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304" r:id="rId2"/>
    <p:sldId id="256" r:id="rId3"/>
    <p:sldId id="261" r:id="rId4"/>
    <p:sldId id="263" r:id="rId5"/>
    <p:sldId id="321" r:id="rId6"/>
    <p:sldId id="265" r:id="rId7"/>
    <p:sldId id="271" r:id="rId8"/>
    <p:sldId id="295" r:id="rId9"/>
    <p:sldId id="327" r:id="rId10"/>
    <p:sldId id="326" r:id="rId11"/>
    <p:sldId id="328" r:id="rId12"/>
    <p:sldId id="329" r:id="rId13"/>
    <p:sldId id="331" r:id="rId14"/>
    <p:sldId id="330" r:id="rId15"/>
    <p:sldId id="333" r:id="rId16"/>
    <p:sldId id="334" r:id="rId17"/>
    <p:sldId id="298" r:id="rId18"/>
    <p:sldId id="299" r:id="rId19"/>
    <p:sldId id="300" r:id="rId20"/>
    <p:sldId id="302" r:id="rId21"/>
    <p:sldId id="417" r:id="rId22"/>
    <p:sldId id="332" r:id="rId23"/>
    <p:sldId id="305" r:id="rId24"/>
    <p:sldId id="306" r:id="rId25"/>
    <p:sldId id="312" r:id="rId26"/>
    <p:sldId id="315" r:id="rId27"/>
    <p:sldId id="317" r:id="rId28"/>
    <p:sldId id="318" r:id="rId29"/>
    <p:sldId id="319" r:id="rId30"/>
    <p:sldId id="322" r:id="rId31"/>
    <p:sldId id="323" r:id="rId32"/>
    <p:sldId id="32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59" autoAdjust="0"/>
    <p:restoredTop sz="89747"/>
  </p:normalViewPr>
  <p:slideViewPr>
    <p:cSldViewPr snapToGrid="0">
      <p:cViewPr varScale="1">
        <p:scale>
          <a:sx n="58" d="100"/>
          <a:sy n="58" d="100"/>
        </p:scale>
        <p:origin x="786" y="66"/>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198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390029-2981-48AB-BCDE-E7B99F69AC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E13EAA-E463-473E-8FA5-416C0BEB43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3E5DD-FE26-4A43-9FC2-607ACF25AE17}" type="datetimeFigureOut">
              <a:rPr lang="en-US" smtClean="0"/>
              <a:t>9/20/2021</a:t>
            </a:fld>
            <a:endParaRPr lang="en-US" dirty="0"/>
          </a:p>
        </p:txBody>
      </p:sp>
      <p:sp>
        <p:nvSpPr>
          <p:cNvPr id="4" name="Footer Placeholder 3">
            <a:extLst>
              <a:ext uri="{FF2B5EF4-FFF2-40B4-BE49-F238E27FC236}">
                <a16:creationId xmlns:a16="http://schemas.microsoft.com/office/drawing/2014/main" id="{012E6E36-07C1-47E7-BC3C-45180E8E82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C453305-BBEE-4DEA-9540-C6AC9C870C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5794F4-726C-4777-8F27-19A841922AF3}" type="slidenum">
              <a:rPr lang="en-US" smtClean="0"/>
              <a:t>‹#›</a:t>
            </a:fld>
            <a:endParaRPr lang="en-US" dirty="0"/>
          </a:p>
        </p:txBody>
      </p:sp>
    </p:spTree>
    <p:extLst>
      <p:ext uri="{BB962C8B-B14F-4D97-AF65-F5344CB8AC3E}">
        <p14:creationId xmlns:p14="http://schemas.microsoft.com/office/powerpoint/2010/main" val="462891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2EB55-B567-2D4C-B847-F70BF368BAE2}" type="datetimeFigureOut">
              <a:rPr lang="x-none" smtClean="0"/>
              <a:t>9/20/2021</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67767-766C-FF4A-8F17-25D8402747FE}" type="slidenum">
              <a:rPr lang="x-none" smtClean="0"/>
              <a:t>‹#›</a:t>
            </a:fld>
            <a:endParaRPr lang="x-none"/>
          </a:p>
        </p:txBody>
      </p:sp>
    </p:spTree>
    <p:extLst>
      <p:ext uri="{BB962C8B-B14F-4D97-AF65-F5344CB8AC3E}">
        <p14:creationId xmlns:p14="http://schemas.microsoft.com/office/powerpoint/2010/main" val="233080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latin typeface="Arial" panose="020B0604020202020204" pitchFamily="34" charset="0"/>
              </a:rPr>
              <a:t>VS</a:t>
            </a: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fld id="{B0F94350-FFE1-4E5A-B348-D91D174874FD}" type="slidenum">
              <a:rPr lang="en-US" sz="1200">
                <a:solidFill>
                  <a:schemeClr val="tx1"/>
                </a:solidFill>
                <a:latin typeface="Times New Roman" panose="02020603050405020304" pitchFamily="18" charset="0"/>
              </a:rPr>
              <a:pPr/>
              <a:t>25</a:t>
            </a:fld>
            <a:endParaRPr 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268174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E262-AC4C-4B7A-ADC6-6007ED9181D3}"/>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72112F4-D35C-410B-91EC-4FE6F7195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79324D-0446-4F16-A839-924D8A2BF482}"/>
              </a:ext>
            </a:extLst>
          </p:cNvPr>
          <p:cNvSpPr>
            <a:spLocks noGrp="1"/>
          </p:cNvSpPr>
          <p:nvPr>
            <p:ph type="dt" sz="half" idx="10"/>
          </p:nvPr>
        </p:nvSpPr>
        <p:spPr/>
        <p:txBody>
          <a:bodyPr/>
          <a:lstStyle/>
          <a:p>
            <a:fld id="{E0754977-E08A-F047-B9A4-96BB2876FE7A}" type="datetime1">
              <a:rPr lang="en-US" smtClean="0"/>
              <a:t>9/20/2021</a:t>
            </a:fld>
            <a:endParaRPr lang="en-US" dirty="0"/>
          </a:p>
        </p:txBody>
      </p:sp>
      <p:sp>
        <p:nvSpPr>
          <p:cNvPr id="5" name="Footer Placeholder 4">
            <a:extLst>
              <a:ext uri="{FF2B5EF4-FFF2-40B4-BE49-F238E27FC236}">
                <a16:creationId xmlns:a16="http://schemas.microsoft.com/office/drawing/2014/main" id="{2F73E383-08A0-4BDF-80F9-577BE74049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6EA5BC-C7FE-4425-A443-77275EF64708}"/>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343549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63F9-EA5C-486C-A37E-D7713527F7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67F49-C68D-462B-87CB-8F67E37CA3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95383-E7C3-4CB5-80AA-C610D683E440}"/>
              </a:ext>
            </a:extLst>
          </p:cNvPr>
          <p:cNvSpPr>
            <a:spLocks noGrp="1"/>
          </p:cNvSpPr>
          <p:nvPr>
            <p:ph type="dt" sz="half" idx="10"/>
          </p:nvPr>
        </p:nvSpPr>
        <p:spPr/>
        <p:txBody>
          <a:bodyPr/>
          <a:lstStyle/>
          <a:p>
            <a:fld id="{4B46B2D7-D800-674A-B364-511F3631DE4B}" type="datetime1">
              <a:rPr lang="en-US" smtClean="0"/>
              <a:t>9/20/2021</a:t>
            </a:fld>
            <a:endParaRPr lang="en-US" dirty="0"/>
          </a:p>
        </p:txBody>
      </p:sp>
      <p:sp>
        <p:nvSpPr>
          <p:cNvPr id="5" name="Footer Placeholder 4">
            <a:extLst>
              <a:ext uri="{FF2B5EF4-FFF2-40B4-BE49-F238E27FC236}">
                <a16:creationId xmlns:a16="http://schemas.microsoft.com/office/drawing/2014/main" id="{49159819-1C43-48D9-B06D-128C5DD600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324824-5F31-4078-9A59-E89EDEBFCDA7}"/>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98981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D09853-61E0-4390-8E9F-80EC16364D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01FD2A-5714-4A54-AC83-4D08E66B36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34179-3DE8-484B-BB9C-6FB8FF4BED10}"/>
              </a:ext>
            </a:extLst>
          </p:cNvPr>
          <p:cNvSpPr>
            <a:spLocks noGrp="1"/>
          </p:cNvSpPr>
          <p:nvPr>
            <p:ph type="dt" sz="half" idx="10"/>
          </p:nvPr>
        </p:nvSpPr>
        <p:spPr/>
        <p:txBody>
          <a:bodyPr/>
          <a:lstStyle/>
          <a:p>
            <a:fld id="{9ACC3314-96EC-3C4F-9EED-E697FF5FE31D}" type="datetime1">
              <a:rPr lang="en-US" smtClean="0"/>
              <a:t>9/20/2021</a:t>
            </a:fld>
            <a:endParaRPr lang="en-US" dirty="0"/>
          </a:p>
        </p:txBody>
      </p:sp>
      <p:sp>
        <p:nvSpPr>
          <p:cNvPr id="5" name="Footer Placeholder 4">
            <a:extLst>
              <a:ext uri="{FF2B5EF4-FFF2-40B4-BE49-F238E27FC236}">
                <a16:creationId xmlns:a16="http://schemas.microsoft.com/office/drawing/2014/main" id="{319F180E-CEC1-4CC3-88B7-9723E5DFD8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6EB187-43D3-484D-8653-C7F383719E71}"/>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378380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B726BA8-5FCF-47A7-AF2F-2A510971A843}" type="slidenum">
              <a:rPr lang="en-US"/>
              <a:pPr/>
              <a:t>‹#›</a:t>
            </a:fld>
            <a:endParaRPr lang="en-US"/>
          </a:p>
        </p:txBody>
      </p:sp>
    </p:spTree>
    <p:extLst>
      <p:ext uri="{BB962C8B-B14F-4D97-AF65-F5344CB8AC3E}">
        <p14:creationId xmlns:p14="http://schemas.microsoft.com/office/powerpoint/2010/main" val="1505526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4980-BF35-4A49-8D81-AECE263785E2}"/>
              </a:ext>
            </a:extLst>
          </p:cNvPr>
          <p:cNvSpPr>
            <a:spLocks noGrp="1"/>
          </p:cNvSpPr>
          <p:nvPr>
            <p:ph type="title" hasCustomPrompt="1"/>
          </p:nvPr>
        </p:nvSpPr>
        <p:spPr>
          <a:noFill/>
        </p:spPr>
        <p:txBody>
          <a:bodyPr/>
          <a:lstStyle>
            <a:lvl1pPr>
              <a:defRPr/>
            </a:lvl1pPr>
          </a:lstStyle>
          <a:p>
            <a:r>
              <a:rPr lang="en-US" altLang="en-US" sz="4400" b="1" dirty="0">
                <a:solidFill>
                  <a:srgbClr val="FF0000"/>
                </a:solidFill>
                <a:latin typeface="Times New Roman" panose="02020603050405020304" pitchFamily="18" charset="0"/>
                <a:cs typeface="Times New Roman" panose="02020603050405020304" pitchFamily="18" charset="0"/>
              </a:rPr>
              <a:t>CHỦ NGHĨA XÃ HỘI KHOA HỌC</a:t>
            </a:r>
            <a:endParaRPr lang="en-US" dirty="0"/>
          </a:p>
        </p:txBody>
      </p:sp>
      <p:sp>
        <p:nvSpPr>
          <p:cNvPr id="3" name="Content Placeholder 2">
            <a:extLst>
              <a:ext uri="{FF2B5EF4-FFF2-40B4-BE49-F238E27FC236}">
                <a16:creationId xmlns:a16="http://schemas.microsoft.com/office/drawing/2014/main" id="{68795748-6D0C-4A53-BC50-FC1E202E0C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07337-B443-4BD0-825C-61BF83FC3B7C}"/>
              </a:ext>
            </a:extLst>
          </p:cNvPr>
          <p:cNvSpPr>
            <a:spLocks noGrp="1"/>
          </p:cNvSpPr>
          <p:nvPr>
            <p:ph type="dt" sz="half" idx="10"/>
          </p:nvPr>
        </p:nvSpPr>
        <p:spPr/>
        <p:txBody>
          <a:bodyPr/>
          <a:lstStyle/>
          <a:p>
            <a:fld id="{24568D3B-C041-D345-B852-EBDD35A0CDF9}" type="datetime1">
              <a:rPr lang="en-US" smtClean="0"/>
              <a:t>9/20/2021</a:t>
            </a:fld>
            <a:endParaRPr lang="en-US" dirty="0"/>
          </a:p>
        </p:txBody>
      </p:sp>
      <p:sp>
        <p:nvSpPr>
          <p:cNvPr id="5" name="Footer Placeholder 4">
            <a:extLst>
              <a:ext uri="{FF2B5EF4-FFF2-40B4-BE49-F238E27FC236}">
                <a16:creationId xmlns:a16="http://schemas.microsoft.com/office/drawing/2014/main" id="{03E36922-3BFD-4B83-93D2-3A49A46EE5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908070-017C-4F44-BFFD-FC98AD5AE0DD}"/>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185345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1804-498D-4E69-AD37-B628C2FB9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426D9-177C-42CA-B5AA-189C9CD42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EABB9-4F57-4FAF-B7E5-86EB164207B4}"/>
              </a:ext>
            </a:extLst>
          </p:cNvPr>
          <p:cNvSpPr>
            <a:spLocks noGrp="1"/>
          </p:cNvSpPr>
          <p:nvPr>
            <p:ph type="dt" sz="half" idx="10"/>
          </p:nvPr>
        </p:nvSpPr>
        <p:spPr/>
        <p:txBody>
          <a:bodyPr/>
          <a:lstStyle/>
          <a:p>
            <a:fld id="{6C42367B-55C7-D442-AE09-C8367E30978A}" type="datetime1">
              <a:rPr lang="en-US" smtClean="0"/>
              <a:t>9/20/2021</a:t>
            </a:fld>
            <a:endParaRPr lang="en-US" dirty="0"/>
          </a:p>
        </p:txBody>
      </p:sp>
      <p:sp>
        <p:nvSpPr>
          <p:cNvPr id="5" name="Footer Placeholder 4">
            <a:extLst>
              <a:ext uri="{FF2B5EF4-FFF2-40B4-BE49-F238E27FC236}">
                <a16:creationId xmlns:a16="http://schemas.microsoft.com/office/drawing/2014/main" id="{A0B093DB-344E-4593-9A83-11B6874F9D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ABE9DB-5A83-447B-B009-31608127070B}"/>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226247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E839-DE65-4CAB-B3CE-B67877302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086A7-4BC5-4570-AE26-D8AA1652F3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A88F1F-9CC7-4106-8C68-BF579089D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288B53-A651-4336-B770-344B1E201AFA}"/>
              </a:ext>
            </a:extLst>
          </p:cNvPr>
          <p:cNvSpPr>
            <a:spLocks noGrp="1"/>
          </p:cNvSpPr>
          <p:nvPr>
            <p:ph type="dt" sz="half" idx="10"/>
          </p:nvPr>
        </p:nvSpPr>
        <p:spPr/>
        <p:txBody>
          <a:bodyPr/>
          <a:lstStyle/>
          <a:p>
            <a:fld id="{6A16EA2B-7E3B-3B47-8BCF-32328E684FC6}" type="datetime1">
              <a:rPr lang="en-US" smtClean="0"/>
              <a:t>9/20/2021</a:t>
            </a:fld>
            <a:endParaRPr lang="en-US" dirty="0"/>
          </a:p>
        </p:txBody>
      </p:sp>
      <p:sp>
        <p:nvSpPr>
          <p:cNvPr id="6" name="Footer Placeholder 5">
            <a:extLst>
              <a:ext uri="{FF2B5EF4-FFF2-40B4-BE49-F238E27FC236}">
                <a16:creationId xmlns:a16="http://schemas.microsoft.com/office/drawing/2014/main" id="{D70CF91C-C248-4A8B-A893-7F52D55A40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F278CD-1478-4D00-B646-CC9F4D61E54D}"/>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373669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7060-DFDF-4549-B5F1-5947FAE27F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5F5FE2-55FC-44E0-9092-5B88570667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35F6A-63D9-4832-80CC-384284522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BF4741-D763-4DC6-B7E9-6EB3D9A4C6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DA4651-74F8-47BD-B89F-4F9C08501A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A191C2-CE7E-48BF-97CF-289362B6C65C}"/>
              </a:ext>
            </a:extLst>
          </p:cNvPr>
          <p:cNvSpPr>
            <a:spLocks noGrp="1"/>
          </p:cNvSpPr>
          <p:nvPr>
            <p:ph type="dt" sz="half" idx="10"/>
          </p:nvPr>
        </p:nvSpPr>
        <p:spPr/>
        <p:txBody>
          <a:bodyPr/>
          <a:lstStyle/>
          <a:p>
            <a:fld id="{2E553C5A-607A-5A4B-AF70-505EBF7DC59B}" type="datetime1">
              <a:rPr lang="en-US" smtClean="0"/>
              <a:t>9/20/2021</a:t>
            </a:fld>
            <a:endParaRPr lang="en-US" dirty="0"/>
          </a:p>
        </p:txBody>
      </p:sp>
      <p:sp>
        <p:nvSpPr>
          <p:cNvPr id="8" name="Footer Placeholder 7">
            <a:extLst>
              <a:ext uri="{FF2B5EF4-FFF2-40B4-BE49-F238E27FC236}">
                <a16:creationId xmlns:a16="http://schemas.microsoft.com/office/drawing/2014/main" id="{E0DC2448-1BCA-4E45-939A-A3528F1F3F7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78526AD-4B2F-4F99-9EED-6B6199E3A638}"/>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222600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6D6A-5EDF-4047-9E54-4728D15088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3855F7-40C2-4B53-87CF-0DB6BBE3EC5D}"/>
              </a:ext>
            </a:extLst>
          </p:cNvPr>
          <p:cNvSpPr>
            <a:spLocks noGrp="1"/>
          </p:cNvSpPr>
          <p:nvPr>
            <p:ph type="dt" sz="half" idx="10"/>
          </p:nvPr>
        </p:nvSpPr>
        <p:spPr/>
        <p:txBody>
          <a:bodyPr/>
          <a:lstStyle/>
          <a:p>
            <a:fld id="{158CF784-253D-B648-8E48-70B093E81C4D}" type="datetime1">
              <a:rPr lang="en-US" smtClean="0"/>
              <a:t>9/20/2021</a:t>
            </a:fld>
            <a:endParaRPr lang="en-US" dirty="0"/>
          </a:p>
        </p:txBody>
      </p:sp>
      <p:sp>
        <p:nvSpPr>
          <p:cNvPr id="4" name="Footer Placeholder 3">
            <a:extLst>
              <a:ext uri="{FF2B5EF4-FFF2-40B4-BE49-F238E27FC236}">
                <a16:creationId xmlns:a16="http://schemas.microsoft.com/office/drawing/2014/main" id="{2CEA971A-6A7E-47DC-9043-B082EA5AF91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2227C2-5BF9-4B9A-84BC-BFF9DA421486}"/>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388633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45176-22FF-4961-8952-A67A54CB0F4E}"/>
              </a:ext>
            </a:extLst>
          </p:cNvPr>
          <p:cNvSpPr>
            <a:spLocks noGrp="1"/>
          </p:cNvSpPr>
          <p:nvPr>
            <p:ph type="dt" sz="half" idx="10"/>
          </p:nvPr>
        </p:nvSpPr>
        <p:spPr/>
        <p:txBody>
          <a:bodyPr/>
          <a:lstStyle/>
          <a:p>
            <a:fld id="{5EAFB58A-2C6E-4A45-9DC6-6BBD59CECD5D}" type="datetime1">
              <a:rPr lang="en-US" smtClean="0"/>
              <a:t>9/20/2021</a:t>
            </a:fld>
            <a:endParaRPr lang="en-US" dirty="0"/>
          </a:p>
        </p:txBody>
      </p:sp>
      <p:sp>
        <p:nvSpPr>
          <p:cNvPr id="3" name="Footer Placeholder 2">
            <a:extLst>
              <a:ext uri="{FF2B5EF4-FFF2-40B4-BE49-F238E27FC236}">
                <a16:creationId xmlns:a16="http://schemas.microsoft.com/office/drawing/2014/main" id="{81315661-A99E-49FD-BA38-7F267735897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4C59D72-3A2F-495E-8B2C-3A7EEEE140BE}"/>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56227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4A89-3D7B-42B4-9E6E-F3149D8D7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3C0B0C-FF1F-413C-92E3-F557F43BD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F98F7E-248C-4F47-AC0E-AAE1C7610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552F0-2AC8-4BCB-9F52-0BBC85EFB6D7}"/>
              </a:ext>
            </a:extLst>
          </p:cNvPr>
          <p:cNvSpPr>
            <a:spLocks noGrp="1"/>
          </p:cNvSpPr>
          <p:nvPr>
            <p:ph type="dt" sz="half" idx="10"/>
          </p:nvPr>
        </p:nvSpPr>
        <p:spPr/>
        <p:txBody>
          <a:bodyPr/>
          <a:lstStyle/>
          <a:p>
            <a:fld id="{BA0168E8-D6EE-0D44-8F38-DB52A9F37FF2}" type="datetime1">
              <a:rPr lang="en-US" smtClean="0"/>
              <a:t>9/20/2021</a:t>
            </a:fld>
            <a:endParaRPr lang="en-US" dirty="0"/>
          </a:p>
        </p:txBody>
      </p:sp>
      <p:sp>
        <p:nvSpPr>
          <p:cNvPr id="6" name="Footer Placeholder 5">
            <a:extLst>
              <a:ext uri="{FF2B5EF4-FFF2-40B4-BE49-F238E27FC236}">
                <a16:creationId xmlns:a16="http://schemas.microsoft.com/office/drawing/2014/main" id="{53274349-E594-4DF3-B059-2B4269B18B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133C74-FB69-48DA-B2A7-F8BD6DF196A9}"/>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88813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9F0D-C54A-4FDC-B3DC-DAD517F4C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6B7E17-F590-46EA-B1D1-F719E9727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A1D0057-40C6-42C4-BDAC-F64C3D26E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F7D14-3148-4C96-95A6-EDADD31135FF}"/>
              </a:ext>
            </a:extLst>
          </p:cNvPr>
          <p:cNvSpPr>
            <a:spLocks noGrp="1"/>
          </p:cNvSpPr>
          <p:nvPr>
            <p:ph type="dt" sz="half" idx="10"/>
          </p:nvPr>
        </p:nvSpPr>
        <p:spPr/>
        <p:txBody>
          <a:bodyPr/>
          <a:lstStyle/>
          <a:p>
            <a:fld id="{C6FAB974-810E-5348-BF8B-8BC7BF2D3C52}" type="datetime1">
              <a:rPr lang="en-US" smtClean="0"/>
              <a:t>9/20/2021</a:t>
            </a:fld>
            <a:endParaRPr lang="en-US" dirty="0"/>
          </a:p>
        </p:txBody>
      </p:sp>
      <p:sp>
        <p:nvSpPr>
          <p:cNvPr id="6" name="Footer Placeholder 5">
            <a:extLst>
              <a:ext uri="{FF2B5EF4-FFF2-40B4-BE49-F238E27FC236}">
                <a16:creationId xmlns:a16="http://schemas.microsoft.com/office/drawing/2014/main" id="{AAEE2927-EBDB-4128-8B13-B2D4DDFC86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423B5A-4E7E-4DB2-AFC0-3F36C12E7463}"/>
              </a:ext>
            </a:extLst>
          </p:cNvPr>
          <p:cNvSpPr>
            <a:spLocks noGrp="1"/>
          </p:cNvSpPr>
          <p:nvPr>
            <p:ph type="sldNum" sz="quarter" idx="12"/>
          </p:nvPr>
        </p:nvSpPr>
        <p:spPr/>
        <p:txBody>
          <a:bodyPr/>
          <a:lstStyle/>
          <a:p>
            <a:fld id="{72038F0E-1542-4FC7-95E4-43F9E44E78EF}" type="slidenum">
              <a:rPr lang="en-US" smtClean="0"/>
              <a:t>‹#›</a:t>
            </a:fld>
            <a:endParaRPr lang="en-US" dirty="0"/>
          </a:p>
        </p:txBody>
      </p:sp>
    </p:spTree>
    <p:extLst>
      <p:ext uri="{BB962C8B-B14F-4D97-AF65-F5344CB8AC3E}">
        <p14:creationId xmlns:p14="http://schemas.microsoft.com/office/powerpoint/2010/main" val="225554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EDDC8-ED0E-42EA-81CC-C9B6D0A26E8E}"/>
              </a:ext>
            </a:extLst>
          </p:cNvPr>
          <p:cNvSpPr>
            <a:spLocks noGrp="1"/>
          </p:cNvSpPr>
          <p:nvPr>
            <p:ph type="title"/>
          </p:nvPr>
        </p:nvSpPr>
        <p:spPr>
          <a:xfrm>
            <a:off x="838200" y="418913"/>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189F308-4027-4851-80A5-ABE205ADC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81F55B-C12D-4D57-996A-0274816C10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2470D-C782-9243-A888-6ED3A50C53F3}" type="datetime1">
              <a:rPr lang="en-US" smtClean="0"/>
              <a:t>9/20/2021</a:t>
            </a:fld>
            <a:endParaRPr lang="en-US" dirty="0"/>
          </a:p>
        </p:txBody>
      </p:sp>
      <p:sp>
        <p:nvSpPr>
          <p:cNvPr id="5" name="Footer Placeholder 4">
            <a:extLst>
              <a:ext uri="{FF2B5EF4-FFF2-40B4-BE49-F238E27FC236}">
                <a16:creationId xmlns:a16="http://schemas.microsoft.com/office/drawing/2014/main" id="{0E0C42E5-BC5E-4CE5-B510-5F3E77AF2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833D7B0-FAB5-4C79-BEC0-D607420B6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38F0E-1542-4FC7-95E4-43F9E44E78EF}" type="slidenum">
              <a:rPr lang="en-US" smtClean="0"/>
              <a:t>‹#›</a:t>
            </a:fld>
            <a:endParaRPr lang="en-US" dirty="0"/>
          </a:p>
        </p:txBody>
      </p:sp>
      <p:sp>
        <p:nvSpPr>
          <p:cNvPr id="7" name="TextBox 6"/>
          <p:cNvSpPr txBox="1"/>
          <p:nvPr userDrawn="1"/>
        </p:nvSpPr>
        <p:spPr>
          <a:xfrm>
            <a:off x="833718" y="-26894"/>
            <a:ext cx="10851776" cy="369332"/>
          </a:xfrm>
          <a:prstGeom prst="rect">
            <a:avLst/>
          </a:prstGeom>
          <a:solidFill>
            <a:schemeClr val="bg1"/>
          </a:solidFill>
        </p:spPr>
        <p:txBody>
          <a:bodyPr wrap="square" rtlCol="0">
            <a:spAutoFit/>
          </a:bodyPr>
          <a:lstStyle/>
          <a:p>
            <a:r>
              <a:rPr lang="vi-VN" b="1" dirty="0">
                <a:solidFill>
                  <a:srgbClr val="C00000"/>
                </a:solidFill>
              </a:rPr>
              <a:t>Object</a:t>
            </a:r>
            <a:r>
              <a:rPr lang="vi-VN" b="1" baseline="0" dirty="0">
                <a:solidFill>
                  <a:srgbClr val="C00000"/>
                </a:solidFill>
              </a:rPr>
              <a:t> Oriented Programming Course</a:t>
            </a:r>
            <a:endParaRPr lang="en-US" dirty="0"/>
          </a:p>
        </p:txBody>
      </p:sp>
      <p:pic>
        <p:nvPicPr>
          <p:cNvPr id="8" name="Picture 3"/>
          <p:cNvPicPr>
            <a:picLocks noChangeAspect="1" noChangeArrowheads="1"/>
          </p:cNvPicPr>
          <p:nvPr userDrawn="1"/>
        </p:nvPicPr>
        <p:blipFill rotWithShape="1">
          <a:blip r:embed="rId15" cstate="print">
            <a:extLst>
              <a:ext uri="{28A0092B-C50C-407E-A947-70E740481C1C}">
                <a14:useLocalDpi xmlns:a14="http://schemas.microsoft.com/office/drawing/2010/main" val="0"/>
              </a:ext>
            </a:extLst>
          </a:blip>
          <a:srcRect l="5037" t="1875" r="79744" b="81688"/>
          <a:stretch/>
        </p:blipFill>
        <p:spPr bwMode="auto">
          <a:xfrm>
            <a:off x="10488705" y="-20370"/>
            <a:ext cx="802443" cy="487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97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sites.google.com/site/lop10a6nhom22/https-sites-google-com-site-lop10a6nhom2-lich-su-the-gioi-can-dai/phan-iii-phong-trao-cong-dan/bai-36-su-hinh-thanh-va-phat-trien-cua-phong-trao-cong-nhan/lich-su-lop-10-bai-36-hinh-1.JPG?attredirects=0"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3.pptx" TargetMode="External"/><Relationship Id="rId2" Type="http://schemas.openxmlformats.org/officeDocument/2006/relationships/hyperlink" Target="2.pptx" TargetMode="External"/><Relationship Id="rId1" Type="http://schemas.openxmlformats.org/officeDocument/2006/relationships/slideLayout" Target="../slideLayouts/slideLayout7.xml"/><Relationship Id="rId6" Type="http://schemas.openxmlformats.org/officeDocument/2006/relationships/hyperlink" Target="3.%20&#272;i&#7873;u%20ki&#7879;n%20ch&#7911;%20quan.ppt" TargetMode="External"/><Relationship Id="rId5" Type="http://schemas.openxmlformats.org/officeDocument/2006/relationships/hyperlink" Target="Presentation55.pptx" TargetMode="External"/><Relationship Id="rId4" Type="http://schemas.openxmlformats.org/officeDocument/2006/relationships/hyperlink" Target="4.pptx"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hyperlink" Target="file:///C:\Users\Thach%20Anh\Desktop\Picture%20050.jp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2038F0E-1542-4FC7-95E4-43F9E44E78EF}" type="slidenum">
              <a:rPr lang="en-US" smtClean="0"/>
              <a:t>1</a:t>
            </a:fld>
            <a:endParaRPr lang="en-US" dirty="0"/>
          </a:p>
        </p:txBody>
      </p:sp>
      <p:pic>
        <p:nvPicPr>
          <p:cNvPr id="4198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037" t="1875" r="15080" b="79167"/>
          <a:stretch/>
        </p:blipFill>
        <p:spPr bwMode="auto">
          <a:xfrm>
            <a:off x="609600" y="-15241"/>
            <a:ext cx="11033760" cy="147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3"/>
          <p:cNvSpPr txBox="1">
            <a:spLocks noChangeArrowheads="1"/>
          </p:cNvSpPr>
          <p:nvPr/>
        </p:nvSpPr>
        <p:spPr>
          <a:xfrm>
            <a:off x="1422400" y="3657600"/>
            <a:ext cx="9818414" cy="2133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en-US" sz="4800" b="1">
                <a:solidFill>
                  <a:srgbClr val="FF0000"/>
                </a:solidFill>
                <a:latin typeface="Times New Roman" panose="02020603050405020304" pitchFamily="18" charset="0"/>
                <a:cs typeface="Times New Roman" panose="02020603050405020304" pitchFamily="18" charset="0"/>
              </a:rPr>
              <a:t>CHỦ NGHĨA XÃ HỘI KHOA HỌC</a:t>
            </a:r>
            <a:endParaRPr lang="en-US" altLang="en-US" sz="1200" b="1" dirty="0">
              <a:latin typeface="Impact" pitchFamily="34" charset="0"/>
            </a:endParaRPr>
          </a:p>
        </p:txBody>
      </p:sp>
    </p:spTree>
    <p:extLst>
      <p:ext uri="{BB962C8B-B14F-4D97-AF65-F5344CB8AC3E}">
        <p14:creationId xmlns:p14="http://schemas.microsoft.com/office/powerpoint/2010/main" val="151433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C98C3CF-9CF6-482A-88BE-8019E3C32799}" type="slidenum">
              <a:rPr lang="en-US" smtClean="0"/>
              <a:pPr>
                <a:defRPr/>
              </a:pPr>
              <a:t>10</a:t>
            </a:fld>
            <a:endParaRPr lang="en-US"/>
          </a:p>
        </p:txBody>
      </p:sp>
      <p:pic>
        <p:nvPicPr>
          <p:cNvPr id="10243" name="Picture 11" descr="C:\Users\ADMIN\Desktop\tải xuống (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10160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727200" y="5867400"/>
            <a:ext cx="802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Máy dệt vải</a:t>
            </a:r>
          </a:p>
        </p:txBody>
      </p:sp>
    </p:spTree>
    <p:extLst>
      <p:ext uri="{BB962C8B-B14F-4D97-AF65-F5344CB8AC3E}">
        <p14:creationId xmlns:p14="http://schemas.microsoft.com/office/powerpoint/2010/main" val="320905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p:txBody>
          <a:bodyPr/>
          <a:lstStyle/>
          <a:p>
            <a:pPr>
              <a:buFont typeface="Arial" charset="0"/>
              <a:buNone/>
            </a:pPr>
            <a:r>
              <a:rPr lang="en-US" altLang="en-US"/>
              <a:t> </a:t>
            </a:r>
          </a:p>
        </p:txBody>
      </p:sp>
      <p:sp>
        <p:nvSpPr>
          <p:cNvPr id="4" name="Slide Number Placeholder 3"/>
          <p:cNvSpPr>
            <a:spLocks noGrp="1"/>
          </p:cNvSpPr>
          <p:nvPr>
            <p:ph type="sldNum" sz="quarter" idx="12"/>
          </p:nvPr>
        </p:nvSpPr>
        <p:spPr/>
        <p:txBody>
          <a:bodyPr/>
          <a:lstStyle/>
          <a:p>
            <a:pPr>
              <a:defRPr/>
            </a:pPr>
            <a:fld id="{67BFCEC7-13D9-41D8-8C58-B508C350C437}" type="slidenum">
              <a:rPr lang="en-US" smtClean="0"/>
              <a:pPr>
                <a:defRPr/>
              </a:pPr>
              <a:t>11</a:t>
            </a:fld>
            <a:endParaRPr lang="en-US"/>
          </a:p>
        </p:txBody>
      </p:sp>
      <p:pic>
        <p:nvPicPr>
          <p:cNvPr id="12292" name="Picture 10" descr="C:\Users\ADMIN\Desktop\tải xuống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2133600"/>
            <a:ext cx="8432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540000" y="5943600"/>
            <a:ext cx="822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Times New Roman" pitchFamily="18" charset="0"/>
                <a:cs typeface="Times New Roman" pitchFamily="18" charset="0"/>
              </a:rPr>
              <a:t>Máy kéo sợi</a:t>
            </a:r>
          </a:p>
        </p:txBody>
      </p:sp>
    </p:spTree>
    <p:extLst>
      <p:ext uri="{BB962C8B-B14F-4D97-AF65-F5344CB8AC3E}">
        <p14:creationId xmlns:p14="http://schemas.microsoft.com/office/powerpoint/2010/main" val="3982661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1821" y="1282890"/>
            <a:ext cx="10263116" cy="1569660"/>
          </a:xfrm>
          <a:prstGeom prst="rect">
            <a:avLst/>
          </a:prstGeom>
          <a:noFill/>
        </p:spPr>
        <p:txBody>
          <a:bodyPr wrap="square" rtlCol="0">
            <a:spAutoFit/>
          </a:bodyPr>
          <a:lstStyle/>
          <a:p>
            <a:pPr indent="231775"/>
            <a:r>
              <a:rPr lang="vi-VN" sz="3200" dirty="0">
                <a:latin typeface="Times New Roman (Headings)"/>
              </a:rPr>
              <a:t>Cuộc đấu tranh của giai cấp vô sản chống lại sự thống trị áp bức c</a:t>
            </a:r>
            <a:r>
              <a:rPr lang="en-US" sz="3200" dirty="0">
                <a:latin typeface="Times New Roman (Headings)"/>
              </a:rPr>
              <a:t>ủ</a:t>
            </a:r>
            <a:r>
              <a:rPr lang="vi-VN" sz="3200" dirty="0">
                <a:latin typeface="Times New Roman (Headings)"/>
              </a:rPr>
              <a:t>a giai cấp tư s</a:t>
            </a:r>
            <a:r>
              <a:rPr lang="en-US" sz="3200" dirty="0">
                <a:latin typeface="Times New Roman (Headings)"/>
              </a:rPr>
              <a:t>ả</a:t>
            </a:r>
            <a:r>
              <a:rPr lang="vi-VN" sz="3200" dirty="0">
                <a:latin typeface="Times New Roman (Headings)"/>
              </a:rPr>
              <a:t>n ngày càng phát triển mạnh mẽ. </a:t>
            </a:r>
            <a:endParaRPr lang="en-US" sz="3200" dirty="0">
              <a:latin typeface="Times New Roman (Headings)"/>
            </a:endParaRPr>
          </a:p>
        </p:txBody>
      </p:sp>
      <p:pic>
        <p:nvPicPr>
          <p:cNvPr id="5" name="Picture 4" descr="https://sites.google.com/site/lop10a6nhom22/_/rsrc/1452486462890/https-sites-google-com-site-lop10a6nhom2-lich-su-the-gioi-can-dai/phan-iii-phong-trao-cong-dan/bai-36-su-hinh-thanh-va-phat-trien-cua-phong-trao-cong-nhan/lich-su-lop-10-bai-36-hinh-1.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39680" y="3017576"/>
            <a:ext cx="3943350" cy="2324100"/>
          </a:xfrm>
          <a:prstGeom prst="rect">
            <a:avLst/>
          </a:prstGeom>
          <a:noFill/>
          <a:ln>
            <a:noFill/>
          </a:ln>
        </p:spPr>
      </p:pic>
      <p:sp>
        <p:nvSpPr>
          <p:cNvPr id="6" name="TextBox 5"/>
          <p:cNvSpPr txBox="1"/>
          <p:nvPr/>
        </p:nvSpPr>
        <p:spPr>
          <a:xfrm>
            <a:off x="739680" y="5636525"/>
            <a:ext cx="4077980" cy="369332"/>
          </a:xfrm>
          <a:prstGeom prst="rect">
            <a:avLst/>
          </a:prstGeom>
          <a:noFill/>
        </p:spPr>
        <p:txBody>
          <a:bodyPr wrap="square" rtlCol="0">
            <a:spAutoFit/>
          </a:bodyPr>
          <a:lstStyle/>
          <a:p>
            <a:r>
              <a:rPr lang="vi-VN" b="1" i="1" dirty="0"/>
              <a:t>Lao động ở mỏ than</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830" y="3017576"/>
            <a:ext cx="441960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781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322" y="858601"/>
            <a:ext cx="8543499" cy="363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28800" y="4858603"/>
            <a:ext cx="8543499" cy="369332"/>
          </a:xfrm>
          <a:prstGeom prst="rect">
            <a:avLst/>
          </a:prstGeom>
          <a:noFill/>
        </p:spPr>
        <p:txBody>
          <a:bodyPr wrap="square" rtlCol="0">
            <a:spAutoFit/>
          </a:bodyPr>
          <a:lstStyle/>
          <a:p>
            <a:r>
              <a:rPr lang="en-US" dirty="0"/>
              <a:t>Tháng 2-1842: </a:t>
            </a:r>
            <a:r>
              <a:rPr lang="vi-VN" i="1" dirty="0"/>
              <a:t>Công nhân Anh đưa hiến chương đến Quốc Hội</a:t>
            </a:r>
            <a:endParaRPr lang="en-US" dirty="0"/>
          </a:p>
        </p:txBody>
      </p:sp>
    </p:spTree>
    <p:extLst>
      <p:ext uri="{BB962C8B-B14F-4D97-AF65-F5344CB8AC3E}">
        <p14:creationId xmlns:p14="http://schemas.microsoft.com/office/powerpoint/2010/main" val="3513683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spcBef>
                <a:spcPts val="1600"/>
              </a:spcBef>
              <a:buFont typeface="Wingdings" panose="05000000000000000000" pitchFamily="2" charset="2"/>
              <a:buChar char="Ø"/>
            </a:pPr>
            <a:r>
              <a:rPr lang="vi-VN" sz="3200" dirty="0">
                <a:latin typeface="Times New Roman (Headings)"/>
              </a:rPr>
              <a:t>Phong trào Hiến chương của những người lao động ở nước Anh diễn ra trên 10 năm (1836 - 1848); </a:t>
            </a:r>
            <a:endParaRPr lang="en-US" sz="3200" dirty="0">
              <a:latin typeface="Times New Roman (Headings)"/>
            </a:endParaRPr>
          </a:p>
          <a:p>
            <a:pPr>
              <a:spcBef>
                <a:spcPts val="1600"/>
              </a:spcBef>
              <a:buFont typeface="Wingdings" panose="05000000000000000000" pitchFamily="2" charset="2"/>
              <a:buChar char="Ø"/>
            </a:pPr>
            <a:r>
              <a:rPr lang="vi-VN" sz="3200" dirty="0">
                <a:latin typeface="Times New Roman (Headings)"/>
              </a:rPr>
              <a:t>Phong trào công nhân dệt ở thành phố Xi-lê- di, nước Đức diễn ra năm 1844. </a:t>
            </a:r>
            <a:endParaRPr lang="en-US" sz="3200" dirty="0">
              <a:latin typeface="Times New Roman (Headings)"/>
            </a:endParaRPr>
          </a:p>
          <a:p>
            <a:pPr>
              <a:spcBef>
                <a:spcPts val="1600"/>
              </a:spcBef>
              <a:buFont typeface="Wingdings" panose="05000000000000000000" pitchFamily="2" charset="2"/>
              <a:buChar char="Ø"/>
            </a:pPr>
            <a:r>
              <a:rPr lang="vi-VN" sz="3200" dirty="0">
                <a:latin typeface="Times New Roman (Headings)"/>
              </a:rPr>
              <a:t> Năm 1831, công nhân dệt thành phố Li-ông</a:t>
            </a:r>
            <a:r>
              <a:rPr lang="en-US" sz="3200" dirty="0">
                <a:latin typeface="Times New Roman (Headings)"/>
              </a:rPr>
              <a:t>, nước Pháp</a:t>
            </a:r>
            <a:r>
              <a:rPr lang="vi-VN" sz="3200" dirty="0">
                <a:latin typeface="Times New Roman (Headings)"/>
              </a:rPr>
              <a:t> đấu tranh với khẩu hiệu:”Sống trong lao động hoặc chết trong chiến đấu”.</a:t>
            </a:r>
          </a:p>
          <a:p>
            <a:pPr>
              <a:spcBef>
                <a:spcPts val="1600"/>
              </a:spcBef>
              <a:buFont typeface="Wingdings" panose="05000000000000000000" pitchFamily="2" charset="2"/>
              <a:buChar char="Ø"/>
            </a:pPr>
            <a:r>
              <a:rPr lang="vi-VN" sz="3200" dirty="0">
                <a:latin typeface="Times New Roman (Headings)"/>
              </a:rPr>
              <a:t> Năm 1834, công nhân nhà máy tơ Li-ông khởi nghĩa đòi lập nền cộng hòa.</a:t>
            </a:r>
          </a:p>
        </p:txBody>
      </p:sp>
    </p:spTree>
    <p:extLst>
      <p:ext uri="{BB962C8B-B14F-4D97-AF65-F5344CB8AC3E}">
        <p14:creationId xmlns:p14="http://schemas.microsoft.com/office/powerpoint/2010/main" val="3559051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ạn cùng bàn: Người đặc biệt nhất của tất cả chúng ta thời còn là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876" y="1665952"/>
            <a:ext cx="10093300" cy="3793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92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42949" y="928048"/>
            <a:ext cx="8884693" cy="830997"/>
          </a:xfrm>
          <a:prstGeom prst="rect">
            <a:avLst/>
          </a:prstGeom>
          <a:noFill/>
        </p:spPr>
        <p:txBody>
          <a:bodyPr wrap="square" rtlCol="0">
            <a:spAutoFit/>
          </a:bodyPr>
          <a:lstStyle/>
          <a:p>
            <a:r>
              <a:rPr lang="en-US" sz="4800" dirty="0"/>
              <a:t>Không tắm 2 lần trên 1 dòng sông</a:t>
            </a:r>
          </a:p>
        </p:txBody>
      </p:sp>
      <p:sp>
        <p:nvSpPr>
          <p:cNvPr id="5" name="TextBox 4"/>
          <p:cNvSpPr txBox="1"/>
          <p:nvPr/>
        </p:nvSpPr>
        <p:spPr>
          <a:xfrm>
            <a:off x="1119116" y="2906973"/>
            <a:ext cx="10304060" cy="830997"/>
          </a:xfrm>
          <a:prstGeom prst="rect">
            <a:avLst/>
          </a:prstGeom>
          <a:noFill/>
        </p:spPr>
        <p:txBody>
          <a:bodyPr wrap="square" rtlCol="0">
            <a:spAutoFit/>
          </a:bodyPr>
          <a:lstStyle/>
          <a:p>
            <a:r>
              <a:rPr lang="en-US" sz="4800" dirty="0"/>
              <a:t>Bạn đang sống cũng là bạn đang chết</a:t>
            </a:r>
          </a:p>
        </p:txBody>
      </p:sp>
    </p:spTree>
    <p:extLst>
      <p:ext uri="{BB962C8B-B14F-4D97-AF65-F5344CB8AC3E}">
        <p14:creationId xmlns:p14="http://schemas.microsoft.com/office/powerpoint/2010/main" val="203977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F69B08CD-4C60-42AF-BF3D-FBACBCECE181}" type="slidenum">
              <a:rPr lang="en-US" sz="1200">
                <a:solidFill>
                  <a:srgbClr val="898989"/>
                </a:solidFill>
              </a:rPr>
              <a:pPr eaLnBrk="1" hangingPunct="1"/>
              <a:t>17</a:t>
            </a:fld>
            <a:endParaRPr lang="en-US" sz="1200">
              <a:solidFill>
                <a:srgbClr val="898989"/>
              </a:solidFill>
            </a:endParaRPr>
          </a:p>
        </p:txBody>
      </p:sp>
      <p:sp>
        <p:nvSpPr>
          <p:cNvPr id="311298" name="Text Box 2"/>
          <p:cNvSpPr txBox="1">
            <a:spLocks noChangeArrowheads="1"/>
          </p:cNvSpPr>
          <p:nvPr/>
        </p:nvSpPr>
        <p:spPr bwMode="auto">
          <a:xfrm>
            <a:off x="1952626" y="253625"/>
            <a:ext cx="78009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eaLnBrk="1" hangingPunct="1">
              <a:spcBef>
                <a:spcPct val="50000"/>
              </a:spcBef>
            </a:pPr>
            <a:r>
              <a:rPr lang="en-US" altLang="en-US" sz="2800" b="1" i="1" dirty="0" err="1">
                <a:solidFill>
                  <a:srgbClr val="FF0000"/>
                </a:solidFill>
                <a:latin typeface="Times New Roman" panose="02020603050405020304" pitchFamily="18" charset="0"/>
                <a:cs typeface="Times New Roman" panose="02020603050405020304" pitchFamily="18" charset="0"/>
              </a:rPr>
              <a:t>Tiền</a:t>
            </a:r>
            <a:r>
              <a:rPr lang="en-US" altLang="en-US" sz="2800" b="1" i="1" dirty="0">
                <a:solidFill>
                  <a:srgbClr val="FF0000"/>
                </a:solidFill>
                <a:latin typeface="Times New Roman" panose="02020603050405020304" pitchFamily="18" charset="0"/>
                <a:cs typeface="Times New Roman" panose="02020603050405020304" pitchFamily="18" charset="0"/>
              </a:rPr>
              <a:t> </a:t>
            </a:r>
            <a:r>
              <a:rPr lang="en-US" altLang="en-US" sz="2800" b="1" i="1" dirty="0" err="1">
                <a:solidFill>
                  <a:srgbClr val="FF0000"/>
                </a:solidFill>
                <a:latin typeface="Times New Roman" panose="02020603050405020304" pitchFamily="18" charset="0"/>
                <a:cs typeface="Times New Roman" panose="02020603050405020304" pitchFamily="18" charset="0"/>
              </a:rPr>
              <a:t>đề</a:t>
            </a:r>
            <a:r>
              <a:rPr lang="en-US" altLang="en-US" sz="2800" b="1" i="1" dirty="0">
                <a:solidFill>
                  <a:srgbClr val="FF0000"/>
                </a:solidFill>
                <a:latin typeface="Times New Roman" panose="02020603050405020304" pitchFamily="18" charset="0"/>
                <a:cs typeface="Times New Roman" panose="02020603050405020304" pitchFamily="18" charset="0"/>
              </a:rPr>
              <a:t> khoa </a:t>
            </a:r>
            <a:r>
              <a:rPr lang="en-US" altLang="en-US" sz="2800" b="1" i="1" dirty="0" err="1">
                <a:solidFill>
                  <a:srgbClr val="FF0000"/>
                </a:solidFill>
                <a:latin typeface="Times New Roman" panose="02020603050405020304" pitchFamily="18" charset="0"/>
                <a:cs typeface="Times New Roman" panose="02020603050405020304" pitchFamily="18" charset="0"/>
              </a:rPr>
              <a:t>học</a:t>
            </a:r>
            <a:r>
              <a:rPr lang="en-US" altLang="en-US" sz="2800" b="1" i="1" dirty="0">
                <a:solidFill>
                  <a:srgbClr val="FF0000"/>
                </a:solidFill>
                <a:latin typeface="Times New Roman" panose="02020603050405020304" pitchFamily="18" charset="0"/>
                <a:cs typeface="Times New Roman" panose="02020603050405020304" pitchFamily="18" charset="0"/>
              </a:rPr>
              <a:t> </a:t>
            </a:r>
            <a:r>
              <a:rPr lang="en-US" altLang="en-US" sz="2800" b="1" i="1" dirty="0" err="1">
                <a:solidFill>
                  <a:srgbClr val="FF0000"/>
                </a:solidFill>
                <a:latin typeface="Times New Roman" panose="02020603050405020304" pitchFamily="18" charset="0"/>
                <a:cs typeface="Times New Roman" panose="02020603050405020304" pitchFamily="18" charset="0"/>
              </a:rPr>
              <a:t>tự</a:t>
            </a:r>
            <a:r>
              <a:rPr lang="en-US" altLang="en-US" sz="2800" b="1" i="1" dirty="0">
                <a:solidFill>
                  <a:srgbClr val="FF0000"/>
                </a:solidFill>
                <a:latin typeface="Times New Roman" panose="02020603050405020304" pitchFamily="18" charset="0"/>
                <a:cs typeface="Times New Roman" panose="02020603050405020304" pitchFamily="18" charset="0"/>
              </a:rPr>
              <a:t> </a:t>
            </a:r>
            <a:r>
              <a:rPr lang="en-US" altLang="en-US" sz="2800" b="1" i="1" dirty="0" err="1">
                <a:solidFill>
                  <a:srgbClr val="FF0000"/>
                </a:solidFill>
                <a:latin typeface="Times New Roman" panose="02020603050405020304" pitchFamily="18" charset="0"/>
                <a:cs typeface="Times New Roman" panose="02020603050405020304" pitchFamily="18" charset="0"/>
              </a:rPr>
              <a:t>nhiên</a:t>
            </a:r>
            <a:r>
              <a:rPr lang="en-US" altLang="en-US" sz="2800" b="1" i="1" dirty="0">
                <a:solidFill>
                  <a:srgbClr val="FF0000"/>
                </a:solidFill>
                <a:latin typeface="Times New Roman" panose="02020603050405020304" pitchFamily="18" charset="0"/>
                <a:cs typeface="Times New Roman" panose="02020603050405020304" pitchFamily="18" charset="0"/>
              </a:rPr>
              <a:t> – </a:t>
            </a:r>
            <a:r>
              <a:rPr lang="en-US" altLang="en-US" sz="2800" b="1" i="1" dirty="0" err="1">
                <a:solidFill>
                  <a:srgbClr val="FF0000"/>
                </a:solidFill>
                <a:latin typeface="Times New Roman" panose="02020603050405020304" pitchFamily="18" charset="0"/>
                <a:cs typeface="Times New Roman" panose="02020603050405020304" pitchFamily="18" charset="0"/>
              </a:rPr>
              <a:t>tư</a:t>
            </a:r>
            <a:r>
              <a:rPr lang="en-US" altLang="en-US" sz="2800" b="1" i="1" dirty="0">
                <a:solidFill>
                  <a:srgbClr val="FF0000"/>
                </a:solidFill>
                <a:latin typeface="Times New Roman" panose="02020603050405020304" pitchFamily="18" charset="0"/>
                <a:cs typeface="Times New Roman" panose="02020603050405020304" pitchFamily="18" charset="0"/>
              </a:rPr>
              <a:t> </a:t>
            </a:r>
            <a:r>
              <a:rPr lang="en-US" altLang="en-US" sz="2800" b="1" i="1" dirty="0" err="1">
                <a:solidFill>
                  <a:srgbClr val="FF0000"/>
                </a:solidFill>
                <a:latin typeface="Times New Roman" panose="02020603050405020304" pitchFamily="18" charset="0"/>
                <a:cs typeface="Times New Roman" panose="02020603050405020304" pitchFamily="18" charset="0"/>
              </a:rPr>
              <a:t>tưởng</a:t>
            </a:r>
            <a:r>
              <a:rPr lang="en-US" altLang="en-US" sz="2800" b="1" i="1" dirty="0">
                <a:solidFill>
                  <a:srgbClr val="FF0000"/>
                </a:solidFill>
                <a:latin typeface="Times New Roman" panose="02020603050405020304" pitchFamily="18" charset="0"/>
                <a:cs typeface="Times New Roman" panose="02020603050405020304" pitchFamily="18" charset="0"/>
              </a:rPr>
              <a:t> </a:t>
            </a:r>
            <a:r>
              <a:rPr lang="en-US" altLang="en-US" sz="2800" b="1" i="1" dirty="0" err="1">
                <a:solidFill>
                  <a:srgbClr val="FF0000"/>
                </a:solidFill>
                <a:latin typeface="Times New Roman" panose="02020603050405020304" pitchFamily="18" charset="0"/>
                <a:cs typeface="Times New Roman" panose="02020603050405020304" pitchFamily="18" charset="0"/>
              </a:rPr>
              <a:t>lý</a:t>
            </a:r>
            <a:r>
              <a:rPr lang="en-US" altLang="en-US" sz="2800" b="1" i="1" dirty="0">
                <a:solidFill>
                  <a:srgbClr val="FF0000"/>
                </a:solidFill>
                <a:latin typeface="Times New Roman" panose="02020603050405020304" pitchFamily="18" charset="0"/>
                <a:cs typeface="Times New Roman" panose="02020603050405020304" pitchFamily="18" charset="0"/>
              </a:rPr>
              <a:t> </a:t>
            </a:r>
            <a:r>
              <a:rPr lang="en-US" altLang="en-US" sz="2800" b="1" i="1" dirty="0" err="1">
                <a:solidFill>
                  <a:srgbClr val="FF0000"/>
                </a:solidFill>
                <a:latin typeface="Times New Roman" panose="02020603050405020304" pitchFamily="18" charset="0"/>
                <a:cs typeface="Times New Roman" panose="02020603050405020304" pitchFamily="18" charset="0"/>
              </a:rPr>
              <a:t>luận</a:t>
            </a:r>
            <a:endParaRPr lang="en-US" altLang="en-US" sz="2800" i="1" u="sng" dirty="0">
              <a:solidFill>
                <a:srgbClr val="FF0000"/>
              </a:solidFill>
              <a:latin typeface="Times New Roman" panose="02020603050405020304" pitchFamily="18" charset="0"/>
              <a:cs typeface="Times New Roman" panose="02020603050405020304" pitchFamily="18" charset="0"/>
            </a:endParaRPr>
          </a:p>
        </p:txBody>
      </p:sp>
      <p:sp>
        <p:nvSpPr>
          <p:cNvPr id="311299" name="Text Box 3"/>
          <p:cNvSpPr txBox="1">
            <a:spLocks noChangeArrowheads="1"/>
          </p:cNvSpPr>
          <p:nvPr/>
        </p:nvSpPr>
        <p:spPr bwMode="auto">
          <a:xfrm>
            <a:off x="1676400" y="838201"/>
            <a:ext cx="373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b="1"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sz="2800" b="1" dirty="0" err="1">
                <a:solidFill>
                  <a:schemeClr val="accent6">
                    <a:lumMod val="50000"/>
                  </a:schemeClr>
                </a:solidFill>
                <a:latin typeface="Times New Roman" panose="02020603050405020304" pitchFamily="18" charset="0"/>
                <a:cs typeface="Times New Roman" panose="02020603050405020304" pitchFamily="18" charset="0"/>
              </a:rPr>
              <a:t>Khoa</a:t>
            </a:r>
            <a:r>
              <a:rPr lang="en-US" altLang="en-US" sz="2800" b="1"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sz="2800" b="1" dirty="0" err="1">
                <a:solidFill>
                  <a:schemeClr val="accent6">
                    <a:lumMod val="50000"/>
                  </a:schemeClr>
                </a:solidFill>
                <a:latin typeface="Times New Roman" panose="02020603050405020304" pitchFamily="18" charset="0"/>
                <a:cs typeface="Times New Roman" panose="02020603050405020304" pitchFamily="18" charset="0"/>
              </a:rPr>
              <a:t>học</a:t>
            </a:r>
            <a:r>
              <a:rPr lang="en-US" altLang="en-US" sz="2800" b="1" dirty="0">
                <a:solidFill>
                  <a:schemeClr val="accent6">
                    <a:lumMod val="50000"/>
                  </a:schemeClr>
                </a:solidFill>
                <a:latin typeface="Times New Roman" panose="02020603050405020304" pitchFamily="18" charset="0"/>
                <a:cs typeface="Times New Roman" panose="02020603050405020304" pitchFamily="18" charset="0"/>
              </a:rPr>
              <a:t> :</a:t>
            </a:r>
          </a:p>
        </p:txBody>
      </p:sp>
      <p:sp>
        <p:nvSpPr>
          <p:cNvPr id="311300" name="Text Box 4"/>
          <p:cNvSpPr txBox="1">
            <a:spLocks noChangeArrowheads="1"/>
          </p:cNvSpPr>
          <p:nvPr/>
        </p:nvSpPr>
        <p:spPr bwMode="auto">
          <a:xfrm>
            <a:off x="2209800" y="1385888"/>
            <a:ext cx="274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dirty="0">
                <a:solidFill>
                  <a:schemeClr val="accent6">
                    <a:lumMod val="50000"/>
                  </a:schemeClr>
                </a:solidFill>
                <a:latin typeface="Times New Roman" panose="02020603050405020304" pitchFamily="18" charset="0"/>
                <a:cs typeface="Times New Roman" panose="02020603050405020304" pitchFamily="18" charset="0"/>
              </a:rPr>
              <a:t>+ Thuyết tế bào</a:t>
            </a:r>
          </a:p>
        </p:txBody>
      </p:sp>
      <p:sp>
        <p:nvSpPr>
          <p:cNvPr id="311301" name="Text Box 5"/>
          <p:cNvSpPr txBox="1">
            <a:spLocks noChangeArrowheads="1"/>
          </p:cNvSpPr>
          <p:nvPr/>
        </p:nvSpPr>
        <p:spPr bwMode="auto">
          <a:xfrm>
            <a:off x="2209800" y="1981201"/>
            <a:ext cx="327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a:solidFill>
                  <a:schemeClr val="accent6">
                    <a:lumMod val="50000"/>
                  </a:schemeClr>
                </a:solidFill>
                <a:latin typeface="Times New Roman" panose="02020603050405020304" pitchFamily="18" charset="0"/>
                <a:cs typeface="Times New Roman" panose="02020603050405020304" pitchFamily="18" charset="0"/>
              </a:rPr>
              <a:t>+ Thuyết tiến hoá </a:t>
            </a:r>
            <a:r>
              <a:rPr lang="en-US" altLang="en-US">
                <a:solidFill>
                  <a:schemeClr val="accent6">
                    <a:lumMod val="50000"/>
                  </a:schemeClr>
                </a:solidFill>
                <a:latin typeface="Times New Roman" panose="02020603050405020304" pitchFamily="18" charset="0"/>
                <a:cs typeface="Times New Roman" panose="02020603050405020304" pitchFamily="18" charset="0"/>
                <a:hlinkClick r:id="rId2" action="ppaction://hlinkpres?slideindex=1&amp;slidetitle=">
                  <a:extLst>
                    <a:ext uri="{A12FA001-AC4F-418D-AE19-62706E023703}">
                      <ahyp:hlinkClr xmlns:ahyp="http://schemas.microsoft.com/office/drawing/2018/hyperlinkcolor" val="tx"/>
                    </a:ext>
                  </a:extLst>
                </a:hlinkClick>
              </a:rPr>
              <a:t>@</a:t>
            </a:r>
            <a:endParaRPr lang="en-US" altLang="en-US" sz="200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11302" name="Text Box 6"/>
          <p:cNvSpPr txBox="1">
            <a:spLocks noChangeArrowheads="1"/>
          </p:cNvSpPr>
          <p:nvPr/>
        </p:nvSpPr>
        <p:spPr bwMode="auto">
          <a:xfrm>
            <a:off x="2209800" y="2530475"/>
            <a:ext cx="403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a:solidFill>
                  <a:schemeClr val="accent6">
                    <a:lumMod val="50000"/>
                  </a:schemeClr>
                </a:solidFill>
                <a:latin typeface="Times New Roman" panose="02020603050405020304" pitchFamily="18" charset="0"/>
                <a:cs typeface="Times New Roman" panose="02020603050405020304" pitchFamily="18" charset="0"/>
              </a:rPr>
              <a:t>+ Định luật bảo toàn và chuyển hoá năng lượng </a:t>
            </a:r>
            <a:r>
              <a:rPr lang="en-US" altLang="en-US">
                <a:solidFill>
                  <a:schemeClr val="accent6">
                    <a:lumMod val="50000"/>
                  </a:schemeClr>
                </a:solidFill>
                <a:latin typeface="Times New Roman" panose="02020603050405020304" pitchFamily="18" charset="0"/>
                <a:cs typeface="Times New Roman" panose="02020603050405020304" pitchFamily="18" charset="0"/>
                <a:hlinkClick r:id="rId3" action="ppaction://hlinkpres?slideindex=1&amp;slidetitle=">
                  <a:extLst>
                    <a:ext uri="{A12FA001-AC4F-418D-AE19-62706E023703}">
                      <ahyp:hlinkClr xmlns:ahyp="http://schemas.microsoft.com/office/drawing/2018/hyperlinkcolor" val="tx"/>
                    </a:ext>
                  </a:extLst>
                </a:hlinkClick>
              </a:rPr>
              <a:t>@</a:t>
            </a:r>
            <a:endParaRPr lang="en-US" altLang="en-US">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11303" name="AutoShape 7"/>
          <p:cNvSpPr>
            <a:spLocks noChangeArrowheads="1"/>
          </p:cNvSpPr>
          <p:nvPr/>
        </p:nvSpPr>
        <p:spPr bwMode="auto">
          <a:xfrm>
            <a:off x="5486400" y="2133600"/>
            <a:ext cx="457200" cy="381000"/>
          </a:xfrm>
          <a:prstGeom prst="rightArrow">
            <a:avLst>
              <a:gd name="adj1" fmla="val 50000"/>
              <a:gd name="adj2" fmla="val 30000"/>
            </a:avLst>
          </a:prstGeom>
          <a:solidFill>
            <a:schemeClr val="hlink"/>
          </a:solidFill>
          <a:ln w="9525">
            <a:solidFill>
              <a:schemeClr val="folHlink"/>
            </a:solidFill>
            <a:miter lim="800000"/>
            <a:headEnd/>
            <a:tailEnd/>
          </a:ln>
        </p:spPr>
        <p:txBody>
          <a:bodyPr wrap="none" anchor="ct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endParaRPr lang="en-US" altLang="en-US" sz="1800">
              <a:solidFill>
                <a:schemeClr val="tx1"/>
              </a:solidFill>
              <a:latin typeface="Arial" panose="020B0604020202020204" pitchFamily="34" charset="0"/>
            </a:endParaRPr>
          </a:p>
        </p:txBody>
      </p:sp>
      <p:sp>
        <p:nvSpPr>
          <p:cNvPr id="311304" name="AutoShape 8"/>
          <p:cNvSpPr>
            <a:spLocks/>
          </p:cNvSpPr>
          <p:nvPr/>
        </p:nvSpPr>
        <p:spPr bwMode="auto">
          <a:xfrm>
            <a:off x="1952626" y="1371600"/>
            <a:ext cx="257175" cy="1981200"/>
          </a:xfrm>
          <a:prstGeom prst="leftBrace">
            <a:avLst>
              <a:gd name="adj1" fmla="val 64198"/>
              <a:gd name="adj2" fmla="val 50000"/>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endParaRPr lang="en-US" altLang="en-US" sz="1800">
              <a:solidFill>
                <a:schemeClr val="accent6">
                  <a:lumMod val="50000"/>
                </a:schemeClr>
              </a:solidFill>
              <a:latin typeface="Arial" panose="020B0604020202020204" pitchFamily="34" charset="0"/>
            </a:endParaRPr>
          </a:p>
        </p:txBody>
      </p:sp>
      <p:sp>
        <p:nvSpPr>
          <p:cNvPr id="311305" name="AutoShape 9"/>
          <p:cNvSpPr>
            <a:spLocks/>
          </p:cNvSpPr>
          <p:nvPr/>
        </p:nvSpPr>
        <p:spPr bwMode="auto">
          <a:xfrm>
            <a:off x="6172201" y="1371600"/>
            <a:ext cx="257175" cy="1981200"/>
          </a:xfrm>
          <a:prstGeom prst="leftBrace">
            <a:avLst>
              <a:gd name="adj1" fmla="val 64198"/>
              <a:gd name="adj2" fmla="val 50000"/>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endParaRPr lang="en-US" altLang="en-US" sz="1800">
              <a:solidFill>
                <a:schemeClr val="tx1"/>
              </a:solidFill>
              <a:latin typeface="Arial" panose="020B0604020202020204" pitchFamily="34" charset="0"/>
            </a:endParaRPr>
          </a:p>
        </p:txBody>
      </p:sp>
      <p:sp>
        <p:nvSpPr>
          <p:cNvPr id="311306" name="Text Box 10"/>
          <p:cNvSpPr txBox="1">
            <a:spLocks noChangeArrowheads="1"/>
          </p:cNvSpPr>
          <p:nvPr/>
        </p:nvSpPr>
        <p:spPr bwMode="auto">
          <a:xfrm>
            <a:off x="6400800" y="1371601"/>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a:solidFill>
                  <a:schemeClr val="tx1"/>
                </a:solidFill>
                <a:latin typeface="Times New Roman" panose="02020603050405020304" pitchFamily="18" charset="0"/>
                <a:cs typeface="Times New Roman" panose="02020603050405020304" pitchFamily="18" charset="0"/>
              </a:rPr>
              <a:t>+ Khẳng định tính đúng đắn của CNDVBC và CNDVLS</a:t>
            </a:r>
          </a:p>
        </p:txBody>
      </p:sp>
      <p:sp>
        <p:nvSpPr>
          <p:cNvPr id="311307" name="Text Box 11"/>
          <p:cNvSpPr txBox="1">
            <a:spLocks noChangeArrowheads="1"/>
          </p:cNvSpPr>
          <p:nvPr/>
        </p:nvSpPr>
        <p:spPr bwMode="auto">
          <a:xfrm>
            <a:off x="6477000" y="2438401"/>
            <a:ext cx="419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dirty="0">
                <a:solidFill>
                  <a:schemeClr val="tx1"/>
                </a:solidFill>
                <a:latin typeface="Times New Roman" panose="02020603050405020304" pitchFamily="18" charset="0"/>
                <a:cs typeface="Times New Roman" panose="02020603050405020304" pitchFamily="18" charset="0"/>
              </a:rPr>
              <a:t>+ Làm cơ sở lý luận và phương pháp luận cho CNXHKH</a:t>
            </a:r>
          </a:p>
        </p:txBody>
      </p:sp>
      <p:sp>
        <p:nvSpPr>
          <p:cNvPr id="311308" name="Text Box 12"/>
          <p:cNvSpPr txBox="1">
            <a:spLocks noChangeArrowheads="1"/>
          </p:cNvSpPr>
          <p:nvPr/>
        </p:nvSpPr>
        <p:spPr bwMode="auto">
          <a:xfrm>
            <a:off x="1676400" y="3657601"/>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b="1"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sz="2800" b="1" dirty="0" err="1">
                <a:solidFill>
                  <a:schemeClr val="accent6">
                    <a:lumMod val="50000"/>
                  </a:schemeClr>
                </a:solidFill>
                <a:latin typeface="Times New Roman" panose="02020603050405020304" pitchFamily="18" charset="0"/>
                <a:cs typeface="Times New Roman" panose="02020603050405020304" pitchFamily="18" charset="0"/>
              </a:rPr>
              <a:t>Lý</a:t>
            </a:r>
            <a:r>
              <a:rPr lang="en-US" altLang="en-US" sz="2800" b="1"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sz="2800" b="1" dirty="0" err="1">
                <a:solidFill>
                  <a:schemeClr val="accent6">
                    <a:lumMod val="50000"/>
                  </a:schemeClr>
                </a:solidFill>
                <a:latin typeface="Times New Roman" panose="02020603050405020304" pitchFamily="18" charset="0"/>
                <a:cs typeface="Times New Roman" panose="02020603050405020304" pitchFamily="18" charset="0"/>
              </a:rPr>
              <a:t>luận</a:t>
            </a:r>
            <a:r>
              <a:rPr lang="en-US" altLang="en-US" sz="2800" b="1" dirty="0">
                <a:solidFill>
                  <a:schemeClr val="accent6">
                    <a:lumMod val="50000"/>
                  </a:schemeClr>
                </a:solidFill>
                <a:latin typeface="Times New Roman" panose="02020603050405020304" pitchFamily="18" charset="0"/>
                <a:cs typeface="Times New Roman" panose="02020603050405020304" pitchFamily="18" charset="0"/>
              </a:rPr>
              <a:t>:</a:t>
            </a:r>
          </a:p>
        </p:txBody>
      </p:sp>
      <p:sp>
        <p:nvSpPr>
          <p:cNvPr id="311309" name="AutoShape 13"/>
          <p:cNvSpPr>
            <a:spLocks/>
          </p:cNvSpPr>
          <p:nvPr/>
        </p:nvSpPr>
        <p:spPr bwMode="auto">
          <a:xfrm>
            <a:off x="1981201" y="4191000"/>
            <a:ext cx="257175" cy="1981200"/>
          </a:xfrm>
          <a:prstGeom prst="leftBrace">
            <a:avLst>
              <a:gd name="adj1" fmla="val 64198"/>
              <a:gd name="adj2" fmla="val 50000"/>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endParaRPr lang="en-US" altLang="en-US" sz="1800">
              <a:solidFill>
                <a:schemeClr val="accent6">
                  <a:lumMod val="50000"/>
                </a:schemeClr>
              </a:solidFill>
              <a:latin typeface="Arial" panose="020B0604020202020204" pitchFamily="34" charset="0"/>
            </a:endParaRPr>
          </a:p>
        </p:txBody>
      </p:sp>
      <p:sp>
        <p:nvSpPr>
          <p:cNvPr id="311310" name="Text Box 14"/>
          <p:cNvSpPr txBox="1">
            <a:spLocks noChangeArrowheads="1"/>
          </p:cNvSpPr>
          <p:nvPr/>
        </p:nvSpPr>
        <p:spPr bwMode="auto">
          <a:xfrm>
            <a:off x="2209800" y="4129088"/>
            <a:ext cx="365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Triết</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học</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cổ</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điển</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Đức</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sz="2200" dirty="0">
                <a:solidFill>
                  <a:schemeClr val="accent6">
                    <a:lumMod val="50000"/>
                  </a:schemeClr>
                </a:solidFill>
                <a:latin typeface="Times New Roman" panose="02020603050405020304" pitchFamily="18" charset="0"/>
                <a:cs typeface="Times New Roman" panose="02020603050405020304" pitchFamily="18" charset="0"/>
                <a:hlinkClick r:id="rId4" action="ppaction://hlinkpres?slideindex=1&amp;slidetitle=">
                  <a:extLst>
                    <a:ext uri="{A12FA001-AC4F-418D-AE19-62706E023703}">
                      <ahyp:hlinkClr xmlns:ahyp="http://schemas.microsoft.com/office/drawing/2018/hyperlinkcolor" val="tx"/>
                    </a:ext>
                  </a:extLst>
                </a:hlinkClick>
              </a:rPr>
              <a:t>@</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p>
        </p:txBody>
      </p:sp>
      <p:sp>
        <p:nvSpPr>
          <p:cNvPr id="311311" name="Text Box 15"/>
          <p:cNvSpPr txBox="1">
            <a:spLocks noChangeArrowheads="1"/>
          </p:cNvSpPr>
          <p:nvPr/>
        </p:nvSpPr>
        <p:spPr bwMode="auto">
          <a:xfrm>
            <a:off x="2209800" y="4545013"/>
            <a:ext cx="3124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Kinh</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tế</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chính</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trị</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học</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cổ</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điển</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Anh </a:t>
            </a:r>
            <a:r>
              <a:rPr lang="en-US" altLang="en-US" sz="2200" dirty="0">
                <a:solidFill>
                  <a:schemeClr val="accent6">
                    <a:lumMod val="50000"/>
                  </a:schemeClr>
                </a:solidFill>
                <a:latin typeface="Times New Roman" panose="02020603050405020304" pitchFamily="18" charset="0"/>
                <a:cs typeface="Times New Roman" panose="02020603050405020304" pitchFamily="18" charset="0"/>
                <a:hlinkClick r:id="rId5" action="ppaction://hlinkpres?slideindex=1&amp;slidetitle=">
                  <a:extLst>
                    <a:ext uri="{A12FA001-AC4F-418D-AE19-62706E023703}">
                      <ahyp:hlinkClr xmlns:ahyp="http://schemas.microsoft.com/office/drawing/2018/hyperlinkcolor" val="tx"/>
                    </a:ext>
                  </a:extLst>
                </a:hlinkClick>
              </a:rPr>
              <a:t>@</a:t>
            </a:r>
            <a:endParaRPr lang="en-US" altLang="en-US" sz="22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11312" name="Text Box 16"/>
          <p:cNvSpPr txBox="1">
            <a:spLocks noChangeArrowheads="1"/>
          </p:cNvSpPr>
          <p:nvPr/>
        </p:nvSpPr>
        <p:spPr bwMode="auto">
          <a:xfrm>
            <a:off x="2209800" y="5349876"/>
            <a:ext cx="3124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dirty="0">
                <a:solidFill>
                  <a:schemeClr val="accent6">
                    <a:lumMod val="50000"/>
                  </a:schemeClr>
                </a:solidFill>
                <a:latin typeface="Times New Roman" panose="02020603050405020304" pitchFamily="18" charset="0"/>
                <a:cs typeface="Times New Roman" panose="02020603050405020304" pitchFamily="18" charset="0"/>
              </a:rPr>
              <a:t>+ CNXH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không</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tưởng</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phê</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phán</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t>
            </a:r>
            <a:r>
              <a:rPr lang="en-US" altLang="en-US" dirty="0" err="1">
                <a:solidFill>
                  <a:schemeClr val="accent6">
                    <a:lumMod val="50000"/>
                  </a:schemeClr>
                </a:solidFill>
                <a:latin typeface="Times New Roman" panose="02020603050405020304" pitchFamily="18" charset="0"/>
                <a:cs typeface="Times New Roman" panose="02020603050405020304" pitchFamily="18" charset="0"/>
              </a:rPr>
              <a:t>Pháp</a:t>
            </a:r>
            <a:r>
              <a:rPr lang="en-US" altLang="en-US" dirty="0">
                <a:solidFill>
                  <a:schemeClr val="accent6">
                    <a:lumMod val="50000"/>
                  </a:schemeClr>
                </a:solidFill>
                <a:latin typeface="Times New Roman" panose="02020603050405020304" pitchFamily="18" charset="0"/>
                <a:cs typeface="Times New Roman" panose="02020603050405020304" pitchFamily="18" charset="0"/>
              </a:rPr>
              <a:t>, Anh </a:t>
            </a:r>
          </a:p>
        </p:txBody>
      </p:sp>
      <p:sp>
        <p:nvSpPr>
          <p:cNvPr id="311313" name="AutoShape 17"/>
          <p:cNvSpPr>
            <a:spLocks noChangeArrowheads="1"/>
          </p:cNvSpPr>
          <p:nvPr/>
        </p:nvSpPr>
        <p:spPr bwMode="auto">
          <a:xfrm>
            <a:off x="5486400" y="4981575"/>
            <a:ext cx="457200" cy="381000"/>
          </a:xfrm>
          <a:prstGeom prst="rightArrow">
            <a:avLst>
              <a:gd name="adj1" fmla="val 50000"/>
              <a:gd name="adj2" fmla="val 30000"/>
            </a:avLst>
          </a:prstGeom>
          <a:solidFill>
            <a:schemeClr val="hlink"/>
          </a:solidFill>
          <a:ln w="9525">
            <a:solidFill>
              <a:schemeClr val="folHlink"/>
            </a:solidFill>
            <a:miter lim="800000"/>
            <a:headEnd/>
            <a:tailEnd/>
          </a:ln>
        </p:spPr>
        <p:txBody>
          <a:bodyPr wrap="none" anchor="ct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endParaRPr lang="en-US" altLang="en-US" sz="1800">
              <a:solidFill>
                <a:schemeClr val="tx1"/>
              </a:solidFill>
              <a:latin typeface="Arial" panose="020B0604020202020204" pitchFamily="34" charset="0"/>
            </a:endParaRPr>
          </a:p>
        </p:txBody>
      </p:sp>
      <p:sp>
        <p:nvSpPr>
          <p:cNvPr id="311314" name="AutoShape 18"/>
          <p:cNvSpPr>
            <a:spLocks/>
          </p:cNvSpPr>
          <p:nvPr/>
        </p:nvSpPr>
        <p:spPr bwMode="auto">
          <a:xfrm>
            <a:off x="6172201" y="4191000"/>
            <a:ext cx="257175" cy="1981200"/>
          </a:xfrm>
          <a:prstGeom prst="leftBrace">
            <a:avLst>
              <a:gd name="adj1" fmla="val 64198"/>
              <a:gd name="adj2" fmla="val 50000"/>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endParaRPr lang="en-US" altLang="en-US" sz="1800">
              <a:solidFill>
                <a:schemeClr val="tx1"/>
              </a:solidFill>
              <a:latin typeface="Arial" panose="020B0604020202020204" pitchFamily="34" charset="0"/>
            </a:endParaRPr>
          </a:p>
        </p:txBody>
      </p:sp>
      <p:sp>
        <p:nvSpPr>
          <p:cNvPr id="311315" name="Text Box 19"/>
          <p:cNvSpPr txBox="1">
            <a:spLocks noChangeArrowheads="1"/>
          </p:cNvSpPr>
          <p:nvPr/>
        </p:nvSpPr>
        <p:spPr bwMode="auto">
          <a:xfrm>
            <a:off x="6477000" y="4191000"/>
            <a:ext cx="388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dirty="0">
                <a:solidFill>
                  <a:schemeClr val="tx1"/>
                </a:solidFill>
                <a:latin typeface="Times New Roman" panose="02020603050405020304" pitchFamily="18" charset="0"/>
                <a:cs typeface="Times New Roman" panose="02020603050405020304" pitchFamily="18" charset="0"/>
              </a:rPr>
              <a:t>+ Cung cấp tiền đề lý luận và tư tưởng trực tiếp đưa đến sự ra đời của </a:t>
            </a:r>
            <a:r>
              <a:rPr lang="en-US" altLang="en-US" dirty="0">
                <a:solidFill>
                  <a:schemeClr val="tx1"/>
                </a:solidFill>
                <a:latin typeface="Times New Roman" panose="02020603050405020304" pitchFamily="18" charset="0"/>
                <a:cs typeface="Times New Roman" panose="02020603050405020304" pitchFamily="18" charset="0"/>
                <a:hlinkClick r:id="rId6" action="ppaction://hlinkpres?slideindex=1&amp;slidetitle="/>
              </a:rPr>
              <a:t>CNXHKH</a:t>
            </a: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311316" name="Text Box 20"/>
          <p:cNvSpPr txBox="1">
            <a:spLocks noChangeArrowheads="1"/>
          </p:cNvSpPr>
          <p:nvPr/>
        </p:nvSpPr>
        <p:spPr bwMode="auto">
          <a:xfrm>
            <a:off x="6477000" y="5349876"/>
            <a:ext cx="419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a:solidFill>
                  <a:schemeClr val="tx1"/>
                </a:solidFill>
                <a:latin typeface="Times New Roman" panose="02020603050405020304" pitchFamily="18" charset="0"/>
                <a:cs typeface="Times New Roman" panose="02020603050405020304" pitchFamily="18" charset="0"/>
              </a:rPr>
              <a:t>+ Là 3 nguồn gốc lý luận của chủ nghĩa Mác - Lênin</a:t>
            </a:r>
          </a:p>
        </p:txBody>
      </p:sp>
    </p:spTree>
    <p:extLst>
      <p:ext uri="{BB962C8B-B14F-4D97-AF65-F5344CB8AC3E}">
        <p14:creationId xmlns:p14="http://schemas.microsoft.com/office/powerpoint/2010/main" val="11373469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1298"/>
                                        </p:tgtEl>
                                        <p:attrNameLst>
                                          <p:attrName>style.visibility</p:attrName>
                                        </p:attrNameLst>
                                      </p:cBhvr>
                                      <p:to>
                                        <p:strVal val="visible"/>
                                      </p:to>
                                    </p:set>
                                    <p:animEffect transition="in" filter="box(in)">
                                      <p:cBhvr>
                                        <p:cTn id="7" dur="500"/>
                                        <p:tgtEl>
                                          <p:spTgt spid="311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1299"/>
                                        </p:tgtEl>
                                        <p:attrNameLst>
                                          <p:attrName>style.visibility</p:attrName>
                                        </p:attrNameLst>
                                      </p:cBhvr>
                                      <p:to>
                                        <p:strVal val="visible"/>
                                      </p:to>
                                    </p:set>
                                    <p:animEffect transition="in" filter="box(in)">
                                      <p:cBhvr>
                                        <p:cTn id="12" dur="500"/>
                                        <p:tgtEl>
                                          <p:spTgt spid="311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1304"/>
                                        </p:tgtEl>
                                        <p:attrNameLst>
                                          <p:attrName>style.visibility</p:attrName>
                                        </p:attrNameLst>
                                      </p:cBhvr>
                                      <p:to>
                                        <p:strVal val="visible"/>
                                      </p:to>
                                    </p:set>
                                    <p:animEffect transition="in" filter="box(in)">
                                      <p:cBhvr>
                                        <p:cTn id="17" dur="500"/>
                                        <p:tgtEl>
                                          <p:spTgt spid="3113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1300"/>
                                        </p:tgtEl>
                                        <p:attrNameLst>
                                          <p:attrName>style.visibility</p:attrName>
                                        </p:attrNameLst>
                                      </p:cBhvr>
                                      <p:to>
                                        <p:strVal val="visible"/>
                                      </p:to>
                                    </p:set>
                                    <p:animEffect transition="in" filter="box(in)">
                                      <p:cBhvr>
                                        <p:cTn id="22" dur="500"/>
                                        <p:tgtEl>
                                          <p:spTgt spid="3113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11301"/>
                                        </p:tgtEl>
                                        <p:attrNameLst>
                                          <p:attrName>style.visibility</p:attrName>
                                        </p:attrNameLst>
                                      </p:cBhvr>
                                      <p:to>
                                        <p:strVal val="visible"/>
                                      </p:to>
                                    </p:set>
                                    <p:animEffect transition="in" filter="box(in)">
                                      <p:cBhvr>
                                        <p:cTn id="27" dur="500"/>
                                        <p:tgtEl>
                                          <p:spTgt spid="3113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11302"/>
                                        </p:tgtEl>
                                        <p:attrNameLst>
                                          <p:attrName>style.visibility</p:attrName>
                                        </p:attrNameLst>
                                      </p:cBhvr>
                                      <p:to>
                                        <p:strVal val="visible"/>
                                      </p:to>
                                    </p:set>
                                    <p:animEffect transition="in" filter="box(in)">
                                      <p:cBhvr>
                                        <p:cTn id="32" dur="500"/>
                                        <p:tgtEl>
                                          <p:spTgt spid="3113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11303"/>
                                        </p:tgtEl>
                                        <p:attrNameLst>
                                          <p:attrName>style.visibility</p:attrName>
                                        </p:attrNameLst>
                                      </p:cBhvr>
                                      <p:to>
                                        <p:strVal val="visible"/>
                                      </p:to>
                                    </p:set>
                                    <p:animEffect transition="in" filter="box(in)">
                                      <p:cBhvr>
                                        <p:cTn id="37" dur="500"/>
                                        <p:tgtEl>
                                          <p:spTgt spid="3113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11305"/>
                                        </p:tgtEl>
                                        <p:attrNameLst>
                                          <p:attrName>style.visibility</p:attrName>
                                        </p:attrNameLst>
                                      </p:cBhvr>
                                      <p:to>
                                        <p:strVal val="visible"/>
                                      </p:to>
                                    </p:set>
                                    <p:animEffect transition="in" filter="box(in)">
                                      <p:cBhvr>
                                        <p:cTn id="42" dur="500"/>
                                        <p:tgtEl>
                                          <p:spTgt spid="3113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11306"/>
                                        </p:tgtEl>
                                        <p:attrNameLst>
                                          <p:attrName>style.visibility</p:attrName>
                                        </p:attrNameLst>
                                      </p:cBhvr>
                                      <p:to>
                                        <p:strVal val="visible"/>
                                      </p:to>
                                    </p:set>
                                    <p:animEffect transition="in" filter="box(in)">
                                      <p:cBhvr>
                                        <p:cTn id="47" dur="500"/>
                                        <p:tgtEl>
                                          <p:spTgt spid="31130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11307"/>
                                        </p:tgtEl>
                                        <p:attrNameLst>
                                          <p:attrName>style.visibility</p:attrName>
                                        </p:attrNameLst>
                                      </p:cBhvr>
                                      <p:to>
                                        <p:strVal val="visible"/>
                                      </p:to>
                                    </p:set>
                                    <p:animEffect transition="in" filter="box(in)">
                                      <p:cBhvr>
                                        <p:cTn id="52" dur="500"/>
                                        <p:tgtEl>
                                          <p:spTgt spid="3113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311308">
                                            <p:txEl>
                                              <p:pRg st="0" end="0"/>
                                            </p:txEl>
                                          </p:spTgt>
                                        </p:tgtEl>
                                        <p:attrNameLst>
                                          <p:attrName>style.visibility</p:attrName>
                                        </p:attrNameLst>
                                      </p:cBhvr>
                                      <p:to>
                                        <p:strVal val="visible"/>
                                      </p:to>
                                    </p:set>
                                    <p:animEffect transition="in" filter="box(in)">
                                      <p:cBhvr>
                                        <p:cTn id="57" dur="500"/>
                                        <p:tgtEl>
                                          <p:spTgt spid="31130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11309"/>
                                        </p:tgtEl>
                                        <p:attrNameLst>
                                          <p:attrName>style.visibility</p:attrName>
                                        </p:attrNameLst>
                                      </p:cBhvr>
                                      <p:to>
                                        <p:strVal val="visible"/>
                                      </p:to>
                                    </p:set>
                                    <p:animEffect transition="in" filter="box(in)">
                                      <p:cBhvr>
                                        <p:cTn id="62" dur="500"/>
                                        <p:tgtEl>
                                          <p:spTgt spid="31130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11310"/>
                                        </p:tgtEl>
                                        <p:attrNameLst>
                                          <p:attrName>style.visibility</p:attrName>
                                        </p:attrNameLst>
                                      </p:cBhvr>
                                      <p:to>
                                        <p:strVal val="visible"/>
                                      </p:to>
                                    </p:set>
                                    <p:animEffect transition="in" filter="box(in)">
                                      <p:cBhvr>
                                        <p:cTn id="67" dur="500"/>
                                        <p:tgtEl>
                                          <p:spTgt spid="3113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311311"/>
                                        </p:tgtEl>
                                        <p:attrNameLst>
                                          <p:attrName>style.visibility</p:attrName>
                                        </p:attrNameLst>
                                      </p:cBhvr>
                                      <p:to>
                                        <p:strVal val="visible"/>
                                      </p:to>
                                    </p:set>
                                    <p:animEffect transition="in" filter="box(in)">
                                      <p:cBhvr>
                                        <p:cTn id="72" dur="500"/>
                                        <p:tgtEl>
                                          <p:spTgt spid="31131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311312"/>
                                        </p:tgtEl>
                                        <p:attrNameLst>
                                          <p:attrName>style.visibility</p:attrName>
                                        </p:attrNameLst>
                                      </p:cBhvr>
                                      <p:to>
                                        <p:strVal val="visible"/>
                                      </p:to>
                                    </p:set>
                                    <p:animEffect transition="in" filter="box(in)">
                                      <p:cBhvr>
                                        <p:cTn id="77" dur="500"/>
                                        <p:tgtEl>
                                          <p:spTgt spid="31131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311313"/>
                                        </p:tgtEl>
                                        <p:attrNameLst>
                                          <p:attrName>style.visibility</p:attrName>
                                        </p:attrNameLst>
                                      </p:cBhvr>
                                      <p:to>
                                        <p:strVal val="visible"/>
                                      </p:to>
                                    </p:set>
                                    <p:animEffect transition="in" filter="box(in)">
                                      <p:cBhvr>
                                        <p:cTn id="82" dur="500"/>
                                        <p:tgtEl>
                                          <p:spTgt spid="31131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311314"/>
                                        </p:tgtEl>
                                        <p:attrNameLst>
                                          <p:attrName>style.visibility</p:attrName>
                                        </p:attrNameLst>
                                      </p:cBhvr>
                                      <p:to>
                                        <p:strVal val="visible"/>
                                      </p:to>
                                    </p:set>
                                    <p:animEffect transition="in" filter="box(in)">
                                      <p:cBhvr>
                                        <p:cTn id="87" dur="500"/>
                                        <p:tgtEl>
                                          <p:spTgt spid="31131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311315"/>
                                        </p:tgtEl>
                                        <p:attrNameLst>
                                          <p:attrName>style.visibility</p:attrName>
                                        </p:attrNameLst>
                                      </p:cBhvr>
                                      <p:to>
                                        <p:strVal val="visible"/>
                                      </p:to>
                                    </p:set>
                                    <p:animEffect transition="in" filter="box(in)">
                                      <p:cBhvr>
                                        <p:cTn id="92" dur="500"/>
                                        <p:tgtEl>
                                          <p:spTgt spid="31131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311316"/>
                                        </p:tgtEl>
                                        <p:attrNameLst>
                                          <p:attrName>style.visibility</p:attrName>
                                        </p:attrNameLst>
                                      </p:cBhvr>
                                      <p:to>
                                        <p:strVal val="visible"/>
                                      </p:to>
                                    </p:set>
                                    <p:animEffect transition="in" filter="box(in)">
                                      <p:cBhvr>
                                        <p:cTn id="97" dur="500"/>
                                        <p:tgtEl>
                                          <p:spTgt spid="31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p:bldP spid="311299" grpId="0"/>
      <p:bldP spid="311300" grpId="0"/>
      <p:bldP spid="311301" grpId="0"/>
      <p:bldP spid="311302" grpId="0"/>
      <p:bldP spid="311303" grpId="0" animBg="1"/>
      <p:bldP spid="311304" grpId="0" animBg="1"/>
      <p:bldP spid="311305" grpId="0" animBg="1"/>
      <p:bldP spid="311306" grpId="0"/>
      <p:bldP spid="311307" grpId="0"/>
      <p:bldP spid="311309" grpId="0" animBg="1"/>
      <p:bldP spid="311310" grpId="0"/>
      <p:bldP spid="311311" grpId="0"/>
      <p:bldP spid="311312" grpId="0"/>
      <p:bldP spid="311313" grpId="0" animBg="1"/>
      <p:bldP spid="311314" grpId="0" animBg="1"/>
      <p:bldP spid="311315" grpId="0"/>
      <p:bldP spid="3113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58BE3A11-A2DA-4A91-AC4E-FEC8AC90A6D2}" type="slidenum">
              <a:rPr lang="en-US" sz="1200">
                <a:solidFill>
                  <a:srgbClr val="898989"/>
                </a:solidFill>
              </a:rPr>
              <a:pPr eaLnBrk="1" hangingPunct="1"/>
              <a:t>18</a:t>
            </a:fld>
            <a:endParaRPr lang="en-US" sz="1200">
              <a:solidFill>
                <a:srgbClr val="898989"/>
              </a:solidFill>
            </a:endParaRPr>
          </a:p>
        </p:txBody>
      </p:sp>
      <p:sp>
        <p:nvSpPr>
          <p:cNvPr id="308226" name="Rectangle 2"/>
          <p:cNvSpPr>
            <a:spLocks noChangeArrowheads="1"/>
          </p:cNvSpPr>
          <p:nvPr/>
        </p:nvSpPr>
        <p:spPr bwMode="auto">
          <a:xfrm>
            <a:off x="1295400" y="304800"/>
            <a:ext cx="9372600" cy="570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eaLnBrk="1" hangingPunct="1">
              <a:lnSpc>
                <a:spcPct val="120000"/>
              </a:lnSpc>
              <a:buFont typeface="Wingdings" panose="05000000000000000000" pitchFamily="2" charset="2"/>
              <a:buNone/>
            </a:pPr>
            <a:r>
              <a:rPr lang="en-US" altLang="en-US" sz="2800" b="1" dirty="0">
                <a:solidFill>
                  <a:srgbClr val="FF0000"/>
                </a:solidFill>
                <a:latin typeface="Calibri" panose="020F0502020204030204" pitchFamily="34" charset="0"/>
              </a:rPr>
              <a:t> </a:t>
            </a:r>
            <a:r>
              <a:rPr lang="en-US" altLang="en-US" sz="2800" b="1" dirty="0">
                <a:solidFill>
                  <a:srgbClr val="FF0000"/>
                </a:solidFill>
                <a:latin typeface="Times New Roman" panose="02020603050405020304" pitchFamily="18" charset="0"/>
                <a:cs typeface="Times New Roman" panose="02020603050405020304" pitchFamily="18" charset="0"/>
              </a:rPr>
              <a:t>1.1.2. VAI TRÒ CỦA MÁC VÀ ĂNGGHEN</a:t>
            </a:r>
            <a:r>
              <a:rPr lang="en-US" altLang="en-US" sz="2800" b="1" dirty="0">
                <a:solidFill>
                  <a:srgbClr val="FF0000"/>
                </a:solidFill>
                <a:latin typeface=".VnAvantH" panose="020B7200000000000000" pitchFamily="34" charset="0"/>
              </a:rPr>
              <a:t> 	</a:t>
            </a:r>
            <a:endParaRPr lang="en-US" altLang="en-US" sz="2800" b="1" dirty="0">
              <a:solidFill>
                <a:srgbClr val="FF0000"/>
              </a:solidFill>
            </a:endParaRPr>
          </a:p>
        </p:txBody>
      </p:sp>
      <p:pic>
        <p:nvPicPr>
          <p:cNvPr id="308227" name="Picture 3" descr="ma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00200"/>
            <a:ext cx="37099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28" name="Picture 4" descr="eng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600200"/>
            <a:ext cx="3581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WordArt 14">
            <a:hlinkClick r:id="rId4" action="ppaction://hlinkfile"/>
          </p:cNvPr>
          <p:cNvSpPr>
            <a:spLocks noChangeArrowheads="1" noChangeShapeType="1" noTextEdit="1"/>
          </p:cNvSpPr>
          <p:nvPr/>
        </p:nvSpPr>
        <p:spPr bwMode="auto">
          <a:xfrm>
            <a:off x="1600200" y="6332538"/>
            <a:ext cx="9067800" cy="525462"/>
          </a:xfrm>
          <a:prstGeom prst="rect">
            <a:avLst/>
          </a:prstGeom>
        </p:spPr>
        <p:txBody>
          <a:bodyPr wrap="none" fromWordArt="1">
            <a:prstTxWarp prst="textPlain">
              <a:avLst>
                <a:gd name="adj" fmla="val 50000"/>
              </a:avLst>
            </a:prstTxWarp>
          </a:bodyPr>
          <a:lstStyle/>
          <a:p>
            <a:pPr algn="ctr"/>
            <a:r>
              <a:rPr lang="vi-VN" sz="3600" b="1" kern="10">
                <a:ln w="9525">
                  <a:solidFill>
                    <a:srgbClr val="FFFF00"/>
                  </a:solidFill>
                  <a:round/>
                  <a:headEnd/>
                  <a:tailEnd/>
                </a:ln>
                <a:solidFill>
                  <a:srgbClr val="FF0000"/>
                </a:solidFill>
                <a:latin typeface="Arial Đen"/>
              </a:rPr>
              <a:t>NHỮNG NGƯỜI LAO ĐỘNG TOÀN TRÁI ĐẤT LIÊN HIỆP LẠI</a:t>
            </a:r>
            <a:endParaRPr lang="en-US" sz="3600" b="1" kern="10">
              <a:ln w="9525">
                <a:solidFill>
                  <a:srgbClr val="FFFF00"/>
                </a:solidFill>
                <a:round/>
                <a:headEnd/>
                <a:tailEnd/>
              </a:ln>
              <a:solidFill>
                <a:srgbClr val="FF0000"/>
              </a:solidFill>
              <a:latin typeface="Arial Đen"/>
            </a:endParaRPr>
          </a:p>
        </p:txBody>
      </p:sp>
    </p:spTree>
    <p:extLst>
      <p:ext uri="{BB962C8B-B14F-4D97-AF65-F5344CB8AC3E}">
        <p14:creationId xmlns:p14="http://schemas.microsoft.com/office/powerpoint/2010/main" val="32264527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8226">
                                            <p:txEl>
                                              <p:pRg st="0" end="0"/>
                                            </p:txEl>
                                          </p:spTgt>
                                        </p:tgtEl>
                                        <p:attrNameLst>
                                          <p:attrName>style.visibility</p:attrName>
                                        </p:attrNameLst>
                                      </p:cBhvr>
                                      <p:to>
                                        <p:strVal val="visible"/>
                                      </p:to>
                                    </p:set>
                                    <p:anim calcmode="lin" valueType="num">
                                      <p:cBhvr additive="base">
                                        <p:cTn id="7" dur="500" fill="hold"/>
                                        <p:tgtEl>
                                          <p:spTgt spid="3082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82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8227"/>
                                        </p:tgtEl>
                                        <p:attrNameLst>
                                          <p:attrName>style.visibility</p:attrName>
                                        </p:attrNameLst>
                                      </p:cBhvr>
                                      <p:to>
                                        <p:strVal val="visible"/>
                                      </p:to>
                                    </p:set>
                                    <p:anim calcmode="lin" valueType="num">
                                      <p:cBhvr additive="base">
                                        <p:cTn id="13" dur="500" fill="hold"/>
                                        <p:tgtEl>
                                          <p:spTgt spid="308227"/>
                                        </p:tgtEl>
                                        <p:attrNameLst>
                                          <p:attrName>ppt_x</p:attrName>
                                        </p:attrNameLst>
                                      </p:cBhvr>
                                      <p:tavLst>
                                        <p:tav tm="0">
                                          <p:val>
                                            <p:strVal val="#ppt_x"/>
                                          </p:val>
                                        </p:tav>
                                        <p:tav tm="100000">
                                          <p:val>
                                            <p:strVal val="#ppt_x"/>
                                          </p:val>
                                        </p:tav>
                                      </p:tavLst>
                                    </p:anim>
                                    <p:anim calcmode="lin" valueType="num">
                                      <p:cBhvr additive="base">
                                        <p:cTn id="14" dur="500" fill="hold"/>
                                        <p:tgtEl>
                                          <p:spTgt spid="30822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8228"/>
                                        </p:tgtEl>
                                        <p:attrNameLst>
                                          <p:attrName>style.visibility</p:attrName>
                                        </p:attrNameLst>
                                      </p:cBhvr>
                                      <p:to>
                                        <p:strVal val="visible"/>
                                      </p:to>
                                    </p:set>
                                    <p:anim calcmode="lin" valueType="num">
                                      <p:cBhvr additive="base">
                                        <p:cTn id="19" dur="500" fill="hold"/>
                                        <p:tgtEl>
                                          <p:spTgt spid="308228"/>
                                        </p:tgtEl>
                                        <p:attrNameLst>
                                          <p:attrName>ppt_x</p:attrName>
                                        </p:attrNameLst>
                                      </p:cBhvr>
                                      <p:tavLst>
                                        <p:tav tm="0">
                                          <p:val>
                                            <p:strVal val="#ppt_x"/>
                                          </p:val>
                                        </p:tav>
                                        <p:tav tm="100000">
                                          <p:val>
                                            <p:strVal val="#ppt_x"/>
                                          </p:val>
                                        </p:tav>
                                      </p:tavLst>
                                    </p:anim>
                                    <p:anim calcmode="lin" valueType="num">
                                      <p:cBhvr additive="base">
                                        <p:cTn id="20" dur="500" fill="hold"/>
                                        <p:tgtEl>
                                          <p:spTgt spid="308228"/>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9"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1000" fill="hold"/>
                                        <p:tgtEl>
                                          <p:spTgt spid="6"/>
                                        </p:tgtEl>
                                        <p:attrNameLst>
                                          <p:attrName>ppt_x</p:attrName>
                                        </p:attrNameLst>
                                      </p:cBhvr>
                                      <p:tavLst>
                                        <p:tav tm="0">
                                          <p:val>
                                            <p:strVal val="#ppt_x-.2"/>
                                          </p:val>
                                        </p:tav>
                                        <p:tav tm="100000">
                                          <p:val>
                                            <p:strVal val="#ppt_x"/>
                                          </p:val>
                                        </p:tav>
                                      </p:tavLst>
                                    </p:anim>
                                    <p:anim calcmode="lin" valueType="num">
                                      <p:cBhvr>
                                        <p:cTn id="25"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39A9A582-DE1C-4F10-A842-95DF8D269BBC}" type="slidenum">
              <a:rPr lang="en-US" sz="1200">
                <a:solidFill>
                  <a:srgbClr val="898989"/>
                </a:solidFill>
              </a:rPr>
              <a:pPr eaLnBrk="1" hangingPunct="1"/>
              <a:t>19</a:t>
            </a:fld>
            <a:endParaRPr lang="en-US" sz="1200">
              <a:solidFill>
                <a:srgbClr val="898989"/>
              </a:solidFill>
            </a:endParaRPr>
          </a:p>
        </p:txBody>
      </p:sp>
      <p:sp>
        <p:nvSpPr>
          <p:cNvPr id="327682" name="Rectangle 2"/>
          <p:cNvSpPr>
            <a:spLocks noChangeArrowheads="1"/>
          </p:cNvSpPr>
          <p:nvPr/>
        </p:nvSpPr>
        <p:spPr bwMode="auto">
          <a:xfrm>
            <a:off x="599089" y="1868214"/>
            <a:ext cx="1113045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marL="457200" indent="-457200" eaLnBrk="1" hangingPunct="1">
              <a:lnSpc>
                <a:spcPct val="125000"/>
              </a:lnSpc>
              <a:spcBef>
                <a:spcPct val="25000"/>
              </a:spcBef>
              <a:buFont typeface="Wingdings" panose="05000000000000000000" pitchFamily="2" charset="2"/>
              <a:buChar char="Ø"/>
            </a:pPr>
            <a:r>
              <a:rPr lang="en-US" sz="2800" b="1" i="1" dirty="0" err="1">
                <a:solidFill>
                  <a:srgbClr val="002060"/>
                </a:solidFill>
                <a:latin typeface="Times New Roman" panose="02020603050405020304" pitchFamily="18" charset="0"/>
                <a:cs typeface="Times New Roman" panose="02020603050405020304" pitchFamily="18" charset="0"/>
              </a:rPr>
              <a:t>Sự</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chuyển</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biến</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lập</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trường</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triết</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học</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và</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lập</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trường</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chính</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trị</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của</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hai</a:t>
            </a:r>
            <a:r>
              <a:rPr lang="en-US" sz="2800" b="1" i="1" dirty="0">
                <a:solidFill>
                  <a:srgbClr val="002060"/>
                </a:solidFill>
                <a:latin typeface="Times New Roman" panose="02020603050405020304" pitchFamily="18" charset="0"/>
                <a:cs typeface="Times New Roman" panose="02020603050405020304" pitchFamily="18" charset="0"/>
              </a:rPr>
              <a:t> </a:t>
            </a:r>
            <a:r>
              <a:rPr lang="en-US" sz="2800" b="1" i="1" dirty="0" err="1">
                <a:solidFill>
                  <a:srgbClr val="002060"/>
                </a:solidFill>
                <a:latin typeface="Times New Roman" panose="02020603050405020304" pitchFamily="18" charset="0"/>
                <a:cs typeface="Times New Roman" panose="02020603050405020304" pitchFamily="18" charset="0"/>
              </a:rPr>
              <a:t>ông</a:t>
            </a:r>
            <a:endParaRPr lang="en-US" sz="2800" b="1" i="1" dirty="0">
              <a:solidFill>
                <a:srgbClr val="002060"/>
              </a:solidFill>
              <a:latin typeface="Times New Roman" panose="02020603050405020304" pitchFamily="18" charset="0"/>
              <a:cs typeface="Times New Roman" panose="02020603050405020304" pitchFamily="18" charset="0"/>
            </a:endParaRPr>
          </a:p>
          <a:p>
            <a:pPr eaLnBrk="1" hangingPunct="1">
              <a:lnSpc>
                <a:spcPct val="125000"/>
              </a:lnSpc>
              <a:spcBef>
                <a:spcPct val="25000"/>
              </a:spcBef>
            </a:pPr>
            <a:r>
              <a:rPr lang="en-US" sz="2800" b="1" dirty="0" err="1">
                <a:solidFill>
                  <a:srgbClr val="002060"/>
                </a:solidFill>
                <a:latin typeface="Times New Roman" panose="02020603050405020304" pitchFamily="18" charset="0"/>
                <a:cs typeface="Times New Roman" panose="02020603050405020304" pitchFamily="18" charset="0"/>
              </a:rPr>
              <a:t>Từ</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năm</a:t>
            </a:r>
            <a:r>
              <a:rPr lang="en-US" sz="2800" b="1" dirty="0">
                <a:solidFill>
                  <a:srgbClr val="002060"/>
                </a:solidFill>
                <a:latin typeface="Times New Roman" panose="02020603050405020304" pitchFamily="18" charset="0"/>
                <a:cs typeface="Times New Roman" panose="02020603050405020304" pitchFamily="18" charset="0"/>
              </a:rPr>
              <a:t> 1843 – 1844 </a:t>
            </a:r>
            <a:r>
              <a:rPr lang="en-US" sz="2800" b="1" dirty="0" err="1">
                <a:solidFill>
                  <a:srgbClr val="002060"/>
                </a:solidFill>
                <a:latin typeface="Times New Roman" panose="02020603050405020304" pitchFamily="18" charset="0"/>
                <a:cs typeface="Times New Roman" panose="02020603050405020304" pitchFamily="18" charset="0"/>
              </a:rPr>
              <a:t>hai</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ông</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hoạt</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động</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chung</a:t>
            </a:r>
            <a:endParaRPr lang="en-US" sz="2800" b="1" dirty="0">
              <a:solidFill>
                <a:srgbClr val="002060"/>
              </a:solidFill>
              <a:latin typeface="Times New Roman" panose="02020603050405020304" pitchFamily="18" charset="0"/>
              <a:cs typeface="Times New Roman" panose="02020603050405020304" pitchFamily="18" charset="0"/>
            </a:endParaRPr>
          </a:p>
          <a:p>
            <a:pPr eaLnBrk="1" hangingPunct="1">
              <a:lnSpc>
                <a:spcPct val="125000"/>
              </a:lnSpc>
              <a:spcBef>
                <a:spcPct val="25000"/>
              </a:spcBef>
              <a:buFont typeface="Wingdings" panose="05000000000000000000" pitchFamily="2" charset="2"/>
              <a:buChar char="v"/>
            </a:pPr>
            <a:r>
              <a:rPr lang="en-US" b="1" dirty="0"/>
              <a:t> </a:t>
            </a:r>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lập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trường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triết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học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tâm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chuyển</a:t>
            </a:r>
            <a:r>
              <a:rPr lang="en-US" sz="2800" b="1" dirty="0">
                <a:latin typeface="Times New Roman" panose="02020603050405020304" pitchFamily="18" charset="0"/>
                <a:cs typeface="Times New Roman" panose="02020603050405020304" pitchFamily="18" charset="0"/>
              </a:rPr>
              <a:t> sang </a:t>
            </a:r>
            <a:r>
              <a:rPr lang="en-US" sz="2800" b="1" dirty="0" err="1">
                <a:latin typeface="Times New Roman" panose="02020603050405020304" pitchFamily="18" charset="0"/>
                <a:cs typeface="Times New Roman" panose="02020603050405020304" pitchFamily="18" charset="0"/>
              </a:rPr>
              <a:t>duy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vật</a:t>
            </a:r>
            <a:endParaRPr lang="en-US" sz="2800" b="1" dirty="0">
              <a:latin typeface="Times New Roman" panose="02020603050405020304" pitchFamily="18" charset="0"/>
              <a:cs typeface="Times New Roman" panose="02020603050405020304" pitchFamily="18" charset="0"/>
            </a:endParaRPr>
          </a:p>
          <a:p>
            <a:pPr eaLnBrk="1" hangingPunct="1">
              <a:lnSpc>
                <a:spcPct val="125000"/>
              </a:lnSpc>
              <a:spcBef>
                <a:spcPct val="25000"/>
              </a:spcBef>
              <a:buFont typeface="Wingdings" panose="05000000000000000000" pitchFamily="2" charset="2"/>
              <a:buChar char="v"/>
            </a:pP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Từ</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lập</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trường</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cách</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mạng</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dân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chủ</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chuyển</a:t>
            </a:r>
            <a:r>
              <a:rPr lang="en-US" sz="2800" b="1" dirty="0">
                <a:solidFill>
                  <a:srgbClr val="FF0000"/>
                </a:solidFill>
                <a:latin typeface="Times New Roman" panose="02020603050405020304" pitchFamily="18" charset="0"/>
                <a:cs typeface="Times New Roman" panose="02020603050405020304" pitchFamily="18" charset="0"/>
              </a:rPr>
              <a:t> sang </a:t>
            </a:r>
            <a:r>
              <a:rPr lang="en-US" sz="2800" b="1" dirty="0" err="1">
                <a:solidFill>
                  <a:srgbClr val="FF0000"/>
                </a:solidFill>
                <a:latin typeface="Times New Roman" panose="02020603050405020304" pitchFamily="18" charset="0"/>
                <a:cs typeface="Times New Roman" panose="02020603050405020304" pitchFamily="18" charset="0"/>
              </a:rPr>
              <a:t>lập</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trường</a:t>
            </a:r>
            <a:r>
              <a:rPr lang="en-US" sz="2800" b="1" dirty="0">
                <a:solidFill>
                  <a:srgbClr val="FF0000"/>
                </a:solidFill>
                <a:latin typeface="Times New Roman" panose="02020603050405020304" pitchFamily="18" charset="0"/>
                <a:cs typeface="Times New Roman" panose="02020603050405020304" pitchFamily="18" charset="0"/>
              </a:rPr>
              <a:t> CSCN</a:t>
            </a:r>
            <a:endParaRPr lang="en-US" sz="2800" b="1" dirty="0">
              <a:solidFill>
                <a:srgbClr val="FF0000"/>
              </a:solidFill>
            </a:endParaRPr>
          </a:p>
        </p:txBody>
      </p:sp>
    </p:spTree>
    <p:extLst>
      <p:ext uri="{BB962C8B-B14F-4D97-AF65-F5344CB8AC3E}">
        <p14:creationId xmlns:p14="http://schemas.microsoft.com/office/powerpoint/2010/main" val="33596758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682">
                                            <p:txEl>
                                              <p:pRg st="0" end="0"/>
                                            </p:txEl>
                                          </p:spTgt>
                                        </p:tgtEl>
                                        <p:attrNameLst>
                                          <p:attrName>style.visibility</p:attrName>
                                        </p:attrNameLst>
                                      </p:cBhvr>
                                      <p:to>
                                        <p:strVal val="visible"/>
                                      </p:to>
                                    </p:set>
                                    <p:anim calcmode="lin" valueType="num">
                                      <p:cBhvr additive="base">
                                        <p:cTn id="7" dur="500" fill="hold"/>
                                        <p:tgtEl>
                                          <p:spTgt spid="3276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6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327682">
                                            <p:txEl>
                                              <p:pRg st="1" end="1"/>
                                            </p:txEl>
                                          </p:spTgt>
                                        </p:tgtEl>
                                        <p:attrNameLst>
                                          <p:attrName>style.visibility</p:attrName>
                                        </p:attrNameLst>
                                      </p:cBhvr>
                                      <p:to>
                                        <p:strVal val="visible"/>
                                      </p:to>
                                    </p:set>
                                    <p:animEffect transition="in" filter="fade">
                                      <p:cBhvr>
                                        <p:cTn id="13" dur="500"/>
                                        <p:tgtEl>
                                          <p:spTgt spid="327682">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27682">
                                            <p:txEl>
                                              <p:pRg st="2" end="2"/>
                                            </p:txEl>
                                          </p:spTgt>
                                        </p:tgtEl>
                                        <p:attrNameLst>
                                          <p:attrName>style.visibility</p:attrName>
                                        </p:attrNameLst>
                                      </p:cBhvr>
                                      <p:to>
                                        <p:strVal val="visible"/>
                                      </p:to>
                                    </p:set>
                                    <p:anim calcmode="lin" valueType="num">
                                      <p:cBhvr additive="base">
                                        <p:cTn id="18" dur="500" fill="hold"/>
                                        <p:tgtEl>
                                          <p:spTgt spid="32768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276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27682">
                                            <p:txEl>
                                              <p:pRg st="3" end="3"/>
                                            </p:txEl>
                                          </p:spTgt>
                                        </p:tgtEl>
                                        <p:attrNameLst>
                                          <p:attrName>style.visibility</p:attrName>
                                        </p:attrNameLst>
                                      </p:cBhvr>
                                      <p:to>
                                        <p:strVal val="visible"/>
                                      </p:to>
                                    </p:set>
                                    <p:anim calcmode="lin" valueType="num">
                                      <p:cBhvr additive="base">
                                        <p:cTn id="24" dur="500" fill="hold"/>
                                        <p:tgtEl>
                                          <p:spTgt spid="32768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276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Grp="1" noChangeArrowheads="1"/>
          </p:cNvSpPr>
          <p:nvPr>
            <p:ph type="ctr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eaLnBrk="1" hangingPunct="1">
              <a:spcBef>
                <a:spcPts val="1200"/>
              </a:spcBef>
            </a:pPr>
            <a:r>
              <a:rPr lang="en-US" altLang="en-US" sz="4200" b="1" dirty="0">
                <a:solidFill>
                  <a:srgbClr val="FF0000"/>
                </a:solidFill>
                <a:latin typeface="Times New Roman" panose="02020603050405020304" pitchFamily="18" charset="0"/>
                <a:cs typeface="Times New Roman" panose="02020603050405020304" pitchFamily="18" charset="0"/>
              </a:rPr>
              <a:t>CHỦ NGHĨA XÃ HỘI KHOA HỌC</a:t>
            </a:r>
          </a:p>
        </p:txBody>
      </p:sp>
    </p:spTree>
    <p:extLst>
      <p:ext uri="{BB962C8B-B14F-4D97-AF65-F5344CB8AC3E}">
        <p14:creationId xmlns:p14="http://schemas.microsoft.com/office/powerpoint/2010/main" val="145609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A233D908-AE7E-455C-82D3-D9B898CF01D6}" type="slidenum">
              <a:rPr lang="en-US" sz="1200">
                <a:solidFill>
                  <a:srgbClr val="898989"/>
                </a:solidFill>
              </a:rPr>
              <a:pPr eaLnBrk="1" hangingPunct="1"/>
              <a:t>20</a:t>
            </a:fld>
            <a:endParaRPr lang="en-US" sz="1200">
              <a:solidFill>
                <a:srgbClr val="898989"/>
              </a:solidFill>
            </a:endParaRPr>
          </a:p>
        </p:txBody>
      </p:sp>
      <p:sp>
        <p:nvSpPr>
          <p:cNvPr id="325634" name="Rectangle 2"/>
          <p:cNvSpPr>
            <a:spLocks noChangeArrowheads="1"/>
          </p:cNvSpPr>
          <p:nvPr/>
        </p:nvSpPr>
        <p:spPr bwMode="auto">
          <a:xfrm>
            <a:off x="509751" y="1389993"/>
            <a:ext cx="11682249" cy="3545586"/>
          </a:xfrm>
          <a:prstGeom prst="rect">
            <a:avLst/>
          </a:prstGeom>
          <a:noFill/>
          <a:ln w="9525">
            <a:noFill/>
            <a:miter lim="800000"/>
            <a:headEnd/>
            <a:tailEnd/>
          </a:ln>
        </p:spPr>
        <p:txBody>
          <a:bodyPr wrap="square">
            <a:spAutoFit/>
          </a:bodyPr>
          <a:lstStyle/>
          <a:p>
            <a:pPr algn="ctr">
              <a:lnSpc>
                <a:spcPct val="120000"/>
              </a:lnSpc>
              <a:defRPr/>
            </a:pPr>
            <a:r>
              <a:rPr lang="en-US" sz="2800" b="1" i="1" dirty="0">
                <a:solidFill>
                  <a:srgbClr val="FF0000"/>
                </a:solidFill>
                <a:latin typeface="Times New Roman" panose="02020603050405020304" pitchFamily="18" charset="0"/>
                <a:cs typeface="Times New Roman" panose="02020603050405020304" pitchFamily="18" charset="0"/>
              </a:rPr>
              <a:t>Ba </a:t>
            </a:r>
            <a:r>
              <a:rPr lang="en-US" sz="2800" b="1" i="1" dirty="0" err="1">
                <a:solidFill>
                  <a:srgbClr val="FF0000"/>
                </a:solidFill>
                <a:latin typeface="Times New Roman" panose="02020603050405020304" pitchFamily="18" charset="0"/>
                <a:cs typeface="Times New Roman" panose="02020603050405020304" pitchFamily="18" charset="0"/>
              </a:rPr>
              <a:t>phát</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kíên</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vĩ</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đại</a:t>
            </a:r>
            <a:r>
              <a:rPr lang="en-US" b="1" dirty="0">
                <a:solidFill>
                  <a:srgbClr val="FF0000"/>
                </a:solidFill>
                <a:latin typeface=".VnAvantH" pitchFamily="34" charset="0"/>
              </a:rPr>
              <a:t> </a:t>
            </a:r>
          </a:p>
          <a:p>
            <a:pPr algn="just">
              <a:lnSpc>
                <a:spcPct val="120000"/>
              </a:lnSpc>
              <a:defRPr/>
            </a:pPr>
            <a:endParaRPr lang="en-US" b="1" dirty="0">
              <a:solidFill>
                <a:schemeClr val="accent1">
                  <a:lumMod val="75000"/>
                </a:schemeClr>
              </a:solidFill>
              <a:latin typeface=".VnAvantH" pitchFamily="34" charset="0"/>
            </a:endParaRPr>
          </a:p>
          <a:p>
            <a:pPr marL="457200" indent="-457200" algn="just">
              <a:lnSpc>
                <a:spcPct val="120000"/>
              </a:lnSpc>
              <a:spcBef>
                <a:spcPts val="1200"/>
              </a:spcBef>
              <a:buFont typeface="+mj-lt"/>
              <a:buAutoNum type="arabicPeriod"/>
              <a:defRPr/>
            </a:pPr>
            <a:r>
              <a:rPr lang="en-US" sz="2800" b="1" dirty="0" err="1">
                <a:solidFill>
                  <a:schemeClr val="accent1">
                    <a:lumMod val="75000"/>
                  </a:schemeClr>
                </a:solidFill>
                <a:latin typeface="Times New Roman" pitchFamily="18" charset="0"/>
                <a:cs typeface="Times New Roman" pitchFamily="18" charset="0"/>
              </a:rPr>
              <a:t>Học</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thuyết</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duy</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vật</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lịch</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sử</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cốt</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lõi</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nhất</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là</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học</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thuyết</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hình</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thái</a:t>
            </a:r>
            <a:r>
              <a:rPr lang="en-US" sz="2800" b="1" dirty="0">
                <a:solidFill>
                  <a:schemeClr val="accent1">
                    <a:lumMod val="75000"/>
                  </a:schemeClr>
                </a:solidFill>
                <a:latin typeface="Times New Roman" pitchFamily="18" charset="0"/>
                <a:cs typeface="Times New Roman" pitchFamily="18" charset="0"/>
              </a:rPr>
              <a:t> KT–XH</a:t>
            </a:r>
            <a:endParaRPr lang="en-US" sz="2800" b="1" i="1" dirty="0">
              <a:solidFill>
                <a:schemeClr val="accent1">
                  <a:lumMod val="75000"/>
                </a:schemeClr>
              </a:solidFill>
              <a:latin typeface="Times New Roman" pitchFamily="18" charset="0"/>
              <a:cs typeface="Times New Roman" pitchFamily="18" charset="0"/>
            </a:endParaRPr>
          </a:p>
          <a:p>
            <a:pPr marL="457200" indent="-457200" algn="just">
              <a:lnSpc>
                <a:spcPct val="120000"/>
              </a:lnSpc>
              <a:spcBef>
                <a:spcPts val="1200"/>
              </a:spcBef>
              <a:buFont typeface="+mj-lt"/>
              <a:buAutoNum type="arabicPeriod"/>
              <a:defRPr/>
            </a:pP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Học</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thuyết</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giá</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trị</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thặng</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dư</a:t>
            </a:r>
            <a:r>
              <a:rPr lang="en-US" sz="2800" b="1" dirty="0">
                <a:solidFill>
                  <a:schemeClr val="accent1">
                    <a:lumMod val="75000"/>
                  </a:schemeClr>
                </a:solidFill>
                <a:latin typeface="Times New Roman" pitchFamily="18" charset="0"/>
                <a:cs typeface="Times New Roman" pitchFamily="18" charset="0"/>
              </a:rPr>
              <a:t> </a:t>
            </a:r>
            <a:endParaRPr lang="en-US" sz="2800" b="1" i="1" dirty="0">
              <a:solidFill>
                <a:schemeClr val="accent1">
                  <a:lumMod val="75000"/>
                </a:schemeClr>
              </a:solidFill>
              <a:latin typeface="Times New Roman" pitchFamily="18" charset="0"/>
              <a:cs typeface="Times New Roman" pitchFamily="18" charset="0"/>
            </a:endParaRPr>
          </a:p>
          <a:p>
            <a:pPr marL="457200" indent="-457200" algn="just">
              <a:lnSpc>
                <a:spcPct val="120000"/>
              </a:lnSpc>
              <a:spcBef>
                <a:spcPts val="1200"/>
              </a:spcBef>
              <a:buFont typeface="+mj-lt"/>
              <a:buAutoNum type="arabicPeriod"/>
              <a:defRPr/>
            </a:pPr>
            <a:r>
              <a:rPr lang="en-US" sz="2800" b="1" dirty="0" err="1">
                <a:solidFill>
                  <a:schemeClr val="accent1">
                    <a:lumMod val="75000"/>
                  </a:schemeClr>
                </a:solidFill>
                <a:latin typeface="Times New Roman" pitchFamily="18" charset="0"/>
                <a:cs typeface="Times New Roman" pitchFamily="18" charset="0"/>
              </a:rPr>
              <a:t>Học</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thuyết</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sứ</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mệnh</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lịch</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sử</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thế</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giới</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của</a:t>
            </a:r>
            <a:r>
              <a:rPr lang="en-US" sz="2800" b="1" dirty="0">
                <a:solidFill>
                  <a:schemeClr val="accent1">
                    <a:lumMod val="75000"/>
                  </a:schemeClr>
                </a:solidFill>
                <a:latin typeface="Times New Roman" pitchFamily="18" charset="0"/>
                <a:cs typeface="Times New Roman" pitchFamily="18" charset="0"/>
              </a:rPr>
              <a:t> GCCN</a:t>
            </a:r>
            <a:endParaRPr lang="en-US" sz="2800" b="1" dirty="0">
              <a:solidFill>
                <a:schemeClr val="accent1">
                  <a:lumMod val="75000"/>
                </a:schemeClr>
              </a:solidFill>
            </a:endParaRPr>
          </a:p>
          <a:p>
            <a:pPr algn="just">
              <a:lnSpc>
                <a:spcPct val="120000"/>
              </a:lnSpc>
              <a:buFontTx/>
              <a:buChar char="-"/>
              <a:defRPr/>
            </a:pPr>
            <a:endParaRPr lang="en-US" sz="2800" b="1" dirty="0">
              <a:solidFill>
                <a:schemeClr val="accent1">
                  <a:lumMod val="75000"/>
                </a:schemeClr>
              </a:solidFill>
            </a:endParaRPr>
          </a:p>
        </p:txBody>
      </p:sp>
    </p:spTree>
    <p:extLst>
      <p:ext uri="{BB962C8B-B14F-4D97-AF65-F5344CB8AC3E}">
        <p14:creationId xmlns:p14="http://schemas.microsoft.com/office/powerpoint/2010/main" val="713095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5634">
                                            <p:txEl>
                                              <p:pRg st="0" end="0"/>
                                            </p:txEl>
                                          </p:spTgt>
                                        </p:tgtEl>
                                        <p:attrNameLst>
                                          <p:attrName>style.visibility</p:attrName>
                                        </p:attrNameLst>
                                      </p:cBhvr>
                                      <p:to>
                                        <p:strVal val="visible"/>
                                      </p:to>
                                    </p:set>
                                    <p:anim calcmode="lin" valueType="num">
                                      <p:cBhvr additive="base">
                                        <p:cTn id="7" dur="500" fill="hold"/>
                                        <p:tgtEl>
                                          <p:spTgt spid="3256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56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5634">
                                            <p:txEl>
                                              <p:pRg st="2" end="2"/>
                                            </p:txEl>
                                          </p:spTgt>
                                        </p:tgtEl>
                                        <p:attrNameLst>
                                          <p:attrName>style.visibility</p:attrName>
                                        </p:attrNameLst>
                                      </p:cBhvr>
                                      <p:to>
                                        <p:strVal val="visible"/>
                                      </p:to>
                                    </p:set>
                                    <p:anim calcmode="lin" valueType="num">
                                      <p:cBhvr additive="base">
                                        <p:cTn id="13" dur="500" fill="hold"/>
                                        <p:tgtEl>
                                          <p:spTgt spid="3256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56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5634">
                                            <p:txEl>
                                              <p:pRg st="3" end="3"/>
                                            </p:txEl>
                                          </p:spTgt>
                                        </p:tgtEl>
                                        <p:attrNameLst>
                                          <p:attrName>style.visibility</p:attrName>
                                        </p:attrNameLst>
                                      </p:cBhvr>
                                      <p:to>
                                        <p:strVal val="visible"/>
                                      </p:to>
                                    </p:set>
                                    <p:anim calcmode="lin" valueType="num">
                                      <p:cBhvr additive="base">
                                        <p:cTn id="19" dur="500" fill="hold"/>
                                        <p:tgtEl>
                                          <p:spTgt spid="32563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56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25634">
                                            <p:txEl>
                                              <p:pRg st="4" end="4"/>
                                            </p:txEl>
                                          </p:spTgt>
                                        </p:tgtEl>
                                        <p:attrNameLst>
                                          <p:attrName>style.visibility</p:attrName>
                                        </p:attrNameLst>
                                      </p:cBhvr>
                                      <p:to>
                                        <p:strVal val="visible"/>
                                      </p:to>
                                    </p:set>
                                    <p:anim calcmode="lin" valueType="num">
                                      <p:cBhvr additive="base">
                                        <p:cTn id="25" dur="500" fill="hold"/>
                                        <p:tgtEl>
                                          <p:spTgt spid="32563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56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C251A4-D972-45CE-8A52-1A662217805D}"/>
              </a:ext>
            </a:extLst>
          </p:cNvPr>
          <p:cNvSpPr>
            <a:spLocks noGrp="1"/>
          </p:cNvSpPr>
          <p:nvPr>
            <p:ph type="sldNum" sz="quarter" idx="12"/>
          </p:nvPr>
        </p:nvSpPr>
        <p:spPr/>
        <p:txBody>
          <a:bodyPr/>
          <a:lstStyle/>
          <a:p>
            <a:fld id="{72038F0E-1542-4FC7-95E4-43F9E44E78EF}" type="slidenum">
              <a:rPr lang="en-US" smtClean="0"/>
              <a:t>21</a:t>
            </a:fld>
            <a:endParaRPr lang="en-US" dirty="0"/>
          </a:p>
        </p:txBody>
      </p:sp>
      <p:sp>
        <p:nvSpPr>
          <p:cNvPr id="3" name="TextBox 2">
            <a:extLst>
              <a:ext uri="{FF2B5EF4-FFF2-40B4-BE49-F238E27FC236}">
                <a16:creationId xmlns:a16="http://schemas.microsoft.com/office/drawing/2014/main" id="{32F05445-5C87-49B6-8361-A050D9625BCD}"/>
              </a:ext>
            </a:extLst>
          </p:cNvPr>
          <p:cNvSpPr txBox="1"/>
          <p:nvPr/>
        </p:nvSpPr>
        <p:spPr>
          <a:xfrm>
            <a:off x="646387" y="1560786"/>
            <a:ext cx="10628586" cy="3108543"/>
          </a:xfrm>
          <a:prstGeom prst="rect">
            <a:avLst/>
          </a:prstGeom>
          <a:noFill/>
        </p:spPr>
        <p:txBody>
          <a:bodyPr wrap="square" rtlCol="0">
            <a:spAutoFit/>
          </a:bodyPr>
          <a:lstStyle/>
          <a:p>
            <a:pPr marL="285750" indent="-285750">
              <a:buFontTx/>
              <a:buChar char="-"/>
            </a:pPr>
            <a:r>
              <a:rPr lang="en-US" sz="2800" b="1" dirty="0" err="1">
                <a:solidFill>
                  <a:schemeClr val="accent1">
                    <a:lumMod val="75000"/>
                  </a:schemeClr>
                </a:solidFill>
                <a:latin typeface="Times New Roman" pitchFamily="18" charset="0"/>
                <a:cs typeface="Times New Roman" pitchFamily="18" charset="0"/>
              </a:rPr>
              <a:t>Học</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thuyết</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sứ</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mệnh</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lịch</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sử</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thế</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giới</a:t>
            </a:r>
            <a:r>
              <a:rPr lang="en-US" sz="2800" b="1" dirty="0">
                <a:solidFill>
                  <a:schemeClr val="accent1">
                    <a:lumMod val="75000"/>
                  </a:schemeClr>
                </a:solidFill>
                <a:latin typeface="Times New Roman" pitchFamily="18" charset="0"/>
                <a:cs typeface="Times New Roman" pitchFamily="18" charset="0"/>
              </a:rPr>
              <a:t> </a:t>
            </a:r>
            <a:r>
              <a:rPr lang="en-US" sz="2800" b="1" dirty="0" err="1">
                <a:solidFill>
                  <a:schemeClr val="accent1">
                    <a:lumMod val="75000"/>
                  </a:schemeClr>
                </a:solidFill>
                <a:latin typeface="Times New Roman" pitchFamily="18" charset="0"/>
                <a:cs typeface="Times New Roman" pitchFamily="18" charset="0"/>
              </a:rPr>
              <a:t>của</a:t>
            </a:r>
            <a:r>
              <a:rPr lang="en-US" sz="2800" b="1" dirty="0">
                <a:solidFill>
                  <a:schemeClr val="accent1">
                    <a:lumMod val="75000"/>
                  </a:schemeClr>
                </a:solidFill>
                <a:latin typeface="Times New Roman" pitchFamily="18" charset="0"/>
                <a:cs typeface="Times New Roman" pitchFamily="18" charset="0"/>
              </a:rPr>
              <a:t> GCCN</a:t>
            </a:r>
          </a:p>
          <a:p>
            <a:pPr marL="285750" indent="-285750">
              <a:buFontTx/>
              <a:buChar char="-"/>
            </a:pPr>
            <a:endParaRPr lang="en-US" sz="2800" b="1" dirty="0">
              <a:solidFill>
                <a:schemeClr val="accent1">
                  <a:lumMod val="75000"/>
                </a:schemeClr>
              </a:solidFill>
              <a:latin typeface="Times New Roman" pitchFamily="18" charset="0"/>
              <a:cs typeface="Times New Roman" pitchFamily="18" charset="0"/>
            </a:endParaRPr>
          </a:p>
          <a:p>
            <a:r>
              <a:rPr lang="vi-VN" sz="2800" dirty="0">
                <a:solidFill>
                  <a:schemeClr val="accent6">
                    <a:lumMod val="50000"/>
                  </a:schemeClr>
                </a:solidFill>
                <a:effectLst/>
                <a:latin typeface="+mj-lt"/>
              </a:rPr>
              <a:t>Sứ mệnh lịch sử toàn thế giới của giai cấp công nhân, giai cấp có sứ mệnh thủ tiêu chủ nghĩa tư bản, xây dựng thành công chủ nghĩa xã hội và c</a:t>
            </a:r>
            <a:r>
              <a:rPr lang="en-US" sz="2800" dirty="0" err="1">
                <a:solidFill>
                  <a:schemeClr val="accent6">
                    <a:lumMod val="50000"/>
                  </a:schemeClr>
                </a:solidFill>
                <a:effectLst/>
                <a:latin typeface="+mj-lt"/>
              </a:rPr>
              <a:t>hủ</a:t>
            </a:r>
            <a:r>
              <a:rPr lang="vi-VN" sz="2800" dirty="0">
                <a:solidFill>
                  <a:schemeClr val="accent6">
                    <a:lumMod val="50000"/>
                  </a:schemeClr>
                </a:solidFill>
                <a:effectLst/>
                <a:latin typeface="+mj-lt"/>
              </a:rPr>
              <a:t> nghĩa cộng sản.</a:t>
            </a:r>
            <a:endParaRPr lang="en-US" sz="2800" b="1" dirty="0">
              <a:solidFill>
                <a:schemeClr val="accent6">
                  <a:lumMod val="50000"/>
                </a:schemeClr>
              </a:solidFill>
              <a:latin typeface="+mj-lt"/>
            </a:endParaRPr>
          </a:p>
          <a:p>
            <a:endParaRPr lang="en-US" sz="2800" dirty="0"/>
          </a:p>
          <a:p>
            <a:endParaRPr lang="en-US" sz="2800" dirty="0"/>
          </a:p>
        </p:txBody>
      </p:sp>
    </p:spTree>
    <p:extLst>
      <p:ext uri="{BB962C8B-B14F-4D97-AF65-F5344CB8AC3E}">
        <p14:creationId xmlns:p14="http://schemas.microsoft.com/office/powerpoint/2010/main" val="210918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457" y="2015616"/>
            <a:ext cx="10304059" cy="2246769"/>
          </a:xfrm>
          <a:prstGeom prst="rect">
            <a:avLst/>
          </a:prstGeom>
          <a:noFill/>
        </p:spPr>
        <p:txBody>
          <a:bodyPr wrap="square" rtlCol="0">
            <a:spAutoFit/>
          </a:bodyPr>
          <a:lstStyle/>
          <a:p>
            <a:pPr indent="519113">
              <a:spcBef>
                <a:spcPts val="1200"/>
              </a:spcBef>
            </a:pPr>
            <a:r>
              <a:rPr lang="vi-VN" sz="2400" dirty="0">
                <a:solidFill>
                  <a:schemeClr val="accent6">
                    <a:lumMod val="50000"/>
                  </a:schemeClr>
                </a:solidFill>
                <a:latin typeface="Times New Roman" panose="02020603050405020304" pitchFamily="18" charset="0"/>
                <a:cs typeface="Times New Roman" panose="02020603050405020304" pitchFamily="18" charset="0"/>
              </a:rPr>
              <a:t>Tuyên ngôn của Đảng Cộng sản là tác phầm kinh điển ch</a:t>
            </a:r>
            <a:r>
              <a:rPr lang="en-US" sz="2400" dirty="0">
                <a:solidFill>
                  <a:schemeClr val="accent6">
                    <a:lumMod val="50000"/>
                  </a:schemeClr>
                </a:solidFill>
                <a:latin typeface="Times New Roman" panose="02020603050405020304" pitchFamily="18" charset="0"/>
                <a:cs typeface="Times New Roman" panose="02020603050405020304" pitchFamily="18" charset="0"/>
              </a:rPr>
              <a:t>ủ</a:t>
            </a:r>
            <a:r>
              <a:rPr lang="vi-VN" sz="2400" dirty="0">
                <a:solidFill>
                  <a:schemeClr val="accent6">
                    <a:lumMod val="50000"/>
                  </a:schemeClr>
                </a:solidFill>
                <a:latin typeface="Times New Roman" panose="02020603050405020304" pitchFamily="18" charset="0"/>
                <a:cs typeface="Times New Roman" panose="02020603050405020304" pitchFamily="18" charset="0"/>
              </a:rPr>
              <a:t> yếu của Chủ nghĩa</a:t>
            </a:r>
            <a:r>
              <a:rPr lang="en-US" sz="2400" dirty="0">
                <a:solidFill>
                  <a:schemeClr val="accent6">
                    <a:lumMod val="50000"/>
                  </a:schemeClr>
                </a:solidFill>
                <a:latin typeface="Times New Roman" panose="02020603050405020304" pitchFamily="18" charset="0"/>
                <a:cs typeface="Times New Roman" panose="02020603050405020304" pitchFamily="18" charset="0"/>
              </a:rPr>
              <a:t> </a:t>
            </a:r>
            <a:r>
              <a:rPr lang="vi-VN" sz="2400" dirty="0">
                <a:solidFill>
                  <a:schemeClr val="accent6">
                    <a:lumMod val="50000"/>
                  </a:schemeClr>
                </a:solidFill>
                <a:latin typeface="Times New Roman" panose="02020603050405020304" pitchFamily="18" charset="0"/>
                <a:cs typeface="Times New Roman" panose="02020603050405020304" pitchFamily="18" charset="0"/>
              </a:rPr>
              <a:t>xã hội khoa học</a:t>
            </a:r>
            <a:r>
              <a:rPr lang="en-US" sz="2400" dirty="0">
                <a:solidFill>
                  <a:schemeClr val="accent6">
                    <a:lumMod val="50000"/>
                  </a:schemeClr>
                </a:solidFill>
                <a:latin typeface="Times New Roman" panose="02020603050405020304" pitchFamily="18" charset="0"/>
                <a:cs typeface="Times New Roman" panose="02020603050405020304" pitchFamily="18" charset="0"/>
              </a:rPr>
              <a:t>.</a:t>
            </a:r>
          </a:p>
          <a:p>
            <a:pPr indent="519113">
              <a:spcBef>
                <a:spcPts val="1200"/>
              </a:spcBef>
            </a:pPr>
            <a:r>
              <a:rPr lang="vi-VN" sz="2400" dirty="0">
                <a:solidFill>
                  <a:schemeClr val="accent6">
                    <a:lumMod val="50000"/>
                  </a:schemeClr>
                </a:solidFill>
                <a:latin typeface="Times New Roman" panose="02020603050405020304" pitchFamily="18" charset="0"/>
                <a:cs typeface="Times New Roman" panose="02020603050405020304" pitchFamily="18" charset="0"/>
              </a:rPr>
              <a:t>Tuyên ngôn của Đảng Cộng sản còn là Cương lĩnh chính trị, là kim chỉ nam hành động của toàn bộ phong trào cộng s</a:t>
            </a:r>
            <a:r>
              <a:rPr lang="en-US" sz="2400" dirty="0">
                <a:solidFill>
                  <a:schemeClr val="accent6">
                    <a:lumMod val="50000"/>
                  </a:schemeClr>
                </a:solidFill>
                <a:latin typeface="Times New Roman" panose="02020603050405020304" pitchFamily="18" charset="0"/>
                <a:cs typeface="Times New Roman" panose="02020603050405020304" pitchFamily="18" charset="0"/>
              </a:rPr>
              <a:t>ản</a:t>
            </a:r>
            <a:r>
              <a:rPr lang="vi-VN" sz="2400" dirty="0">
                <a:solidFill>
                  <a:schemeClr val="accent6">
                    <a:lumMod val="50000"/>
                  </a:schemeClr>
                </a:solidFill>
                <a:latin typeface="Times New Roman" panose="02020603050405020304" pitchFamily="18" charset="0"/>
                <a:cs typeface="Times New Roman" panose="02020603050405020304" pitchFamily="18" charset="0"/>
              </a:rPr>
              <a:t> và công nhân quốc tế.</a:t>
            </a:r>
            <a:endParaRPr lang="en-US" sz="2400" dirty="0">
              <a:solidFill>
                <a:schemeClr val="accent6">
                  <a:lumMod val="50000"/>
                </a:schemeClr>
              </a:solidFill>
              <a:latin typeface="Times New Roman" panose="02020603050405020304" pitchFamily="18" charset="0"/>
              <a:cs typeface="Times New Roman" panose="02020603050405020304" pitchFamily="18" charset="0"/>
            </a:endParaRPr>
          </a:p>
          <a:p>
            <a:pPr indent="519113">
              <a:spcBef>
                <a:spcPts val="1200"/>
              </a:spcBef>
            </a:pPr>
            <a:endParaRPr lang="en-US" sz="2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4B087F-4941-4D10-9FC6-2067E952F84D}"/>
              </a:ext>
            </a:extLst>
          </p:cNvPr>
          <p:cNvSpPr txBox="1"/>
          <p:nvPr/>
        </p:nvSpPr>
        <p:spPr>
          <a:xfrm>
            <a:off x="873457" y="630621"/>
            <a:ext cx="10666902" cy="1384995"/>
          </a:xfrm>
          <a:prstGeom prst="rect">
            <a:avLst/>
          </a:prstGeom>
          <a:noFill/>
        </p:spPr>
        <p:txBody>
          <a:bodyPr wrap="square" rtlCol="0">
            <a:spAutoFit/>
          </a:bodyPr>
          <a:lstStyle/>
          <a:p>
            <a:r>
              <a:rPr lang="en-US" sz="2800" u="none" strike="noStrike" spc="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1.2.3. </a:t>
            </a:r>
            <a:r>
              <a:rPr lang="vi-VN" sz="2800" u="none" strike="noStrike" spc="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Tuyên ngôn của Đảng Cộng sản đánh dấu sự ra đời của Chủ nghĩa xã hội khoa học</a:t>
            </a:r>
            <a:endParaRPr lang="en-US" sz="2800" u="none" strike="noStrike" spc="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800" dirty="0">
              <a:solidFill>
                <a:schemeClr val="accent6">
                  <a:lumMod val="50000"/>
                </a:schemeClr>
              </a:solidFill>
            </a:endParaRPr>
          </a:p>
        </p:txBody>
      </p:sp>
    </p:spTree>
    <p:extLst>
      <p:ext uri="{BB962C8B-B14F-4D97-AF65-F5344CB8AC3E}">
        <p14:creationId xmlns:p14="http://schemas.microsoft.com/office/powerpoint/2010/main" val="2338043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BD66C01E-349F-488A-9E60-938CFF791BEE}" type="slidenum">
              <a:rPr lang="en-US" sz="1200">
                <a:solidFill>
                  <a:srgbClr val="898989"/>
                </a:solidFill>
              </a:rPr>
              <a:pPr eaLnBrk="1" hangingPunct="1"/>
              <a:t>23</a:t>
            </a:fld>
            <a:endParaRPr lang="en-US" sz="1200">
              <a:solidFill>
                <a:srgbClr val="898989"/>
              </a:solidFill>
            </a:endParaRPr>
          </a:p>
        </p:txBody>
      </p:sp>
      <p:pic>
        <p:nvPicPr>
          <p:cNvPr id="49155" name="Picture 2" descr="ma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726" y="2514600"/>
            <a:ext cx="1598613"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3"/>
          <p:cNvSpPr txBox="1">
            <a:spLocks noChangeArrowheads="1"/>
          </p:cNvSpPr>
          <p:nvPr/>
        </p:nvSpPr>
        <p:spPr bwMode="auto">
          <a:xfrm>
            <a:off x="1828800" y="2209800"/>
            <a:ext cx="9144000" cy="71438"/>
          </a:xfrm>
          <a:prstGeom prst="rect">
            <a:avLst/>
          </a:prstGeom>
          <a:solidFill>
            <a:srgbClr val="C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eaLnBrk="1" hangingPunct="1"/>
            <a:endParaRPr lang="en-US" altLang="en-US" sz="2000" b="1">
              <a:solidFill>
                <a:schemeClr val="tx1"/>
              </a:solidFill>
              <a:latin typeface="Calibri" panose="020F0502020204030204" pitchFamily="34" charset="0"/>
            </a:endParaRPr>
          </a:p>
        </p:txBody>
      </p:sp>
      <p:pic>
        <p:nvPicPr>
          <p:cNvPr id="49157" name="Picture 4" descr="Len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643188"/>
            <a:ext cx="1593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7" descr="Eng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624138"/>
            <a:ext cx="1557338"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Picture 8" descr="hc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7713" y="2590800"/>
            <a:ext cx="1655762"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Text Box 9"/>
          <p:cNvSpPr txBox="1">
            <a:spLocks noChangeArrowheads="1"/>
          </p:cNvSpPr>
          <p:nvPr/>
        </p:nvSpPr>
        <p:spPr bwMode="auto">
          <a:xfrm>
            <a:off x="1524000" y="6338888"/>
            <a:ext cx="9144000" cy="519112"/>
          </a:xfrm>
          <a:prstGeom prst="rect">
            <a:avLst/>
          </a:prstGeom>
          <a:solidFill>
            <a:srgbClr val="C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eaLnBrk="1" hangingPunct="1"/>
            <a:endParaRPr lang="en-US" altLang="en-US" sz="2800">
              <a:solidFill>
                <a:srgbClr val="FFFF13"/>
              </a:solidFill>
              <a:latin typeface="Calibri" panose="020F0502020204030204" pitchFamily="34" charset="0"/>
            </a:endParaRPr>
          </a:p>
        </p:txBody>
      </p:sp>
      <p:sp>
        <p:nvSpPr>
          <p:cNvPr id="270346" name="WordArt 10"/>
          <p:cNvSpPr>
            <a:spLocks noChangeArrowheads="1" noChangeShapeType="1" noTextEdit="1"/>
          </p:cNvSpPr>
          <p:nvPr/>
        </p:nvSpPr>
        <p:spPr bwMode="auto">
          <a:xfrm>
            <a:off x="2743200" y="550862"/>
            <a:ext cx="8610600" cy="1143000"/>
          </a:xfrm>
          <a:prstGeom prst="rect">
            <a:avLst/>
          </a:prstGeom>
        </p:spPr>
        <p:txBody>
          <a:bodyPr wrap="none" fromWordArt="1">
            <a:prstTxWarp prst="textPlain">
              <a:avLst>
                <a:gd name="adj" fmla="val 50000"/>
              </a:avLst>
            </a:prstTxWarp>
          </a:bodyPr>
          <a:lstStyle/>
          <a:p>
            <a:r>
              <a:rPr lang="en-US" sz="4000" b="1" kern="10" dirty="0">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1.2. </a:t>
            </a:r>
            <a:r>
              <a:rPr lang="en-US" sz="4000" b="1" kern="10" dirty="0" err="1">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Các</a:t>
            </a:r>
            <a:r>
              <a:rPr lang="en-US" sz="4000" b="1" kern="10" dirty="0">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 </a:t>
            </a:r>
            <a:r>
              <a:rPr lang="en-US" sz="4000" b="1" kern="10" dirty="0" err="1">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giai</a:t>
            </a:r>
            <a:r>
              <a:rPr lang="en-US" sz="4000" b="1" kern="10" dirty="0">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 </a:t>
            </a:r>
            <a:r>
              <a:rPr lang="en-US" sz="4000" b="1" kern="10" dirty="0" err="1">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đoạn</a:t>
            </a:r>
            <a:r>
              <a:rPr lang="en-US" sz="4000" b="1" kern="10" dirty="0">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 </a:t>
            </a:r>
            <a:r>
              <a:rPr lang="en-US" sz="4000" b="1" kern="10" dirty="0" err="1">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phát</a:t>
            </a:r>
            <a:r>
              <a:rPr lang="en-US" sz="4000" b="1" kern="10" dirty="0">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 </a:t>
            </a:r>
            <a:r>
              <a:rPr lang="en-US" sz="4000" b="1" kern="10" dirty="0" err="1">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triển</a:t>
            </a:r>
            <a:r>
              <a:rPr lang="en-US" sz="4000" b="1" kern="10" dirty="0">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 </a:t>
            </a:r>
            <a:r>
              <a:rPr lang="en-US" sz="4000" b="1" kern="10" dirty="0" err="1">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cơ</a:t>
            </a:r>
            <a:r>
              <a:rPr lang="en-US" sz="4000" b="1" kern="10" dirty="0">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 </a:t>
            </a:r>
            <a:r>
              <a:rPr lang="en-US" sz="4000" b="1" kern="10" dirty="0" err="1">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bản</a:t>
            </a:r>
            <a:r>
              <a:rPr lang="en-US" sz="4000" b="1" kern="10" dirty="0">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 </a:t>
            </a:r>
            <a:r>
              <a:rPr lang="en-US" sz="4000" b="1" kern="10" dirty="0" err="1">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của</a:t>
            </a:r>
            <a:r>
              <a:rPr lang="en-US" sz="4000" b="1" kern="10" dirty="0">
                <a:ln w="12700">
                  <a:solidFill>
                    <a:srgbClr val="FFFF00"/>
                  </a:solidFill>
                  <a:round/>
                  <a:headEnd/>
                  <a:tailEnd/>
                </a:ln>
                <a:solidFill>
                  <a:srgbClr val="FF0000"/>
                </a:solidFill>
                <a:effectLst>
                  <a:outerShdw dist="35921" dir="2700000" sy="50000" kx="2115830" algn="bl" rotWithShape="0">
                    <a:srgbClr val="C0C0C0">
                      <a:alpha val="79999"/>
                    </a:srgbClr>
                  </a:outerShdw>
                </a:effectLst>
                <a:latin typeface="Arial" panose="020B0604020202020204" pitchFamily="34" charset="0"/>
                <a:cs typeface="Arial" panose="020B0604020202020204" pitchFamily="34" charset="0"/>
              </a:rPr>
              <a:t> CNXHKH  </a:t>
            </a:r>
          </a:p>
        </p:txBody>
      </p:sp>
    </p:spTree>
    <p:extLst>
      <p:ext uri="{BB962C8B-B14F-4D97-AF65-F5344CB8AC3E}">
        <p14:creationId xmlns:p14="http://schemas.microsoft.com/office/powerpoint/2010/main" val="2411478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346"/>
                                        </p:tgtEl>
                                        <p:attrNameLst>
                                          <p:attrName>style.visibility</p:attrName>
                                        </p:attrNameLst>
                                      </p:cBhvr>
                                      <p:to>
                                        <p:strVal val="visible"/>
                                      </p:to>
                                    </p:set>
                                    <p:animEffect transition="in" filter="blinds(horizontal)">
                                      <p:cBhvr>
                                        <p:cTn id="7" dur="500"/>
                                        <p:tgtEl>
                                          <p:spTgt spid="270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2285999" y="228600"/>
            <a:ext cx="9427779" cy="1143000"/>
          </a:xfrm>
        </p:spPr>
        <p:txBody>
          <a:bodyPr/>
          <a:lstStyle/>
          <a:p>
            <a:pPr eaLnBrk="1" hangingPunct="1"/>
            <a:r>
              <a:rPr lang="en-US" altLang="en-US" sz="3200" b="1" dirty="0">
                <a:solidFill>
                  <a:srgbClr val="FF3300"/>
                </a:solidFill>
                <a:latin typeface="Times New Roman" panose="02020603050405020304" pitchFamily="18" charset="0"/>
                <a:cs typeface="Times New Roman" panose="02020603050405020304" pitchFamily="18" charset="0"/>
              </a:rPr>
              <a:t>1.2.1. </a:t>
            </a:r>
            <a:r>
              <a:rPr lang="en-US" altLang="en-US" sz="3200" b="1" dirty="0" err="1">
                <a:solidFill>
                  <a:srgbClr val="FF3300"/>
                </a:solidFill>
                <a:latin typeface="Times New Roman" panose="02020603050405020304" pitchFamily="18" charset="0"/>
                <a:cs typeface="Times New Roman" panose="02020603050405020304" pitchFamily="18" charset="0"/>
              </a:rPr>
              <a:t>C.Mác</a:t>
            </a:r>
            <a:r>
              <a:rPr lang="en-US" altLang="en-US" sz="3200" b="1" dirty="0">
                <a:solidFill>
                  <a:srgbClr val="FF3300"/>
                </a:solidFill>
                <a:latin typeface="Times New Roman" panose="02020603050405020304" pitchFamily="18" charset="0"/>
                <a:cs typeface="Times New Roman" panose="02020603050405020304" pitchFamily="18" charset="0"/>
              </a:rPr>
              <a:t> </a:t>
            </a:r>
            <a:r>
              <a:rPr lang="en-US" altLang="en-US" sz="3200" b="1" dirty="0" err="1">
                <a:solidFill>
                  <a:srgbClr val="FF3300"/>
                </a:solidFill>
                <a:latin typeface="Times New Roman" panose="02020603050405020304" pitchFamily="18" charset="0"/>
                <a:cs typeface="Times New Roman" panose="02020603050405020304" pitchFamily="18" charset="0"/>
              </a:rPr>
              <a:t>và</a:t>
            </a:r>
            <a:r>
              <a:rPr lang="en-US" altLang="en-US" sz="3200" b="1" dirty="0">
                <a:solidFill>
                  <a:srgbClr val="FF3300"/>
                </a:solidFill>
                <a:latin typeface="Times New Roman" panose="02020603050405020304" pitchFamily="18" charset="0"/>
                <a:cs typeface="Times New Roman" panose="02020603050405020304" pitchFamily="18" charset="0"/>
              </a:rPr>
              <a:t> </a:t>
            </a:r>
            <a:r>
              <a:rPr lang="en-US" altLang="en-US" sz="3200" b="1" dirty="0" err="1">
                <a:solidFill>
                  <a:srgbClr val="FF3300"/>
                </a:solidFill>
                <a:latin typeface="Times New Roman" panose="02020603050405020304" pitchFamily="18" charset="0"/>
                <a:cs typeface="Times New Roman" panose="02020603050405020304" pitchFamily="18" charset="0"/>
              </a:rPr>
              <a:t>Ph.Ăngghen</a:t>
            </a:r>
            <a:r>
              <a:rPr lang="en-US" altLang="en-US" sz="3200" b="1" dirty="0">
                <a:solidFill>
                  <a:srgbClr val="FF3300"/>
                </a:solidFill>
                <a:latin typeface="Times New Roman" panose="02020603050405020304" pitchFamily="18" charset="0"/>
                <a:cs typeface="Times New Roman" panose="02020603050405020304" pitchFamily="18" charset="0"/>
              </a:rPr>
              <a:t> </a:t>
            </a:r>
            <a:r>
              <a:rPr lang="en-US" altLang="en-US" sz="3200" b="1" dirty="0" err="1">
                <a:solidFill>
                  <a:srgbClr val="FF3300"/>
                </a:solidFill>
                <a:latin typeface="Times New Roman" panose="02020603050405020304" pitchFamily="18" charset="0"/>
                <a:cs typeface="Times New Roman" panose="02020603050405020304" pitchFamily="18" charset="0"/>
              </a:rPr>
              <a:t>phát</a:t>
            </a:r>
            <a:r>
              <a:rPr lang="en-US" altLang="en-US" sz="3200" b="1" dirty="0">
                <a:solidFill>
                  <a:srgbClr val="FF3300"/>
                </a:solidFill>
                <a:latin typeface="Times New Roman" panose="02020603050405020304" pitchFamily="18" charset="0"/>
                <a:cs typeface="Times New Roman" panose="02020603050405020304" pitchFamily="18" charset="0"/>
              </a:rPr>
              <a:t> </a:t>
            </a:r>
            <a:r>
              <a:rPr lang="en-US" altLang="en-US" sz="3200" b="1" dirty="0" err="1">
                <a:solidFill>
                  <a:srgbClr val="FF3300"/>
                </a:solidFill>
                <a:latin typeface="Times New Roman" panose="02020603050405020304" pitchFamily="18" charset="0"/>
                <a:cs typeface="Times New Roman" panose="02020603050405020304" pitchFamily="18" charset="0"/>
              </a:rPr>
              <a:t>triển</a:t>
            </a:r>
            <a:r>
              <a:rPr lang="en-US" altLang="en-US" sz="3200" b="1" dirty="0">
                <a:solidFill>
                  <a:srgbClr val="FF3300"/>
                </a:solidFill>
                <a:latin typeface="Times New Roman" panose="02020603050405020304" pitchFamily="18" charset="0"/>
                <a:cs typeface="Times New Roman" panose="02020603050405020304" pitchFamily="18" charset="0"/>
              </a:rPr>
              <a:t> CNXH KH </a:t>
            </a:r>
          </a:p>
        </p:txBody>
      </p:sp>
      <p:sp>
        <p:nvSpPr>
          <p:cNvPr id="143363" name="Rectangle 3"/>
          <p:cNvSpPr>
            <a:spLocks noGrp="1" noChangeArrowheads="1"/>
          </p:cNvSpPr>
          <p:nvPr>
            <p:ph type="body" sz="half" idx="1"/>
          </p:nvPr>
        </p:nvSpPr>
        <p:spPr>
          <a:xfrm>
            <a:off x="520262" y="1524000"/>
            <a:ext cx="11193516" cy="659642"/>
          </a:xfrm>
        </p:spPr>
        <p:txBody>
          <a:bodyPr rtlCol="0">
            <a:normAutofit/>
          </a:bodyPr>
          <a:lstStyle/>
          <a:p>
            <a:pPr algn="just">
              <a:buFont typeface="Wingdings" panose="05000000000000000000" pitchFamily="2" charset="2"/>
              <a:buChar char="Ø"/>
              <a:defRPr/>
            </a:pPr>
            <a:r>
              <a:rPr lang="en-US" b="1" i="1" dirty="0">
                <a:solidFill>
                  <a:srgbClr val="FF3300"/>
                </a:solidFill>
                <a:latin typeface="Times New Roman" panose="02020603050405020304" pitchFamily="18" charset="0"/>
                <a:cs typeface="Times New Roman" panose="02020603050405020304" pitchFamily="18" charset="0"/>
              </a:rPr>
              <a:t> Thời kỳ từ 1848 đến 1871 (Công xã Pari): </a:t>
            </a:r>
          </a:p>
        </p:txBody>
      </p:sp>
      <p:sp>
        <p:nvSpPr>
          <p:cNvPr id="7" name="Slide Number Placeholder 6"/>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2A0F77BE-5F5E-4517-9B93-764E2C2D98A8}" type="slidenum">
              <a:rPr lang="en-US" sz="1200">
                <a:solidFill>
                  <a:srgbClr val="898989"/>
                </a:solidFill>
              </a:rPr>
              <a:pPr eaLnBrk="1" hangingPunct="1"/>
              <a:t>24</a:t>
            </a:fld>
            <a:endParaRPr lang="en-US" sz="1200">
              <a:solidFill>
                <a:srgbClr val="898989"/>
              </a:solidFill>
            </a:endParaRPr>
          </a:p>
        </p:txBody>
      </p:sp>
      <p:sp>
        <p:nvSpPr>
          <p:cNvPr id="2" name="Rectangle 1"/>
          <p:cNvSpPr/>
          <p:nvPr/>
        </p:nvSpPr>
        <p:spPr>
          <a:xfrm>
            <a:off x="850184" y="2614920"/>
            <a:ext cx="5734262" cy="555217"/>
          </a:xfrm>
          <a:prstGeom prst="rect">
            <a:avLst/>
          </a:prstGeom>
        </p:spPr>
        <p:txBody>
          <a:bodyPr wrap="none">
            <a:spAutoFit/>
          </a:bodyPr>
          <a:lstStyle/>
          <a:p>
            <a:pPr>
              <a:lnSpc>
                <a:spcPts val="4000"/>
              </a:lnSpc>
              <a:spcBef>
                <a:spcPts val="1200"/>
              </a:spcBef>
              <a:buFont typeface="Wingdings" panose="05000000000000000000" pitchFamily="2" charset="2"/>
              <a:buChar char="ü"/>
              <a:defRPr/>
            </a:pPr>
            <a:r>
              <a:rPr lang="en-US" sz="2600" b="1" dirty="0">
                <a:solidFill>
                  <a:schemeClr val="accent1"/>
                </a:solidFill>
                <a:latin typeface="Times New Roman" panose="02020603050405020304" pitchFamily="18" charset="0"/>
                <a:cs typeface="Times New Roman" panose="02020603050405020304" pitchFamily="18" charset="0"/>
              </a:rPr>
              <a:t>Về tư tưởng cách mạng không ngừng</a:t>
            </a:r>
          </a:p>
        </p:txBody>
      </p:sp>
      <p:sp>
        <p:nvSpPr>
          <p:cNvPr id="3" name="Rectangle 2"/>
          <p:cNvSpPr/>
          <p:nvPr/>
        </p:nvSpPr>
        <p:spPr>
          <a:xfrm>
            <a:off x="850184" y="3338195"/>
            <a:ext cx="5224507" cy="492443"/>
          </a:xfrm>
          <a:prstGeom prst="rect">
            <a:avLst/>
          </a:prstGeom>
        </p:spPr>
        <p:txBody>
          <a:bodyPr wrap="none">
            <a:spAutoFit/>
          </a:bodyPr>
          <a:lstStyle/>
          <a:p>
            <a:pPr>
              <a:buFont typeface="Wingdings" panose="05000000000000000000" pitchFamily="2" charset="2"/>
              <a:buChar char="ü"/>
              <a:defRPr/>
            </a:pPr>
            <a:r>
              <a:rPr lang="en-US" sz="2600" b="1" dirty="0">
                <a:solidFill>
                  <a:schemeClr val="accent1"/>
                </a:solidFill>
                <a:latin typeface="Times New Roman" panose="02020603050405020304" pitchFamily="18" charset="0"/>
                <a:cs typeface="Times New Roman" panose="02020603050405020304" pitchFamily="18" charset="0"/>
              </a:rPr>
              <a:t>Về nhà nước chuyên chính vô sản</a:t>
            </a:r>
          </a:p>
        </p:txBody>
      </p:sp>
      <p:sp>
        <p:nvSpPr>
          <p:cNvPr id="4" name="Rectangle 3"/>
          <p:cNvSpPr/>
          <p:nvPr/>
        </p:nvSpPr>
        <p:spPr>
          <a:xfrm>
            <a:off x="850184" y="3954507"/>
            <a:ext cx="5510035" cy="565026"/>
          </a:xfrm>
          <a:prstGeom prst="rect">
            <a:avLst/>
          </a:prstGeom>
        </p:spPr>
        <p:txBody>
          <a:bodyPr wrap="none">
            <a:spAutoFit/>
          </a:bodyPr>
          <a:lstStyle/>
          <a:p>
            <a:pPr algn="just">
              <a:lnSpc>
                <a:spcPts val="4000"/>
              </a:lnSpc>
              <a:buFont typeface="Wingdings" panose="05000000000000000000" pitchFamily="2" charset="2"/>
              <a:buChar char="ü"/>
              <a:defRPr/>
            </a:pPr>
            <a:r>
              <a:rPr lang="en-US" sz="2600" b="1" dirty="0">
                <a:solidFill>
                  <a:schemeClr val="accent1"/>
                </a:solidFill>
              </a:rPr>
              <a:t> Về tư tưởng liên minh giai cấp (C-N)</a:t>
            </a:r>
          </a:p>
        </p:txBody>
      </p:sp>
      <p:sp>
        <p:nvSpPr>
          <p:cNvPr id="5" name="Rectangle 4"/>
          <p:cNvSpPr/>
          <p:nvPr/>
        </p:nvSpPr>
        <p:spPr>
          <a:xfrm>
            <a:off x="850184" y="4608242"/>
            <a:ext cx="6660798" cy="545790"/>
          </a:xfrm>
          <a:prstGeom prst="rect">
            <a:avLst/>
          </a:prstGeom>
        </p:spPr>
        <p:txBody>
          <a:bodyPr wrap="none">
            <a:spAutoFit/>
          </a:bodyPr>
          <a:lstStyle/>
          <a:p>
            <a:pPr>
              <a:lnSpc>
                <a:spcPts val="3800"/>
              </a:lnSpc>
              <a:buFont typeface="Wingdings" panose="05000000000000000000" pitchFamily="2" charset="2"/>
              <a:buChar char="ü"/>
              <a:defRPr/>
            </a:pPr>
            <a:r>
              <a:rPr lang="en-US" sz="2600" b="1" dirty="0">
                <a:solidFill>
                  <a:schemeClr val="accent1"/>
                </a:solidFill>
              </a:rPr>
              <a:t> Về chính đảng cách mạng của giai cấp vô sản</a:t>
            </a:r>
          </a:p>
        </p:txBody>
      </p:sp>
    </p:spTree>
    <p:extLst>
      <p:ext uri="{BB962C8B-B14F-4D97-AF65-F5344CB8AC3E}">
        <p14:creationId xmlns:p14="http://schemas.microsoft.com/office/powerpoint/2010/main" val="3176156405"/>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box(in)">
                                      <p:cBhvr>
                                        <p:cTn id="7" dur="500"/>
                                        <p:tgtEl>
                                          <p:spTgt spid="143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3363">
                                            <p:txEl>
                                              <p:pRg st="0" end="0"/>
                                            </p:txEl>
                                          </p:spTgt>
                                        </p:tgtEl>
                                        <p:attrNameLst>
                                          <p:attrName>style.visibility</p:attrName>
                                        </p:attrNameLst>
                                      </p:cBhvr>
                                      <p:to>
                                        <p:strVal val="visible"/>
                                      </p:to>
                                    </p:set>
                                    <p:anim calcmode="lin" valueType="num">
                                      <p:cBhvr additive="base">
                                        <p:cTn id="12"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3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3" grpId="0" build="p"/>
      <p:bldP spid="2" grpId="0"/>
      <p:bldP spid="3"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type="body" sz="half" idx="1"/>
          </p:nvPr>
        </p:nvSpPr>
        <p:spPr>
          <a:xfrm>
            <a:off x="331076" y="1665889"/>
            <a:ext cx="6943181" cy="2824223"/>
          </a:xfrm>
        </p:spPr>
        <p:txBody>
          <a:bodyPr rtlCol="0">
            <a:noAutofit/>
          </a:bodyPr>
          <a:lstStyle/>
          <a:p>
            <a:pPr>
              <a:buFont typeface="Wingdings" panose="05000000000000000000" pitchFamily="2" charset="2"/>
              <a:buChar char="ü"/>
              <a:defRPr/>
            </a:pPr>
            <a:r>
              <a:rPr lang="en-US" sz="3200" b="1" dirty="0"/>
              <a:t>Về tư tưởng nhà nước kiểu mới</a:t>
            </a:r>
          </a:p>
          <a:p>
            <a:pPr>
              <a:buFont typeface="Wingdings" panose="05000000000000000000" pitchFamily="2" charset="2"/>
              <a:buChar char="ü"/>
              <a:defRPr/>
            </a:pPr>
            <a:r>
              <a:rPr lang="en-US" sz="3200" b="1" dirty="0">
                <a:latin typeface="Times New Roman" panose="02020603050405020304" pitchFamily="18" charset="0"/>
                <a:cs typeface="Times New Roman" panose="02020603050405020304" pitchFamily="18" charset="0"/>
              </a:rPr>
              <a:t>Về xây dựng chính Đảng của GCCN</a:t>
            </a:r>
          </a:p>
          <a:p>
            <a:pPr>
              <a:buFont typeface="Wingdings" panose="05000000000000000000" pitchFamily="2" charset="2"/>
              <a:buChar char="ü"/>
              <a:defRPr/>
            </a:pPr>
            <a:r>
              <a:rPr lang="en-US" sz="3200" b="1" dirty="0"/>
              <a:t>Về thời kỳ quá độ lên CNCS</a:t>
            </a:r>
          </a:p>
          <a:p>
            <a:pPr>
              <a:buFont typeface="Wingdings" panose="05000000000000000000" pitchFamily="2" charset="2"/>
              <a:buChar char="ü"/>
              <a:defRPr/>
            </a:pPr>
            <a:r>
              <a:rPr lang="en-US" sz="3200" b="1" dirty="0"/>
              <a:t>Về vấn đề gia đình</a:t>
            </a:r>
            <a:endParaRPr lang="en-US" sz="3600" b="1" dirty="0">
              <a:latin typeface="+mj-lt"/>
            </a:endParaRPr>
          </a:p>
        </p:txBody>
      </p:sp>
      <p:sp>
        <p:nvSpPr>
          <p:cNvPr id="6" name="Rectangle 2"/>
          <p:cNvSpPr txBox="1">
            <a:spLocks noChangeArrowheads="1"/>
          </p:cNvSpPr>
          <p:nvPr/>
        </p:nvSpPr>
        <p:spPr>
          <a:xfrm>
            <a:off x="2648607" y="409786"/>
            <a:ext cx="7772400" cy="10382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3200" b="1" i="1">
                <a:solidFill>
                  <a:srgbClr val="FF0000"/>
                </a:solidFill>
              </a:rPr>
              <a:t>Thời kỳ từ sau Công xã Pari đến 1895</a:t>
            </a:r>
            <a:endParaRPr lang="en-US" altLang="en-US" sz="3200" dirty="0">
              <a:solidFill>
                <a:srgbClr val="FF0000"/>
              </a:solidFill>
              <a:latin typeface=".VnVogue" panose="020B7200000000000000" pitchFamily="34" charset="0"/>
            </a:endParaRPr>
          </a:p>
        </p:txBody>
      </p:sp>
    </p:spTree>
    <p:extLst>
      <p:ext uri="{BB962C8B-B14F-4D97-AF65-F5344CB8AC3E}">
        <p14:creationId xmlns:p14="http://schemas.microsoft.com/office/powerpoint/2010/main" val="2778602597"/>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63">
                                            <p:txEl>
                                              <p:pRg st="1" end="1"/>
                                            </p:txEl>
                                          </p:spTgt>
                                        </p:tgtEl>
                                        <p:attrNameLst>
                                          <p:attrName>style.visibility</p:attrName>
                                        </p:attrNameLst>
                                      </p:cBhvr>
                                      <p:to>
                                        <p:strVal val="visible"/>
                                      </p:to>
                                    </p:set>
                                    <p:anim calcmode="lin" valueType="num">
                                      <p:cBhvr additive="base">
                                        <p:cTn id="13" dur="500" fill="hold"/>
                                        <p:tgtEl>
                                          <p:spTgt spid="143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63">
                                            <p:txEl>
                                              <p:pRg st="2" end="2"/>
                                            </p:txEl>
                                          </p:spTgt>
                                        </p:tgtEl>
                                        <p:attrNameLst>
                                          <p:attrName>style.visibility</p:attrName>
                                        </p:attrNameLst>
                                      </p:cBhvr>
                                      <p:to>
                                        <p:strVal val="visible"/>
                                      </p:to>
                                    </p:set>
                                    <p:anim calcmode="lin" valueType="num">
                                      <p:cBhvr additive="base">
                                        <p:cTn id="19" dur="500" fill="hold"/>
                                        <p:tgtEl>
                                          <p:spTgt spid="143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363">
                                            <p:txEl>
                                              <p:pRg st="3" end="3"/>
                                            </p:txEl>
                                          </p:spTgt>
                                        </p:tgtEl>
                                        <p:attrNameLst>
                                          <p:attrName>style.visibility</p:attrName>
                                        </p:attrNameLst>
                                      </p:cBhvr>
                                      <p:to>
                                        <p:strVal val="visible"/>
                                      </p:to>
                                    </p:set>
                                    <p:anim calcmode="lin" valueType="num">
                                      <p:cBhvr additive="base">
                                        <p:cTn id="25" dur="500" fill="hold"/>
                                        <p:tgtEl>
                                          <p:spTgt spid="143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ox(in)">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Line 3"/>
          <p:cNvSpPr>
            <a:spLocks noChangeShapeType="1"/>
          </p:cNvSpPr>
          <p:nvPr/>
        </p:nvSpPr>
        <p:spPr bwMode="auto">
          <a:xfrm>
            <a:off x="2514600" y="2971800"/>
            <a:ext cx="7696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740" name="Line 4"/>
          <p:cNvSpPr>
            <a:spLocks noChangeShapeType="1"/>
          </p:cNvSpPr>
          <p:nvPr/>
        </p:nvSpPr>
        <p:spPr bwMode="auto">
          <a:xfrm>
            <a:off x="1524000" y="2971800"/>
            <a:ext cx="68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6741" name="Line 5"/>
          <p:cNvSpPr>
            <a:spLocks noChangeShapeType="1"/>
          </p:cNvSpPr>
          <p:nvPr/>
        </p:nvSpPr>
        <p:spPr bwMode="auto">
          <a:xfrm>
            <a:off x="2514600" y="28194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2" name="Line 6"/>
          <p:cNvSpPr>
            <a:spLocks noChangeShapeType="1"/>
          </p:cNvSpPr>
          <p:nvPr/>
        </p:nvSpPr>
        <p:spPr bwMode="auto">
          <a:xfrm>
            <a:off x="4724400" y="2819400"/>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3" name="Line 7"/>
          <p:cNvSpPr>
            <a:spLocks noChangeShapeType="1"/>
          </p:cNvSpPr>
          <p:nvPr/>
        </p:nvSpPr>
        <p:spPr bwMode="auto">
          <a:xfrm flipV="1">
            <a:off x="7924800" y="27432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5" name="Text Box 9"/>
          <p:cNvSpPr txBox="1">
            <a:spLocks noChangeArrowheads="1"/>
          </p:cNvSpPr>
          <p:nvPr/>
        </p:nvSpPr>
        <p:spPr bwMode="auto">
          <a:xfrm>
            <a:off x="1905000" y="1295401"/>
            <a:ext cx="2971800" cy="430887"/>
          </a:xfrm>
          <a:prstGeom prst="rect">
            <a:avLst/>
          </a:prstGeom>
          <a:noFill/>
          <a:ln w="9525">
            <a:noFill/>
            <a:miter lim="800000"/>
            <a:headEnd/>
            <a:tailEnd/>
          </a:ln>
          <a:effectLst/>
        </p:spPr>
        <p:txBody>
          <a:bodyPr>
            <a:spAutoFit/>
          </a:bodyPr>
          <a:lstStyle/>
          <a:p>
            <a:pPr algn="ctr">
              <a:spcBef>
                <a:spcPct val="50000"/>
              </a:spcBef>
              <a:defRPr/>
            </a:pPr>
            <a:r>
              <a:rPr lang="en-US" dirty="0">
                <a:solidFill>
                  <a:srgbClr val="FF0000"/>
                </a:solidFill>
                <a:effectLst>
                  <a:outerShdw blurRad="38100" dist="38100" dir="2700000" algn="tl">
                    <a:srgbClr val="000000"/>
                  </a:outerShdw>
                </a:effectLst>
                <a:latin typeface=".VnTime" pitchFamily="34" charset="0"/>
                <a:cs typeface="Arial" charset="0"/>
              </a:rPr>
              <a:t> </a:t>
            </a:r>
            <a:r>
              <a:rPr lang="en-US" sz="2200" dirty="0">
                <a:solidFill>
                  <a:srgbClr val="FF0000"/>
                </a:solidFill>
                <a:effectLst>
                  <a:outerShdw blurRad="38100" dist="38100" dir="2700000" algn="tl">
                    <a:srgbClr val="000000"/>
                  </a:outerShdw>
                </a:effectLst>
                <a:latin typeface=".VnTime" pitchFamily="34" charset="0"/>
                <a:cs typeface="Arial"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thái</a:t>
            </a:r>
            <a:r>
              <a:rPr lang="en-US" b="1" dirty="0">
                <a:latin typeface="Times New Roman" panose="02020603050405020304" pitchFamily="18" charset="0"/>
                <a:cs typeface="Times New Roman" panose="02020603050405020304" pitchFamily="18" charset="0"/>
              </a:rPr>
              <a:t> KT-XH TBCN</a:t>
            </a:r>
          </a:p>
        </p:txBody>
      </p:sp>
      <p:sp>
        <p:nvSpPr>
          <p:cNvPr id="116746" name="Text Box 10"/>
          <p:cNvSpPr txBox="1">
            <a:spLocks noChangeArrowheads="1"/>
          </p:cNvSpPr>
          <p:nvPr/>
        </p:nvSpPr>
        <p:spPr bwMode="auto">
          <a:xfrm>
            <a:off x="5562600" y="1371600"/>
            <a:ext cx="4114800" cy="369332"/>
          </a:xfrm>
          <a:prstGeom prst="rect">
            <a:avLst/>
          </a:prstGeom>
          <a:noFill/>
          <a:ln w="9525">
            <a:noFill/>
            <a:miter lim="800000"/>
            <a:headEnd/>
            <a:tailEnd/>
          </a:ln>
          <a:effectLst/>
        </p:spPr>
        <p:txBody>
          <a:bodyPr>
            <a:spAutoFit/>
          </a:bodyPr>
          <a:lstStyle/>
          <a:p>
            <a:pPr algn="ctr">
              <a:spcBef>
                <a:spcPct val="50000"/>
              </a:spcBef>
              <a:defRPr/>
            </a:pPr>
            <a:r>
              <a:rPr lang="en-US" b="1" dirty="0" err="1">
                <a:solidFill>
                  <a:srgbClr val="FF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Hình</a:t>
            </a:r>
            <a:r>
              <a:rPr lang="en-US" b="1" dirty="0">
                <a:solidFill>
                  <a:srgbClr val="FF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thái</a:t>
            </a:r>
            <a:r>
              <a:rPr lang="en-US" b="1" dirty="0">
                <a:solidFill>
                  <a:srgbClr val="FF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KT-XH </a:t>
            </a:r>
            <a:r>
              <a:rPr lang="en-US" b="1" dirty="0">
                <a:solidFill>
                  <a:srgbClr val="FF0000"/>
                </a:solidFill>
                <a:effectLst>
                  <a:outerShdw blurRad="38100" dist="38100" dir="2700000" algn="tl">
                    <a:srgbClr val="000000"/>
                  </a:outerShdw>
                </a:effectLst>
                <a:latin typeface=".VnTime" pitchFamily="34" charset="0"/>
                <a:cs typeface="Arial" charset="0"/>
              </a:rPr>
              <a:t>CSCN</a:t>
            </a:r>
          </a:p>
        </p:txBody>
      </p:sp>
      <p:sp>
        <p:nvSpPr>
          <p:cNvPr id="116747" name="Line 11"/>
          <p:cNvSpPr>
            <a:spLocks noChangeShapeType="1"/>
          </p:cNvSpPr>
          <p:nvPr/>
        </p:nvSpPr>
        <p:spPr bwMode="auto">
          <a:xfrm flipV="1">
            <a:off x="4724400" y="2209800"/>
            <a:ext cx="0" cy="685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6748" name="Line 12"/>
          <p:cNvSpPr>
            <a:spLocks noChangeShapeType="1"/>
          </p:cNvSpPr>
          <p:nvPr/>
        </p:nvSpPr>
        <p:spPr bwMode="auto">
          <a:xfrm flipV="1">
            <a:off x="7924800" y="2209800"/>
            <a:ext cx="0" cy="609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6749" name="Line 13"/>
          <p:cNvSpPr>
            <a:spLocks noChangeShapeType="1"/>
          </p:cNvSpPr>
          <p:nvPr/>
        </p:nvSpPr>
        <p:spPr bwMode="auto">
          <a:xfrm>
            <a:off x="4724400" y="2743200"/>
            <a:ext cx="3276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4" name="Text Box 14"/>
          <p:cNvSpPr txBox="1">
            <a:spLocks noChangeArrowheads="1"/>
          </p:cNvSpPr>
          <p:nvPr/>
        </p:nvSpPr>
        <p:spPr bwMode="auto">
          <a:xfrm>
            <a:off x="5013326" y="2735263"/>
            <a:ext cx="2606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endParaRPr lang="en-US" altLang="en-US" sz="2800">
              <a:solidFill>
                <a:schemeClr val="tx1"/>
              </a:solidFill>
              <a:latin typeface=".VnTime" panose="020B7200000000000000" pitchFamily="34" charset="0"/>
            </a:endParaRPr>
          </a:p>
        </p:txBody>
      </p:sp>
      <p:sp>
        <p:nvSpPr>
          <p:cNvPr id="116751" name="Text Box 15"/>
          <p:cNvSpPr txBox="1">
            <a:spLocks noChangeArrowheads="1"/>
          </p:cNvSpPr>
          <p:nvPr/>
        </p:nvSpPr>
        <p:spPr bwMode="auto">
          <a:xfrm>
            <a:off x="4648200" y="18288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eaLnBrk="1" hangingPunct="1">
              <a:spcBef>
                <a:spcPct val="50000"/>
              </a:spcBef>
            </a:pPr>
            <a:r>
              <a:rPr lang="en-US" altLang="en-US" b="1">
                <a:solidFill>
                  <a:schemeClr val="tx1"/>
                </a:solidFill>
                <a:latin typeface="Times New Roman" panose="02020603050405020304" pitchFamily="18" charset="0"/>
                <a:cs typeface="Times New Roman" panose="02020603050405020304" pitchFamily="18" charset="0"/>
              </a:rPr>
              <a:t>Giai đoạn thấp</a:t>
            </a:r>
          </a:p>
        </p:txBody>
      </p:sp>
      <p:sp>
        <p:nvSpPr>
          <p:cNvPr id="116752" name="Text Box 16"/>
          <p:cNvSpPr txBox="1">
            <a:spLocks noChangeArrowheads="1"/>
          </p:cNvSpPr>
          <p:nvPr/>
        </p:nvSpPr>
        <p:spPr bwMode="auto">
          <a:xfrm>
            <a:off x="7620000" y="1905000"/>
            <a:ext cx="28956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eaLnBrk="1" hangingPunct="1">
              <a:spcBef>
                <a:spcPts val="600"/>
              </a:spcBef>
            </a:pPr>
            <a:r>
              <a:rPr lang="en-US" altLang="en-US">
                <a:solidFill>
                  <a:schemeClr val="tx1"/>
                </a:solidFill>
                <a:latin typeface=".VnTime" panose="020B7200000000000000" pitchFamily="34" charset="0"/>
              </a:rPr>
              <a:t> </a:t>
            </a:r>
            <a:r>
              <a:rPr lang="en-US" altLang="en-US" b="1">
                <a:solidFill>
                  <a:schemeClr val="tx1"/>
                </a:solidFill>
                <a:latin typeface="Times New Roman" panose="02020603050405020304" pitchFamily="18" charset="0"/>
                <a:cs typeface="Times New Roman" panose="02020603050405020304" pitchFamily="18" charset="0"/>
              </a:rPr>
              <a:t>Giai đoạn cao</a:t>
            </a:r>
          </a:p>
          <a:p>
            <a:pPr algn="ctr" eaLnBrk="1" hangingPunct="1">
              <a:spcBef>
                <a:spcPts val="600"/>
              </a:spcBef>
            </a:pPr>
            <a:r>
              <a:rPr lang="en-US" altLang="en-US" b="1">
                <a:solidFill>
                  <a:schemeClr val="tx1"/>
                </a:solidFill>
                <a:latin typeface="Times New Roman" panose="02020603050405020304" pitchFamily="18" charset="0"/>
                <a:cs typeface="Times New Roman" panose="02020603050405020304" pitchFamily="18" charset="0"/>
              </a:rPr>
              <a:t>(CNCS)</a:t>
            </a:r>
          </a:p>
        </p:txBody>
      </p:sp>
      <p:sp>
        <p:nvSpPr>
          <p:cNvPr id="116753" name="Line 17"/>
          <p:cNvSpPr>
            <a:spLocks noChangeShapeType="1"/>
          </p:cNvSpPr>
          <p:nvPr/>
        </p:nvSpPr>
        <p:spPr bwMode="auto">
          <a:xfrm>
            <a:off x="7924800" y="2743200"/>
            <a:ext cx="21336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6754" name="Text Box 18"/>
          <p:cNvSpPr txBox="1">
            <a:spLocks noChangeArrowheads="1"/>
          </p:cNvSpPr>
          <p:nvPr/>
        </p:nvSpPr>
        <p:spPr bwMode="auto">
          <a:xfrm>
            <a:off x="3810000" y="3124200"/>
            <a:ext cx="6324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eaLnBrk="1" hangingPunct="1">
              <a:spcBef>
                <a:spcPct val="50000"/>
              </a:spcBef>
              <a:buFont typeface="Arial" panose="020B0604020202020204" pitchFamily="34" charset="0"/>
              <a:buNone/>
            </a:pPr>
            <a:r>
              <a:rPr lang="en-US" altLang="en-US" sz="2800" b="1">
                <a:solidFill>
                  <a:schemeClr val="tx1"/>
                </a:solidFill>
                <a:latin typeface="Times New Roman" panose="02020603050405020304" pitchFamily="18" charset="0"/>
                <a:cs typeface="Times New Roman" panose="02020603050405020304" pitchFamily="18" charset="0"/>
              </a:rPr>
              <a:t>Giai đoạn thấp = Thời kỳ quá độ lên CNCS</a:t>
            </a:r>
          </a:p>
        </p:txBody>
      </p:sp>
      <p:sp>
        <p:nvSpPr>
          <p:cNvPr id="116755" name="Text Box 19"/>
          <p:cNvSpPr txBox="1">
            <a:spLocks noChangeArrowheads="1"/>
          </p:cNvSpPr>
          <p:nvPr/>
        </p:nvSpPr>
        <p:spPr bwMode="auto">
          <a:xfrm>
            <a:off x="10058400" y="2895601"/>
            <a:ext cx="30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b="1">
                <a:solidFill>
                  <a:schemeClr val="tx1"/>
                </a:solidFill>
                <a:latin typeface=".VnTime" panose="020B7200000000000000" pitchFamily="34" charset="0"/>
              </a:rPr>
              <a:t>t</a:t>
            </a:r>
          </a:p>
        </p:txBody>
      </p:sp>
      <p:sp>
        <p:nvSpPr>
          <p:cNvPr id="20" name="Rectangle 2"/>
          <p:cNvSpPr txBox="1">
            <a:spLocks noChangeArrowheads="1"/>
          </p:cNvSpPr>
          <p:nvPr/>
        </p:nvSpPr>
        <p:spPr>
          <a:xfrm>
            <a:off x="1981200" y="685800"/>
            <a:ext cx="7772400" cy="533400"/>
          </a:xfrm>
          <a:prstGeom prst="rect">
            <a:avLst/>
          </a:prstGeom>
        </p:spPr>
        <p:txBody>
          <a:bodyPr bIns="91440" anchor="b">
            <a:normAutofit fontScale="97500" lnSpcReduction="10000"/>
          </a:bodyPr>
          <a:lstStyle/>
          <a:p>
            <a:pPr>
              <a:defRPr/>
            </a:pPr>
            <a:r>
              <a:rPr lang="en-US" sz="2800" b="1" dirty="0">
                <a:solidFill>
                  <a:srgbClr val="7030A0"/>
                </a:solidFill>
                <a:latin typeface=".VnTime" pitchFamily="34" charset="0"/>
                <a:ea typeface="+mj-ea"/>
                <a:cs typeface="+mj-cs"/>
              </a:rPr>
              <a:t>- </a:t>
            </a:r>
            <a:r>
              <a:rPr lang="en-US" sz="2500" b="1" dirty="0">
                <a:latin typeface="Times New Roman" panose="02020603050405020304" pitchFamily="18" charset="0"/>
                <a:cs typeface="Times New Roman" panose="02020603050405020304" pitchFamily="18" charset="0"/>
              </a:rPr>
              <a:t>Theo </a:t>
            </a:r>
            <a:r>
              <a:rPr lang="en-US" sz="2500" b="1" dirty="0" err="1">
                <a:latin typeface="Times New Roman" panose="02020603050405020304" pitchFamily="18" charset="0"/>
                <a:cs typeface="Times New Roman" panose="02020603050405020304" pitchFamily="18" charset="0"/>
              </a:rPr>
              <a:t>Mác</a:t>
            </a:r>
            <a:r>
              <a:rPr lang="en-US" sz="2500" b="1" dirty="0">
                <a:latin typeface="Times New Roman" panose="02020603050405020304" pitchFamily="18" charset="0"/>
                <a:cs typeface="Times New Roman" panose="02020603050405020304" pitchFamily="18" charset="0"/>
              </a:rPr>
              <a:t> – </a:t>
            </a:r>
            <a:r>
              <a:rPr lang="en-US" sz="2500" b="1" dirty="0" err="1">
                <a:latin typeface="Times New Roman" panose="02020603050405020304" pitchFamily="18" charset="0"/>
                <a:cs typeface="Times New Roman" panose="02020603050405020304" pitchFamily="18" charset="0"/>
              </a:rPr>
              <a:t>Ăngghen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Thời</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kỳ</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quá</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độ</a:t>
            </a:r>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121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2377966" y="308533"/>
            <a:ext cx="9525000" cy="1143000"/>
          </a:xfrm>
        </p:spPr>
        <p:txBody>
          <a:bodyPr/>
          <a:lstStyle/>
          <a:p>
            <a:pPr algn="ctr" eaLnBrk="1" hangingPunct="1"/>
            <a:r>
              <a:rPr lang="en-US" sz="2800" b="1" dirty="0">
                <a:solidFill>
                  <a:srgbClr val="FF0000"/>
                </a:solidFill>
                <a:latin typeface="Times New Roman" panose="02020603050405020304" pitchFamily="18" charset="0"/>
                <a:cs typeface="Times New Roman" panose="02020603050405020304" pitchFamily="18" charset="0"/>
              </a:rPr>
              <a:t>1.2.2. </a:t>
            </a:r>
            <a:r>
              <a:rPr lang="en-US" sz="2800" b="1" dirty="0" err="1">
                <a:solidFill>
                  <a:srgbClr val="FF0000"/>
                </a:solidFill>
                <a:latin typeface="Times New Roman" panose="02020603050405020304" pitchFamily="18" charset="0"/>
                <a:cs typeface="Times New Roman" panose="02020603050405020304" pitchFamily="18" charset="0"/>
              </a:rPr>
              <a:t>V.I.Lênin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vận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dụng</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và</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phát</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triển</a:t>
            </a:r>
            <a:r>
              <a:rPr lang="en-US" sz="2800" b="1" dirty="0">
                <a:solidFill>
                  <a:srgbClr val="FF0000"/>
                </a:solidFill>
                <a:latin typeface="Times New Roman" panose="02020603050405020304" pitchFamily="18" charset="0"/>
                <a:cs typeface="Times New Roman" panose="02020603050405020304" pitchFamily="18" charset="0"/>
              </a:rPr>
              <a:t> CNXH KH </a:t>
            </a:r>
            <a:r>
              <a:rPr lang="en-US" sz="2800" b="1" dirty="0" err="1">
                <a:solidFill>
                  <a:srgbClr val="FF0000"/>
                </a:solidFill>
                <a:latin typeface="Times New Roman" panose="02020603050405020304" pitchFamily="18" charset="0"/>
                <a:cs typeface="Times New Roman" panose="02020603050405020304" pitchFamily="18" charset="0"/>
              </a:rPr>
              <a:t>trong</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điều</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kiện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mới</a:t>
            </a:r>
            <a:endParaRPr lang="en-US" altLang="en-US" sz="2800" b="1" dirty="0">
              <a:solidFill>
                <a:srgbClr val="FF0000"/>
              </a:solidFill>
              <a:latin typeface="Times New Roman" panose="02020603050405020304" pitchFamily="18" charset="0"/>
              <a:cs typeface="Times New Roman" panose="02020603050405020304" pitchFamily="18" charset="0"/>
            </a:endParaRPr>
          </a:p>
        </p:txBody>
      </p:sp>
      <p:sp>
        <p:nvSpPr>
          <p:cNvPr id="143363" name="Rectangle 3"/>
          <p:cNvSpPr>
            <a:spLocks noGrp="1" noChangeArrowheads="1"/>
          </p:cNvSpPr>
          <p:nvPr>
            <p:ph type="body" sz="half" idx="1"/>
          </p:nvPr>
        </p:nvSpPr>
        <p:spPr>
          <a:xfrm>
            <a:off x="472964" y="1571508"/>
            <a:ext cx="7882759" cy="5334000"/>
          </a:xfrm>
        </p:spPr>
        <p:txBody>
          <a:bodyPr/>
          <a:lstStyle/>
          <a:p>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lao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lớn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Lênin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luận</a:t>
            </a:r>
            <a:r>
              <a:rPr lang="en-US" b="1" dirty="0">
                <a:latin typeface="Times New Roman" panose="02020603050405020304" pitchFamily="18" charset="0"/>
                <a:cs typeface="Times New Roman" panose="02020603050405020304" pitchFamily="18" charset="0"/>
              </a:rPr>
              <a:t> CNXHKH </a:t>
            </a:r>
            <a:r>
              <a:rPr lang="en-US" b="1" dirty="0" err="1">
                <a:latin typeface="Times New Roman" panose="02020603050405020304" pitchFamily="18" charset="0"/>
                <a:cs typeface="Times New Roman" panose="02020603050405020304" pitchFamily="18" charset="0"/>
              </a:rPr>
              <a:t>trở</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b="1" i="1" dirty="0">
                <a:solidFill>
                  <a:srgbClr val="FF0000"/>
                </a:solidFill>
                <a:latin typeface="Times New Roman" panose="02020603050405020304" pitchFamily="18" charset="0"/>
                <a:cs typeface="Times New Roman" panose="02020603050405020304" pitchFamily="18" charset="0"/>
              </a:rPr>
              <a:t>2.2.1. Thời kỳ trước CM tháng Mười Nga:</a:t>
            </a:r>
          </a:p>
          <a:p>
            <a:r>
              <a:rPr lang="vi-VN" b="1" dirty="0">
                <a:latin typeface="Times New Roman" panose="02020603050405020304" pitchFamily="18" charset="0"/>
                <a:cs typeface="Times New Roman" panose="02020603050405020304" pitchFamily="18" charset="0"/>
              </a:rPr>
              <a:t>Đấu tranh chống lại các trào lưu phi mác – xít</a:t>
            </a:r>
          </a:p>
          <a:p>
            <a:r>
              <a:rPr lang="vi-VN" b="1" dirty="0">
                <a:latin typeface="Times New Roman" panose="02020603050405020304" pitchFamily="18" charset="0"/>
                <a:cs typeface="Times New Roman" panose="02020603050405020304" pitchFamily="18" charset="0"/>
              </a:rPr>
              <a:t>Lý luận về CM dân chủ tư sản kiểu mới </a:t>
            </a:r>
          </a:p>
          <a:p>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kiểu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GCCN </a:t>
            </a:r>
          </a:p>
          <a:p>
            <a:r>
              <a:rPr lang="en-US" b="1" dirty="0" err="1">
                <a:latin typeface="Times New Roman" panose="02020603050405020304" pitchFamily="18" charset="0"/>
                <a:cs typeface="Times New Roman" panose="02020603050405020304" pitchFamily="18" charset="0"/>
              </a:rPr>
              <a:t>Diễn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CMXHCN </a:t>
            </a:r>
          </a:p>
        </p:txBody>
      </p:sp>
      <p:pic>
        <p:nvPicPr>
          <p:cNvPr id="143364" name="Picture 4" descr="Lenin-iwtb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881242" y="2170387"/>
            <a:ext cx="2590800" cy="3095625"/>
          </a:xfrm>
          <a:noFill/>
        </p:spPr>
      </p:pic>
      <p:sp>
        <p:nvSpPr>
          <p:cNvPr id="7" name="Slide Number Placeholder 6"/>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418459A6-F9E8-45CE-BEE1-1F6AE6E7F61A}" type="slidenum">
              <a:rPr lang="en-US" sz="1200">
                <a:solidFill>
                  <a:srgbClr val="898989"/>
                </a:solidFill>
              </a:rPr>
              <a:pPr eaLnBrk="1" hangingPunct="1"/>
              <a:t>27</a:t>
            </a:fld>
            <a:endParaRPr lang="en-US" sz="1200">
              <a:solidFill>
                <a:srgbClr val="898989"/>
              </a:solidFill>
            </a:endParaRPr>
          </a:p>
        </p:txBody>
      </p:sp>
    </p:spTree>
    <p:extLst>
      <p:ext uri="{BB962C8B-B14F-4D97-AF65-F5344CB8AC3E}">
        <p14:creationId xmlns:p14="http://schemas.microsoft.com/office/powerpoint/2010/main" val="1183938267"/>
      </p:ext>
    </p:extLst>
  </p:cSld>
  <p:clrMapOvr>
    <a:masterClrMapping/>
  </p:clrMapOvr>
  <p:transition>
    <p:wheel spokes="8"/>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type="body" sz="half" idx="1"/>
          </p:nvPr>
        </p:nvSpPr>
        <p:spPr>
          <a:xfrm>
            <a:off x="362607" y="2172085"/>
            <a:ext cx="7646275" cy="5029200"/>
          </a:xfrm>
        </p:spPr>
        <p:txBody>
          <a:bodyPr/>
          <a:lstStyle/>
          <a:p>
            <a:pPr>
              <a:buFont typeface="Wingdings" panose="05000000000000000000" pitchFamily="2" charset="2"/>
              <a:buChar char="Ø"/>
              <a:defRPr/>
            </a:pPr>
            <a:r>
              <a:rPr lang="en-US" b="1" dirty="0">
                <a:latin typeface="+mj-lt"/>
              </a:rPr>
              <a:t> </a:t>
            </a:r>
            <a:r>
              <a:rPr lang="vi-VN" b="1" dirty="0">
                <a:latin typeface="+mj-lt"/>
              </a:rPr>
              <a:t>Thời kỳ sau CM tháng Mười Nga: </a:t>
            </a:r>
            <a:r>
              <a:rPr lang="en-US" b="1" u="sng" dirty="0">
                <a:latin typeface="+mj-lt"/>
              </a:rPr>
              <a:t> </a:t>
            </a:r>
            <a:endParaRPr lang="vi-VN" b="1" dirty="0">
              <a:latin typeface="+mj-lt"/>
            </a:endParaRPr>
          </a:p>
          <a:p>
            <a:pPr eaLnBrk="1" hangingPunct="1">
              <a:buFontTx/>
              <a:buChar char="-"/>
              <a:defRPr/>
            </a:pPr>
            <a:r>
              <a:rPr lang="en-US" altLang="en-US" sz="2600" b="1" dirty="0" err="1">
                <a:solidFill>
                  <a:srgbClr val="002060"/>
                </a:solidFill>
                <a:latin typeface="Times New Roman" pitchFamily="18" charset="0"/>
                <a:cs typeface="Times New Roman" pitchFamily="18" charset="0"/>
              </a:rPr>
              <a:t>Về</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chính</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trị</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vấn</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đề</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dân</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chủ</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và</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chuyên</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chính</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vô</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sản</a:t>
            </a:r>
            <a:endParaRPr lang="en-US" altLang="en-US" sz="2600" b="1" dirty="0">
              <a:solidFill>
                <a:srgbClr val="002060"/>
              </a:solidFill>
              <a:latin typeface="Times New Roman" pitchFamily="18" charset="0"/>
              <a:cs typeface="Times New Roman" pitchFamily="18" charset="0"/>
            </a:endParaRPr>
          </a:p>
          <a:p>
            <a:pPr eaLnBrk="1" hangingPunct="1">
              <a:buFontTx/>
              <a:buChar char="-"/>
              <a:defRPr/>
            </a:pPr>
            <a:r>
              <a:rPr lang="en-US" altLang="en-US" sz="2600" b="1" dirty="0" err="1">
                <a:solidFill>
                  <a:srgbClr val="002060"/>
                </a:solidFill>
                <a:latin typeface="Times New Roman" pitchFamily="18" charset="0"/>
                <a:cs typeface="Times New Roman" pitchFamily="18" charset="0"/>
              </a:rPr>
              <a:t>Về</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kinh</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tế</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Thành</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phần</a:t>
            </a:r>
            <a:r>
              <a:rPr lang="en-US" altLang="en-US" sz="2600" b="1" dirty="0">
                <a:solidFill>
                  <a:srgbClr val="002060"/>
                </a:solidFill>
                <a:latin typeface="Times New Roman" pitchFamily="18" charset="0"/>
                <a:cs typeface="Times New Roman" pitchFamily="18" charset="0"/>
              </a:rPr>
              <a:t> KT… </a:t>
            </a:r>
          </a:p>
          <a:p>
            <a:pPr eaLnBrk="1" hangingPunct="1">
              <a:buFontTx/>
              <a:buChar char="-"/>
              <a:defRPr/>
            </a:pPr>
            <a:r>
              <a:rPr lang="en-US" altLang="en-US" sz="2600" b="1" dirty="0" err="1">
                <a:solidFill>
                  <a:srgbClr val="002060"/>
                </a:solidFill>
                <a:latin typeface="Times New Roman" pitchFamily="18" charset="0"/>
                <a:cs typeface="Times New Roman" pitchFamily="18" charset="0"/>
              </a:rPr>
              <a:t>Về</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văn</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hóa</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giáo</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dục</a:t>
            </a:r>
            <a:r>
              <a:rPr lang="en-US" altLang="en-US" sz="2600" b="1" dirty="0">
                <a:solidFill>
                  <a:srgbClr val="002060"/>
                </a:solidFill>
                <a:latin typeface="Times New Roman" pitchFamily="18" charset="0"/>
                <a:cs typeface="Times New Roman" pitchFamily="18" charset="0"/>
              </a:rPr>
              <a:t>…</a:t>
            </a:r>
          </a:p>
          <a:p>
            <a:pPr eaLnBrk="1" hangingPunct="1">
              <a:buFontTx/>
              <a:buChar char="-"/>
              <a:defRPr/>
            </a:pPr>
            <a:r>
              <a:rPr lang="en-US" altLang="en-US" sz="2600" b="1" dirty="0" err="1">
                <a:solidFill>
                  <a:srgbClr val="002060"/>
                </a:solidFill>
                <a:latin typeface="Times New Roman" pitchFamily="18" charset="0"/>
                <a:cs typeface="Times New Roman" pitchFamily="18" charset="0"/>
              </a:rPr>
              <a:t>Biện</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pháp</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xây</a:t>
            </a:r>
            <a:r>
              <a:rPr lang="en-US" altLang="en-US" sz="2600" b="1" dirty="0">
                <a:solidFill>
                  <a:srgbClr val="002060"/>
                </a:solidFill>
                <a:latin typeface="Times New Roman" pitchFamily="18" charset="0"/>
                <a:cs typeface="Times New Roman" pitchFamily="18" charset="0"/>
              </a:rPr>
              <a:t> </a:t>
            </a:r>
            <a:r>
              <a:rPr lang="en-US" altLang="en-US" sz="2600" b="1" dirty="0" err="1">
                <a:solidFill>
                  <a:srgbClr val="002060"/>
                </a:solidFill>
                <a:latin typeface="Times New Roman" pitchFamily="18" charset="0"/>
                <a:cs typeface="Times New Roman" pitchFamily="18" charset="0"/>
              </a:rPr>
              <a:t>dựng</a:t>
            </a:r>
            <a:r>
              <a:rPr lang="en-US" altLang="en-US" sz="2600" b="1" dirty="0">
                <a:solidFill>
                  <a:srgbClr val="002060"/>
                </a:solidFill>
                <a:latin typeface="Times New Roman" pitchFamily="18" charset="0"/>
                <a:cs typeface="Times New Roman" pitchFamily="18" charset="0"/>
              </a:rPr>
              <a:t> CNXH</a:t>
            </a:r>
          </a:p>
        </p:txBody>
      </p:sp>
      <p:pic>
        <p:nvPicPr>
          <p:cNvPr id="143364" name="Picture 4" descr="Lenin-iwtb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432636" y="2172085"/>
            <a:ext cx="2590800" cy="3095625"/>
          </a:xfrm>
          <a:noFill/>
        </p:spPr>
      </p:pic>
      <p:sp>
        <p:nvSpPr>
          <p:cNvPr id="7" name="Slide Number Placeholder 6"/>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DD4E1944-D3DA-47BB-BF52-99579EF1A00B}" type="slidenum">
              <a:rPr lang="en-US" sz="1200">
                <a:solidFill>
                  <a:srgbClr val="898989"/>
                </a:solidFill>
              </a:rPr>
              <a:pPr eaLnBrk="1" hangingPunct="1"/>
              <a:t>28</a:t>
            </a:fld>
            <a:endParaRPr lang="en-US" sz="1200">
              <a:solidFill>
                <a:srgbClr val="898989"/>
              </a:solidFill>
            </a:endParaRPr>
          </a:p>
        </p:txBody>
      </p:sp>
      <p:sp>
        <p:nvSpPr>
          <p:cNvPr id="8" name="Rectangle 2"/>
          <p:cNvSpPr>
            <a:spLocks noGrp="1" noChangeArrowheads="1"/>
          </p:cNvSpPr>
          <p:nvPr>
            <p:ph type="title"/>
          </p:nvPr>
        </p:nvSpPr>
        <p:spPr>
          <a:xfrm>
            <a:off x="1905001" y="381000"/>
            <a:ext cx="9958552" cy="1143000"/>
          </a:xfrm>
        </p:spPr>
        <p:txBody>
          <a:bodyPr/>
          <a:lstStyle/>
          <a:p>
            <a:pPr algn="ctr" eaLnBrk="1" hangingPunct="1"/>
            <a:r>
              <a:rPr lang="en-US" sz="2800" b="1" dirty="0">
                <a:solidFill>
                  <a:srgbClr val="FF0000"/>
                </a:solidFill>
                <a:latin typeface="Times New Roman" panose="02020603050405020304" pitchFamily="18" charset="0"/>
                <a:cs typeface="Times New Roman" panose="02020603050405020304" pitchFamily="18" charset="0"/>
              </a:rPr>
              <a:t>1.2.2. </a:t>
            </a:r>
            <a:r>
              <a:rPr lang="en-US" sz="2800" b="1" dirty="0" err="1">
                <a:solidFill>
                  <a:srgbClr val="FF0000"/>
                </a:solidFill>
                <a:latin typeface="Times New Roman" panose="02020603050405020304" pitchFamily="18" charset="0"/>
                <a:cs typeface="Times New Roman" panose="02020603050405020304" pitchFamily="18" charset="0"/>
              </a:rPr>
              <a:t>V.I.Lênin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vận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dụng</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và</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phát</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triển</a:t>
            </a:r>
            <a:r>
              <a:rPr lang="en-US" sz="2800" b="1" dirty="0">
                <a:solidFill>
                  <a:srgbClr val="FF0000"/>
                </a:solidFill>
                <a:latin typeface="Times New Roman" panose="02020603050405020304" pitchFamily="18" charset="0"/>
                <a:cs typeface="Times New Roman" panose="02020603050405020304" pitchFamily="18" charset="0"/>
              </a:rPr>
              <a:t> CNXH KH </a:t>
            </a:r>
            <a:r>
              <a:rPr lang="en-US" sz="2800" b="1" dirty="0" err="1">
                <a:solidFill>
                  <a:srgbClr val="FF0000"/>
                </a:solidFill>
                <a:latin typeface="Times New Roman" panose="02020603050405020304" pitchFamily="18" charset="0"/>
                <a:cs typeface="Times New Roman" panose="02020603050405020304" pitchFamily="18" charset="0"/>
              </a:rPr>
              <a:t>trong</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điều</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kiện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mới</a:t>
            </a:r>
            <a:endParaRPr lang="en-US"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593384"/>
      </p:ext>
    </p:extLst>
  </p:cSld>
  <p:clrMapOvr>
    <a:masterClrMapping/>
  </p:clrMapOvr>
  <p:transition>
    <p:wheel spokes="8"/>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CF745F64-772C-471E-A0B1-CF323FB35535}" type="slidenum">
              <a:rPr lang="en-US" sz="1200">
                <a:solidFill>
                  <a:srgbClr val="898989"/>
                </a:solidFill>
              </a:rPr>
              <a:pPr eaLnBrk="1" hangingPunct="1"/>
              <a:t>29</a:t>
            </a:fld>
            <a:endParaRPr lang="en-US" sz="1200">
              <a:solidFill>
                <a:srgbClr val="898989"/>
              </a:solidFill>
            </a:endParaRPr>
          </a:p>
        </p:txBody>
      </p:sp>
      <p:sp>
        <p:nvSpPr>
          <p:cNvPr id="228354" name="Rectangle 2"/>
          <p:cNvSpPr>
            <a:spLocks noGrp="1" noChangeArrowheads="1"/>
          </p:cNvSpPr>
          <p:nvPr>
            <p:ph type="title"/>
          </p:nvPr>
        </p:nvSpPr>
        <p:spPr>
          <a:xfrm>
            <a:off x="2580290" y="63062"/>
            <a:ext cx="8915400" cy="1143000"/>
          </a:xfrm>
        </p:spPr>
        <p:txBody>
          <a:bodyPr/>
          <a:lstStyle/>
          <a:p>
            <a:pPr eaLnBrk="1" hangingPunct="1"/>
            <a:r>
              <a:rPr lang="en-US" altLang="en-US" sz="2800" b="1" dirty="0">
                <a:solidFill>
                  <a:srgbClr val="FF0000"/>
                </a:solidFill>
                <a:latin typeface="Times New Roman" panose="02020603050405020304" pitchFamily="18" charset="0"/>
                <a:cs typeface="Times New Roman" panose="02020603050405020304" pitchFamily="18" charset="0"/>
              </a:rPr>
              <a:t> CNXH SAU KHI LÊNIN QUA ĐỜI ĐẾN NAY</a:t>
            </a:r>
          </a:p>
        </p:txBody>
      </p:sp>
      <p:sp>
        <p:nvSpPr>
          <p:cNvPr id="5" name="TextBox 4"/>
          <p:cNvSpPr txBox="1"/>
          <p:nvPr/>
        </p:nvSpPr>
        <p:spPr>
          <a:xfrm>
            <a:off x="504497" y="1696895"/>
            <a:ext cx="11288110" cy="4832092"/>
          </a:xfrm>
          <a:prstGeom prst="rect">
            <a:avLst/>
          </a:prstGeom>
          <a:noFill/>
        </p:spPr>
        <p:txBody>
          <a:bodyPr wrap="square" rtlCol="0">
            <a:spAutoFit/>
          </a:bodyPr>
          <a:lstStyle/>
          <a:p>
            <a:pPr marL="457200" lvl="0" indent="-457200">
              <a:buFont typeface="Arial" panose="020B0604020202020204" pitchFamily="34" charset="0"/>
              <a:buChar char="•"/>
            </a:pPr>
            <a:r>
              <a:rPr lang="vi-VN" sz="2800" dirty="0">
                <a:latin typeface="+mj-lt"/>
              </a:rPr>
              <a:t>L</a:t>
            </a:r>
            <a:r>
              <a:rPr lang="en-US" sz="2800" dirty="0" err="1">
                <a:latin typeface="+mj-lt"/>
              </a:rPr>
              <a:t>iên</a:t>
            </a:r>
            <a:r>
              <a:rPr lang="en-US" sz="2800" dirty="0">
                <a:latin typeface="+mj-lt"/>
              </a:rPr>
              <a:t> </a:t>
            </a:r>
            <a:r>
              <a:rPr lang="en-US" sz="2800" dirty="0" err="1">
                <a:latin typeface="+mj-lt"/>
              </a:rPr>
              <a:t>xô</a:t>
            </a:r>
            <a:r>
              <a:rPr lang="vi-VN" sz="2800" dirty="0">
                <a:latin typeface="+mj-lt"/>
              </a:rPr>
              <a:t>: CN M</a:t>
            </a:r>
            <a:r>
              <a:rPr lang="en-US" sz="2800" dirty="0">
                <a:latin typeface="+mj-lt"/>
              </a:rPr>
              <a:t>á</a:t>
            </a:r>
            <a:r>
              <a:rPr lang="vi-VN" sz="2800" dirty="0">
                <a:latin typeface="+mj-lt"/>
              </a:rPr>
              <a:t>c – </a:t>
            </a:r>
            <a:r>
              <a:rPr lang="en-US" sz="2800" dirty="0" err="1">
                <a:latin typeface="+mj-lt"/>
              </a:rPr>
              <a:t>Lê</a:t>
            </a:r>
            <a:r>
              <a:rPr lang="vi-VN" sz="2800" dirty="0">
                <a:latin typeface="+mj-lt"/>
              </a:rPr>
              <a:t>nin, tư tưởng Stalin</a:t>
            </a:r>
            <a:endParaRPr lang="en-US" sz="2800" dirty="0">
              <a:latin typeface="+mj-lt"/>
            </a:endParaRPr>
          </a:p>
          <a:p>
            <a:pPr marL="457200" lvl="0" indent="-457200">
              <a:buFont typeface="Arial" panose="020B0604020202020204" pitchFamily="34" charset="0"/>
              <a:buChar char="•"/>
            </a:pPr>
            <a:r>
              <a:rPr lang="vi-VN" sz="2800" dirty="0">
                <a:latin typeface="+mj-lt"/>
              </a:rPr>
              <a:t>Trung Quốc: CN Mác - Lênin , TT Mao Trạch Đ</a:t>
            </a:r>
            <a:r>
              <a:rPr lang="en-US" sz="2800" dirty="0">
                <a:latin typeface="+mj-lt"/>
              </a:rPr>
              <a:t>ô</a:t>
            </a:r>
            <a:r>
              <a:rPr lang="vi-VN" sz="2800" dirty="0">
                <a:latin typeface="+mj-lt"/>
              </a:rPr>
              <a:t>ng, LL Đ</a:t>
            </a:r>
            <a:r>
              <a:rPr lang="en-US" sz="2800" dirty="0">
                <a:latin typeface="+mj-lt"/>
              </a:rPr>
              <a:t>ặ</a:t>
            </a:r>
            <a:r>
              <a:rPr lang="vi-VN" sz="2800" dirty="0">
                <a:latin typeface="+mj-lt"/>
              </a:rPr>
              <a:t>ng Tiểu B</a:t>
            </a:r>
            <a:r>
              <a:rPr lang="en-US" sz="2800" dirty="0" err="1">
                <a:latin typeface="+mj-lt"/>
              </a:rPr>
              <a:t>ình</a:t>
            </a:r>
            <a:r>
              <a:rPr lang="en-US" sz="2800" dirty="0">
                <a:latin typeface="+mj-lt"/>
              </a:rPr>
              <a:t>; T</a:t>
            </a:r>
            <a:r>
              <a:rPr lang="vi-VN" sz="2800" dirty="0">
                <a:latin typeface="+mj-lt"/>
              </a:rPr>
              <a:t>huyết 3 đại diện của Giang Trạch D</a:t>
            </a:r>
            <a:r>
              <a:rPr lang="en-US" sz="2800" dirty="0">
                <a:latin typeface="+mj-lt"/>
              </a:rPr>
              <a:t>â</a:t>
            </a:r>
            <a:r>
              <a:rPr lang="vi-VN" sz="2800" dirty="0">
                <a:latin typeface="+mj-lt"/>
              </a:rPr>
              <a:t>n, CNXH hài h</a:t>
            </a:r>
            <a:r>
              <a:rPr lang="en-US" sz="2800" dirty="0">
                <a:latin typeface="+mj-lt"/>
              </a:rPr>
              <a:t>ò</a:t>
            </a:r>
            <a:r>
              <a:rPr lang="vi-VN" sz="2800" dirty="0">
                <a:latin typeface="+mj-lt"/>
              </a:rPr>
              <a:t>a của Hồ Cẩm Đào, 4 toàn diện</a:t>
            </a:r>
            <a:r>
              <a:rPr lang="en-US" sz="2800" dirty="0">
                <a:latin typeface="+mj-lt"/>
              </a:rPr>
              <a:t> (CNXH </a:t>
            </a:r>
            <a:r>
              <a:rPr lang="en-US" sz="2800" dirty="0" err="1">
                <a:latin typeface="+mj-lt"/>
              </a:rPr>
              <a:t>đặc</a:t>
            </a:r>
            <a:r>
              <a:rPr lang="en-US" sz="2800" dirty="0">
                <a:latin typeface="+mj-lt"/>
              </a:rPr>
              <a:t> </a:t>
            </a:r>
            <a:r>
              <a:rPr lang="en-US" sz="2800" dirty="0" err="1">
                <a:latin typeface="+mj-lt"/>
              </a:rPr>
              <a:t>sắc</a:t>
            </a:r>
            <a:r>
              <a:rPr lang="en-US" sz="2800" dirty="0">
                <a:latin typeface="+mj-lt"/>
              </a:rPr>
              <a:t> TQ </a:t>
            </a:r>
            <a:r>
              <a:rPr lang="en-US" sz="2800" dirty="0" err="1">
                <a:latin typeface="+mj-lt"/>
              </a:rPr>
              <a:t>thời</a:t>
            </a:r>
            <a:r>
              <a:rPr lang="en-US" sz="2800" dirty="0">
                <a:latin typeface="+mj-lt"/>
              </a:rPr>
              <a:t> </a:t>
            </a:r>
            <a:r>
              <a:rPr lang="en-US" sz="2800" dirty="0" err="1">
                <a:latin typeface="+mj-lt"/>
              </a:rPr>
              <a:t>đại</a:t>
            </a:r>
            <a:r>
              <a:rPr lang="en-US" sz="2800" dirty="0">
                <a:latin typeface="+mj-lt"/>
              </a:rPr>
              <a:t> </a:t>
            </a:r>
            <a:r>
              <a:rPr lang="en-US" sz="2800" dirty="0" err="1">
                <a:latin typeface="+mj-lt"/>
              </a:rPr>
              <a:t>mới</a:t>
            </a:r>
            <a:r>
              <a:rPr lang="en-US" sz="2800" dirty="0">
                <a:latin typeface="+mj-lt"/>
              </a:rPr>
              <a:t>)</a:t>
            </a:r>
            <a:r>
              <a:rPr lang="vi-VN" sz="2800" dirty="0">
                <a:latin typeface="+mj-lt"/>
              </a:rPr>
              <a:t> của Tập Cận B</a:t>
            </a:r>
            <a:r>
              <a:rPr lang="en-US" sz="2800" dirty="0">
                <a:latin typeface="+mj-lt"/>
              </a:rPr>
              <a:t>ì</a:t>
            </a:r>
            <a:r>
              <a:rPr lang="vi-VN" sz="2800" dirty="0">
                <a:latin typeface="+mj-lt"/>
              </a:rPr>
              <a:t>nh… </a:t>
            </a:r>
            <a:endParaRPr lang="en-US" sz="2800" dirty="0">
              <a:latin typeface="+mj-lt"/>
            </a:endParaRPr>
          </a:p>
          <a:p>
            <a:pPr marL="457200" lvl="0" indent="-457200">
              <a:buFont typeface="Arial" panose="020B0604020202020204" pitchFamily="34" charset="0"/>
              <a:buChar char="•"/>
            </a:pPr>
            <a:r>
              <a:rPr lang="en-US" sz="2800" dirty="0" err="1">
                <a:latin typeface="+mj-lt"/>
              </a:rPr>
              <a:t>Việt</a:t>
            </a:r>
            <a:r>
              <a:rPr lang="en-US" sz="2800" dirty="0">
                <a:latin typeface="+mj-lt"/>
              </a:rPr>
              <a:t> Nam: CN </a:t>
            </a:r>
            <a:r>
              <a:rPr lang="en-US" sz="2800" dirty="0" err="1">
                <a:latin typeface="+mj-lt"/>
              </a:rPr>
              <a:t>Mác</a:t>
            </a:r>
            <a:r>
              <a:rPr lang="en-US" sz="2800" dirty="0">
                <a:latin typeface="+mj-lt"/>
              </a:rPr>
              <a:t> - </a:t>
            </a:r>
            <a:r>
              <a:rPr lang="en-US" sz="2800" dirty="0" err="1">
                <a:latin typeface="+mj-lt"/>
              </a:rPr>
              <a:t>Lênin</a:t>
            </a:r>
            <a:r>
              <a:rPr lang="en-US" sz="2800" dirty="0">
                <a:latin typeface="+mj-lt"/>
              </a:rPr>
              <a:t>, TT </a:t>
            </a:r>
            <a:r>
              <a:rPr lang="en-US" sz="2800" dirty="0" err="1">
                <a:latin typeface="+mj-lt"/>
              </a:rPr>
              <a:t>Hồ</a:t>
            </a:r>
            <a:r>
              <a:rPr lang="en-US" sz="2800" dirty="0">
                <a:latin typeface="+mj-lt"/>
              </a:rPr>
              <a:t> </a:t>
            </a:r>
            <a:r>
              <a:rPr lang="en-US" sz="2800" dirty="0" err="1">
                <a:latin typeface="+mj-lt"/>
              </a:rPr>
              <a:t>Chí</a:t>
            </a:r>
            <a:r>
              <a:rPr lang="en-US" sz="2800" dirty="0">
                <a:latin typeface="+mj-lt"/>
              </a:rPr>
              <a:t> Minh </a:t>
            </a:r>
          </a:p>
          <a:p>
            <a:pPr marL="457200" lvl="0" indent="-457200">
              <a:buFont typeface="Arial" panose="020B0604020202020204" pitchFamily="34" charset="0"/>
              <a:buChar char="•"/>
            </a:pPr>
            <a:r>
              <a:rPr lang="en-US" sz="2800" dirty="0">
                <a:latin typeface="+mj-lt"/>
              </a:rPr>
              <a:t>CHDCND </a:t>
            </a:r>
            <a:r>
              <a:rPr lang="en-US" sz="2800" dirty="0" err="1">
                <a:latin typeface="+mj-lt"/>
              </a:rPr>
              <a:t>Lào</a:t>
            </a:r>
            <a:r>
              <a:rPr lang="en-US" sz="2800" dirty="0">
                <a:latin typeface="+mj-lt"/>
              </a:rPr>
              <a:t>: CN </a:t>
            </a:r>
            <a:r>
              <a:rPr lang="en-US" sz="2800" dirty="0" err="1">
                <a:latin typeface="+mj-lt"/>
              </a:rPr>
              <a:t>Mác</a:t>
            </a:r>
            <a:r>
              <a:rPr lang="en-US" sz="2800" dirty="0">
                <a:latin typeface="+mj-lt"/>
              </a:rPr>
              <a:t> - </a:t>
            </a:r>
            <a:r>
              <a:rPr lang="en-US" sz="2800" dirty="0" err="1">
                <a:latin typeface="+mj-lt"/>
              </a:rPr>
              <a:t>Lênin</a:t>
            </a:r>
            <a:r>
              <a:rPr lang="en-US" sz="2800" dirty="0">
                <a:latin typeface="+mj-lt"/>
              </a:rPr>
              <a:t>, TT </a:t>
            </a:r>
            <a:r>
              <a:rPr lang="en-US" sz="2800" dirty="0" err="1">
                <a:latin typeface="+mj-lt"/>
              </a:rPr>
              <a:t>Cayxon</a:t>
            </a:r>
            <a:r>
              <a:rPr lang="en-US" sz="2800" dirty="0">
                <a:latin typeface="+mj-lt"/>
              </a:rPr>
              <a:t> </a:t>
            </a:r>
            <a:r>
              <a:rPr lang="en-US" sz="2800" dirty="0" err="1">
                <a:latin typeface="+mj-lt"/>
              </a:rPr>
              <a:t>Phômvihan</a:t>
            </a:r>
            <a:endParaRPr lang="en-US" sz="2800" dirty="0">
              <a:latin typeface="+mj-lt"/>
            </a:endParaRPr>
          </a:p>
          <a:p>
            <a:pPr marL="457200" lvl="0" indent="-457200">
              <a:buFont typeface="Arial" panose="020B0604020202020204" pitchFamily="34" charset="0"/>
              <a:buChar char="•"/>
            </a:pPr>
            <a:r>
              <a:rPr lang="vi-VN" sz="2800" dirty="0">
                <a:latin typeface="+mj-lt"/>
              </a:rPr>
              <a:t>Cu Ba: CN Mác - Lênin, TT Hoxemacti được kết tinh trong tư tưởng và hành động của Phiđen </a:t>
            </a:r>
            <a:endParaRPr lang="en-US" sz="2800" dirty="0">
              <a:latin typeface="+mj-lt"/>
            </a:endParaRPr>
          </a:p>
          <a:p>
            <a:pPr marL="457200" lvl="0" indent="-457200">
              <a:buFont typeface="Arial" panose="020B0604020202020204" pitchFamily="34" charset="0"/>
              <a:buChar char="•"/>
            </a:pPr>
            <a:r>
              <a:rPr lang="en-US" sz="2800" dirty="0">
                <a:latin typeface="+mj-lt"/>
              </a:rPr>
              <a:t>CHDCND </a:t>
            </a:r>
            <a:r>
              <a:rPr lang="en-US" sz="2800" dirty="0" err="1">
                <a:latin typeface="+mj-lt"/>
              </a:rPr>
              <a:t>Triều</a:t>
            </a:r>
            <a:r>
              <a:rPr lang="en-US" sz="2800" dirty="0">
                <a:latin typeface="+mj-lt"/>
              </a:rPr>
              <a:t> </a:t>
            </a:r>
            <a:r>
              <a:rPr lang="en-US" sz="2800" dirty="0" err="1">
                <a:latin typeface="+mj-lt"/>
              </a:rPr>
              <a:t>Tiên</a:t>
            </a:r>
            <a:r>
              <a:rPr lang="en-US" sz="2800" dirty="0">
                <a:latin typeface="+mj-lt"/>
              </a:rPr>
              <a:t>: </a:t>
            </a:r>
            <a:r>
              <a:rPr lang="en-US" sz="2800" dirty="0" err="1">
                <a:latin typeface="+mj-lt"/>
              </a:rPr>
              <a:t>Chủ</a:t>
            </a:r>
            <a:r>
              <a:rPr lang="en-US" sz="2800" dirty="0">
                <a:latin typeface="+mj-lt"/>
              </a:rPr>
              <a:t> </a:t>
            </a:r>
            <a:r>
              <a:rPr lang="en-US" sz="2800" dirty="0" err="1">
                <a:latin typeface="+mj-lt"/>
              </a:rPr>
              <a:t>thuyết</a:t>
            </a:r>
            <a:r>
              <a:rPr lang="en-US" sz="2800" dirty="0">
                <a:latin typeface="+mj-lt"/>
              </a:rPr>
              <a:t> Kim </a:t>
            </a:r>
            <a:r>
              <a:rPr lang="en-US" sz="2800" dirty="0" err="1">
                <a:latin typeface="+mj-lt"/>
              </a:rPr>
              <a:t>Nhật</a:t>
            </a:r>
            <a:r>
              <a:rPr lang="en-US" sz="2800" dirty="0">
                <a:latin typeface="+mj-lt"/>
              </a:rPr>
              <a:t> </a:t>
            </a:r>
            <a:r>
              <a:rPr lang="en-US" sz="2800" dirty="0" err="1">
                <a:latin typeface="+mj-lt"/>
              </a:rPr>
              <a:t>Thành</a:t>
            </a:r>
            <a:r>
              <a:rPr lang="en-US" sz="2800" dirty="0">
                <a:latin typeface="+mj-lt"/>
              </a:rPr>
              <a:t> </a:t>
            </a:r>
          </a:p>
          <a:p>
            <a:pPr marL="457200" lvl="0" indent="-457200">
              <a:buFont typeface="Arial" panose="020B0604020202020204" pitchFamily="34" charset="0"/>
              <a:buChar char="•"/>
            </a:pPr>
            <a:r>
              <a:rPr lang="en-US" sz="2800" dirty="0">
                <a:latin typeface="+mj-lt"/>
              </a:rPr>
              <a:t>CNXH </a:t>
            </a:r>
            <a:r>
              <a:rPr lang="en-US" sz="2800" dirty="0" err="1">
                <a:latin typeface="+mj-lt"/>
              </a:rPr>
              <a:t>thế</a:t>
            </a:r>
            <a:r>
              <a:rPr lang="en-US" sz="2800" dirty="0">
                <a:latin typeface="+mj-lt"/>
              </a:rPr>
              <a:t> </a:t>
            </a:r>
            <a:r>
              <a:rPr lang="en-US" sz="2800" dirty="0" err="1">
                <a:latin typeface="+mj-lt"/>
              </a:rPr>
              <a:t>kỷ</a:t>
            </a:r>
            <a:r>
              <a:rPr lang="en-US" sz="2800" dirty="0">
                <a:latin typeface="+mj-lt"/>
              </a:rPr>
              <a:t> XXI: CN </a:t>
            </a:r>
            <a:r>
              <a:rPr lang="en-US" sz="2800" dirty="0" err="1">
                <a:latin typeface="+mj-lt"/>
              </a:rPr>
              <a:t>Mác</a:t>
            </a:r>
            <a:r>
              <a:rPr lang="en-US" sz="2800" dirty="0">
                <a:latin typeface="+mj-lt"/>
              </a:rPr>
              <a:t> – </a:t>
            </a:r>
            <a:r>
              <a:rPr lang="en-US" sz="2800" dirty="0" err="1">
                <a:latin typeface="+mj-lt"/>
              </a:rPr>
              <a:t>Lênin</a:t>
            </a:r>
            <a:r>
              <a:rPr lang="en-US" sz="2800" dirty="0">
                <a:latin typeface="+mj-lt"/>
              </a:rPr>
              <a:t>, TT </a:t>
            </a:r>
            <a:r>
              <a:rPr lang="en-US" sz="2800" dirty="0" err="1">
                <a:latin typeface="+mj-lt"/>
              </a:rPr>
              <a:t>Bôlivia</a:t>
            </a:r>
            <a:r>
              <a:rPr lang="en-US" sz="2800" dirty="0">
                <a:latin typeface="+mj-lt"/>
              </a:rPr>
              <a:t> </a:t>
            </a:r>
            <a:r>
              <a:rPr lang="en-US" sz="2800" dirty="0" err="1">
                <a:latin typeface="+mj-lt"/>
              </a:rPr>
              <a:t>và</a:t>
            </a:r>
            <a:r>
              <a:rPr lang="en-US" sz="2800" dirty="0">
                <a:latin typeface="+mj-lt"/>
              </a:rPr>
              <a:t> </a:t>
            </a:r>
            <a:r>
              <a:rPr lang="en-US" sz="2800" dirty="0" err="1">
                <a:latin typeface="+mj-lt"/>
              </a:rPr>
              <a:t>Kinh</a:t>
            </a:r>
            <a:r>
              <a:rPr lang="en-US" sz="2800" dirty="0">
                <a:latin typeface="+mj-lt"/>
              </a:rPr>
              <a:t> </a:t>
            </a:r>
            <a:r>
              <a:rPr lang="en-US" sz="2800" dirty="0" err="1">
                <a:latin typeface="+mj-lt"/>
              </a:rPr>
              <a:t>thánh</a:t>
            </a:r>
            <a:r>
              <a:rPr lang="en-US" sz="2800" dirty="0">
                <a:latin typeface="+mj-lt"/>
              </a:rPr>
              <a:t>…</a:t>
            </a:r>
          </a:p>
          <a:p>
            <a:endParaRPr lang="en-US" sz="2800" dirty="0">
              <a:latin typeface="+mj-lt"/>
            </a:endParaRPr>
          </a:p>
        </p:txBody>
      </p:sp>
    </p:spTree>
    <p:extLst>
      <p:ext uri="{BB962C8B-B14F-4D97-AF65-F5344CB8AC3E}">
        <p14:creationId xmlns:p14="http://schemas.microsoft.com/office/powerpoint/2010/main" val="62704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8354"/>
                                        </p:tgtEl>
                                        <p:attrNameLst>
                                          <p:attrName>style.visibility</p:attrName>
                                        </p:attrNameLst>
                                      </p:cBhvr>
                                      <p:to>
                                        <p:strVal val="visible"/>
                                      </p:to>
                                    </p:set>
                                    <p:animEffect transition="in" filter="box(in)">
                                      <p:cBhvr>
                                        <p:cTn id="7" dur="500"/>
                                        <p:tgtEl>
                                          <p:spTgt spid="2283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902" name="Rectangle 6"/>
          <p:cNvSpPr>
            <a:spLocks noGrp="1" noChangeArrowheads="1"/>
          </p:cNvSpPr>
          <p:nvPr>
            <p:ph idx="1"/>
          </p:nvPr>
        </p:nvSpPr>
        <p:spPr>
          <a:xfrm>
            <a:off x="1752600" y="381000"/>
            <a:ext cx="8763000" cy="6248400"/>
          </a:xfrm>
        </p:spPr>
        <p:txBody>
          <a:bodyPr rtlCol="0">
            <a:normAutofit/>
          </a:bodyPr>
          <a:lstStyle/>
          <a:p>
            <a:pPr marL="0" indent="0" algn="ctr">
              <a:buNone/>
              <a:defRPr/>
            </a:pPr>
            <a:endParaRPr lang="en-US" b="1" dirty="0">
              <a:solidFill>
                <a:srgbClr val="FF0000"/>
              </a:solidFill>
              <a:latin typeface="Times New Roman" panose="02020603050405020304" pitchFamily="18" charset="0"/>
              <a:cs typeface="Times New Roman" panose="02020603050405020304" pitchFamily="18" charset="0"/>
            </a:endParaRPr>
          </a:p>
          <a:p>
            <a:pPr marL="0" indent="0" algn="ctr">
              <a:buNone/>
              <a:defRPr/>
            </a:pPr>
            <a:r>
              <a:rPr lang="en-US" b="1" dirty="0">
                <a:solidFill>
                  <a:srgbClr val="FF0000"/>
                </a:solidFill>
                <a:latin typeface="Times New Roman" panose="02020603050405020304" pitchFamily="18" charset="0"/>
                <a:cs typeface="Times New Roman" panose="02020603050405020304" pitchFamily="18" charset="0"/>
              </a:rPr>
              <a:t>KẾT CẤU GIÁO TRÌNH CNXHKH </a:t>
            </a:r>
          </a:p>
          <a:p>
            <a:pPr marL="0" indent="0" algn="ctr">
              <a:buNone/>
              <a:defRPr/>
            </a:pPr>
            <a:endParaRPr lang="en-US" b="1" dirty="0">
              <a:solidFill>
                <a:srgbClr val="FF0000"/>
              </a:solidFill>
              <a:latin typeface="Times New Roman" panose="02020603050405020304" pitchFamily="18" charset="0"/>
              <a:cs typeface="Times New Roman" panose="02020603050405020304" pitchFamily="18" charset="0"/>
            </a:endParaRPr>
          </a:p>
          <a:p>
            <a:pPr marL="514350" indent="-514350">
              <a:buFont typeface="+mj-lt"/>
              <a:buAutoNum type="arabicPeriod"/>
              <a:defRPr/>
            </a:pPr>
            <a:r>
              <a:rPr lang="en-US" b="1" dirty="0" err="1">
                <a:solidFill>
                  <a:srgbClr val="002060"/>
                </a:solidFill>
                <a:latin typeface="Times New Roman" pitchFamily="18" charset="0"/>
                <a:cs typeface="Times New Roman" pitchFamily="18" charset="0"/>
              </a:rPr>
              <a:t>Nhập</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môn</a:t>
            </a:r>
            <a:r>
              <a:rPr lang="en-US" b="1" dirty="0">
                <a:solidFill>
                  <a:srgbClr val="002060"/>
                </a:solidFill>
                <a:latin typeface="Times New Roman" pitchFamily="18" charset="0"/>
                <a:cs typeface="Times New Roman" pitchFamily="18" charset="0"/>
              </a:rPr>
              <a:t> CNXHKH</a:t>
            </a:r>
          </a:p>
          <a:p>
            <a:pPr marL="514350" indent="-514350">
              <a:buFont typeface="+mj-lt"/>
              <a:buAutoNum type="arabicPeriod"/>
              <a:defRPr/>
            </a:pPr>
            <a:r>
              <a:rPr lang="en-US" b="1" dirty="0" err="1">
                <a:solidFill>
                  <a:srgbClr val="002060"/>
                </a:solidFill>
                <a:latin typeface="Times New Roman" pitchFamily="18" charset="0"/>
                <a:cs typeface="Times New Roman" pitchFamily="18" charset="0"/>
              </a:rPr>
              <a:t>Sứ</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mệnh</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lịch</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sử</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của</a:t>
            </a:r>
            <a:r>
              <a:rPr lang="en-US" b="1" dirty="0">
                <a:solidFill>
                  <a:srgbClr val="002060"/>
                </a:solidFill>
                <a:latin typeface="Times New Roman" pitchFamily="18" charset="0"/>
                <a:cs typeface="Times New Roman" pitchFamily="18" charset="0"/>
              </a:rPr>
              <a:t> GCCN</a:t>
            </a:r>
          </a:p>
          <a:p>
            <a:pPr marL="514350" indent="-514350">
              <a:buFont typeface="+mj-lt"/>
              <a:buAutoNum type="arabicPeriod"/>
              <a:defRPr/>
            </a:pPr>
            <a:r>
              <a:rPr lang="en-US" b="1" dirty="0">
                <a:solidFill>
                  <a:srgbClr val="002060"/>
                </a:solidFill>
                <a:latin typeface="Times New Roman" pitchFamily="18" charset="0"/>
                <a:cs typeface="Times New Roman" pitchFamily="18" charset="0"/>
              </a:rPr>
              <a:t>CNXH  </a:t>
            </a:r>
            <a:r>
              <a:rPr lang="en-US" b="1" dirty="0" err="1">
                <a:solidFill>
                  <a:srgbClr val="002060"/>
                </a:solidFill>
                <a:latin typeface="Times New Roman" pitchFamily="18" charset="0"/>
                <a:cs typeface="Times New Roman" pitchFamily="18" charset="0"/>
              </a:rPr>
              <a:t>và</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Thời</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kỳ</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quá</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độ</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lên</a:t>
            </a:r>
            <a:r>
              <a:rPr lang="en-US" b="1" dirty="0">
                <a:solidFill>
                  <a:srgbClr val="002060"/>
                </a:solidFill>
                <a:latin typeface="Times New Roman" pitchFamily="18" charset="0"/>
                <a:cs typeface="Times New Roman" pitchFamily="18" charset="0"/>
              </a:rPr>
              <a:t> CNXH</a:t>
            </a:r>
          </a:p>
          <a:p>
            <a:pPr marL="514350" indent="-514350">
              <a:buFont typeface="+mj-lt"/>
              <a:buAutoNum type="arabicPeriod"/>
              <a:defRPr/>
            </a:pPr>
            <a:r>
              <a:rPr lang="en-US" b="1" dirty="0" err="1">
                <a:solidFill>
                  <a:srgbClr val="002060"/>
                </a:solidFill>
                <a:latin typeface="Times New Roman" pitchFamily="18" charset="0"/>
                <a:cs typeface="Times New Roman" pitchFamily="18" charset="0"/>
              </a:rPr>
              <a:t>Dân</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chủ</a:t>
            </a:r>
            <a:r>
              <a:rPr lang="en-US" b="1" dirty="0">
                <a:solidFill>
                  <a:srgbClr val="002060"/>
                </a:solidFill>
                <a:latin typeface="Times New Roman" pitchFamily="18" charset="0"/>
                <a:cs typeface="Times New Roman" pitchFamily="18" charset="0"/>
              </a:rPr>
              <a:t> XHCN </a:t>
            </a:r>
            <a:r>
              <a:rPr lang="en-US" b="1" dirty="0" err="1">
                <a:solidFill>
                  <a:srgbClr val="002060"/>
                </a:solidFill>
                <a:latin typeface="Times New Roman" pitchFamily="18" charset="0"/>
                <a:cs typeface="Times New Roman" pitchFamily="18" charset="0"/>
              </a:rPr>
              <a:t>và</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nhà</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nước</a:t>
            </a:r>
            <a:r>
              <a:rPr lang="en-US" b="1" dirty="0">
                <a:solidFill>
                  <a:srgbClr val="002060"/>
                </a:solidFill>
                <a:latin typeface="Times New Roman" pitchFamily="18" charset="0"/>
                <a:cs typeface="Times New Roman" pitchFamily="18" charset="0"/>
              </a:rPr>
              <a:t> XHCN</a:t>
            </a:r>
          </a:p>
          <a:p>
            <a:pPr marL="514350" indent="-514350">
              <a:buFont typeface="+mj-lt"/>
              <a:buAutoNum type="arabicPeriod"/>
              <a:defRPr/>
            </a:pPr>
            <a:r>
              <a:rPr lang="en-US" b="1" dirty="0" err="1">
                <a:solidFill>
                  <a:srgbClr val="002060"/>
                </a:solidFill>
                <a:latin typeface="Times New Roman" pitchFamily="18" charset="0"/>
                <a:cs typeface="Times New Roman" pitchFamily="18" charset="0"/>
              </a:rPr>
              <a:t>Cơ</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cấu</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xã</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hội</a:t>
            </a:r>
            <a:r>
              <a:rPr lang="en-US" b="1" dirty="0">
                <a:solidFill>
                  <a:srgbClr val="002060"/>
                </a:solidFill>
                <a:latin typeface="Times New Roman" pitchFamily="18" charset="0"/>
                <a:cs typeface="Times New Roman" pitchFamily="18" charset="0"/>
              </a:rPr>
              <a:t> – GC </a:t>
            </a:r>
            <a:r>
              <a:rPr lang="en-US" b="1" dirty="0" err="1">
                <a:solidFill>
                  <a:srgbClr val="002060"/>
                </a:solidFill>
                <a:latin typeface="Times New Roman" pitchFamily="18" charset="0"/>
                <a:cs typeface="Times New Roman" pitchFamily="18" charset="0"/>
              </a:rPr>
              <a:t>và</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liên</a:t>
            </a:r>
            <a:r>
              <a:rPr lang="en-US" b="1" dirty="0">
                <a:solidFill>
                  <a:srgbClr val="002060"/>
                </a:solidFill>
                <a:latin typeface="Times New Roman" pitchFamily="18" charset="0"/>
                <a:cs typeface="Times New Roman" pitchFamily="18" charset="0"/>
              </a:rPr>
              <a:t> minh GC, TL </a:t>
            </a:r>
            <a:r>
              <a:rPr lang="en-US" b="1" dirty="0" err="1">
                <a:solidFill>
                  <a:srgbClr val="002060"/>
                </a:solidFill>
                <a:latin typeface="Times New Roman" pitchFamily="18" charset="0"/>
                <a:cs typeface="Times New Roman" pitchFamily="18" charset="0"/>
              </a:rPr>
              <a:t>trong</a:t>
            </a:r>
            <a:r>
              <a:rPr lang="en-US" b="1" dirty="0">
                <a:solidFill>
                  <a:srgbClr val="002060"/>
                </a:solidFill>
                <a:latin typeface="Times New Roman" pitchFamily="18" charset="0"/>
                <a:cs typeface="Times New Roman" pitchFamily="18" charset="0"/>
              </a:rPr>
              <a:t> TKQĐ </a:t>
            </a:r>
            <a:r>
              <a:rPr lang="en-US" b="1" dirty="0" err="1">
                <a:solidFill>
                  <a:srgbClr val="002060"/>
                </a:solidFill>
                <a:latin typeface="Times New Roman" pitchFamily="18" charset="0"/>
                <a:cs typeface="Times New Roman" pitchFamily="18" charset="0"/>
              </a:rPr>
              <a:t>lên</a:t>
            </a:r>
            <a:r>
              <a:rPr lang="en-US" b="1" dirty="0">
                <a:solidFill>
                  <a:srgbClr val="002060"/>
                </a:solidFill>
                <a:latin typeface="Times New Roman" pitchFamily="18" charset="0"/>
                <a:cs typeface="Times New Roman" pitchFamily="18" charset="0"/>
              </a:rPr>
              <a:t> CNXH</a:t>
            </a:r>
          </a:p>
          <a:p>
            <a:pPr marL="514350" indent="-514350">
              <a:buFont typeface="+mj-lt"/>
              <a:buAutoNum type="arabicPeriod"/>
              <a:defRPr/>
            </a:pPr>
            <a:r>
              <a:rPr lang="en-US" b="1" dirty="0" err="1">
                <a:solidFill>
                  <a:srgbClr val="002060"/>
                </a:solidFill>
                <a:latin typeface="Times New Roman" pitchFamily="18" charset="0"/>
                <a:cs typeface="Times New Roman" pitchFamily="18" charset="0"/>
              </a:rPr>
              <a:t>Vấn</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đề</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dân</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tộc</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và</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tôn</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giáo</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trong</a:t>
            </a:r>
            <a:r>
              <a:rPr lang="en-US" b="1" dirty="0">
                <a:solidFill>
                  <a:srgbClr val="002060"/>
                </a:solidFill>
                <a:latin typeface="Times New Roman" pitchFamily="18" charset="0"/>
                <a:cs typeface="Times New Roman" pitchFamily="18" charset="0"/>
              </a:rPr>
              <a:t> TKQĐ </a:t>
            </a:r>
            <a:r>
              <a:rPr lang="en-US" b="1" dirty="0" err="1">
                <a:solidFill>
                  <a:srgbClr val="002060"/>
                </a:solidFill>
                <a:latin typeface="Times New Roman" pitchFamily="18" charset="0"/>
                <a:cs typeface="Times New Roman" pitchFamily="18" charset="0"/>
              </a:rPr>
              <a:t>lên</a:t>
            </a:r>
            <a:r>
              <a:rPr lang="en-US" b="1" dirty="0">
                <a:solidFill>
                  <a:srgbClr val="002060"/>
                </a:solidFill>
                <a:latin typeface="Times New Roman" pitchFamily="18" charset="0"/>
                <a:cs typeface="Times New Roman" pitchFamily="18" charset="0"/>
              </a:rPr>
              <a:t> CNXH</a:t>
            </a:r>
          </a:p>
          <a:p>
            <a:pPr marL="514350" indent="-514350">
              <a:buFont typeface="+mj-lt"/>
              <a:buAutoNum type="arabicPeriod"/>
              <a:defRPr/>
            </a:pPr>
            <a:r>
              <a:rPr lang="en-US" b="1" dirty="0" err="1">
                <a:solidFill>
                  <a:srgbClr val="002060"/>
                </a:solidFill>
                <a:latin typeface="Times New Roman" pitchFamily="18" charset="0"/>
                <a:cs typeface="Times New Roman" pitchFamily="18" charset="0"/>
              </a:rPr>
              <a:t>Vấn</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đề</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gia</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đình</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trong</a:t>
            </a:r>
            <a:r>
              <a:rPr lang="en-US" b="1" dirty="0">
                <a:solidFill>
                  <a:srgbClr val="002060"/>
                </a:solidFill>
                <a:latin typeface="Times New Roman" pitchFamily="18" charset="0"/>
                <a:cs typeface="Times New Roman" pitchFamily="18" charset="0"/>
              </a:rPr>
              <a:t> TKQĐ </a:t>
            </a:r>
            <a:r>
              <a:rPr lang="en-US" b="1" dirty="0" err="1">
                <a:solidFill>
                  <a:srgbClr val="002060"/>
                </a:solidFill>
                <a:latin typeface="Times New Roman" pitchFamily="18" charset="0"/>
                <a:cs typeface="Times New Roman" pitchFamily="18" charset="0"/>
              </a:rPr>
              <a:t>lên</a:t>
            </a:r>
            <a:r>
              <a:rPr lang="en-US" b="1" dirty="0">
                <a:solidFill>
                  <a:srgbClr val="002060"/>
                </a:solidFill>
                <a:latin typeface="Times New Roman" pitchFamily="18" charset="0"/>
                <a:cs typeface="Times New Roman" pitchFamily="18" charset="0"/>
              </a:rPr>
              <a:t> CNXH</a:t>
            </a:r>
          </a:p>
          <a:p>
            <a:pPr marL="514350" indent="-514350">
              <a:buFont typeface="+mj-lt"/>
              <a:buAutoNum type="arabicPeriod"/>
              <a:defRPr/>
            </a:pPr>
            <a:endParaRPr lang="en-US" b="1" dirty="0">
              <a:latin typeface="Times New Roman" pitchFamily="18" charset="0"/>
              <a:cs typeface="Times New Roman" pitchFamily="18" charset="0"/>
            </a:endParaRPr>
          </a:p>
          <a:p>
            <a:pPr marL="0" indent="0" algn="just">
              <a:lnSpc>
                <a:spcPct val="125000"/>
              </a:lnSpc>
              <a:spcBef>
                <a:spcPct val="30000"/>
              </a:spcBef>
              <a:spcAft>
                <a:spcPts val="1200"/>
              </a:spcAft>
              <a:buNone/>
              <a:defRPr/>
            </a:pPr>
            <a:endParaRPr lang="en-US"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a:p>
            <a:pPr marL="571500" indent="-571500" algn="just">
              <a:buNone/>
              <a:defRPr/>
            </a:pPr>
            <a:endParaRPr lang="en-US" sz="2600" dirty="0">
              <a:solidFill>
                <a:srgbClr val="0000CC"/>
              </a:solidFill>
              <a:latin typeface=".VnVogueH" pitchFamily="34" charset="0"/>
            </a:endParaRPr>
          </a:p>
        </p:txBody>
      </p:sp>
      <p:sp>
        <p:nvSpPr>
          <p:cNvPr id="5122" name="Slide Number Placeholder 5"/>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C39FC231-00D6-41CF-BDCA-BD1BD83F10C2}" type="slidenum">
              <a:rPr lang="en-US" sz="1200">
                <a:solidFill>
                  <a:srgbClr val="898989"/>
                </a:solidFill>
              </a:rPr>
              <a:pPr eaLnBrk="1" hangingPunct="1"/>
              <a:t>3</a:t>
            </a:fld>
            <a:endParaRPr lang="en-US" sz="1200">
              <a:solidFill>
                <a:srgbClr val="898989"/>
              </a:solidFill>
            </a:endParaRPr>
          </a:p>
        </p:txBody>
      </p:sp>
      <p:sp>
        <p:nvSpPr>
          <p:cNvPr id="4101" name="Text Box 4"/>
          <p:cNvSpPr txBox="1">
            <a:spLocks noChangeArrowheads="1"/>
          </p:cNvSpPr>
          <p:nvPr/>
        </p:nvSpPr>
        <p:spPr bwMode="auto">
          <a:xfrm>
            <a:off x="3505200" y="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endParaRPr lang="en-US" altLang="en-US"/>
          </a:p>
        </p:txBody>
      </p:sp>
    </p:spTree>
    <p:extLst>
      <p:ext uri="{BB962C8B-B14F-4D97-AF65-F5344CB8AC3E}">
        <p14:creationId xmlns:p14="http://schemas.microsoft.com/office/powerpoint/2010/main" val="70409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8902">
                                            <p:txEl>
                                              <p:pRg st="1" end="1"/>
                                            </p:txEl>
                                          </p:spTgt>
                                        </p:tgtEl>
                                        <p:attrNameLst>
                                          <p:attrName>style.visibility</p:attrName>
                                        </p:attrNameLst>
                                      </p:cBhvr>
                                      <p:to>
                                        <p:strVal val="visible"/>
                                      </p:to>
                                    </p:set>
                                    <p:animEffect transition="in" filter="barn(inVertical)">
                                      <p:cBhvr>
                                        <p:cTn id="7" dur="500"/>
                                        <p:tgtEl>
                                          <p:spTgt spid="2089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8902">
                                            <p:txEl>
                                              <p:pRg st="3" end="3"/>
                                            </p:txEl>
                                          </p:spTgt>
                                        </p:tgtEl>
                                        <p:attrNameLst>
                                          <p:attrName>style.visibility</p:attrName>
                                        </p:attrNameLst>
                                      </p:cBhvr>
                                      <p:to>
                                        <p:strVal val="visible"/>
                                      </p:to>
                                    </p:set>
                                    <p:animEffect transition="in" filter="barn(inVertical)">
                                      <p:cBhvr>
                                        <p:cTn id="12" dur="500"/>
                                        <p:tgtEl>
                                          <p:spTgt spid="20890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8902">
                                            <p:txEl>
                                              <p:pRg st="4" end="4"/>
                                            </p:txEl>
                                          </p:spTgt>
                                        </p:tgtEl>
                                        <p:attrNameLst>
                                          <p:attrName>style.visibility</p:attrName>
                                        </p:attrNameLst>
                                      </p:cBhvr>
                                      <p:to>
                                        <p:strVal val="visible"/>
                                      </p:to>
                                    </p:set>
                                    <p:animEffect transition="in" filter="barn(inVertical)">
                                      <p:cBhvr>
                                        <p:cTn id="17" dur="500"/>
                                        <p:tgtEl>
                                          <p:spTgt spid="20890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8902">
                                            <p:txEl>
                                              <p:pRg st="5" end="5"/>
                                            </p:txEl>
                                          </p:spTgt>
                                        </p:tgtEl>
                                        <p:attrNameLst>
                                          <p:attrName>style.visibility</p:attrName>
                                        </p:attrNameLst>
                                      </p:cBhvr>
                                      <p:to>
                                        <p:strVal val="visible"/>
                                      </p:to>
                                    </p:set>
                                    <p:animEffect transition="in" filter="barn(inVertical)">
                                      <p:cBhvr>
                                        <p:cTn id="22" dur="500"/>
                                        <p:tgtEl>
                                          <p:spTgt spid="20890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08902">
                                            <p:txEl>
                                              <p:pRg st="6" end="6"/>
                                            </p:txEl>
                                          </p:spTgt>
                                        </p:tgtEl>
                                        <p:attrNameLst>
                                          <p:attrName>style.visibility</p:attrName>
                                        </p:attrNameLst>
                                      </p:cBhvr>
                                      <p:to>
                                        <p:strVal val="visible"/>
                                      </p:to>
                                    </p:set>
                                    <p:animEffect transition="in" filter="barn(inVertical)">
                                      <p:cBhvr>
                                        <p:cTn id="27" dur="500"/>
                                        <p:tgtEl>
                                          <p:spTgt spid="208902">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8902">
                                            <p:txEl>
                                              <p:pRg st="7" end="7"/>
                                            </p:txEl>
                                          </p:spTgt>
                                        </p:tgtEl>
                                        <p:attrNameLst>
                                          <p:attrName>style.visibility</p:attrName>
                                        </p:attrNameLst>
                                      </p:cBhvr>
                                      <p:to>
                                        <p:strVal val="visible"/>
                                      </p:to>
                                    </p:set>
                                    <p:animEffect transition="in" filter="barn(inVertical)">
                                      <p:cBhvr>
                                        <p:cTn id="32" dur="500"/>
                                        <p:tgtEl>
                                          <p:spTgt spid="208902">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08902">
                                            <p:txEl>
                                              <p:pRg st="8" end="8"/>
                                            </p:txEl>
                                          </p:spTgt>
                                        </p:tgtEl>
                                        <p:attrNameLst>
                                          <p:attrName>style.visibility</p:attrName>
                                        </p:attrNameLst>
                                      </p:cBhvr>
                                      <p:to>
                                        <p:strVal val="visible"/>
                                      </p:to>
                                    </p:set>
                                    <p:animEffect transition="in" filter="barn(inVertical)">
                                      <p:cBhvr>
                                        <p:cTn id="37" dur="500"/>
                                        <p:tgtEl>
                                          <p:spTgt spid="208902">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08902">
                                            <p:txEl>
                                              <p:pRg st="9" end="9"/>
                                            </p:txEl>
                                          </p:spTgt>
                                        </p:tgtEl>
                                        <p:attrNameLst>
                                          <p:attrName>style.visibility</p:attrName>
                                        </p:attrNameLst>
                                      </p:cBhvr>
                                      <p:to>
                                        <p:strVal val="visible"/>
                                      </p:to>
                                    </p:set>
                                    <p:animEffect transition="in" filter="barn(inVertical)">
                                      <p:cBhvr>
                                        <p:cTn id="42" dur="500"/>
                                        <p:tgtEl>
                                          <p:spTgt spid="20890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400" b="1" dirty="0">
                <a:solidFill>
                  <a:srgbClr val="FF0000"/>
                </a:solidFill>
                <a:latin typeface="Times New Roman" panose="02020603050405020304" pitchFamily="18" charset="0"/>
                <a:cs typeface="Times New Roman" panose="02020603050405020304" pitchFamily="18" charset="0"/>
              </a:rPr>
              <a:t>1.</a:t>
            </a:r>
            <a:r>
              <a:rPr lang="vi-VN" sz="3400" b="1" dirty="0">
                <a:solidFill>
                  <a:srgbClr val="FF0000"/>
                </a:solidFill>
                <a:latin typeface="Times New Roman" panose="02020603050405020304" pitchFamily="18" charset="0"/>
                <a:cs typeface="Times New Roman" panose="02020603050405020304" pitchFamily="18" charset="0"/>
              </a:rPr>
              <a:t>3. Đối tượng, phương pháp và ý nghĩa của việc nghiên cứu Chủ nghĩa xã hội khoa học</a:t>
            </a:r>
            <a:endParaRPr lang="en-US" sz="3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3778" y="2408698"/>
            <a:ext cx="11475767" cy="4866198"/>
          </a:xfrm>
        </p:spPr>
        <p:txBody>
          <a:bodyPr/>
          <a:lstStyle/>
          <a:p>
            <a:pPr marL="0" indent="0" algn="just">
              <a:buNone/>
            </a:pPr>
            <a:r>
              <a:rPr lang="en-US" i="1" dirty="0">
                <a:latin typeface="Times New Roman" panose="02020603050405020304" pitchFamily="18" charset="0"/>
                <a:cs typeface="Times New Roman" panose="02020603050405020304" pitchFamily="18" charset="0"/>
              </a:rPr>
              <a:t>N</a:t>
            </a:r>
            <a:r>
              <a:rPr lang="vi-VN" i="1" dirty="0">
                <a:latin typeface="Times New Roman" panose="02020603050405020304" pitchFamily="18" charset="0"/>
                <a:cs typeface="Times New Roman" panose="02020603050405020304" pitchFamily="18" charset="0"/>
              </a:rPr>
              <a:t>hững qui luật, tính qui luật chính trị- xã hội của quá trình phát sinh hình thành và phát triển của hình thái kinh tế- xã hội cộng sản chủ nghĩa mà giai đoạn thấp là chủ nghĩa xã hội; những nguyên tắc cơ bản, những điều kiện, những con đường và hình thức, phương pháp đấu tranh cách mạng của giai cấp công nhân và nhân dân lao động nhằm hiện thực hóa sự chuyển biến từ chủ nghĩa tư bản lên chủ nghĩa xã hội và chủ nghĩa cộng sản.</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53778" y="1542063"/>
            <a:ext cx="10421006"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1.</a:t>
            </a:r>
            <a:r>
              <a:rPr lang="vi-VN" sz="2800" dirty="0">
                <a:solidFill>
                  <a:srgbClr val="FF0000"/>
                </a:solidFill>
                <a:latin typeface="Times New Roman" panose="02020603050405020304" pitchFamily="18" charset="0"/>
                <a:cs typeface="Times New Roman" panose="02020603050405020304" pitchFamily="18" charset="0"/>
              </a:rPr>
              <a:t>3.1. Đối tượng nghiên cứu của Chủ nghĩa xã hội khoa học</a:t>
            </a:r>
            <a:r>
              <a:rPr lang="en-US" sz="2800"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41457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400" b="1" dirty="0">
                <a:solidFill>
                  <a:srgbClr val="FF0000"/>
                </a:solidFill>
                <a:latin typeface="Times New Roman" panose="02020603050405020304" pitchFamily="18" charset="0"/>
                <a:cs typeface="Times New Roman" panose="02020603050405020304" pitchFamily="18" charset="0"/>
              </a:rPr>
              <a:t>1.</a:t>
            </a:r>
            <a:r>
              <a:rPr lang="vi-VN" sz="3400" b="1" dirty="0">
                <a:solidFill>
                  <a:srgbClr val="FF0000"/>
                </a:solidFill>
                <a:latin typeface="Times New Roman" panose="02020603050405020304" pitchFamily="18" charset="0"/>
                <a:cs typeface="Times New Roman" panose="02020603050405020304" pitchFamily="18" charset="0"/>
              </a:rPr>
              <a:t>3. Đối tượng, phương pháp và ý nghĩa của việc nghiên cứu Chủ nghĩa xã hội khoa học</a:t>
            </a:r>
            <a:endParaRPr lang="en-US" sz="3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3778" y="2408698"/>
            <a:ext cx="11475767" cy="4866198"/>
          </a:xfrm>
        </p:spPr>
        <p:txBody>
          <a:bodyPr/>
          <a:lstStyle/>
          <a:p>
            <a:pPr algn="just">
              <a:buFont typeface="Wingdings" panose="05000000000000000000" pitchFamily="2" charset="2"/>
              <a:buChar char="Ø"/>
            </a:pPr>
            <a:r>
              <a:rPr lang="en-US" dirty="0">
                <a:latin typeface="+mj-lt"/>
              </a:rPr>
              <a:t> </a:t>
            </a:r>
            <a:r>
              <a:rPr lang="vi-VN" dirty="0">
                <a:latin typeface="+mj-lt"/>
              </a:rPr>
              <a:t>Phương pháp kết hợp lịch sử - lôgíc</a:t>
            </a:r>
            <a:endParaRPr lang="en-US" dirty="0">
              <a:latin typeface="+mj-lt"/>
            </a:endParaRPr>
          </a:p>
          <a:p>
            <a:pPr algn="just">
              <a:buFont typeface="Wingdings" panose="05000000000000000000" pitchFamily="2" charset="2"/>
              <a:buChar char="Ø"/>
            </a:pPr>
            <a:r>
              <a:rPr lang="en-US" dirty="0">
                <a:latin typeface="+mj-lt"/>
              </a:rPr>
              <a:t> </a:t>
            </a:r>
            <a:r>
              <a:rPr lang="vi-VN" dirty="0">
                <a:latin typeface="+mj-lt"/>
              </a:rPr>
              <a:t>Phương pháp khảo sát và phân tích về mặt chính trị - xã hội </a:t>
            </a:r>
            <a:endParaRPr lang="en-US" dirty="0">
              <a:latin typeface="+mj-lt"/>
            </a:endParaRPr>
          </a:p>
          <a:p>
            <a:pPr algn="just">
              <a:buFont typeface="Wingdings" panose="05000000000000000000" pitchFamily="2" charset="2"/>
              <a:buChar char="Ø"/>
            </a:pPr>
            <a:r>
              <a:rPr lang="en-US" dirty="0">
                <a:latin typeface="+mj-lt"/>
              </a:rPr>
              <a:t> </a:t>
            </a:r>
            <a:r>
              <a:rPr lang="vi-VN" dirty="0">
                <a:latin typeface="+mj-lt"/>
              </a:rPr>
              <a:t>Phương pháp so sánh</a:t>
            </a:r>
            <a:endParaRPr lang="en-US" dirty="0">
              <a:latin typeface="+mj-lt"/>
            </a:endParaRPr>
          </a:p>
          <a:p>
            <a:pPr algn="just">
              <a:buFont typeface="Wingdings" panose="05000000000000000000" pitchFamily="2" charset="2"/>
              <a:buChar char="Ø"/>
            </a:pPr>
            <a:r>
              <a:rPr lang="en-US" dirty="0">
                <a:latin typeface="+mj-lt"/>
              </a:rPr>
              <a:t> </a:t>
            </a:r>
            <a:r>
              <a:rPr lang="vi-VN" dirty="0">
                <a:latin typeface="+mj-lt"/>
              </a:rPr>
              <a:t>Các phương pháp có tính liên ngành</a:t>
            </a:r>
            <a:endParaRPr lang="en-US" dirty="0">
              <a:latin typeface="+mj-lt"/>
              <a:cs typeface="Times New Roman" panose="02020603050405020304" pitchFamily="18" charset="0"/>
            </a:endParaRPr>
          </a:p>
        </p:txBody>
      </p:sp>
      <p:sp>
        <p:nvSpPr>
          <p:cNvPr id="4" name="TextBox 3"/>
          <p:cNvSpPr txBox="1"/>
          <p:nvPr/>
        </p:nvSpPr>
        <p:spPr>
          <a:xfrm>
            <a:off x="253778" y="1542063"/>
            <a:ext cx="10421006"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1.</a:t>
            </a:r>
            <a:r>
              <a:rPr lang="vi-VN" sz="2800" dirty="0">
                <a:solidFill>
                  <a:srgbClr val="FF0000"/>
                </a:solidFill>
                <a:latin typeface="Times New Roman" panose="02020603050405020304" pitchFamily="18" charset="0"/>
                <a:cs typeface="Times New Roman" panose="02020603050405020304" pitchFamily="18" charset="0"/>
              </a:rPr>
              <a:t>3.</a:t>
            </a:r>
            <a:r>
              <a:rPr lang="en-US" sz="2800" dirty="0">
                <a:solidFill>
                  <a:srgbClr val="FF0000"/>
                </a:solidFill>
                <a:latin typeface="Times New Roman" panose="02020603050405020304" pitchFamily="18" charset="0"/>
                <a:cs typeface="Times New Roman" panose="02020603050405020304" pitchFamily="18" charset="0"/>
              </a:rPr>
              <a:t>2</a:t>
            </a:r>
            <a:r>
              <a:rPr lang="vi-VN" sz="2800" dirty="0">
                <a:solidFill>
                  <a:srgbClr val="FF0000"/>
                </a:solidFill>
                <a:latin typeface="Times New Roman" panose="02020603050405020304" pitchFamily="18" charset="0"/>
                <a:cs typeface="Times New Roman" panose="02020603050405020304" pitchFamily="18" charset="0"/>
              </a:rPr>
              <a:t>. Phương pháp nghiên cứu của Chủ nghĩa xã hội khoa học</a:t>
            </a:r>
            <a:r>
              <a:rPr lang="en-US" sz="2800"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81032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400" b="1" dirty="0">
                <a:solidFill>
                  <a:srgbClr val="FF0000"/>
                </a:solidFill>
                <a:latin typeface="Times New Roman" panose="02020603050405020304" pitchFamily="18" charset="0"/>
                <a:cs typeface="Times New Roman" panose="02020603050405020304" pitchFamily="18" charset="0"/>
              </a:rPr>
              <a:t>1.</a:t>
            </a:r>
            <a:r>
              <a:rPr lang="vi-VN" sz="3400" b="1" dirty="0">
                <a:solidFill>
                  <a:srgbClr val="FF0000"/>
                </a:solidFill>
                <a:latin typeface="Times New Roman" panose="02020603050405020304" pitchFamily="18" charset="0"/>
                <a:cs typeface="Times New Roman" panose="02020603050405020304" pitchFamily="18" charset="0"/>
              </a:rPr>
              <a:t>3. Đối tượng, phương pháp và ý nghĩa của việc nghiên cứu Chủ nghĩa xã hội khoa học</a:t>
            </a:r>
            <a:endParaRPr lang="en-US" sz="34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3778" y="1542063"/>
            <a:ext cx="10421006"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1.</a:t>
            </a:r>
            <a:r>
              <a:rPr lang="vi-VN" sz="2800" dirty="0">
                <a:solidFill>
                  <a:srgbClr val="FF0000"/>
                </a:solidFill>
                <a:latin typeface="Times New Roman" panose="02020603050405020304" pitchFamily="18" charset="0"/>
                <a:cs typeface="Times New Roman" panose="02020603050405020304" pitchFamily="18" charset="0"/>
              </a:rPr>
              <a:t>3.3. Ý nghĩa của việc nghiên cứu Chủ nghĩa xã hội khoa học</a:t>
            </a:r>
            <a:r>
              <a:rPr lang="en-US" sz="2800" dirty="0">
                <a:solidFill>
                  <a:srgbClr val="FF0000"/>
                </a:solidFill>
                <a:latin typeface="Times New Roman" panose="02020603050405020304" pitchFamily="18" charset="0"/>
                <a:cs typeface="Times New Roman" panose="02020603050405020304" pitchFamily="18" charset="0"/>
              </a:rPr>
              <a:t>: </a:t>
            </a:r>
          </a:p>
        </p:txBody>
      </p:sp>
      <p:sp>
        <p:nvSpPr>
          <p:cNvPr id="5" name="Rounded Rectangle 4"/>
          <p:cNvSpPr/>
          <p:nvPr/>
        </p:nvSpPr>
        <p:spPr>
          <a:xfrm>
            <a:off x="1749972" y="2492735"/>
            <a:ext cx="2459421" cy="3277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i="1" dirty="0">
                <a:latin typeface="Times New Roman" panose="02020603050405020304" pitchFamily="18" charset="0"/>
                <a:cs typeface="Times New Roman" panose="02020603050405020304" pitchFamily="18" charset="0"/>
              </a:rPr>
              <a:t>Về mặt lý luận</a:t>
            </a:r>
            <a:endParaRPr lang="en-US" sz="2800" dirty="0"/>
          </a:p>
        </p:txBody>
      </p:sp>
      <p:sp>
        <p:nvSpPr>
          <p:cNvPr id="6" name="Rounded Rectangle 5"/>
          <p:cNvSpPr/>
          <p:nvPr/>
        </p:nvSpPr>
        <p:spPr>
          <a:xfrm>
            <a:off x="7433441" y="2492734"/>
            <a:ext cx="2483069" cy="32774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i="1" dirty="0">
                <a:latin typeface="Times New Roman" panose="02020603050405020304" pitchFamily="18" charset="0"/>
                <a:cs typeface="Times New Roman" panose="02020603050405020304" pitchFamily="18" charset="0"/>
              </a:rPr>
              <a:t>Về mặt thực tiễn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59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8" name="Rectangle 9"/>
          <p:cNvSpPr>
            <a:spLocks noGrp="1" noChangeArrowheads="1"/>
          </p:cNvSpPr>
          <p:nvPr>
            <p:ph idx="1"/>
          </p:nvPr>
        </p:nvSpPr>
        <p:spPr>
          <a:xfrm>
            <a:off x="1638300" y="557613"/>
            <a:ext cx="8915400" cy="4267200"/>
          </a:xfrm>
        </p:spPr>
        <p:txBody>
          <a:bodyPr rtlCol="0">
            <a:normAutofit/>
          </a:bodyPr>
          <a:lstStyle/>
          <a:p>
            <a:pPr algn="ctr">
              <a:buNone/>
              <a:defRPr/>
            </a:pPr>
            <a:endParaRPr lang="en-US" altLang="en-US" sz="2400" dirty="0">
              <a:solidFill>
                <a:srgbClr val="0000CC"/>
              </a:solidFill>
              <a:latin typeface=".VnVogueH" pitchFamily="34" charset="0"/>
            </a:endParaRPr>
          </a:p>
          <a:p>
            <a:pPr algn="ctr">
              <a:buNone/>
              <a:defRPr/>
            </a:pPr>
            <a:r>
              <a:rPr lang="en-US" altLang="en-US" sz="3600" b="1" i="1" dirty="0" err="1">
                <a:solidFill>
                  <a:srgbClr val="0000CC"/>
                </a:solidFill>
              </a:rPr>
              <a:t>Chương</a:t>
            </a:r>
            <a:r>
              <a:rPr lang="en-US" altLang="en-US" sz="3600" b="1" i="1" dirty="0">
                <a:solidFill>
                  <a:srgbClr val="0000CC"/>
                </a:solidFill>
              </a:rPr>
              <a:t> 1 </a:t>
            </a:r>
            <a:endParaRPr lang="en-US" altLang="en-US" sz="2400" b="1" i="1" dirty="0">
              <a:solidFill>
                <a:srgbClr val="0000CC"/>
              </a:solidFill>
            </a:endParaRPr>
          </a:p>
          <a:p>
            <a:pPr marL="0" indent="0" algn="ctr">
              <a:lnSpc>
                <a:spcPts val="3600"/>
              </a:lnSpc>
              <a:spcBef>
                <a:spcPts val="600"/>
              </a:spcBef>
              <a:buNone/>
              <a:defRPr/>
            </a:pPr>
            <a:endParaRPr lang="en-US" b="1" dirty="0">
              <a:solidFill>
                <a:srgbClr val="FF0000"/>
              </a:solidFill>
              <a:latin typeface="Times New Roman" panose="02020603050405020304" pitchFamily="18" charset="0"/>
              <a:cs typeface="Times New Roman" panose="02020603050405020304" pitchFamily="18" charset="0"/>
            </a:endParaRPr>
          </a:p>
          <a:p>
            <a:pPr marL="0" indent="0" algn="ctr">
              <a:lnSpc>
                <a:spcPts val="3600"/>
              </a:lnSpc>
              <a:spcBef>
                <a:spcPts val="600"/>
              </a:spcBef>
              <a:buNone/>
              <a:defRPr/>
            </a:pPr>
            <a:r>
              <a:rPr lang="en-US" b="1" dirty="0">
                <a:solidFill>
                  <a:srgbClr val="FF0000"/>
                </a:solidFill>
                <a:latin typeface="Times New Roman" panose="02020603050405020304" pitchFamily="18" charset="0"/>
                <a:cs typeface="Times New Roman" panose="02020603050405020304" pitchFamily="18" charset="0"/>
              </a:rPr>
              <a:t>NHẬP MÔN </a:t>
            </a:r>
          </a:p>
          <a:p>
            <a:pPr marL="0" indent="0" algn="ctr">
              <a:lnSpc>
                <a:spcPts val="3600"/>
              </a:lnSpc>
              <a:spcBef>
                <a:spcPts val="600"/>
              </a:spcBef>
              <a:buNone/>
              <a:defRPr/>
            </a:pPr>
            <a:r>
              <a:rPr lang="en-US" b="1" dirty="0">
                <a:solidFill>
                  <a:srgbClr val="FF0000"/>
                </a:solidFill>
                <a:latin typeface="Times New Roman" panose="02020603050405020304" pitchFamily="18" charset="0"/>
                <a:cs typeface="Times New Roman" panose="02020603050405020304" pitchFamily="18" charset="0"/>
              </a:rPr>
              <a:t>CHỦ NGHĨA XÃ HỘI KHOA HỌC</a:t>
            </a:r>
          </a:p>
          <a:p>
            <a:pPr marL="0" indent="0" algn="ctr">
              <a:lnSpc>
                <a:spcPts val="4200"/>
              </a:lnSpc>
              <a:spcBef>
                <a:spcPts val="1200"/>
              </a:spcBef>
              <a:buNone/>
              <a:defRPr/>
            </a:pPr>
            <a:endParaRPr lang="en-US" altLang="en-US" b="1" i="1" dirty="0">
              <a:solidFill>
                <a:srgbClr val="0000CC"/>
              </a:solidFill>
            </a:endParaRPr>
          </a:p>
          <a:p>
            <a:pPr marL="0" indent="0" algn="ctr">
              <a:lnSpc>
                <a:spcPts val="4200"/>
              </a:lnSpc>
              <a:spcBef>
                <a:spcPts val="1200"/>
              </a:spcBef>
              <a:buNone/>
              <a:defRPr/>
            </a:pPr>
            <a:endParaRPr lang="en-US" altLang="en-US" b="1" i="1" dirty="0">
              <a:solidFill>
                <a:srgbClr val="0000CC"/>
              </a:solidFill>
            </a:endParaRPr>
          </a:p>
        </p:txBody>
      </p:sp>
      <p:sp>
        <p:nvSpPr>
          <p:cNvPr id="12" name="Slide Number Placeholder 5"/>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6F92EEE6-C3FA-45F2-B441-6CF022D93EAD}" type="slidenum">
              <a:rPr lang="en-US" sz="1200">
                <a:solidFill>
                  <a:srgbClr val="898989"/>
                </a:solidFill>
              </a:rPr>
              <a:pPr eaLnBrk="1" hangingPunct="1"/>
              <a:t>4</a:t>
            </a:fld>
            <a:endParaRPr lang="en-US" sz="1200">
              <a:solidFill>
                <a:srgbClr val="898989"/>
              </a:solidFill>
            </a:endParaRPr>
          </a:p>
        </p:txBody>
      </p:sp>
      <p:sp>
        <p:nvSpPr>
          <p:cNvPr id="6149" name="Text Box 6"/>
          <p:cNvSpPr txBox="1">
            <a:spLocks noChangeArrowheads="1"/>
          </p:cNvSpPr>
          <p:nvPr/>
        </p:nvSpPr>
        <p:spPr bwMode="auto">
          <a:xfrm>
            <a:off x="3505200" y="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endParaRPr lang="en-US" altLang="en-US"/>
          </a:p>
        </p:txBody>
      </p:sp>
    </p:spTree>
    <p:extLst>
      <p:ext uri="{BB962C8B-B14F-4D97-AF65-F5344CB8AC3E}">
        <p14:creationId xmlns:p14="http://schemas.microsoft.com/office/powerpoint/2010/main" val="42167035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2FAAEFF1-1564-42E2-981B-6F78B9CAAE6F}" type="slidenum">
              <a:rPr lang="en-US" altLang="en-US" sz="1600">
                <a:solidFill>
                  <a:srgbClr val="FFFFFF"/>
                </a:solidFill>
              </a:rPr>
              <a:pPr eaLnBrk="1" hangingPunct="1"/>
              <a:t>5</a:t>
            </a:fld>
            <a:endParaRPr lang="en-US" altLang="en-US" sz="1600">
              <a:solidFill>
                <a:srgbClr val="FFFFFF"/>
              </a:solidFill>
            </a:endParaRPr>
          </a:p>
        </p:txBody>
      </p:sp>
      <p:sp>
        <p:nvSpPr>
          <p:cNvPr id="13315" name="Rectangle 4"/>
          <p:cNvSpPr>
            <a:spLocks noChangeArrowheads="1"/>
          </p:cNvSpPr>
          <p:nvPr/>
        </p:nvSpPr>
        <p:spPr bwMode="auto">
          <a:xfrm>
            <a:off x="3429000" y="228600"/>
            <a:ext cx="5334000" cy="609600"/>
          </a:xfrm>
          <a:prstGeom prst="rect">
            <a:avLst/>
          </a:prstGeom>
          <a:solidFill>
            <a:srgbClr val="FFFF66"/>
          </a:solidFill>
          <a:ln w="9525">
            <a:solidFill>
              <a:schemeClr val="tx1"/>
            </a:solidFill>
            <a:miter lim="800000"/>
            <a:headEnd/>
            <a:tailEnd/>
          </a:ln>
        </p:spPr>
        <p:txBody>
          <a:bodyPr wrap="none" anchor="ct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a:r>
              <a:rPr lang="en-US" altLang="ja-JP" b="1" dirty="0" err="1">
                <a:solidFill>
                  <a:srgbClr val="002060"/>
                </a:solidFill>
                <a:latin typeface=".VnTimeH" panose="020B7200000000000000" pitchFamily="34" charset="0"/>
              </a:rPr>
              <a:t>Chñ</a:t>
            </a:r>
            <a:r>
              <a:rPr lang="en-US" altLang="ja-JP" b="1" dirty="0">
                <a:solidFill>
                  <a:srgbClr val="002060"/>
                </a:solidFill>
                <a:latin typeface=".VnTimeH" panose="020B7200000000000000" pitchFamily="34" charset="0"/>
              </a:rPr>
              <a:t> </a:t>
            </a:r>
            <a:r>
              <a:rPr lang="en-US" altLang="ja-JP" b="1" dirty="0" err="1">
                <a:solidFill>
                  <a:srgbClr val="002060"/>
                </a:solidFill>
                <a:latin typeface=".VnTimeH" panose="020B7200000000000000" pitchFamily="34" charset="0"/>
              </a:rPr>
              <a:t>nghÜa</a:t>
            </a:r>
            <a:r>
              <a:rPr lang="en-US" altLang="ja-JP" b="1" dirty="0">
                <a:solidFill>
                  <a:srgbClr val="002060"/>
                </a:solidFill>
                <a:latin typeface=".VnTimeH" panose="020B7200000000000000" pitchFamily="34" charset="0"/>
              </a:rPr>
              <a:t> </a:t>
            </a:r>
            <a:r>
              <a:rPr lang="en-US" altLang="ja-JP" b="1" dirty="0" err="1">
                <a:solidFill>
                  <a:srgbClr val="002060"/>
                </a:solidFill>
                <a:latin typeface=".VnTimeH" panose="020B7200000000000000" pitchFamily="34" charset="0"/>
              </a:rPr>
              <a:t>M¸c</a:t>
            </a:r>
            <a:r>
              <a:rPr lang="en-US" altLang="ja-JP" b="1" dirty="0">
                <a:solidFill>
                  <a:srgbClr val="002060"/>
                </a:solidFill>
                <a:latin typeface=".VnTimeH" panose="020B7200000000000000" pitchFamily="34" charset="0"/>
              </a:rPr>
              <a:t> – </a:t>
            </a:r>
            <a:r>
              <a:rPr lang="en-US" altLang="ja-JP" b="1" dirty="0" err="1">
                <a:solidFill>
                  <a:srgbClr val="002060"/>
                </a:solidFill>
                <a:latin typeface=".VnTimeH" panose="020B7200000000000000" pitchFamily="34" charset="0"/>
              </a:rPr>
              <a:t>lªnin</a:t>
            </a:r>
            <a:endParaRPr lang="en-US" altLang="ja-JP" b="1" dirty="0">
              <a:solidFill>
                <a:srgbClr val="002060"/>
              </a:solidFill>
              <a:latin typeface=".VnTimeH" panose="020B7200000000000000" pitchFamily="34" charset="0"/>
            </a:endParaRPr>
          </a:p>
        </p:txBody>
      </p:sp>
      <p:sp>
        <p:nvSpPr>
          <p:cNvPr id="483333" name="Rectangle 5"/>
          <p:cNvSpPr>
            <a:spLocks noChangeArrowheads="1"/>
          </p:cNvSpPr>
          <p:nvPr/>
        </p:nvSpPr>
        <p:spPr bwMode="auto">
          <a:xfrm>
            <a:off x="1752600" y="1828800"/>
            <a:ext cx="2057400" cy="914400"/>
          </a:xfrm>
          <a:prstGeom prst="rect">
            <a:avLst/>
          </a:prstGeom>
          <a:solidFill>
            <a:srgbClr val="FF99FF"/>
          </a:solidFill>
          <a:ln w="9525">
            <a:solidFill>
              <a:schemeClr val="tx1"/>
            </a:solidFill>
            <a:miter lim="800000"/>
            <a:headEnd/>
            <a:tailEnd/>
          </a:ln>
        </p:spPr>
        <p:txBody>
          <a:bodyPr wrap="none" anchor="ct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a:r>
              <a:rPr lang="en-US" altLang="ja-JP" sz="2800" b="1">
                <a:solidFill>
                  <a:srgbClr val="000066"/>
                </a:solidFill>
                <a:latin typeface=".VnTime" panose="020B7200000000000000" pitchFamily="34" charset="0"/>
              </a:rPr>
              <a:t>TriÕt häc</a:t>
            </a:r>
          </a:p>
          <a:p>
            <a:pPr algn="ctr"/>
            <a:r>
              <a:rPr lang="en-US" altLang="ja-JP" sz="2800" b="1">
                <a:solidFill>
                  <a:srgbClr val="000066"/>
                </a:solidFill>
                <a:latin typeface=".VnTime" panose="020B7200000000000000" pitchFamily="34" charset="0"/>
              </a:rPr>
              <a:t>M¸c - Lªnin</a:t>
            </a:r>
          </a:p>
        </p:txBody>
      </p:sp>
      <p:sp>
        <p:nvSpPr>
          <p:cNvPr id="483334" name="Rectangle 6"/>
          <p:cNvSpPr>
            <a:spLocks noChangeArrowheads="1"/>
          </p:cNvSpPr>
          <p:nvPr/>
        </p:nvSpPr>
        <p:spPr bwMode="auto">
          <a:xfrm>
            <a:off x="4876800" y="1828800"/>
            <a:ext cx="2133600" cy="914400"/>
          </a:xfrm>
          <a:prstGeom prst="rect">
            <a:avLst/>
          </a:prstGeom>
          <a:solidFill>
            <a:srgbClr val="FF99FF"/>
          </a:solidFill>
          <a:ln w="28575">
            <a:solidFill>
              <a:schemeClr val="tx1"/>
            </a:solidFill>
            <a:miter lim="800000"/>
            <a:headEnd/>
            <a:tailEnd/>
          </a:ln>
        </p:spPr>
        <p:txBody>
          <a:bodyPr wrap="none" anchor="ct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a:r>
              <a:rPr lang="en-US" altLang="ja-JP" sz="2800" b="1">
                <a:solidFill>
                  <a:srgbClr val="000066"/>
                </a:solidFill>
                <a:latin typeface=".VnTime" panose="020B7200000000000000" pitchFamily="34" charset="0"/>
              </a:rPr>
              <a:t>KT - CT häc </a:t>
            </a:r>
          </a:p>
          <a:p>
            <a:pPr algn="ctr"/>
            <a:r>
              <a:rPr lang="en-US" altLang="ja-JP" sz="2800" b="1">
                <a:solidFill>
                  <a:srgbClr val="000066"/>
                </a:solidFill>
                <a:latin typeface=".VnTime" panose="020B7200000000000000" pitchFamily="34" charset="0"/>
              </a:rPr>
              <a:t>M¸c - Lªnin</a:t>
            </a:r>
          </a:p>
        </p:txBody>
      </p:sp>
      <p:sp>
        <p:nvSpPr>
          <p:cNvPr id="483335" name="Rectangle 7"/>
          <p:cNvSpPr>
            <a:spLocks noChangeArrowheads="1"/>
          </p:cNvSpPr>
          <p:nvPr/>
        </p:nvSpPr>
        <p:spPr bwMode="auto">
          <a:xfrm>
            <a:off x="8077200" y="1828800"/>
            <a:ext cx="2133600" cy="914400"/>
          </a:xfrm>
          <a:prstGeom prst="rect">
            <a:avLst/>
          </a:prstGeom>
          <a:solidFill>
            <a:srgbClr val="FFFF66"/>
          </a:solidFill>
          <a:ln w="9525">
            <a:solidFill>
              <a:schemeClr val="tx1"/>
            </a:solidFill>
            <a:miter lim="800000"/>
            <a:headEnd/>
            <a:tailEnd/>
          </a:ln>
        </p:spPr>
        <p:txBody>
          <a:bodyPr wrap="none" anchor="ct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a:r>
              <a:rPr lang="en-US" altLang="ja-JP" sz="2800" b="1">
                <a:solidFill>
                  <a:srgbClr val="000066"/>
                </a:solidFill>
                <a:latin typeface=".VnTime" panose="020B7200000000000000" pitchFamily="34" charset="0"/>
              </a:rPr>
              <a:t>CNXH</a:t>
            </a:r>
          </a:p>
          <a:p>
            <a:pPr algn="ctr"/>
            <a:r>
              <a:rPr lang="en-US" altLang="ja-JP" sz="2800" b="1">
                <a:solidFill>
                  <a:srgbClr val="000066"/>
                </a:solidFill>
                <a:latin typeface=".VnTime" panose="020B7200000000000000" pitchFamily="34" charset="0"/>
              </a:rPr>
              <a:t>khoa häc</a:t>
            </a:r>
          </a:p>
        </p:txBody>
      </p:sp>
      <p:sp>
        <p:nvSpPr>
          <p:cNvPr id="483346" name="Line 18"/>
          <p:cNvSpPr>
            <a:spLocks noChangeShapeType="1"/>
          </p:cNvSpPr>
          <p:nvPr/>
        </p:nvSpPr>
        <p:spPr bwMode="auto">
          <a:xfrm>
            <a:off x="5943600" y="838200"/>
            <a:ext cx="0" cy="990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en-US"/>
          </a:p>
        </p:txBody>
      </p:sp>
      <p:sp>
        <p:nvSpPr>
          <p:cNvPr id="483347" name="Line 19"/>
          <p:cNvSpPr>
            <a:spLocks noChangeShapeType="1"/>
          </p:cNvSpPr>
          <p:nvPr/>
        </p:nvSpPr>
        <p:spPr bwMode="auto">
          <a:xfrm flipH="1">
            <a:off x="2743200" y="838200"/>
            <a:ext cx="3200400" cy="990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en-US"/>
          </a:p>
        </p:txBody>
      </p:sp>
      <p:sp>
        <p:nvSpPr>
          <p:cNvPr id="483348" name="Line 20"/>
          <p:cNvSpPr>
            <a:spLocks noChangeShapeType="1"/>
          </p:cNvSpPr>
          <p:nvPr/>
        </p:nvSpPr>
        <p:spPr bwMode="auto">
          <a:xfrm>
            <a:off x="5943600" y="838200"/>
            <a:ext cx="3200400" cy="990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en-US"/>
          </a:p>
        </p:txBody>
      </p:sp>
      <p:sp>
        <p:nvSpPr>
          <p:cNvPr id="483353" name="Line 25"/>
          <p:cNvSpPr>
            <a:spLocks noChangeShapeType="1"/>
          </p:cNvSpPr>
          <p:nvPr/>
        </p:nvSpPr>
        <p:spPr bwMode="auto">
          <a:xfrm>
            <a:off x="2819400" y="2743200"/>
            <a:ext cx="0" cy="5334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83354" name="Line 26"/>
          <p:cNvSpPr>
            <a:spLocks noChangeShapeType="1"/>
          </p:cNvSpPr>
          <p:nvPr/>
        </p:nvSpPr>
        <p:spPr bwMode="auto">
          <a:xfrm>
            <a:off x="5943600" y="2743200"/>
            <a:ext cx="0" cy="5334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 name="Line 26"/>
          <p:cNvSpPr>
            <a:spLocks noChangeShapeType="1"/>
          </p:cNvSpPr>
          <p:nvPr/>
        </p:nvSpPr>
        <p:spPr bwMode="auto">
          <a:xfrm>
            <a:off x="8915400" y="2743200"/>
            <a:ext cx="0" cy="5334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6" name="Text Box 15"/>
          <p:cNvSpPr txBox="1">
            <a:spLocks noChangeArrowheads="1"/>
          </p:cNvSpPr>
          <p:nvPr/>
        </p:nvSpPr>
        <p:spPr bwMode="auto">
          <a:xfrm>
            <a:off x="1752600" y="3284538"/>
            <a:ext cx="2362200" cy="2678112"/>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50000"/>
              </a:spcBef>
              <a:buFontTx/>
              <a:buNone/>
              <a:defRPr/>
            </a:pPr>
            <a:r>
              <a:rPr lang="en-US" altLang="en-US" sz="2800" b="1" dirty="0">
                <a:solidFill>
                  <a:srgbClr val="000000"/>
                </a:solidFill>
                <a:latin typeface="Times New Roman" pitchFamily="18" charset="0"/>
              </a:rPr>
              <a:t>N/c </a:t>
            </a:r>
            <a:r>
              <a:rPr lang="en-US" altLang="en-US" sz="2800" b="1" dirty="0" err="1">
                <a:solidFill>
                  <a:srgbClr val="000000"/>
                </a:solidFill>
                <a:latin typeface="Times New Roman" pitchFamily="18" charset="0"/>
              </a:rPr>
              <a:t>những</a:t>
            </a:r>
            <a:r>
              <a:rPr lang="en-US" altLang="en-US" sz="2800" b="1" dirty="0">
                <a:solidFill>
                  <a:srgbClr val="000000"/>
                </a:solidFill>
                <a:latin typeface="Times New Roman" pitchFamily="18" charset="0"/>
              </a:rPr>
              <a:t> </a:t>
            </a:r>
            <a:r>
              <a:rPr lang="en-US" altLang="en-US" sz="2800" b="1" dirty="0" err="1">
                <a:solidFill>
                  <a:srgbClr val="000000"/>
                </a:solidFill>
                <a:latin typeface="Times New Roman" pitchFamily="18" charset="0"/>
              </a:rPr>
              <a:t>quy</a:t>
            </a:r>
            <a:r>
              <a:rPr lang="en-US" altLang="en-US" sz="2800" b="1" dirty="0">
                <a:solidFill>
                  <a:srgbClr val="000000"/>
                </a:solidFill>
                <a:latin typeface="Times New Roman" pitchFamily="18" charset="0"/>
              </a:rPr>
              <a:t> </a:t>
            </a:r>
            <a:r>
              <a:rPr lang="en-US" altLang="en-US" sz="2800" b="1" dirty="0" err="1">
                <a:solidFill>
                  <a:srgbClr val="000000"/>
                </a:solidFill>
                <a:latin typeface="Times New Roman" pitchFamily="18" charset="0"/>
              </a:rPr>
              <a:t>luật</a:t>
            </a:r>
            <a:r>
              <a:rPr lang="en-US" altLang="en-US" sz="2800" b="1" dirty="0">
                <a:solidFill>
                  <a:srgbClr val="000000"/>
                </a:solidFill>
                <a:latin typeface="Times New Roman" pitchFamily="18" charset="0"/>
              </a:rPr>
              <a:t> </a:t>
            </a:r>
            <a:r>
              <a:rPr lang="en-US" altLang="en-US" sz="2800" b="1" dirty="0" err="1">
                <a:solidFill>
                  <a:srgbClr val="000000"/>
                </a:solidFill>
                <a:latin typeface="Times New Roman" pitchFamily="18" charset="0"/>
              </a:rPr>
              <a:t>chung</a:t>
            </a:r>
            <a:r>
              <a:rPr lang="en-US" altLang="en-US" sz="2800" b="1" dirty="0">
                <a:solidFill>
                  <a:srgbClr val="000000"/>
                </a:solidFill>
                <a:latin typeface="Times New Roman" pitchFamily="18" charset="0"/>
              </a:rPr>
              <a:t> </a:t>
            </a:r>
            <a:r>
              <a:rPr lang="en-US" altLang="en-US" sz="2800" b="1" dirty="0" err="1">
                <a:solidFill>
                  <a:srgbClr val="000000"/>
                </a:solidFill>
                <a:latin typeface="Times New Roman" pitchFamily="18" charset="0"/>
              </a:rPr>
              <a:t>nhất</a:t>
            </a:r>
            <a:r>
              <a:rPr lang="en-US" altLang="en-US" sz="2800" b="1" dirty="0">
                <a:solidFill>
                  <a:srgbClr val="000000"/>
                </a:solidFill>
                <a:latin typeface="Times New Roman" pitchFamily="18" charset="0"/>
              </a:rPr>
              <a:t> </a:t>
            </a:r>
            <a:r>
              <a:rPr lang="en-US" altLang="en-US" sz="2800" b="1" dirty="0" err="1">
                <a:solidFill>
                  <a:srgbClr val="000000"/>
                </a:solidFill>
                <a:latin typeface="Times New Roman" pitchFamily="18" charset="0"/>
              </a:rPr>
              <a:t>của</a:t>
            </a:r>
            <a:r>
              <a:rPr lang="en-US" altLang="en-US" sz="2800" b="1" dirty="0">
                <a:solidFill>
                  <a:srgbClr val="000000"/>
                </a:solidFill>
                <a:latin typeface="Times New Roman" pitchFamily="18" charset="0"/>
              </a:rPr>
              <a:t> TN, XH, TD </a:t>
            </a:r>
            <a:r>
              <a:rPr lang="en-US" altLang="en-US" sz="2800" b="1" dirty="0" err="1">
                <a:solidFill>
                  <a:srgbClr val="000000"/>
                </a:solidFill>
                <a:latin typeface="Times New Roman" pitchFamily="18" charset="0"/>
              </a:rPr>
              <a:t>của</a:t>
            </a:r>
            <a:r>
              <a:rPr lang="en-US" altLang="en-US" sz="2800" b="1" dirty="0">
                <a:solidFill>
                  <a:srgbClr val="000000"/>
                </a:solidFill>
                <a:latin typeface="Times New Roman" pitchFamily="18" charset="0"/>
              </a:rPr>
              <a:t> </a:t>
            </a:r>
            <a:r>
              <a:rPr lang="en-US" altLang="en-US" sz="2800" b="1" dirty="0">
                <a:solidFill>
                  <a:srgbClr val="FF0000"/>
                </a:solidFill>
                <a:latin typeface="Times New Roman" pitchFamily="18" charset="0"/>
              </a:rPr>
              <a:t>5 HTKT-XH</a:t>
            </a:r>
          </a:p>
        </p:txBody>
      </p:sp>
      <p:sp>
        <p:nvSpPr>
          <p:cNvPr id="17" name="Text Box 7"/>
          <p:cNvSpPr txBox="1">
            <a:spLocks noChangeArrowheads="1"/>
          </p:cNvSpPr>
          <p:nvPr/>
        </p:nvSpPr>
        <p:spPr bwMode="auto">
          <a:xfrm>
            <a:off x="4724400" y="3287714"/>
            <a:ext cx="2514600" cy="3108325"/>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spAutoFit/>
          </a:bodyPr>
          <a:lstStyle>
            <a:lvl1pPr marL="174625" indent="-174625" eaLnBrk="0" hangingPunct="0">
              <a:defRPr sz="2400">
                <a:solidFill>
                  <a:srgbClr val="00FF00"/>
                </a:solidFill>
                <a:latin typeface=".VnArial" pitchFamily="34" charset="0"/>
              </a:defRPr>
            </a:lvl1pPr>
            <a:lvl2pPr marL="742950" indent="-285750" eaLnBrk="0" hangingPunct="0">
              <a:defRPr sz="2400">
                <a:solidFill>
                  <a:srgbClr val="00FF00"/>
                </a:solidFill>
                <a:latin typeface=".VnArial" pitchFamily="34" charset="0"/>
              </a:defRPr>
            </a:lvl2pPr>
            <a:lvl3pPr marL="1143000" indent="-228600" eaLnBrk="0" hangingPunct="0">
              <a:defRPr sz="2400">
                <a:solidFill>
                  <a:srgbClr val="00FF00"/>
                </a:solidFill>
                <a:latin typeface=".VnArial" pitchFamily="34" charset="0"/>
              </a:defRPr>
            </a:lvl3pPr>
            <a:lvl4pPr marL="1600200" indent="-228600" eaLnBrk="0" hangingPunct="0">
              <a:defRPr sz="2400">
                <a:solidFill>
                  <a:srgbClr val="00FF00"/>
                </a:solidFill>
                <a:latin typeface=".VnArial" pitchFamily="34" charset="0"/>
              </a:defRPr>
            </a:lvl4pPr>
            <a:lvl5pPr marL="2057400" indent="-228600" eaLnBrk="0" hangingPunct="0">
              <a:defRPr sz="2400">
                <a:solidFill>
                  <a:srgbClr val="00FF00"/>
                </a:solidFill>
                <a:latin typeface=".VnArial" pitchFamily="34" charset="0"/>
              </a:defRPr>
            </a:lvl5pPr>
            <a:lvl6pPr marL="2514600" indent="-228600" eaLnBrk="0" fontAlgn="base" hangingPunct="0">
              <a:spcBef>
                <a:spcPct val="0"/>
              </a:spcBef>
              <a:spcAft>
                <a:spcPct val="0"/>
              </a:spcAft>
              <a:defRPr sz="2400">
                <a:solidFill>
                  <a:srgbClr val="00FF00"/>
                </a:solidFill>
                <a:latin typeface=".VnArial" pitchFamily="34" charset="0"/>
              </a:defRPr>
            </a:lvl6pPr>
            <a:lvl7pPr marL="2971800" indent="-228600" eaLnBrk="0" fontAlgn="base" hangingPunct="0">
              <a:spcBef>
                <a:spcPct val="0"/>
              </a:spcBef>
              <a:spcAft>
                <a:spcPct val="0"/>
              </a:spcAft>
              <a:defRPr sz="2400">
                <a:solidFill>
                  <a:srgbClr val="00FF00"/>
                </a:solidFill>
                <a:latin typeface=".VnArial" pitchFamily="34" charset="0"/>
              </a:defRPr>
            </a:lvl7pPr>
            <a:lvl8pPr marL="3429000" indent="-228600" eaLnBrk="0" fontAlgn="base" hangingPunct="0">
              <a:spcBef>
                <a:spcPct val="0"/>
              </a:spcBef>
              <a:spcAft>
                <a:spcPct val="0"/>
              </a:spcAft>
              <a:defRPr sz="2400">
                <a:solidFill>
                  <a:srgbClr val="00FF00"/>
                </a:solidFill>
                <a:latin typeface=".VnArial" pitchFamily="34" charset="0"/>
              </a:defRPr>
            </a:lvl8pPr>
            <a:lvl9pPr marL="3886200" indent="-228600" eaLnBrk="0" fontAlgn="base" hangingPunct="0">
              <a:spcBef>
                <a:spcPct val="0"/>
              </a:spcBef>
              <a:spcAft>
                <a:spcPct val="0"/>
              </a:spcAft>
              <a:defRPr sz="2400">
                <a:solidFill>
                  <a:srgbClr val="00FF00"/>
                </a:solidFill>
                <a:latin typeface=".VnArial" pitchFamily="34" charset="0"/>
              </a:defRPr>
            </a:lvl9pPr>
          </a:lstStyle>
          <a:p>
            <a:pPr algn="ctr" eaLnBrk="1" hangingPunct="1">
              <a:defRPr/>
            </a:pPr>
            <a:r>
              <a:rPr lang="en-US" altLang="ja-JP" sz="2800" b="1" dirty="0">
                <a:solidFill>
                  <a:srgbClr val="002060"/>
                </a:solidFill>
                <a:effectLst>
                  <a:outerShdw blurRad="38100" dist="38100" dir="2700000" algn="tl">
                    <a:srgbClr val="C0C0C0"/>
                  </a:outerShdw>
                </a:effectLst>
                <a:latin typeface="Times New Roman" pitchFamily="18" charset="0"/>
              </a:rPr>
              <a:t>N/c </a:t>
            </a:r>
            <a:r>
              <a:rPr lang="en-US" altLang="ja-JP" sz="2800" b="1" dirty="0" err="1">
                <a:solidFill>
                  <a:srgbClr val="002060"/>
                </a:solidFill>
                <a:effectLst>
                  <a:outerShdw blurRad="38100" dist="38100" dir="2700000" algn="tl">
                    <a:srgbClr val="C0C0C0"/>
                  </a:outerShdw>
                </a:effectLst>
                <a:latin typeface="Times New Roman" pitchFamily="18" charset="0"/>
              </a:rPr>
              <a:t>quy</a:t>
            </a:r>
            <a:r>
              <a:rPr lang="en-US" altLang="ja-JP" sz="2800" b="1" dirty="0">
                <a:solidFill>
                  <a:srgbClr val="002060"/>
                </a:solidFill>
                <a:effectLst>
                  <a:outerShdw blurRad="38100" dist="38100" dir="2700000" algn="tl">
                    <a:srgbClr val="C0C0C0"/>
                  </a:outerShdw>
                </a:effectLst>
                <a:latin typeface="Times New Roman" pitchFamily="18" charset="0"/>
              </a:rPr>
              <a:t> </a:t>
            </a:r>
            <a:r>
              <a:rPr lang="en-US" altLang="ja-JP" sz="2800" b="1" dirty="0" err="1">
                <a:solidFill>
                  <a:srgbClr val="002060"/>
                </a:solidFill>
                <a:effectLst>
                  <a:outerShdw blurRad="38100" dist="38100" dir="2700000" algn="tl">
                    <a:srgbClr val="C0C0C0"/>
                  </a:outerShdw>
                </a:effectLst>
                <a:latin typeface="Times New Roman" pitchFamily="18" charset="0"/>
              </a:rPr>
              <a:t>luật</a:t>
            </a:r>
            <a:r>
              <a:rPr lang="en-US" altLang="ja-JP" sz="2800" b="1" dirty="0">
                <a:solidFill>
                  <a:srgbClr val="002060"/>
                </a:solidFill>
                <a:effectLst>
                  <a:outerShdw blurRad="38100" dist="38100" dir="2700000" algn="tl">
                    <a:srgbClr val="C0C0C0"/>
                  </a:outerShdw>
                </a:effectLst>
                <a:latin typeface="Times New Roman" pitchFamily="18" charset="0"/>
              </a:rPr>
              <a:t> </a:t>
            </a:r>
            <a:r>
              <a:rPr lang="en-US" altLang="ja-JP" sz="2800" b="1" dirty="0" err="1">
                <a:solidFill>
                  <a:srgbClr val="002060"/>
                </a:solidFill>
                <a:effectLst>
                  <a:outerShdw blurRad="38100" dist="38100" dir="2700000" algn="tl">
                    <a:srgbClr val="C0C0C0"/>
                  </a:outerShdw>
                </a:effectLst>
                <a:latin typeface="Times New Roman" pitchFamily="18" charset="0"/>
              </a:rPr>
              <a:t>kinh</a:t>
            </a:r>
            <a:r>
              <a:rPr lang="en-US" altLang="ja-JP" sz="2800" b="1" dirty="0">
                <a:solidFill>
                  <a:srgbClr val="002060"/>
                </a:solidFill>
                <a:effectLst>
                  <a:outerShdw blurRad="38100" dist="38100" dir="2700000" algn="tl">
                    <a:srgbClr val="C0C0C0"/>
                  </a:outerShdw>
                </a:effectLst>
                <a:latin typeface="Times New Roman" pitchFamily="18" charset="0"/>
              </a:rPr>
              <a:t> </a:t>
            </a:r>
            <a:r>
              <a:rPr lang="en-US" altLang="ja-JP" sz="2800" b="1" dirty="0" err="1">
                <a:solidFill>
                  <a:srgbClr val="002060"/>
                </a:solidFill>
                <a:effectLst>
                  <a:outerShdw blurRad="38100" dist="38100" dir="2700000" algn="tl">
                    <a:srgbClr val="C0C0C0"/>
                  </a:outerShdw>
                </a:effectLst>
                <a:latin typeface="Times New Roman" pitchFamily="18" charset="0"/>
              </a:rPr>
              <a:t>tế</a:t>
            </a:r>
            <a:r>
              <a:rPr lang="en-US" altLang="ja-JP" sz="2800" b="1" dirty="0">
                <a:solidFill>
                  <a:srgbClr val="002060"/>
                </a:solidFill>
                <a:effectLst>
                  <a:outerShdw blurRad="38100" dist="38100" dir="2700000" algn="tl">
                    <a:srgbClr val="C0C0C0"/>
                  </a:outerShdw>
                </a:effectLst>
                <a:latin typeface="Times New Roman" pitchFamily="18" charset="0"/>
              </a:rPr>
              <a:t> </a:t>
            </a:r>
            <a:r>
              <a:rPr lang="en-US" altLang="ja-JP" sz="2800" b="1" dirty="0" err="1">
                <a:solidFill>
                  <a:srgbClr val="002060"/>
                </a:solidFill>
                <a:effectLst>
                  <a:outerShdw blurRad="38100" dist="38100" dir="2700000" algn="tl">
                    <a:srgbClr val="C0C0C0"/>
                  </a:outerShdw>
                </a:effectLst>
                <a:latin typeface="Times New Roman" pitchFamily="18" charset="0"/>
              </a:rPr>
              <a:t>trong</a:t>
            </a:r>
            <a:r>
              <a:rPr lang="en-US" altLang="ja-JP" sz="2800" b="1" dirty="0">
                <a:solidFill>
                  <a:srgbClr val="002060"/>
                </a:solidFill>
                <a:effectLst>
                  <a:outerShdw blurRad="38100" dist="38100" dir="2700000" algn="tl">
                    <a:srgbClr val="C0C0C0"/>
                  </a:outerShdw>
                </a:effectLst>
                <a:latin typeface="Times New Roman" pitchFamily="18" charset="0"/>
              </a:rPr>
              <a:t> </a:t>
            </a:r>
            <a:r>
              <a:rPr lang="en-US" altLang="ja-JP" sz="2800" b="1" dirty="0" err="1">
                <a:solidFill>
                  <a:srgbClr val="002060"/>
                </a:solidFill>
                <a:effectLst>
                  <a:outerShdw blurRad="38100" dist="38100" dir="2700000" algn="tl">
                    <a:srgbClr val="C0C0C0"/>
                  </a:outerShdw>
                </a:effectLst>
                <a:latin typeface="Times New Roman" pitchFamily="18" charset="0"/>
              </a:rPr>
              <a:t>quá</a:t>
            </a:r>
            <a:r>
              <a:rPr lang="en-US" altLang="ja-JP" sz="2800" b="1" dirty="0">
                <a:solidFill>
                  <a:srgbClr val="002060"/>
                </a:solidFill>
                <a:effectLst>
                  <a:outerShdw blurRad="38100" dist="38100" dir="2700000" algn="tl">
                    <a:srgbClr val="C0C0C0"/>
                  </a:outerShdw>
                </a:effectLst>
                <a:latin typeface="Times New Roman" pitchFamily="18" charset="0"/>
              </a:rPr>
              <a:t> </a:t>
            </a:r>
            <a:r>
              <a:rPr lang="en-US" altLang="ja-JP" sz="2800" b="1" dirty="0" err="1">
                <a:solidFill>
                  <a:srgbClr val="002060"/>
                </a:solidFill>
                <a:effectLst>
                  <a:outerShdw blurRad="38100" dist="38100" dir="2700000" algn="tl">
                    <a:srgbClr val="C0C0C0"/>
                  </a:outerShdw>
                </a:effectLst>
                <a:latin typeface="Times New Roman" pitchFamily="18" charset="0"/>
              </a:rPr>
              <a:t>trình</a:t>
            </a:r>
            <a:r>
              <a:rPr lang="en-US" altLang="ja-JP" sz="2800" b="1" dirty="0">
                <a:solidFill>
                  <a:srgbClr val="002060"/>
                </a:solidFill>
                <a:effectLst>
                  <a:outerShdw blurRad="38100" dist="38100" dir="2700000" algn="tl">
                    <a:srgbClr val="C0C0C0"/>
                  </a:outerShdw>
                </a:effectLst>
                <a:latin typeface="Times New Roman" pitchFamily="18" charset="0"/>
              </a:rPr>
              <a:t> SXVC </a:t>
            </a:r>
            <a:r>
              <a:rPr lang="en-US" altLang="ja-JP" sz="2800" b="1" dirty="0" err="1">
                <a:solidFill>
                  <a:srgbClr val="002060"/>
                </a:solidFill>
                <a:effectLst>
                  <a:outerShdw blurRad="38100" dist="38100" dir="2700000" algn="tl">
                    <a:srgbClr val="C0C0C0"/>
                  </a:outerShdw>
                </a:effectLst>
                <a:latin typeface="Times New Roman" pitchFamily="18" charset="0"/>
              </a:rPr>
              <a:t>của</a:t>
            </a:r>
            <a:r>
              <a:rPr lang="en-US" altLang="ja-JP" sz="2800" b="1" dirty="0">
                <a:solidFill>
                  <a:srgbClr val="002060"/>
                </a:solidFill>
                <a:effectLst>
                  <a:outerShdw blurRad="38100" dist="38100" dir="2700000" algn="tl">
                    <a:srgbClr val="C0C0C0"/>
                  </a:outerShdw>
                </a:effectLst>
                <a:latin typeface="Times New Roman" pitchFamily="18" charset="0"/>
              </a:rPr>
              <a:t> </a:t>
            </a:r>
            <a:r>
              <a:rPr lang="en-US" altLang="ja-JP" sz="2800" b="1" dirty="0">
                <a:solidFill>
                  <a:srgbClr val="FF0000"/>
                </a:solidFill>
                <a:effectLst>
                  <a:outerShdw blurRad="38100" dist="38100" dir="2700000" algn="tl">
                    <a:srgbClr val="C0C0C0"/>
                  </a:outerShdw>
                </a:effectLst>
                <a:latin typeface="Times New Roman" pitchFamily="18" charset="0"/>
              </a:rPr>
              <a:t>HT KT-XH TBCN </a:t>
            </a:r>
            <a:r>
              <a:rPr lang="en-US" altLang="ja-JP" sz="2800" b="1" dirty="0" err="1">
                <a:solidFill>
                  <a:srgbClr val="FF0000"/>
                </a:solidFill>
                <a:effectLst>
                  <a:outerShdw blurRad="38100" dist="38100" dir="2700000" algn="tl">
                    <a:srgbClr val="C0C0C0"/>
                  </a:outerShdw>
                </a:effectLst>
                <a:latin typeface="Times New Roman" pitchFamily="18" charset="0"/>
              </a:rPr>
              <a:t>và</a:t>
            </a:r>
            <a:r>
              <a:rPr lang="en-US" altLang="ja-JP" sz="2800" b="1" dirty="0">
                <a:solidFill>
                  <a:srgbClr val="FF0000"/>
                </a:solidFill>
                <a:effectLst>
                  <a:outerShdw blurRad="38100" dist="38100" dir="2700000" algn="tl">
                    <a:srgbClr val="C0C0C0"/>
                  </a:outerShdw>
                </a:effectLst>
                <a:latin typeface="Times New Roman" pitchFamily="18" charset="0"/>
              </a:rPr>
              <a:t> </a:t>
            </a:r>
            <a:r>
              <a:rPr lang="en-US" altLang="ja-JP" sz="2800" b="1" dirty="0" err="1">
                <a:solidFill>
                  <a:srgbClr val="FF0000"/>
                </a:solidFill>
                <a:effectLst>
                  <a:outerShdw blurRad="38100" dist="38100" dir="2700000" algn="tl">
                    <a:srgbClr val="C0C0C0"/>
                  </a:outerShdw>
                </a:effectLst>
                <a:latin typeface="Times New Roman" pitchFamily="18" charset="0"/>
              </a:rPr>
              <a:t>quá</a:t>
            </a:r>
            <a:r>
              <a:rPr lang="en-US" altLang="ja-JP" sz="2800" b="1" dirty="0">
                <a:solidFill>
                  <a:srgbClr val="FF0000"/>
                </a:solidFill>
                <a:effectLst>
                  <a:outerShdw blurRad="38100" dist="38100" dir="2700000" algn="tl">
                    <a:srgbClr val="C0C0C0"/>
                  </a:outerShdw>
                </a:effectLst>
                <a:latin typeface="Times New Roman" pitchFamily="18" charset="0"/>
              </a:rPr>
              <a:t> </a:t>
            </a:r>
            <a:r>
              <a:rPr lang="en-US" altLang="ja-JP" sz="2800" b="1" dirty="0" err="1">
                <a:solidFill>
                  <a:srgbClr val="FF0000"/>
                </a:solidFill>
                <a:effectLst>
                  <a:outerShdw blurRad="38100" dist="38100" dir="2700000" algn="tl">
                    <a:srgbClr val="C0C0C0"/>
                  </a:outerShdw>
                </a:effectLst>
                <a:latin typeface="Times New Roman" pitchFamily="18" charset="0"/>
              </a:rPr>
              <a:t>độ</a:t>
            </a:r>
            <a:r>
              <a:rPr lang="en-US" altLang="ja-JP" sz="2800" b="1" dirty="0">
                <a:solidFill>
                  <a:srgbClr val="FF0000"/>
                </a:solidFill>
                <a:effectLst>
                  <a:outerShdw blurRad="38100" dist="38100" dir="2700000" algn="tl">
                    <a:srgbClr val="C0C0C0"/>
                  </a:outerShdw>
                </a:effectLst>
                <a:latin typeface="Times New Roman" pitchFamily="18" charset="0"/>
              </a:rPr>
              <a:t> </a:t>
            </a:r>
            <a:r>
              <a:rPr lang="en-US" altLang="ja-JP" sz="2800" b="1" dirty="0" err="1">
                <a:solidFill>
                  <a:srgbClr val="FF0000"/>
                </a:solidFill>
                <a:effectLst>
                  <a:outerShdw blurRad="38100" dist="38100" dir="2700000" algn="tl">
                    <a:srgbClr val="C0C0C0"/>
                  </a:outerShdw>
                </a:effectLst>
                <a:latin typeface="Times New Roman" pitchFamily="18" charset="0"/>
              </a:rPr>
              <a:t>lên</a:t>
            </a:r>
            <a:r>
              <a:rPr lang="en-US" altLang="ja-JP" sz="2800" b="1" dirty="0">
                <a:solidFill>
                  <a:srgbClr val="FF0000"/>
                </a:solidFill>
                <a:effectLst>
                  <a:outerShdw blurRad="38100" dist="38100" dir="2700000" algn="tl">
                    <a:srgbClr val="C0C0C0"/>
                  </a:outerShdw>
                </a:effectLst>
                <a:latin typeface="Times New Roman" pitchFamily="18" charset="0"/>
              </a:rPr>
              <a:t> CNXH</a:t>
            </a:r>
            <a:endParaRPr lang="en-US" altLang="en-US" sz="2800" b="1" dirty="0">
              <a:solidFill>
                <a:srgbClr val="FF0000"/>
              </a:solidFill>
              <a:effectLst>
                <a:outerShdw blurRad="38100" dist="38100" dir="2700000" algn="tl">
                  <a:srgbClr val="C0C0C0"/>
                </a:outerShdw>
              </a:effectLst>
              <a:latin typeface="Times New Roman" pitchFamily="18" charset="0"/>
            </a:endParaRPr>
          </a:p>
        </p:txBody>
      </p:sp>
      <p:sp>
        <p:nvSpPr>
          <p:cNvPr id="18" name="Text Box 15"/>
          <p:cNvSpPr txBox="1">
            <a:spLocks noChangeArrowheads="1"/>
          </p:cNvSpPr>
          <p:nvPr/>
        </p:nvSpPr>
        <p:spPr bwMode="auto">
          <a:xfrm>
            <a:off x="8112126" y="3287713"/>
            <a:ext cx="2098675" cy="2246312"/>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50000"/>
              </a:spcBef>
              <a:buFontTx/>
              <a:buNone/>
              <a:defRPr/>
            </a:pPr>
            <a:r>
              <a:rPr lang="en-US" altLang="en-US" sz="2800" b="1" dirty="0">
                <a:solidFill>
                  <a:srgbClr val="000000"/>
                </a:solidFill>
                <a:latin typeface="Times New Roman" pitchFamily="18" charset="0"/>
              </a:rPr>
              <a:t>N/c </a:t>
            </a:r>
            <a:r>
              <a:rPr lang="en-US" altLang="en-US" sz="2800" b="1" dirty="0" err="1">
                <a:solidFill>
                  <a:srgbClr val="000000"/>
                </a:solidFill>
                <a:latin typeface="Times New Roman" pitchFamily="18" charset="0"/>
              </a:rPr>
              <a:t>những</a:t>
            </a:r>
            <a:r>
              <a:rPr lang="en-US" altLang="en-US" sz="2800" b="1" dirty="0">
                <a:solidFill>
                  <a:srgbClr val="000000"/>
                </a:solidFill>
                <a:latin typeface="Times New Roman" pitchFamily="18" charset="0"/>
              </a:rPr>
              <a:t> </a:t>
            </a:r>
            <a:r>
              <a:rPr lang="en-US" altLang="en-US" sz="2800" b="1" dirty="0" err="1">
                <a:solidFill>
                  <a:srgbClr val="000000"/>
                </a:solidFill>
                <a:latin typeface="Times New Roman" pitchFamily="18" charset="0"/>
              </a:rPr>
              <a:t>quy</a:t>
            </a:r>
            <a:r>
              <a:rPr lang="en-US" altLang="en-US" sz="2800" b="1" dirty="0">
                <a:solidFill>
                  <a:srgbClr val="000000"/>
                </a:solidFill>
                <a:latin typeface="Times New Roman" pitchFamily="18" charset="0"/>
              </a:rPr>
              <a:t> </a:t>
            </a:r>
            <a:r>
              <a:rPr lang="en-US" altLang="en-US" sz="2800" b="1" dirty="0" err="1">
                <a:solidFill>
                  <a:srgbClr val="000000"/>
                </a:solidFill>
                <a:latin typeface="Times New Roman" pitchFamily="18" charset="0"/>
              </a:rPr>
              <a:t>luật</a:t>
            </a:r>
            <a:r>
              <a:rPr lang="en-US" altLang="en-US" sz="2800" b="1" dirty="0">
                <a:solidFill>
                  <a:srgbClr val="000000"/>
                </a:solidFill>
                <a:latin typeface="Times New Roman" pitchFamily="18" charset="0"/>
              </a:rPr>
              <a:t> CT – XH </a:t>
            </a:r>
            <a:r>
              <a:rPr lang="en-US" altLang="en-US" sz="2800" b="1" dirty="0" err="1">
                <a:solidFill>
                  <a:srgbClr val="000000"/>
                </a:solidFill>
                <a:latin typeface="Times New Roman" pitchFamily="18" charset="0"/>
              </a:rPr>
              <a:t>của</a:t>
            </a:r>
            <a:r>
              <a:rPr lang="en-US" altLang="en-US" sz="2800" b="1" dirty="0">
                <a:solidFill>
                  <a:srgbClr val="000000"/>
                </a:solidFill>
                <a:latin typeface="Times New Roman" pitchFamily="18" charset="0"/>
              </a:rPr>
              <a:t> </a:t>
            </a:r>
            <a:r>
              <a:rPr lang="en-US" altLang="en-US" sz="2800" b="1" dirty="0">
                <a:solidFill>
                  <a:srgbClr val="FF0000"/>
                </a:solidFill>
                <a:latin typeface="Times New Roman" pitchFamily="18" charset="0"/>
              </a:rPr>
              <a:t>HT KT-XH CSCN</a:t>
            </a:r>
          </a:p>
        </p:txBody>
      </p:sp>
    </p:spTree>
    <p:extLst>
      <p:ext uri="{BB962C8B-B14F-4D97-AF65-F5344CB8AC3E}">
        <p14:creationId xmlns:p14="http://schemas.microsoft.com/office/powerpoint/2010/main" val="3927167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3347"/>
                                        </p:tgtEl>
                                        <p:attrNameLst>
                                          <p:attrName>style.visibility</p:attrName>
                                        </p:attrNameLst>
                                      </p:cBhvr>
                                      <p:to>
                                        <p:strVal val="visible"/>
                                      </p:to>
                                    </p:set>
                                    <p:animEffect transition="in" filter="fade">
                                      <p:cBhvr>
                                        <p:cTn id="7" dur="500"/>
                                        <p:tgtEl>
                                          <p:spTgt spid="483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334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8334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8333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83334"/>
                                        </p:tgtEl>
                                        <p:attrNameLst>
                                          <p:attrName>style.visibility</p:attrName>
                                        </p:attrNameLst>
                                      </p:cBhvr>
                                      <p:to>
                                        <p:strVal val="visible"/>
                                      </p:to>
                                    </p:set>
                                    <p:animEffect transition="in" filter="fade">
                                      <p:cBhvr>
                                        <p:cTn id="24" dur="500"/>
                                        <p:tgtEl>
                                          <p:spTgt spid="48333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83335"/>
                                        </p:tgtEl>
                                        <p:attrNameLst>
                                          <p:attrName>style.visibility</p:attrName>
                                        </p:attrNameLst>
                                      </p:cBhvr>
                                      <p:to>
                                        <p:strVal val="visible"/>
                                      </p:to>
                                    </p:set>
                                    <p:animEffect transition="in" filter="fade">
                                      <p:cBhvr>
                                        <p:cTn id="29" dur="500"/>
                                        <p:tgtEl>
                                          <p:spTgt spid="48333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8335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83354"/>
                                        </p:tgtEl>
                                        <p:attrNameLst>
                                          <p:attrName>style.visibility</p:attrName>
                                        </p:attrNameLst>
                                      </p:cBhvr>
                                      <p:to>
                                        <p:strVal val="visible"/>
                                      </p:to>
                                    </p:set>
                                    <p:anim calcmode="lin" valueType="num">
                                      <p:cBhvr additive="base">
                                        <p:cTn id="38" dur="500" fill="hold"/>
                                        <p:tgtEl>
                                          <p:spTgt spid="483354"/>
                                        </p:tgtEl>
                                        <p:attrNameLst>
                                          <p:attrName>ppt_x</p:attrName>
                                        </p:attrNameLst>
                                      </p:cBhvr>
                                      <p:tavLst>
                                        <p:tav tm="0">
                                          <p:val>
                                            <p:strVal val="#ppt_x"/>
                                          </p:val>
                                        </p:tav>
                                        <p:tav tm="100000">
                                          <p:val>
                                            <p:strVal val="#ppt_x"/>
                                          </p:val>
                                        </p:tav>
                                      </p:tavLst>
                                    </p:anim>
                                    <p:anim calcmode="lin" valueType="num">
                                      <p:cBhvr additive="base">
                                        <p:cTn id="39" dur="500" fill="hold"/>
                                        <p:tgtEl>
                                          <p:spTgt spid="483354"/>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ppt_x"/>
                                          </p:val>
                                        </p:tav>
                                        <p:tav tm="100000">
                                          <p:val>
                                            <p:strVal val="#ppt_x"/>
                                          </p:val>
                                        </p:tav>
                                      </p:tavLst>
                                    </p:anim>
                                    <p:anim calcmode="lin" valueType="num">
                                      <p:cBhvr additive="base">
                                        <p:cTn id="5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ppt_x"/>
                                          </p:val>
                                        </p:tav>
                                        <p:tav tm="100000">
                                          <p:val>
                                            <p:strVal val="#ppt_x"/>
                                          </p:val>
                                        </p:tav>
                                      </p:tavLst>
                                    </p:anim>
                                    <p:anim calcmode="lin" valueType="num">
                                      <p:cBhvr additive="base">
                                        <p:cTn id="6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3" grpId="0" animBg="1"/>
      <p:bldP spid="483334" grpId="0" animBg="1"/>
      <p:bldP spid="483335" grpId="0" animBg="1"/>
      <p:bldP spid="483346" grpId="0" animBg="1"/>
      <p:bldP spid="483347" grpId="0" animBg="1"/>
      <p:bldP spid="483348" grpId="0" animBg="1"/>
      <p:bldP spid="483353" grpId="0" animBg="1"/>
      <p:bldP spid="483354" grpId="0" animBg="1"/>
      <p:bldP spid="15"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902" name="Rectangle 6"/>
          <p:cNvSpPr>
            <a:spLocks noGrp="1" noChangeArrowheads="1"/>
          </p:cNvSpPr>
          <p:nvPr>
            <p:ph idx="1"/>
          </p:nvPr>
        </p:nvSpPr>
        <p:spPr>
          <a:xfrm>
            <a:off x="362607" y="685800"/>
            <a:ext cx="11414234" cy="5638800"/>
          </a:xfrm>
        </p:spPr>
        <p:txBody>
          <a:bodyPr rtlCol="0">
            <a:normAutofit/>
          </a:bodyPr>
          <a:lstStyle/>
          <a:p>
            <a:pPr marL="0" indent="0" algn="ctr">
              <a:buNone/>
              <a:defRPr/>
            </a:pPr>
            <a:r>
              <a:rPr lang="en-US" b="1" dirty="0">
                <a:latin typeface="Times New Roman" panose="02020603050405020304" pitchFamily="18" charset="0"/>
                <a:cs typeface="Times New Roman" panose="02020603050405020304" pitchFamily="18" charset="0"/>
              </a:rPr>
              <a:t>NỘI DUNG CHÍNH</a:t>
            </a:r>
          </a:p>
          <a:p>
            <a:pPr marL="514350" indent="-514350">
              <a:buFont typeface="+mj-lt"/>
              <a:buAutoNum type="arabicPeriod"/>
              <a:defRPr/>
            </a:pPr>
            <a:endParaRPr lang="en-US" dirty="0"/>
          </a:p>
          <a:p>
            <a:pPr marL="514350" indent="-514350" algn="just">
              <a:lnSpc>
                <a:spcPts val="4700"/>
              </a:lnSpc>
              <a:spcBef>
                <a:spcPts val="1800"/>
              </a:spcBef>
              <a:buFont typeface="Arial" panose="020B0604020202020204" pitchFamily="34" charset="0"/>
              <a:buAutoNum type="arabicPeriod"/>
              <a:defRPr/>
            </a:pPr>
            <a:r>
              <a:rPr lang="en-US" b="1" dirty="0">
                <a:latin typeface="Times New Roman" panose="02020603050405020304" pitchFamily="18" charset="0"/>
                <a:cs typeface="Times New Roman" panose="02020603050405020304" pitchFamily="18" charset="0"/>
              </a:rPr>
              <a:t>SỰ RA ĐỜI CỦA CNXH KHOA HỌC</a:t>
            </a:r>
          </a:p>
          <a:p>
            <a:pPr marL="514350" indent="-514350" algn="just">
              <a:lnSpc>
                <a:spcPts val="4700"/>
              </a:lnSpc>
              <a:spcBef>
                <a:spcPts val="1800"/>
              </a:spcBef>
              <a:buFont typeface="Arial" panose="020B0604020202020204" pitchFamily="34" charset="0"/>
              <a:buAutoNum type="arabicPeriod"/>
              <a:defRPr/>
            </a:pPr>
            <a:r>
              <a:rPr lang="en-US" b="1" dirty="0">
                <a:latin typeface="Times New Roman" panose="02020603050405020304" pitchFamily="18" charset="0"/>
                <a:cs typeface="Times New Roman" panose="02020603050405020304" pitchFamily="18" charset="0"/>
              </a:rPr>
              <a:t>CÁC GIAI ĐOẠN PHÁT TRIỂN CƠ BẢN CỦA CNXHKH</a:t>
            </a:r>
          </a:p>
          <a:p>
            <a:pPr marL="514350" indent="-514350" algn="just">
              <a:lnSpc>
                <a:spcPts val="4700"/>
              </a:lnSpc>
              <a:spcBef>
                <a:spcPts val="1800"/>
              </a:spcBef>
              <a:buFont typeface="Arial" panose="020B0604020202020204" pitchFamily="34" charset="0"/>
              <a:buAutoNum type="arabicPeriod"/>
              <a:defRPr/>
            </a:pPr>
            <a:r>
              <a:rPr lang="en-US" b="1" dirty="0">
                <a:latin typeface="Times New Roman" panose="02020603050405020304" pitchFamily="18" charset="0"/>
                <a:cs typeface="Times New Roman" panose="02020603050405020304" pitchFamily="18" charset="0"/>
              </a:rPr>
              <a:t>ĐỐI TƯỢNG, PHƯƠNG PHÁP VÀ Ý NGHĨA CỦA VIỆC NGHIÊN CỨU CNXHKH</a:t>
            </a:r>
          </a:p>
          <a:p>
            <a:pPr marL="0" indent="0" algn="just">
              <a:lnSpc>
                <a:spcPts val="4700"/>
              </a:lnSpc>
              <a:spcBef>
                <a:spcPts val="1800"/>
              </a:spcBef>
              <a:buNone/>
              <a:defRPr/>
            </a:pPr>
            <a:endParaRPr lang="en-US" b="1"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AutoNum type="arabicPeriod"/>
              <a:defRPr/>
            </a:pPr>
            <a:endParaRPr lang="en-US" b="1" dirty="0">
              <a:latin typeface="Times New Roman" panose="02020603050405020304" pitchFamily="18" charset="0"/>
              <a:cs typeface="Times New Roman" panose="02020603050405020304" pitchFamily="18" charset="0"/>
            </a:endParaRPr>
          </a:p>
          <a:p>
            <a:pPr marL="0" indent="0" algn="just">
              <a:lnSpc>
                <a:spcPct val="125000"/>
              </a:lnSpc>
              <a:spcBef>
                <a:spcPct val="30000"/>
              </a:spcBef>
              <a:spcAft>
                <a:spcPts val="1200"/>
              </a:spcAft>
              <a:buNone/>
              <a:defRPr/>
            </a:pPr>
            <a:endParaRPr lang="en-US" b="1" dirty="0">
              <a:effectLst>
                <a:outerShdw blurRad="38100" dist="38100" dir="2700000" algn="tl">
                  <a:srgbClr val="000000">
                    <a:alpha val="43137"/>
                  </a:srgbClr>
                </a:outerShdw>
              </a:effectLst>
              <a:latin typeface=".VnArial" pitchFamily="34" charset="0"/>
            </a:endParaRPr>
          </a:p>
          <a:p>
            <a:pPr marL="571500" indent="-571500" algn="just">
              <a:buNone/>
              <a:defRPr/>
            </a:pPr>
            <a:endParaRPr lang="en-US" sz="2600" dirty="0">
              <a:latin typeface=".VnVogueH" pitchFamily="34" charset="0"/>
            </a:endParaRPr>
          </a:p>
        </p:txBody>
      </p:sp>
      <p:sp>
        <p:nvSpPr>
          <p:cNvPr id="5122" name="Slide Number Placeholder 5"/>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E930CB43-4676-4171-B1F0-096C7BFB1B3A}" type="slidenum">
              <a:rPr lang="en-US" sz="1200">
                <a:solidFill>
                  <a:srgbClr val="898989"/>
                </a:solidFill>
              </a:rPr>
              <a:pPr eaLnBrk="1" hangingPunct="1"/>
              <a:t>6</a:t>
            </a:fld>
            <a:endParaRPr lang="en-US" sz="1200">
              <a:solidFill>
                <a:srgbClr val="898989"/>
              </a:solidFill>
            </a:endParaRPr>
          </a:p>
        </p:txBody>
      </p:sp>
      <p:sp>
        <p:nvSpPr>
          <p:cNvPr id="8197" name="Text Box 4"/>
          <p:cNvSpPr txBox="1">
            <a:spLocks noChangeArrowheads="1"/>
          </p:cNvSpPr>
          <p:nvPr/>
        </p:nvSpPr>
        <p:spPr bwMode="auto">
          <a:xfrm>
            <a:off x="3505200" y="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endParaRPr lang="en-US" altLang="en-US"/>
          </a:p>
        </p:txBody>
      </p:sp>
    </p:spTree>
    <p:extLst>
      <p:ext uri="{BB962C8B-B14F-4D97-AF65-F5344CB8AC3E}">
        <p14:creationId xmlns:p14="http://schemas.microsoft.com/office/powerpoint/2010/main" val="320901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8902">
                                            <p:txEl>
                                              <p:pRg st="0" end="0"/>
                                            </p:txEl>
                                          </p:spTgt>
                                        </p:tgtEl>
                                        <p:attrNameLst>
                                          <p:attrName>style.visibility</p:attrName>
                                        </p:attrNameLst>
                                      </p:cBhvr>
                                      <p:to>
                                        <p:strVal val="visible"/>
                                      </p:to>
                                    </p:set>
                                    <p:animEffect transition="in" filter="barn(inVertical)">
                                      <p:cBhvr>
                                        <p:cTn id="7" dur="500"/>
                                        <p:tgtEl>
                                          <p:spTgt spid="2089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8902">
                                            <p:txEl>
                                              <p:pRg st="2" end="2"/>
                                            </p:txEl>
                                          </p:spTgt>
                                        </p:tgtEl>
                                        <p:attrNameLst>
                                          <p:attrName>style.visibility</p:attrName>
                                        </p:attrNameLst>
                                      </p:cBhvr>
                                      <p:to>
                                        <p:strVal val="visible"/>
                                      </p:to>
                                    </p:set>
                                    <p:animEffect transition="in" filter="barn(inVertical)">
                                      <p:cBhvr>
                                        <p:cTn id="12" dur="500"/>
                                        <p:tgtEl>
                                          <p:spTgt spid="20890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8902">
                                            <p:txEl>
                                              <p:pRg st="3" end="3"/>
                                            </p:txEl>
                                          </p:spTgt>
                                        </p:tgtEl>
                                        <p:attrNameLst>
                                          <p:attrName>style.visibility</p:attrName>
                                        </p:attrNameLst>
                                      </p:cBhvr>
                                      <p:to>
                                        <p:strVal val="visible"/>
                                      </p:to>
                                    </p:set>
                                    <p:animEffect transition="in" filter="barn(inVertical)">
                                      <p:cBhvr>
                                        <p:cTn id="17" dur="500"/>
                                        <p:tgtEl>
                                          <p:spTgt spid="20890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8902">
                                            <p:txEl>
                                              <p:pRg st="4" end="4"/>
                                            </p:txEl>
                                          </p:spTgt>
                                        </p:tgtEl>
                                        <p:attrNameLst>
                                          <p:attrName>style.visibility</p:attrName>
                                        </p:attrNameLst>
                                      </p:cBhvr>
                                      <p:to>
                                        <p:strVal val="visible"/>
                                      </p:to>
                                    </p:set>
                                    <p:animEffect transition="in" filter="barn(inVertical)">
                                      <p:cBhvr>
                                        <p:cTn id="22" dur="500"/>
                                        <p:tgtEl>
                                          <p:spTgt spid="2089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8C75FA54-C6CB-483D-BC35-7B1E21EF8227}" type="slidenum">
              <a:rPr lang="en-US" sz="1200">
                <a:solidFill>
                  <a:srgbClr val="898989"/>
                </a:solidFill>
              </a:rPr>
              <a:pPr eaLnBrk="1" hangingPunct="1"/>
              <a:t>7</a:t>
            </a:fld>
            <a:endParaRPr lang="en-US" sz="1200">
              <a:solidFill>
                <a:srgbClr val="898989"/>
              </a:solidFill>
            </a:endParaRPr>
          </a:p>
        </p:txBody>
      </p:sp>
      <p:sp>
        <p:nvSpPr>
          <p:cNvPr id="159747" name="Rectangle 3"/>
          <p:cNvSpPr>
            <a:spLocks noGrp="1" noChangeArrowheads="1"/>
          </p:cNvSpPr>
          <p:nvPr>
            <p:ph type="body" idx="1"/>
          </p:nvPr>
        </p:nvSpPr>
        <p:spPr>
          <a:xfrm>
            <a:off x="756745" y="1447800"/>
            <a:ext cx="9606455" cy="5105400"/>
          </a:xfrm>
        </p:spPr>
        <p:txBody>
          <a:bodyPr>
            <a:normAutofit/>
          </a:bodyPr>
          <a:lstStyle/>
          <a:p>
            <a:pPr algn="just" eaLnBrk="1" hangingPunct="1">
              <a:spcBef>
                <a:spcPct val="0"/>
              </a:spcBef>
              <a:buFontTx/>
              <a:buNone/>
            </a:pPr>
            <a:endParaRPr lang="en-US" altLang="en-US" b="1" dirty="0">
              <a:solidFill>
                <a:srgbClr val="002060"/>
              </a:solidFill>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1.1.1. </a:t>
            </a:r>
            <a:r>
              <a:rPr lang="vi-VN" b="1" dirty="0">
                <a:latin typeface="Times New Roman" panose="02020603050405020304" pitchFamily="18" charset="0"/>
                <a:cs typeface="Times New Roman" panose="02020603050405020304" pitchFamily="18" charset="0"/>
              </a:rPr>
              <a:t>Hoàn cảnh lịch sử ra đời Chủ nghĩa xã hội khoa học</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a:t>
            </a:r>
            <a:r>
              <a:rPr lang="vi-VN" b="1" dirty="0">
                <a:latin typeface="Times New Roman" panose="02020603050405020304" pitchFamily="18" charset="0"/>
                <a:cs typeface="Times New Roman" panose="02020603050405020304" pitchFamily="18" charset="0"/>
              </a:rPr>
              <a:t>1.2. Vai trò của Các Mác và Ph</a:t>
            </a:r>
            <a:r>
              <a:rPr lang="en-US" b="1"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 Ănghen</a:t>
            </a:r>
            <a:endParaRPr lang="en-US" b="1" dirty="0">
              <a:latin typeface="Times New Roman" panose="02020603050405020304" pitchFamily="18" charset="0"/>
              <a:cs typeface="Times New Roman" panose="02020603050405020304" pitchFamily="18" charset="0"/>
            </a:endParaRPr>
          </a:p>
        </p:txBody>
      </p:sp>
      <p:sp>
        <p:nvSpPr>
          <p:cNvPr id="159748" name="Rectangle 4"/>
          <p:cNvSpPr>
            <a:spLocks noChangeArrowheads="1"/>
          </p:cNvSpPr>
          <p:nvPr/>
        </p:nvSpPr>
        <p:spPr bwMode="auto">
          <a:xfrm>
            <a:off x="1905000" y="563563"/>
            <a:ext cx="845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eaLnBrk="1" hangingPunct="1">
              <a:lnSpc>
                <a:spcPts val="4700"/>
              </a:lnSpc>
              <a:spcBef>
                <a:spcPts val="1800"/>
              </a:spcBef>
            </a:pPr>
            <a:r>
              <a:rPr lang="en-US" sz="2800" b="1">
                <a:solidFill>
                  <a:srgbClr val="FF0000"/>
                </a:solidFill>
                <a:latin typeface="Times New Roman" panose="02020603050405020304" pitchFamily="18" charset="0"/>
                <a:cs typeface="Times New Roman" panose="02020603050405020304" pitchFamily="18" charset="0"/>
              </a:rPr>
              <a:t>1. SỰ RA ĐỜI CỦA CNXH KHOA HỌC</a:t>
            </a:r>
          </a:p>
        </p:txBody>
      </p:sp>
    </p:spTree>
    <p:extLst>
      <p:ext uri="{BB962C8B-B14F-4D97-AF65-F5344CB8AC3E}">
        <p14:creationId xmlns:p14="http://schemas.microsoft.com/office/powerpoint/2010/main" val="61320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9748">
                                            <p:txEl>
                                              <p:pRg st="0" end="0"/>
                                            </p:txEl>
                                          </p:spTgt>
                                        </p:tgtEl>
                                        <p:attrNameLst>
                                          <p:attrName>style.visibility</p:attrName>
                                        </p:attrNameLst>
                                      </p:cBhvr>
                                      <p:to>
                                        <p:strVal val="visible"/>
                                      </p:to>
                                    </p:set>
                                    <p:animEffect transition="in" filter="blinds(horizontal)">
                                      <p:cBhvr>
                                        <p:cTn id="7" dur="500"/>
                                        <p:tgtEl>
                                          <p:spTgt spid="1597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fld id="{C541CC2F-03F2-422E-9039-B611DC916FA9}" type="slidenum">
              <a:rPr lang="en-US" sz="1200">
                <a:solidFill>
                  <a:srgbClr val="898989"/>
                </a:solidFill>
              </a:rPr>
              <a:pPr eaLnBrk="1" hangingPunct="1"/>
              <a:t>8</a:t>
            </a:fld>
            <a:endParaRPr lang="en-US" sz="1200">
              <a:solidFill>
                <a:srgbClr val="898989"/>
              </a:solidFill>
            </a:endParaRPr>
          </a:p>
        </p:txBody>
      </p:sp>
      <p:sp>
        <p:nvSpPr>
          <p:cNvPr id="217091" name="Rectangle 3"/>
          <p:cNvSpPr>
            <a:spLocks noChangeArrowheads="1"/>
          </p:cNvSpPr>
          <p:nvPr/>
        </p:nvSpPr>
        <p:spPr bwMode="auto">
          <a:xfrm>
            <a:off x="573205" y="1891667"/>
            <a:ext cx="10780595"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r>
              <a:rPr lang="en-US" altLang="en-US" sz="3600" b="1" i="1" dirty="0">
                <a:solidFill>
                  <a:srgbClr val="FF0000"/>
                </a:solidFill>
                <a:latin typeface="Times New Roman" panose="02020603050405020304" pitchFamily="18" charset="0"/>
                <a:cs typeface="Times New Roman" panose="02020603050405020304" pitchFamily="18" charset="0"/>
              </a:rPr>
              <a:t>Điều kiện </a:t>
            </a:r>
            <a:r>
              <a:rPr lang="en-US" altLang="en-US" sz="3600" b="1" i="1" dirty="0" err="1">
                <a:solidFill>
                  <a:srgbClr val="FF0000"/>
                </a:solidFill>
                <a:latin typeface="Times New Roman" panose="02020603050405020304" pitchFamily="18" charset="0"/>
                <a:cs typeface="Times New Roman" panose="02020603050405020304" pitchFamily="18" charset="0"/>
              </a:rPr>
              <a:t>kinh</a:t>
            </a:r>
            <a:r>
              <a:rPr lang="en-US" altLang="en-US" sz="3600" b="1" i="1" dirty="0">
                <a:solidFill>
                  <a:srgbClr val="FF0000"/>
                </a:solidFill>
                <a:latin typeface="Times New Roman" panose="02020603050405020304" pitchFamily="18" charset="0"/>
                <a:cs typeface="Times New Roman" panose="02020603050405020304" pitchFamily="18" charset="0"/>
              </a:rPr>
              <a:t> </a:t>
            </a:r>
            <a:r>
              <a:rPr lang="en-US" altLang="en-US" sz="3600" b="1" i="1" dirty="0" err="1">
                <a:solidFill>
                  <a:srgbClr val="FF0000"/>
                </a:solidFill>
                <a:latin typeface="Times New Roman" panose="02020603050405020304" pitchFamily="18" charset="0"/>
                <a:cs typeface="Times New Roman" panose="02020603050405020304" pitchFamily="18" charset="0"/>
              </a:rPr>
              <a:t>tế</a:t>
            </a:r>
            <a:r>
              <a:rPr lang="en-US" altLang="en-US" sz="3600" b="1" i="1" dirty="0">
                <a:solidFill>
                  <a:srgbClr val="FF0000"/>
                </a:solidFill>
                <a:latin typeface="Times New Roman" panose="02020603050405020304" pitchFamily="18" charset="0"/>
                <a:cs typeface="Times New Roman" panose="02020603050405020304" pitchFamily="18" charset="0"/>
              </a:rPr>
              <a:t> - </a:t>
            </a:r>
            <a:r>
              <a:rPr lang="en-US" altLang="en-US" sz="3600" b="1" i="1" dirty="0" err="1">
                <a:solidFill>
                  <a:srgbClr val="FF0000"/>
                </a:solidFill>
                <a:latin typeface="Times New Roman" panose="02020603050405020304" pitchFamily="18" charset="0"/>
                <a:cs typeface="Times New Roman" panose="02020603050405020304" pitchFamily="18" charset="0"/>
              </a:rPr>
              <a:t>xã</a:t>
            </a:r>
            <a:r>
              <a:rPr lang="en-US" altLang="en-US" sz="3600" b="1" i="1" dirty="0">
                <a:solidFill>
                  <a:srgbClr val="FF0000"/>
                </a:solidFill>
                <a:latin typeface="Times New Roman" panose="02020603050405020304" pitchFamily="18" charset="0"/>
                <a:cs typeface="Times New Roman" panose="02020603050405020304" pitchFamily="18" charset="0"/>
              </a:rPr>
              <a:t> </a:t>
            </a:r>
            <a:r>
              <a:rPr lang="en-US" altLang="en-US" sz="3600" b="1" i="1" dirty="0" err="1">
                <a:solidFill>
                  <a:srgbClr val="FF0000"/>
                </a:solidFill>
                <a:latin typeface="Times New Roman" panose="02020603050405020304" pitchFamily="18" charset="0"/>
                <a:cs typeface="Times New Roman" panose="02020603050405020304" pitchFamily="18" charset="0"/>
              </a:rPr>
              <a:t>hội</a:t>
            </a:r>
            <a:endParaRPr lang="en-US" altLang="en-US" sz="3600" b="1" i="1" dirty="0">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sz="3600" b="1" i="1" dirty="0">
              <a:solidFill>
                <a:srgbClr val="FF0000"/>
              </a:solidFill>
              <a:latin typeface="Times New Roman" panose="02020603050405020304" pitchFamily="18" charset="0"/>
              <a:cs typeface="Times New Roman" panose="02020603050405020304" pitchFamily="18" charset="0"/>
            </a:endParaRPr>
          </a:p>
          <a:p>
            <a:pPr algn="just" eaLnBrk="1" hangingPunct="1">
              <a:lnSpc>
                <a:spcPts val="3800"/>
              </a:lnSpc>
              <a:spcBef>
                <a:spcPts val="600"/>
              </a:spcBef>
            </a:pPr>
            <a:r>
              <a:rPr lang="vi-VN" altLang="en-US" sz="3600" b="1" i="1" dirty="0">
                <a:solidFill>
                  <a:srgbClr val="000000"/>
                </a:solidFill>
                <a:latin typeface="Times New Roman" panose="02020603050405020304" pitchFamily="18" charset="0"/>
                <a:cs typeface="Times New Roman" panose="02020603050405020304" pitchFamily="18" charset="0"/>
              </a:rPr>
              <a:t>+ </a:t>
            </a:r>
            <a:r>
              <a:rPr lang="vi-VN" sz="3600" b="1" i="1" dirty="0">
                <a:solidFill>
                  <a:srgbClr val="000000"/>
                </a:solidFill>
                <a:latin typeface="Times New Roman" panose="02020603050405020304" pitchFamily="18" charset="0"/>
                <a:cs typeface="Times New Roman" panose="02020603050405020304" pitchFamily="18" charset="0"/>
              </a:rPr>
              <a:t>V</a:t>
            </a:r>
            <a:r>
              <a:rPr lang="en-US" sz="3600" b="1" i="1" dirty="0">
                <a:solidFill>
                  <a:srgbClr val="000000"/>
                </a:solidFill>
                <a:latin typeface="Times New Roman" panose="02020603050405020304" pitchFamily="18" charset="0"/>
                <a:cs typeface="Times New Roman" panose="02020603050405020304" pitchFamily="18" charset="0"/>
              </a:rPr>
              <a:t>à</a:t>
            </a:r>
            <a:r>
              <a:rPr lang="vi-VN" sz="3600" b="1" i="1" dirty="0">
                <a:solidFill>
                  <a:srgbClr val="000000"/>
                </a:solidFill>
                <a:latin typeface="Times New Roman" panose="02020603050405020304" pitchFamily="18" charset="0"/>
                <a:cs typeface="Times New Roman" panose="02020603050405020304" pitchFamily="18" charset="0"/>
              </a:rPr>
              <a:t>o những năm 40 của thế kỷ XIX</a:t>
            </a:r>
            <a:r>
              <a:rPr lang="vi-VN" altLang="en-US" sz="3600" b="1" i="1" dirty="0">
                <a:solidFill>
                  <a:srgbClr val="000000"/>
                </a:solidFill>
                <a:latin typeface="Times New Roman" panose="02020603050405020304" pitchFamily="18" charset="0"/>
                <a:cs typeface="Times New Roman" panose="02020603050405020304" pitchFamily="18" charset="0"/>
              </a:rPr>
              <a:t>, CM công nghiệp đã hoàn thành ở Anh, chuyển sang Ph</a:t>
            </a:r>
            <a:r>
              <a:rPr lang="en-US" altLang="en-US" sz="3600" b="1" i="1" dirty="0">
                <a:solidFill>
                  <a:srgbClr val="000000"/>
                </a:solidFill>
                <a:latin typeface="Times New Roman" panose="02020603050405020304" pitchFamily="18" charset="0"/>
                <a:cs typeface="Times New Roman" panose="02020603050405020304" pitchFamily="18" charset="0"/>
              </a:rPr>
              <a:t>á</a:t>
            </a:r>
            <a:r>
              <a:rPr lang="vi-VN" altLang="en-US" sz="3600" b="1" i="1" dirty="0">
                <a:solidFill>
                  <a:srgbClr val="000000"/>
                </a:solidFill>
                <a:latin typeface="Times New Roman" panose="02020603050405020304" pitchFamily="18" charset="0"/>
                <a:cs typeface="Times New Roman" panose="02020603050405020304" pitchFamily="18" charset="0"/>
              </a:rPr>
              <a:t>p, Đức và làm xuất hiện một </a:t>
            </a:r>
            <a:r>
              <a:rPr lang="vi-VN" altLang="en-US" sz="3600" b="1" dirty="0">
                <a:solidFill>
                  <a:srgbClr val="FF0000"/>
                </a:solidFill>
                <a:latin typeface="Times New Roman" panose="02020603050405020304" pitchFamily="18" charset="0"/>
                <a:cs typeface="Times New Roman" panose="02020603050405020304" pitchFamily="18" charset="0"/>
              </a:rPr>
              <a:t>LLSX mới – nền đại công nghiệp</a:t>
            </a:r>
            <a:r>
              <a:rPr lang="vi-VN" altLang="en-US" sz="3600" b="1" dirty="0">
                <a:solidFill>
                  <a:srgbClr val="000000"/>
                </a:solidFill>
                <a:latin typeface="Times New Roman" panose="02020603050405020304" pitchFamily="18" charset="0"/>
                <a:cs typeface="Times New Roman" panose="02020603050405020304" pitchFamily="18" charset="0"/>
              </a:rPr>
              <a:t>.</a:t>
            </a:r>
          </a:p>
        </p:txBody>
      </p:sp>
      <p:sp>
        <p:nvSpPr>
          <p:cNvPr id="2" name="TextBox 1"/>
          <p:cNvSpPr txBox="1"/>
          <p:nvPr/>
        </p:nvSpPr>
        <p:spPr>
          <a:xfrm>
            <a:off x="2194034" y="488731"/>
            <a:ext cx="9159766" cy="1077218"/>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1.1.1. </a:t>
            </a:r>
            <a:r>
              <a:rPr lang="vi-VN" sz="3200" b="1" dirty="0">
                <a:solidFill>
                  <a:srgbClr val="FF0000"/>
                </a:solidFill>
                <a:latin typeface="Times New Roman" panose="02020603050405020304" pitchFamily="18" charset="0"/>
                <a:cs typeface="Times New Roman" panose="02020603050405020304" pitchFamily="18" charset="0"/>
              </a:rPr>
              <a:t>Hoàn cảnh lịch sử ra đời </a:t>
            </a:r>
            <a:r>
              <a:rPr lang="en-US" sz="3200" b="1" dirty="0">
                <a:solidFill>
                  <a:srgbClr val="FF0000"/>
                </a:solidFill>
                <a:latin typeface="Times New Roman" panose="02020603050405020304" pitchFamily="18" charset="0"/>
                <a:cs typeface="Times New Roman" panose="02020603050405020304" pitchFamily="18" charset="0"/>
              </a:rPr>
              <a:t>CNXH </a:t>
            </a:r>
            <a:r>
              <a:rPr lang="vi-VN" sz="3200" b="1" dirty="0">
                <a:solidFill>
                  <a:srgbClr val="FF0000"/>
                </a:solidFill>
                <a:latin typeface="Times New Roman" panose="02020603050405020304" pitchFamily="18" charset="0"/>
                <a:cs typeface="Times New Roman" panose="02020603050405020304" pitchFamily="18" charset="0"/>
              </a:rPr>
              <a:t>khoa học</a:t>
            </a:r>
            <a:endParaRPr lang="en-US" sz="3200" b="1" dirty="0">
              <a:solidFill>
                <a:srgbClr val="FF0000"/>
              </a:solidFill>
              <a:latin typeface="Times New Roman" panose="02020603050405020304" pitchFamily="18" charset="0"/>
              <a:cs typeface="Times New Roman" panose="02020603050405020304" pitchFamily="18" charset="0"/>
            </a:endParaRPr>
          </a:p>
          <a:p>
            <a:pPr algn="ctr"/>
            <a:endParaRPr lang="en-US" sz="3200" dirty="0">
              <a:solidFill>
                <a:srgbClr val="FF0000"/>
              </a:solidFill>
            </a:endParaRPr>
          </a:p>
        </p:txBody>
      </p:sp>
    </p:spTree>
    <p:extLst>
      <p:ext uri="{BB962C8B-B14F-4D97-AF65-F5344CB8AC3E}">
        <p14:creationId xmlns:p14="http://schemas.microsoft.com/office/powerpoint/2010/main" val="3474683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strips(downLeft)">
                                      <p:cBhvr>
                                        <p:cTn id="7" dur="500"/>
                                        <p:tgtEl>
                                          <p:spTgt spid="21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17091">
                                            <p:txEl>
                                              <p:pRg st="2" end="2"/>
                                            </p:txEl>
                                          </p:spTgt>
                                        </p:tgtEl>
                                        <p:attrNameLst>
                                          <p:attrName>style.visibility</p:attrName>
                                        </p:attrNameLst>
                                      </p:cBhvr>
                                      <p:to>
                                        <p:strVal val="visible"/>
                                      </p:to>
                                    </p:set>
                                    <p:animEffect transition="in" filter="strips(downLeft)">
                                      <p:cBhvr>
                                        <p:cTn id="12" dur="500"/>
                                        <p:tgtEl>
                                          <p:spTgt spid="217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DD1094-2234-4FF7-959A-048C4E7B5E52}" type="slidenum">
              <a:rPr lang="en-US" smtClean="0"/>
              <a:pPr fontAlgn="base">
                <a:spcBef>
                  <a:spcPct val="0"/>
                </a:spcBef>
                <a:spcAft>
                  <a:spcPct val="0"/>
                </a:spcAft>
                <a:defRPr/>
              </a:pPr>
              <a:t>9</a:t>
            </a:fld>
            <a:endParaRPr lang="en-US"/>
          </a:p>
        </p:txBody>
      </p:sp>
      <p:pic>
        <p:nvPicPr>
          <p:cNvPr id="11267" name="Picture 9" descr="C:\Users\ADMIN\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4000"/>
            <a:ext cx="10871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2864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7466</TotalTime>
  <Words>1516</Words>
  <Application>Microsoft Office PowerPoint</Application>
  <PresentationFormat>Widescreen</PresentationFormat>
  <Paragraphs>162</Paragraphs>
  <Slides>32</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.VnArial</vt:lpstr>
      <vt:lpstr>.VnAvantH</vt:lpstr>
      <vt:lpstr>.VnTime</vt:lpstr>
      <vt:lpstr>.VnTimeH</vt:lpstr>
      <vt:lpstr>.VnVogue</vt:lpstr>
      <vt:lpstr>.VnVogueH</vt:lpstr>
      <vt:lpstr>Arial</vt:lpstr>
      <vt:lpstr>Arial Đen</vt:lpstr>
      <vt:lpstr>Calibri</vt:lpstr>
      <vt:lpstr>Calibri Light</vt:lpstr>
      <vt:lpstr>Impact</vt:lpstr>
      <vt:lpstr>Times New Roman</vt:lpstr>
      <vt:lpstr>Times New Roman (Headings)</vt:lpstr>
      <vt:lpstr>Wingdings</vt:lpstr>
      <vt:lpstr>Office Theme</vt:lpstr>
      <vt:lpstr>PowerPoint Presentation</vt:lpstr>
      <vt:lpstr>CHỦ NGHĨA XÃ HỘI KHOA HỌC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1.2.1. C.Mác và Ph.Ăngghen phát triển CNXH KH </vt:lpstr>
      <vt:lpstr>PowerPoint Presentation</vt:lpstr>
      <vt:lpstr>PowerPoint Presentation</vt:lpstr>
      <vt:lpstr>1.2.2. V.I.Lênin vận dụng và phát triển CNXH KH trong điều kiện mới</vt:lpstr>
      <vt:lpstr>1.2.2. V.I.Lênin vận dụng và phát triển CNXH KH trong điều kiện mới</vt:lpstr>
      <vt:lpstr> CNXH SAU KHI LÊNIN QUA ĐỜI ĐẾN NAY</vt:lpstr>
      <vt:lpstr>1.3. Đối tượng, phương pháp và ý nghĩa của việc nghiên cứu Chủ nghĩa xã hội khoa học</vt:lpstr>
      <vt:lpstr>1.3. Đối tượng, phương pháp và ý nghĩa của việc nghiên cứu Chủ nghĩa xã hội khoa học</vt:lpstr>
      <vt:lpstr>1.3. Đối tượng, phương pháp và ý nghĩa của việc nghiên cứu Chủ nghĩa xã hội khoa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Le</dc:creator>
  <cp:lastModifiedBy>PC</cp:lastModifiedBy>
  <cp:revision>131</cp:revision>
  <dcterms:created xsi:type="dcterms:W3CDTF">2020-07-15T05:19:11Z</dcterms:created>
  <dcterms:modified xsi:type="dcterms:W3CDTF">2021-09-20T15:20:35Z</dcterms:modified>
</cp:coreProperties>
</file>