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69" r:id="rId15"/>
    <p:sldId id="274" r:id="rId16"/>
    <p:sldId id="271" r:id="rId17"/>
    <p:sldId id="275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715" autoAdjust="0"/>
  </p:normalViewPr>
  <p:slideViewPr>
    <p:cSldViewPr snapToGrid="0">
      <p:cViewPr varScale="1">
        <p:scale>
          <a:sx n="76" d="100"/>
          <a:sy n="76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35949-F7B3-4C73-8AA6-2452B437A9E3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AEF09-F6F2-436A-B519-6A93EFDC440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37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Track</a:t>
            </a:r>
            <a:r>
              <a:rPr lang="en-US" baseline="0" dirty="0" smtClean="0"/>
              <a:t> user’s location -&gt; give real-time feedback  during workout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Log activity history and view additional details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AEF09-F6F2-436A-B519-6A93EFDC440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823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Custom location</a:t>
            </a:r>
            <a:r>
              <a:rPr lang="en-US" baseline="0" dirty="0" smtClean="0"/>
              <a:t> manager class, define new delegate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Altitude coordinate (lack of device)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AEF09-F6F2-436A-B519-6A93EFDC440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858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AEF09-F6F2-436A-B519-6A93EFDC440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047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AEF09-F6F2-436A-B519-6A93EFDC440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84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947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34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20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00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24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23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94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46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0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224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44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05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84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77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32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29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12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7B031D-937F-49A0-9694-08A359840EB1}" type="datetimeFigureOut">
              <a:rPr lang="vi-VN" smtClean="0"/>
              <a:t>17/08/2014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D083-9C68-460B-B91A-FA20C4DE0E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39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iTracking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iOS</a:t>
            </a:r>
            <a:r>
              <a:rPr lang="en-US" dirty="0"/>
              <a:t> Fresher Final Project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794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318"/>
            <a:ext cx="8946541" cy="4195481"/>
          </a:xfrm>
        </p:spPr>
        <p:txBody>
          <a:bodyPr/>
          <a:lstStyle/>
          <a:p>
            <a:r>
              <a:rPr lang="en-US" dirty="0"/>
              <a:t>Tracking Activities</a:t>
            </a: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Preference</a:t>
            </a:r>
            <a:endParaRPr lang="en-US" dirty="0"/>
          </a:p>
          <a:p>
            <a:pPr lvl="1"/>
            <a:r>
              <a:rPr lang="en-US" dirty="0"/>
              <a:t>Turn on/off voice notification</a:t>
            </a:r>
          </a:p>
          <a:p>
            <a:pPr lvl="1"/>
            <a:r>
              <a:rPr lang="en-US" dirty="0"/>
              <a:t>Change distance/speed/weight 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Unit System</a:t>
            </a:r>
          </a:p>
          <a:p>
            <a:pPr lvl="2"/>
            <a:r>
              <a:rPr lang="en-US" dirty="0"/>
              <a:t>Metric (meters, kilometers…)</a:t>
            </a:r>
          </a:p>
          <a:p>
            <a:pPr lvl="2"/>
            <a:r>
              <a:rPr lang="en-US" dirty="0"/>
              <a:t>US/Imperial (miles, feet…)</a:t>
            </a:r>
            <a:endParaRPr lang="vi-VN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22" y="1464318"/>
            <a:ext cx="26366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318"/>
            <a:ext cx="8946541" cy="4195481"/>
          </a:xfrm>
        </p:spPr>
        <p:txBody>
          <a:bodyPr/>
          <a:lstStyle/>
          <a:p>
            <a:r>
              <a:rPr lang="en-US" dirty="0"/>
              <a:t>Tracking Activities</a:t>
            </a: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Preference</a:t>
            </a:r>
            <a:endParaRPr lang="en-US" dirty="0"/>
          </a:p>
          <a:p>
            <a:pPr lvl="1"/>
            <a:r>
              <a:rPr lang="en-US" dirty="0"/>
              <a:t>Turn on/off voice notification</a:t>
            </a:r>
          </a:p>
          <a:p>
            <a:pPr lvl="1"/>
            <a:r>
              <a:rPr lang="en-US" dirty="0"/>
              <a:t>Change distance/speed/weight unit</a:t>
            </a:r>
          </a:p>
          <a:p>
            <a:pPr lvl="1"/>
            <a:r>
              <a:rPr lang="en-US" dirty="0"/>
              <a:t>Change Unit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 smtClean="0"/>
              <a:t>Change Preference in Activity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22" y="1464318"/>
            <a:ext cx="26366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318"/>
            <a:ext cx="8946541" cy="4195481"/>
          </a:xfrm>
        </p:spPr>
        <p:txBody>
          <a:bodyPr/>
          <a:lstStyle/>
          <a:p>
            <a:r>
              <a:rPr lang="en-US" dirty="0"/>
              <a:t>Tracking Activities</a:t>
            </a:r>
          </a:p>
          <a:p>
            <a:r>
              <a:rPr lang="en-US" dirty="0"/>
              <a:t>History</a:t>
            </a:r>
          </a:p>
          <a:p>
            <a:r>
              <a:rPr lang="en-US" dirty="0" smtClean="0"/>
              <a:t>Preference</a:t>
            </a:r>
            <a:endParaRPr lang="en-US" dirty="0"/>
          </a:p>
          <a:p>
            <a:r>
              <a:rPr lang="en-US" dirty="0" smtClean="0"/>
              <a:t>User Information</a:t>
            </a:r>
          </a:p>
          <a:p>
            <a:pPr lvl="1"/>
            <a:r>
              <a:rPr lang="en-US" dirty="0" smtClean="0"/>
              <a:t>Switch user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1" y="1464318"/>
            <a:ext cx="2636620" cy="46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978" y="1464318"/>
            <a:ext cx="26366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318"/>
            <a:ext cx="8946541" cy="4195481"/>
          </a:xfrm>
        </p:spPr>
        <p:txBody>
          <a:bodyPr/>
          <a:lstStyle/>
          <a:p>
            <a:r>
              <a:rPr lang="en-US" dirty="0"/>
              <a:t>Tracking Activities</a:t>
            </a:r>
          </a:p>
          <a:p>
            <a:r>
              <a:rPr lang="en-US" dirty="0"/>
              <a:t>History</a:t>
            </a:r>
          </a:p>
          <a:p>
            <a:r>
              <a:rPr lang="en-US" dirty="0" smtClean="0"/>
              <a:t>Preference</a:t>
            </a:r>
            <a:endParaRPr lang="en-US" dirty="0"/>
          </a:p>
          <a:p>
            <a:r>
              <a:rPr lang="en-US" dirty="0" smtClean="0"/>
              <a:t>User Information</a:t>
            </a:r>
            <a:endParaRPr lang="en-US" dirty="0"/>
          </a:p>
          <a:p>
            <a:r>
              <a:rPr lang="en-US" dirty="0" smtClean="0"/>
              <a:t>Additional features</a:t>
            </a:r>
          </a:p>
          <a:p>
            <a:pPr lvl="1"/>
            <a:r>
              <a:rPr lang="en-US" dirty="0" smtClean="0"/>
              <a:t>Easy-access Menu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1" y="1464318"/>
            <a:ext cx="2636620" cy="46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978" y="1464318"/>
            <a:ext cx="26366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3518"/>
            <a:ext cx="8946541" cy="4195481"/>
          </a:xfrm>
        </p:spPr>
        <p:txBody>
          <a:bodyPr/>
          <a:lstStyle/>
          <a:p>
            <a:r>
              <a:rPr lang="en-US" dirty="0"/>
              <a:t>Tracking Activities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Preference</a:t>
            </a:r>
          </a:p>
          <a:p>
            <a:r>
              <a:rPr lang="en-US" dirty="0"/>
              <a:t>User Information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Easy-access Menu</a:t>
            </a:r>
            <a:endParaRPr lang="vi-VN" dirty="0"/>
          </a:p>
          <a:p>
            <a:pPr lvl="1"/>
            <a:r>
              <a:rPr lang="en-US" dirty="0" smtClean="0"/>
              <a:t>Status bar notification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79" y="1463518"/>
            <a:ext cx="2636620" cy="46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9" y="3975404"/>
            <a:ext cx="2520000" cy="53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9" y="3155506"/>
            <a:ext cx="2520000" cy="53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9" y="2335608"/>
            <a:ext cx="2520000" cy="53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9" y="1513467"/>
            <a:ext cx="2520000" cy="5355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876308" y="1781217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91944" y="1781217"/>
            <a:ext cx="0" cy="246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8291944" y="1781217"/>
            <a:ext cx="598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91944" y="2612594"/>
            <a:ext cx="598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1944" y="3441899"/>
            <a:ext cx="598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1"/>
          </p:cNvCxnSpPr>
          <p:nvPr/>
        </p:nvCxnSpPr>
        <p:spPr>
          <a:xfrm>
            <a:off x="8291944" y="4243154"/>
            <a:ext cx="598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 smtClean="0"/>
              <a:t>USED TECHNIQUES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464318"/>
            <a:ext cx="5224974" cy="4915700"/>
          </a:xfrm>
        </p:spPr>
        <p:txBody>
          <a:bodyPr>
            <a:noAutofit/>
          </a:bodyPr>
          <a:lstStyle/>
          <a:p>
            <a:r>
              <a:rPr lang="en-US" dirty="0" smtClean="0"/>
              <a:t>Store data:</a:t>
            </a:r>
          </a:p>
          <a:p>
            <a:pPr lvl="1"/>
            <a:r>
              <a:rPr lang="en-US" dirty="0" smtClean="0"/>
              <a:t>Core data </a:t>
            </a:r>
            <a:r>
              <a:rPr lang="en-US" dirty="0" smtClean="0">
                <a:sym typeface="Symbol" panose="05050102010706020507" pitchFamily="18" charset="2"/>
              </a:rPr>
              <a:t> User + History Data</a:t>
            </a:r>
            <a:endParaRPr lang="en-US" dirty="0" smtClean="0"/>
          </a:p>
          <a:p>
            <a:pPr lvl="1"/>
            <a:r>
              <a:rPr lang="en-US" dirty="0" err="1" smtClean="0"/>
              <a:t>NSUserdefault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 Preference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PList</a:t>
            </a:r>
            <a:r>
              <a:rPr lang="en-US" dirty="0" smtClean="0">
                <a:sym typeface="Symbol" panose="05050102010706020507" pitchFamily="18" charset="2"/>
              </a:rPr>
              <a:t>  </a:t>
            </a:r>
            <a:r>
              <a:rPr lang="en-US" dirty="0" err="1" smtClean="0">
                <a:sym typeface="Symbol" panose="05050102010706020507" pitchFamily="18" charset="2"/>
              </a:rPr>
              <a:t>METValue</a:t>
            </a:r>
            <a:r>
              <a:rPr lang="en-US" dirty="0" smtClean="0">
                <a:sym typeface="Symbol" panose="05050102010706020507" pitchFamily="18" charset="2"/>
              </a:rPr>
              <a:t> (required to calculate Calorie)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Animation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CoreBasicAnimation</a:t>
            </a:r>
            <a:r>
              <a:rPr lang="en-US" dirty="0" smtClean="0">
                <a:sym typeface="Symbol" panose="05050102010706020507" pitchFamily="18" charset="2"/>
              </a:rPr>
              <a:t>: blink effect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UIView</a:t>
            </a:r>
            <a:r>
              <a:rPr lang="en-US" dirty="0" smtClean="0">
                <a:sym typeface="Symbol" panose="05050102010706020507" pitchFamily="18" charset="2"/>
              </a:rPr>
              <a:t> animation: transition </a:t>
            </a:r>
            <a:r>
              <a:rPr lang="en-US" dirty="0" smtClean="0">
                <a:sym typeface="Symbol" panose="05050102010706020507" pitchFamily="18" charset="2"/>
              </a:rPr>
              <a:t>animation</a:t>
            </a:r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9267" y="1464318"/>
            <a:ext cx="5224974" cy="491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Multithreading:</a:t>
            </a:r>
          </a:p>
          <a:p>
            <a:pPr lvl="1"/>
            <a:r>
              <a:rPr lang="en-US" dirty="0" smtClean="0"/>
              <a:t>Load profile picture (Table view)</a:t>
            </a:r>
          </a:p>
          <a:p>
            <a:pPr lvl="1"/>
            <a:r>
              <a:rPr lang="en-US" dirty="0" smtClean="0"/>
              <a:t>Display clock and duration</a:t>
            </a:r>
          </a:p>
          <a:p>
            <a:pPr lvl="1"/>
            <a:r>
              <a:rPr lang="en-US" dirty="0" smtClean="0"/>
              <a:t>Add time delay to functions</a:t>
            </a:r>
          </a:p>
          <a:p>
            <a:r>
              <a:rPr lang="en-US" dirty="0" smtClean="0"/>
              <a:t>Text-to-Speech:</a:t>
            </a:r>
          </a:p>
          <a:p>
            <a:pPr lvl="1"/>
            <a:r>
              <a:rPr lang="en-US" dirty="0" err="1" smtClean="0"/>
              <a:t>AVSpeechSynthesizer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2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50717"/>
            <a:ext cx="9404723" cy="75181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99627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	</a:t>
            </a:r>
          </a:p>
          <a:p>
            <a:r>
              <a:rPr lang="en-US" sz="3200" dirty="0" smtClean="0"/>
              <a:t>Key features</a:t>
            </a:r>
          </a:p>
          <a:p>
            <a:r>
              <a:rPr lang="en-US" sz="3200" dirty="0" smtClean="0"/>
              <a:t>Used Techniques</a:t>
            </a:r>
            <a:endParaRPr lang="en-US" sz="3200" dirty="0"/>
          </a:p>
          <a:p>
            <a:r>
              <a:rPr lang="en-US" sz="3200" dirty="0" smtClean="0"/>
              <a:t>Demo</a:t>
            </a:r>
          </a:p>
          <a:p>
            <a:r>
              <a:rPr lang="en-US" sz="3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889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76" y="1569026"/>
            <a:ext cx="2704563" cy="480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84" y="1569027"/>
            <a:ext cx="2704563" cy="48005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73" y="1569026"/>
            <a:ext cx="2705577" cy="48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162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880"/>
            <a:ext cx="8946541" cy="4195481"/>
          </a:xfrm>
        </p:spPr>
        <p:txBody>
          <a:bodyPr/>
          <a:lstStyle/>
          <a:p>
            <a:r>
              <a:rPr lang="en-US" dirty="0" smtClean="0"/>
              <a:t>Tracking Activities</a:t>
            </a:r>
          </a:p>
          <a:p>
            <a:pPr lvl="1"/>
            <a:r>
              <a:rPr lang="en-US" dirty="0" smtClean="0"/>
              <a:t>Track user’s location</a:t>
            </a:r>
          </a:p>
          <a:p>
            <a:pPr lvl="1"/>
            <a:r>
              <a:rPr lang="en-US" dirty="0" smtClean="0"/>
              <a:t>Calculate:</a:t>
            </a:r>
          </a:p>
          <a:p>
            <a:pPr lvl="2"/>
            <a:r>
              <a:rPr lang="en-US" dirty="0" smtClean="0"/>
              <a:t>GPS Signal strength</a:t>
            </a:r>
          </a:p>
          <a:p>
            <a:pPr lvl="2"/>
            <a:r>
              <a:rPr lang="en-US" dirty="0" smtClean="0"/>
              <a:t>Distance traveled</a:t>
            </a:r>
          </a:p>
          <a:p>
            <a:pPr lvl="2"/>
            <a:r>
              <a:rPr lang="en-US" dirty="0" smtClean="0"/>
              <a:t>Duration</a:t>
            </a:r>
          </a:p>
          <a:p>
            <a:pPr lvl="2"/>
            <a:r>
              <a:rPr lang="en-US" dirty="0" smtClean="0"/>
              <a:t>Speed</a:t>
            </a:r>
          </a:p>
          <a:p>
            <a:pPr lvl="2"/>
            <a:r>
              <a:rPr lang="en-US" dirty="0" smtClean="0"/>
              <a:t>Burned Calories</a:t>
            </a:r>
          </a:p>
          <a:p>
            <a:pPr lvl="2"/>
            <a:r>
              <a:rPr lang="en-US" dirty="0" smtClean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7" y="1464880"/>
            <a:ext cx="2636620" cy="46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1600" y="1723630"/>
            <a:ext cx="185997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GPS Signal Strength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20947" y="1977212"/>
            <a:ext cx="332509" cy="10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53456" y="3642007"/>
            <a:ext cx="202011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Show User’s Location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979087" y="3872421"/>
            <a:ext cx="337835" cy="28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318"/>
            <a:ext cx="8946541" cy="4195481"/>
          </a:xfrm>
        </p:spPr>
        <p:txBody>
          <a:bodyPr/>
          <a:lstStyle/>
          <a:p>
            <a:r>
              <a:rPr lang="en-US" dirty="0" smtClean="0"/>
              <a:t>Tracking Activities</a:t>
            </a:r>
            <a:endParaRPr lang="en-US" dirty="0"/>
          </a:p>
          <a:p>
            <a:pPr lvl="1"/>
            <a:r>
              <a:rPr lang="en-US" dirty="0"/>
              <a:t>Track user’s location</a:t>
            </a:r>
          </a:p>
          <a:p>
            <a:pPr lvl="1"/>
            <a:r>
              <a:rPr lang="en-US" dirty="0" smtClean="0"/>
              <a:t>Calculate information</a:t>
            </a:r>
          </a:p>
          <a:p>
            <a:pPr lvl="1"/>
            <a:r>
              <a:rPr lang="en-US" dirty="0" smtClean="0"/>
              <a:t>Customize View</a:t>
            </a:r>
          </a:p>
          <a:p>
            <a:pPr lvl="2"/>
            <a:r>
              <a:rPr lang="en-US" dirty="0" smtClean="0"/>
              <a:t>Customize Info Label</a:t>
            </a:r>
          </a:p>
          <a:p>
            <a:pPr lvl="2"/>
            <a:r>
              <a:rPr lang="en-US" dirty="0" smtClean="0"/>
              <a:t>Maximize Map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1" y="1464318"/>
            <a:ext cx="2636619" cy="46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978" y="1464318"/>
            <a:ext cx="26366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318"/>
            <a:ext cx="8946541" cy="4195481"/>
          </a:xfrm>
        </p:spPr>
        <p:txBody>
          <a:bodyPr/>
          <a:lstStyle/>
          <a:p>
            <a:r>
              <a:rPr lang="en-US" dirty="0"/>
              <a:t>Tracking Activities</a:t>
            </a:r>
          </a:p>
          <a:p>
            <a:pPr lvl="1"/>
            <a:r>
              <a:rPr lang="en-US" dirty="0"/>
              <a:t>Track user’s location</a:t>
            </a:r>
          </a:p>
          <a:p>
            <a:pPr lvl="1"/>
            <a:r>
              <a:rPr lang="en-US" dirty="0"/>
              <a:t>Calculate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/>
              <a:t>Customize View</a:t>
            </a:r>
          </a:p>
          <a:p>
            <a:pPr lvl="1"/>
            <a:r>
              <a:rPr lang="en-US" dirty="0"/>
              <a:t>Voice notification</a:t>
            </a:r>
          </a:p>
          <a:p>
            <a:pPr lvl="2"/>
            <a:r>
              <a:rPr lang="en-US" dirty="0"/>
              <a:t>Start/Stop tracking</a:t>
            </a:r>
          </a:p>
          <a:p>
            <a:pPr lvl="2"/>
            <a:r>
              <a:rPr lang="en-US" dirty="0"/>
              <a:t>Distance</a:t>
            </a:r>
          </a:p>
          <a:p>
            <a:pPr lvl="2"/>
            <a:r>
              <a:rPr lang="en-US" dirty="0" smtClean="0"/>
              <a:t>Duration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22" y="1464318"/>
            <a:ext cx="26366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318"/>
            <a:ext cx="8946541" cy="4195481"/>
          </a:xfrm>
        </p:spPr>
        <p:txBody>
          <a:bodyPr/>
          <a:lstStyle/>
          <a:p>
            <a:r>
              <a:rPr lang="en-US" dirty="0" smtClean="0"/>
              <a:t>Tracking Activities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00" y="1464318"/>
            <a:ext cx="2636620" cy="46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93" y="5143328"/>
            <a:ext cx="1882352" cy="9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93" y="4011503"/>
            <a:ext cx="1882352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93" y="2800872"/>
            <a:ext cx="1882352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993" y="1613472"/>
            <a:ext cx="1882352" cy="9000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710054" y="2513472"/>
            <a:ext cx="87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582891" y="2046837"/>
            <a:ext cx="0" cy="3626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582891" y="2046837"/>
            <a:ext cx="737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582891" y="3248718"/>
            <a:ext cx="737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582891" y="4450600"/>
            <a:ext cx="737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582891" y="5683655"/>
            <a:ext cx="737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318"/>
            <a:ext cx="8946541" cy="4195481"/>
          </a:xfrm>
        </p:spPr>
        <p:txBody>
          <a:bodyPr/>
          <a:lstStyle/>
          <a:p>
            <a:r>
              <a:rPr lang="en-US" dirty="0"/>
              <a:t>Tracking Activities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 smtClean="0"/>
              <a:t>Display activity detail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22" y="1464318"/>
            <a:ext cx="26366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1600"/>
          </a:xfrm>
        </p:spPr>
        <p:txBody>
          <a:bodyPr/>
          <a:lstStyle/>
          <a:p>
            <a:r>
              <a:rPr lang="en-US" dirty="0"/>
              <a:t>KEY FEATURES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4318"/>
            <a:ext cx="8946541" cy="4195481"/>
          </a:xfrm>
        </p:spPr>
        <p:txBody>
          <a:bodyPr/>
          <a:lstStyle/>
          <a:p>
            <a:r>
              <a:rPr lang="en-US" dirty="0"/>
              <a:t>Tracking Activities</a:t>
            </a: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Preference</a:t>
            </a:r>
          </a:p>
          <a:p>
            <a:pPr lvl="1"/>
            <a:r>
              <a:rPr lang="en-US" dirty="0" smtClean="0"/>
              <a:t>Turn on/off voice notification</a:t>
            </a:r>
          </a:p>
          <a:p>
            <a:pPr lvl="1"/>
            <a:r>
              <a:rPr lang="en-US" dirty="0" smtClean="0"/>
              <a:t>Change distance/speed/weight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42" y="1464318"/>
            <a:ext cx="2636620" cy="46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9192" y="1969620"/>
            <a:ext cx="173528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Turn on/off voice</a:t>
            </a:r>
            <a:endParaRPr lang="vi-V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856518" y="2254657"/>
            <a:ext cx="602673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59190" y="3106380"/>
            <a:ext cx="1932709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Change distance / speed unit</a:t>
            </a:r>
            <a:endParaRPr lang="vi-VN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926627" y="3532738"/>
            <a:ext cx="532563" cy="1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59190" y="4575640"/>
            <a:ext cx="1932709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Change weight unit</a:t>
            </a:r>
            <a:endParaRPr lang="vi-VN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926627" y="4810819"/>
            <a:ext cx="532563" cy="1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2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501</TotalTime>
  <Words>283</Words>
  <Application>Microsoft Office PowerPoint</Application>
  <PresentationFormat>Widescreen</PresentationFormat>
  <Paragraphs>117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iTracking</vt:lpstr>
      <vt:lpstr>OUTLINE</vt:lpstr>
      <vt:lpstr>INTRODUCTION</vt:lpstr>
      <vt:lpstr>KEY FEATURES</vt:lpstr>
      <vt:lpstr>KEY FEATURES</vt:lpstr>
      <vt:lpstr>KEY FEATURES</vt:lpstr>
      <vt:lpstr>KEY FEATURES</vt:lpstr>
      <vt:lpstr>KEY FEATURES</vt:lpstr>
      <vt:lpstr>KEY FEATURES</vt:lpstr>
      <vt:lpstr>KEY FEATURES</vt:lpstr>
      <vt:lpstr>KEY FEATURES</vt:lpstr>
      <vt:lpstr>KEY FEATURES</vt:lpstr>
      <vt:lpstr>KEY FEATURES</vt:lpstr>
      <vt:lpstr>KEY FEATURES</vt:lpstr>
      <vt:lpstr>USED TECHNIQUES</vt:lpstr>
      <vt:lpstr>DEMO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iHealthKit</dc:title>
  <dc:creator>Duc Pham</dc:creator>
  <cp:lastModifiedBy>Duc Pham</cp:lastModifiedBy>
  <cp:revision>24</cp:revision>
  <dcterms:created xsi:type="dcterms:W3CDTF">2014-08-15T13:05:41Z</dcterms:created>
  <dcterms:modified xsi:type="dcterms:W3CDTF">2014-08-17T15:19:33Z</dcterms:modified>
</cp:coreProperties>
</file>