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28E4F0-945C-487F-B231-4EE7E796FDD0}"/>
              </a:ext>
            </a:extLst>
          </p:cNvPr>
          <p:cNvSpPr/>
          <p:nvPr/>
        </p:nvSpPr>
        <p:spPr>
          <a:xfrm>
            <a:off x="4024619" y="1592654"/>
            <a:ext cx="1045346" cy="58592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148BB8E-B51E-4F12-B811-7C1A82EE131D}"/>
              </a:ext>
            </a:extLst>
          </p:cNvPr>
          <p:cNvSpPr/>
          <p:nvPr/>
        </p:nvSpPr>
        <p:spPr>
          <a:xfrm>
            <a:off x="5937343" y="208291"/>
            <a:ext cx="1616348" cy="484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83FF997-E132-4081-9CA6-D5A671DD8716}"/>
              </a:ext>
            </a:extLst>
          </p:cNvPr>
          <p:cNvSpPr/>
          <p:nvPr/>
        </p:nvSpPr>
        <p:spPr>
          <a:xfrm>
            <a:off x="997824" y="208995"/>
            <a:ext cx="840932" cy="386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4AF67BE-6765-4338-8D4F-C7066B3D2AF4}"/>
              </a:ext>
            </a:extLst>
          </p:cNvPr>
          <p:cNvSpPr/>
          <p:nvPr/>
        </p:nvSpPr>
        <p:spPr>
          <a:xfrm>
            <a:off x="7621049" y="167219"/>
            <a:ext cx="1522951" cy="51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F01BEEE-3B9D-48C3-BC32-C316B7988540}"/>
              </a:ext>
            </a:extLst>
          </p:cNvPr>
          <p:cNvSpPr/>
          <p:nvPr/>
        </p:nvSpPr>
        <p:spPr>
          <a:xfrm>
            <a:off x="1963821" y="145273"/>
            <a:ext cx="602268" cy="456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F2E4A4F-8B0A-4FAE-9358-36B45BD63E3B}"/>
              </a:ext>
            </a:extLst>
          </p:cNvPr>
          <p:cNvSpPr/>
          <p:nvPr/>
        </p:nvSpPr>
        <p:spPr>
          <a:xfrm>
            <a:off x="48614" y="200398"/>
            <a:ext cx="812716" cy="469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7860291" y="827601"/>
            <a:ext cx="1283709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B0A6B1B-B732-44D7-BF76-9835BC303413}"/>
              </a:ext>
            </a:extLst>
          </p:cNvPr>
          <p:cNvCxnSpPr>
            <a:cxnSpLocks/>
            <a:stCxn id="4" idx="0"/>
            <a:endCxn id="9" idx="5"/>
          </p:cNvCxnSpPr>
          <p:nvPr/>
        </p:nvCxnSpPr>
        <p:spPr>
          <a:xfrm flipH="1" flipV="1">
            <a:off x="742310" y="600964"/>
            <a:ext cx="3804982" cy="9916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3C75A5F-4416-408A-ADFE-C6DE4F57F14F}"/>
              </a:ext>
            </a:extLst>
          </p:cNvPr>
          <p:cNvCxnSpPr>
            <a:cxnSpLocks/>
            <a:stCxn id="4" idx="0"/>
            <a:endCxn id="6" idx="5"/>
          </p:cNvCxnSpPr>
          <p:nvPr/>
        </p:nvCxnSpPr>
        <p:spPr>
          <a:xfrm flipH="1" flipV="1">
            <a:off x="1715604" y="538619"/>
            <a:ext cx="2831688" cy="10540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6ECA8B2-B08D-45F8-BE84-9C63355F88B0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H="1" flipV="1">
            <a:off x="2264955" y="602038"/>
            <a:ext cx="2282337" cy="990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B28A523E-700A-4D66-8699-53E2319CC199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4547292" y="622140"/>
            <a:ext cx="1626760" cy="9705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919A307-A2D1-410A-AB6B-8768C4FF89D5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V="1">
            <a:off x="4547292" y="608634"/>
            <a:ext cx="3296788" cy="9840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13C1B33-F8A7-417A-9272-CB0A3951E35C}"/>
              </a:ext>
            </a:extLst>
          </p:cNvPr>
          <p:cNvCxnSpPr>
            <a:cxnSpLocks/>
            <a:stCxn id="4" idx="3"/>
            <a:endCxn id="10" idx="3"/>
          </p:cNvCxnSpPr>
          <p:nvPr/>
        </p:nvCxnSpPr>
        <p:spPr>
          <a:xfrm flipV="1">
            <a:off x="5069965" y="1192073"/>
            <a:ext cx="2978321" cy="6935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C8CC0C6-81F7-465E-83EF-9C3711158B58}"/>
              </a:ext>
            </a:extLst>
          </p:cNvPr>
          <p:cNvSpPr/>
          <p:nvPr/>
        </p:nvSpPr>
        <p:spPr>
          <a:xfrm>
            <a:off x="1690759" y="2760118"/>
            <a:ext cx="1118587" cy="6567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LikeStatus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379C61B2-0BF7-4277-9DFE-89D396E5B919}"/>
              </a:ext>
            </a:extLst>
          </p:cNvPr>
          <p:cNvSpPr/>
          <p:nvPr/>
        </p:nvSpPr>
        <p:spPr>
          <a:xfrm>
            <a:off x="-22859" y="2830813"/>
            <a:ext cx="1055956" cy="65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status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416C4132-610D-433A-A488-485C3CA7676F}"/>
              </a:ext>
            </a:extLst>
          </p:cNvPr>
          <p:cNvSpPr/>
          <p:nvPr/>
        </p:nvSpPr>
        <p:spPr>
          <a:xfrm>
            <a:off x="195766" y="1934477"/>
            <a:ext cx="546544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839978A-9381-4379-9C55-60EBD42A9B6F}"/>
              </a:ext>
            </a:extLst>
          </p:cNvPr>
          <p:cNvCxnSpPr>
            <a:cxnSpLocks/>
            <a:stCxn id="45" idx="0"/>
            <a:endCxn id="47" idx="6"/>
          </p:cNvCxnSpPr>
          <p:nvPr/>
        </p:nvCxnSpPr>
        <p:spPr>
          <a:xfrm flipH="1" flipV="1">
            <a:off x="742310" y="2174174"/>
            <a:ext cx="1507743" cy="5859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3ECEA19-4128-4287-B8F6-D3E8292CE2E6}"/>
              </a:ext>
            </a:extLst>
          </p:cNvPr>
          <p:cNvCxnSpPr>
            <a:cxnSpLocks/>
            <a:stCxn id="45" idx="1"/>
            <a:endCxn id="46" idx="6"/>
          </p:cNvCxnSpPr>
          <p:nvPr/>
        </p:nvCxnSpPr>
        <p:spPr>
          <a:xfrm flipH="1">
            <a:off x="1033097" y="3088471"/>
            <a:ext cx="657662" cy="683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xmlns="" id="{0DE56210-07ED-462B-BE1B-9BCE818CC3FB}"/>
              </a:ext>
            </a:extLst>
          </p:cNvPr>
          <p:cNvSpPr/>
          <p:nvPr/>
        </p:nvSpPr>
        <p:spPr>
          <a:xfrm>
            <a:off x="1783279" y="1752348"/>
            <a:ext cx="1742745" cy="568307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7010E949-990E-4459-BF72-B4858B460744}"/>
              </a:ext>
            </a:extLst>
          </p:cNvPr>
          <p:cNvCxnSpPr>
            <a:cxnSpLocks/>
            <a:stCxn id="55" idx="1"/>
            <a:endCxn id="45" idx="0"/>
          </p:cNvCxnSpPr>
          <p:nvPr/>
        </p:nvCxnSpPr>
        <p:spPr>
          <a:xfrm>
            <a:off x="1783279" y="2036502"/>
            <a:ext cx="466774" cy="723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740412E3-ECE5-40CA-9659-B4FF997FD44A}"/>
              </a:ext>
            </a:extLst>
          </p:cNvPr>
          <p:cNvCxnSpPr>
            <a:cxnSpLocks/>
            <a:stCxn id="4" idx="1"/>
            <a:endCxn id="55" idx="3"/>
          </p:cNvCxnSpPr>
          <p:nvPr/>
        </p:nvCxnSpPr>
        <p:spPr>
          <a:xfrm flipH="1">
            <a:off x="3526024" y="1885617"/>
            <a:ext cx="498595" cy="150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795A6C0-1DF3-4310-8ED5-B01D29709E6E}"/>
              </a:ext>
            </a:extLst>
          </p:cNvPr>
          <p:cNvSpPr txBox="1"/>
          <p:nvPr/>
        </p:nvSpPr>
        <p:spPr>
          <a:xfrm flipH="1">
            <a:off x="2208370" y="2314122"/>
            <a:ext cx="2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FC3F692-3CE8-4446-827D-4768569AAEB4}"/>
              </a:ext>
            </a:extLst>
          </p:cNvPr>
          <p:cNvSpPr txBox="1"/>
          <p:nvPr/>
        </p:nvSpPr>
        <p:spPr>
          <a:xfrm>
            <a:off x="3585905" y="1964737"/>
            <a:ext cx="31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FC9FF13B-A8E7-4BA5-9A47-A4F953B2863B}"/>
              </a:ext>
            </a:extLst>
          </p:cNvPr>
          <p:cNvSpPr/>
          <p:nvPr/>
        </p:nvSpPr>
        <p:spPr>
          <a:xfrm>
            <a:off x="1980254" y="4819025"/>
            <a:ext cx="1118587" cy="6567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9E2845CF-E264-4236-9555-FAF7254CFC92}"/>
              </a:ext>
            </a:extLst>
          </p:cNvPr>
          <p:cNvSpPr/>
          <p:nvPr/>
        </p:nvSpPr>
        <p:spPr>
          <a:xfrm>
            <a:off x="2485617" y="6189157"/>
            <a:ext cx="1323366" cy="46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41C8F622-BCA8-465C-938A-9533A87088CF}"/>
              </a:ext>
            </a:extLst>
          </p:cNvPr>
          <p:cNvSpPr/>
          <p:nvPr/>
        </p:nvSpPr>
        <p:spPr>
          <a:xfrm>
            <a:off x="1762970" y="6162855"/>
            <a:ext cx="687804" cy="46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xmlns="" id="{56F6885F-E4A8-419A-BACA-FE11C3260C61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H="1" flipV="1">
            <a:off x="2539548" y="5475730"/>
            <a:ext cx="607752" cy="71342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151" idx="2"/>
            <a:endCxn id="153" idx="7"/>
          </p:cNvCxnSpPr>
          <p:nvPr/>
        </p:nvCxnSpPr>
        <p:spPr>
          <a:xfrm flipH="1">
            <a:off x="2350047" y="5475730"/>
            <a:ext cx="189501" cy="7550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:a16="http://schemas.microsoft.com/office/drawing/2014/main" xmlns="" id="{EECCBE92-A0AC-4603-9819-E08E9F071B82}"/>
              </a:ext>
            </a:extLst>
          </p:cNvPr>
          <p:cNvSpPr/>
          <p:nvPr/>
        </p:nvSpPr>
        <p:spPr>
          <a:xfrm>
            <a:off x="3131448" y="3898687"/>
            <a:ext cx="1323107" cy="772357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1BB3A192-4574-4DA5-8527-1BA534D5E41B}"/>
              </a:ext>
            </a:extLst>
          </p:cNvPr>
          <p:cNvCxnSpPr>
            <a:cxnSpLocks/>
            <a:stCxn id="183" idx="2"/>
            <a:endCxn id="151" idx="0"/>
          </p:cNvCxnSpPr>
          <p:nvPr/>
        </p:nvCxnSpPr>
        <p:spPr>
          <a:xfrm flipH="1">
            <a:off x="2539548" y="4671044"/>
            <a:ext cx="1253454" cy="1479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xmlns="" id="{72958B5A-DC76-4F29-92F2-851E69CECA53}"/>
              </a:ext>
            </a:extLst>
          </p:cNvPr>
          <p:cNvCxnSpPr>
            <a:cxnSpLocks/>
            <a:stCxn id="4" idx="2"/>
            <a:endCxn id="183" idx="0"/>
          </p:cNvCxnSpPr>
          <p:nvPr/>
        </p:nvCxnSpPr>
        <p:spPr>
          <a:xfrm flipH="1">
            <a:off x="3793002" y="2178580"/>
            <a:ext cx="754290" cy="17201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1016D93E-44C7-44CE-BEE6-F1D0A87A5398}"/>
              </a:ext>
            </a:extLst>
          </p:cNvPr>
          <p:cNvSpPr txBox="1"/>
          <p:nvPr/>
        </p:nvSpPr>
        <p:spPr>
          <a:xfrm>
            <a:off x="2827522" y="4301712"/>
            <a:ext cx="31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D64C27EF-FEE7-4C1B-8FAC-49E8D2A2BACC}"/>
              </a:ext>
            </a:extLst>
          </p:cNvPr>
          <p:cNvSpPr txBox="1"/>
          <p:nvPr/>
        </p:nvSpPr>
        <p:spPr>
          <a:xfrm>
            <a:off x="4001759" y="2257361"/>
            <a:ext cx="2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2B8A01DB-84A0-49FC-A3C5-2806D0CE74D7}"/>
              </a:ext>
            </a:extLst>
          </p:cNvPr>
          <p:cNvSpPr/>
          <p:nvPr/>
        </p:nvSpPr>
        <p:spPr>
          <a:xfrm>
            <a:off x="6025080" y="5025683"/>
            <a:ext cx="1295400" cy="58592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3DCB52C0-87FA-42A5-BD5B-8C9AE254A6F5}"/>
              </a:ext>
            </a:extLst>
          </p:cNvPr>
          <p:cNvSpPr/>
          <p:nvPr/>
        </p:nvSpPr>
        <p:spPr>
          <a:xfrm>
            <a:off x="8512947" y="5235915"/>
            <a:ext cx="631053" cy="52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BA15BBC8-ED49-4652-B94F-8BBD7FB2E04F}"/>
              </a:ext>
            </a:extLst>
          </p:cNvPr>
          <p:cNvCxnSpPr>
            <a:cxnSpLocks/>
            <a:stCxn id="62" idx="2"/>
            <a:endCxn id="59" idx="2"/>
          </p:cNvCxnSpPr>
          <p:nvPr/>
        </p:nvCxnSpPr>
        <p:spPr>
          <a:xfrm flipH="1">
            <a:off x="6672780" y="5498857"/>
            <a:ext cx="1840167" cy="1127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9F61C9B9-A0D1-454A-B596-87CCDB376426}"/>
              </a:ext>
            </a:extLst>
          </p:cNvPr>
          <p:cNvCxnSpPr>
            <a:cxnSpLocks/>
            <a:stCxn id="4" idx="0"/>
            <a:endCxn id="75" idx="5"/>
          </p:cNvCxnSpPr>
          <p:nvPr/>
        </p:nvCxnSpPr>
        <p:spPr>
          <a:xfrm flipH="1" flipV="1">
            <a:off x="1747309" y="1379893"/>
            <a:ext cx="2799983" cy="212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DC6711BF-174E-4BDB-B09B-5A2FC3F7079F}"/>
              </a:ext>
            </a:extLst>
          </p:cNvPr>
          <p:cNvSpPr/>
          <p:nvPr/>
        </p:nvSpPr>
        <p:spPr>
          <a:xfrm>
            <a:off x="23050" y="926273"/>
            <a:ext cx="2020095" cy="53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phoneNumber</a:t>
            </a:r>
            <a:endParaRPr lang="en-US" sz="1600" dirty="0"/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xmlns="" id="{0A4A2042-AE54-443D-8780-F06198CA9173}"/>
              </a:ext>
            </a:extLst>
          </p:cNvPr>
          <p:cNvSpPr/>
          <p:nvPr/>
        </p:nvSpPr>
        <p:spPr>
          <a:xfrm>
            <a:off x="4759443" y="4178105"/>
            <a:ext cx="1348734" cy="772357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245736F3-CD63-4750-9364-1C7582D9E9CA}"/>
              </a:ext>
            </a:extLst>
          </p:cNvPr>
          <p:cNvCxnSpPr>
            <a:cxnSpLocks/>
            <a:stCxn id="106" idx="0"/>
            <a:endCxn id="4" idx="3"/>
          </p:cNvCxnSpPr>
          <p:nvPr/>
        </p:nvCxnSpPr>
        <p:spPr>
          <a:xfrm flipH="1" flipV="1">
            <a:off x="5069965" y="1885617"/>
            <a:ext cx="363845" cy="22924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8A885A54-767D-49FE-B735-3D40348B5C13}"/>
              </a:ext>
            </a:extLst>
          </p:cNvPr>
          <p:cNvCxnSpPr>
            <a:cxnSpLocks/>
            <a:stCxn id="59" idx="0"/>
            <a:endCxn id="106" idx="3"/>
          </p:cNvCxnSpPr>
          <p:nvPr/>
        </p:nvCxnSpPr>
        <p:spPr>
          <a:xfrm flipH="1" flipV="1">
            <a:off x="6108177" y="4564284"/>
            <a:ext cx="564603" cy="4613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43E2861-BA36-4A2A-AD73-1E5C6DD0C139}"/>
              </a:ext>
            </a:extLst>
          </p:cNvPr>
          <p:cNvSpPr txBox="1"/>
          <p:nvPr/>
        </p:nvSpPr>
        <p:spPr>
          <a:xfrm>
            <a:off x="4867330" y="2253429"/>
            <a:ext cx="2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E5FF07D4-FB2C-4FB7-9837-3803763FAA09}"/>
              </a:ext>
            </a:extLst>
          </p:cNvPr>
          <p:cNvSpPr txBox="1"/>
          <p:nvPr/>
        </p:nvSpPr>
        <p:spPr>
          <a:xfrm>
            <a:off x="5877732" y="4699881"/>
            <a:ext cx="2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3F01BEEE-3B9D-48C3-BC32-C316B7988540}"/>
              </a:ext>
            </a:extLst>
          </p:cNvPr>
          <p:cNvSpPr/>
          <p:nvPr/>
        </p:nvSpPr>
        <p:spPr>
          <a:xfrm>
            <a:off x="2691074" y="173701"/>
            <a:ext cx="1039231" cy="456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96ECA8B2-B08D-45F8-BE84-9C63355F88B0}"/>
              </a:ext>
            </a:extLst>
          </p:cNvPr>
          <p:cNvCxnSpPr>
            <a:cxnSpLocks/>
            <a:stCxn id="4" idx="0"/>
            <a:endCxn id="108" idx="4"/>
          </p:cNvCxnSpPr>
          <p:nvPr/>
        </p:nvCxnSpPr>
        <p:spPr>
          <a:xfrm flipH="1" flipV="1">
            <a:off x="3210690" y="630466"/>
            <a:ext cx="1336602" cy="9621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3F01BEEE-3B9D-48C3-BC32-C316B7988540}"/>
              </a:ext>
            </a:extLst>
          </p:cNvPr>
          <p:cNvSpPr/>
          <p:nvPr/>
        </p:nvSpPr>
        <p:spPr>
          <a:xfrm>
            <a:off x="3780242" y="236380"/>
            <a:ext cx="2089687" cy="456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facebookLink</a:t>
            </a:r>
            <a:endParaRPr 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96ECA8B2-B08D-45F8-BE84-9C63355F88B0}"/>
              </a:ext>
            </a:extLst>
          </p:cNvPr>
          <p:cNvCxnSpPr>
            <a:cxnSpLocks/>
            <a:stCxn id="4" idx="0"/>
            <a:endCxn id="136" idx="4"/>
          </p:cNvCxnSpPr>
          <p:nvPr/>
        </p:nvCxnSpPr>
        <p:spPr>
          <a:xfrm flipV="1">
            <a:off x="4547292" y="693145"/>
            <a:ext cx="277794" cy="8995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7456874" y="1325342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createdAt</a:t>
            </a:r>
            <a:endParaRPr 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513C1B33-F8A7-417A-9272-CB0A3951E35C}"/>
              </a:ext>
            </a:extLst>
          </p:cNvPr>
          <p:cNvCxnSpPr>
            <a:cxnSpLocks/>
            <a:stCxn id="4" idx="3"/>
            <a:endCxn id="146" idx="2"/>
          </p:cNvCxnSpPr>
          <p:nvPr/>
        </p:nvCxnSpPr>
        <p:spPr>
          <a:xfrm flipV="1">
            <a:off x="5069965" y="1538845"/>
            <a:ext cx="2386909" cy="3467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7473084" y="1830355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updatedAt</a:t>
            </a:r>
            <a:endParaRPr lang="en-US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xmlns="" id="{513C1B33-F8A7-417A-9272-CB0A3951E35C}"/>
              </a:ext>
            </a:extLst>
          </p:cNvPr>
          <p:cNvCxnSpPr>
            <a:cxnSpLocks/>
            <a:stCxn id="4" idx="3"/>
            <a:endCxn id="150" idx="2"/>
          </p:cNvCxnSpPr>
          <p:nvPr/>
        </p:nvCxnSpPr>
        <p:spPr>
          <a:xfrm>
            <a:off x="5069965" y="1885617"/>
            <a:ext cx="2403119" cy="1582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9E2845CF-E264-4236-9555-FAF7254CFC92}"/>
              </a:ext>
            </a:extLst>
          </p:cNvPr>
          <p:cNvSpPr/>
          <p:nvPr/>
        </p:nvSpPr>
        <p:spPr>
          <a:xfrm>
            <a:off x="3878991" y="6271652"/>
            <a:ext cx="1220494" cy="36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56F6885F-E4A8-419A-BACA-FE11C3260C61}"/>
              </a:ext>
            </a:extLst>
          </p:cNvPr>
          <p:cNvCxnSpPr>
            <a:cxnSpLocks/>
            <a:stCxn id="175" idx="0"/>
            <a:endCxn id="151" idx="2"/>
          </p:cNvCxnSpPr>
          <p:nvPr/>
        </p:nvCxnSpPr>
        <p:spPr>
          <a:xfrm flipH="1" flipV="1">
            <a:off x="2539548" y="5475730"/>
            <a:ext cx="1949690" cy="79592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-27818" y="5262227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createdAt</a:t>
            </a:r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44688" y="6132013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updatedAt</a:t>
            </a:r>
            <a:endParaRPr lang="en-US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185" idx="6"/>
            <a:endCxn id="151" idx="2"/>
          </p:cNvCxnSpPr>
          <p:nvPr/>
        </p:nvCxnSpPr>
        <p:spPr>
          <a:xfrm>
            <a:off x="1643098" y="5475730"/>
            <a:ext cx="89645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151" idx="2"/>
            <a:endCxn id="186" idx="0"/>
          </p:cNvCxnSpPr>
          <p:nvPr/>
        </p:nvCxnSpPr>
        <p:spPr>
          <a:xfrm flipH="1">
            <a:off x="880146" y="5475730"/>
            <a:ext cx="1659402" cy="6562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-18676" y="3659877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createdAt</a:t>
            </a:r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-7421" y="4222332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updatedAt</a:t>
            </a:r>
            <a:endParaRPr lang="en-US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197" idx="0"/>
            <a:endCxn id="45" idx="1"/>
          </p:cNvCxnSpPr>
          <p:nvPr/>
        </p:nvCxnSpPr>
        <p:spPr>
          <a:xfrm flipV="1">
            <a:off x="816782" y="3088471"/>
            <a:ext cx="873977" cy="5714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45" idx="2"/>
            <a:endCxn id="198" idx="7"/>
          </p:cNvCxnSpPr>
          <p:nvPr/>
        </p:nvCxnSpPr>
        <p:spPr>
          <a:xfrm flipH="1">
            <a:off x="1418795" y="3416823"/>
            <a:ext cx="831258" cy="8680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xmlns="" id="{9E2845CF-E264-4236-9555-FAF7254CFC92}"/>
              </a:ext>
            </a:extLst>
          </p:cNvPr>
          <p:cNvSpPr/>
          <p:nvPr/>
        </p:nvSpPr>
        <p:spPr>
          <a:xfrm>
            <a:off x="7251747" y="6192355"/>
            <a:ext cx="1323366" cy="46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xmlns="" id="{56F6885F-E4A8-419A-BACA-FE11C3260C61}"/>
              </a:ext>
            </a:extLst>
          </p:cNvPr>
          <p:cNvCxnSpPr>
            <a:cxnSpLocks/>
            <a:stCxn id="238" idx="0"/>
            <a:endCxn id="59" idx="2"/>
          </p:cNvCxnSpPr>
          <p:nvPr/>
        </p:nvCxnSpPr>
        <p:spPr>
          <a:xfrm flipH="1" flipV="1">
            <a:off x="6672780" y="5611609"/>
            <a:ext cx="1240650" cy="5807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xmlns="" id="{9E2845CF-E264-4236-9555-FAF7254CFC92}"/>
              </a:ext>
            </a:extLst>
          </p:cNvPr>
          <p:cNvSpPr/>
          <p:nvPr/>
        </p:nvSpPr>
        <p:spPr>
          <a:xfrm>
            <a:off x="7891898" y="5801115"/>
            <a:ext cx="1220494" cy="36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xmlns="" id="{56F6885F-E4A8-419A-BACA-FE11C3260C61}"/>
              </a:ext>
            </a:extLst>
          </p:cNvPr>
          <p:cNvCxnSpPr>
            <a:cxnSpLocks/>
            <a:stCxn id="240" idx="0"/>
            <a:endCxn id="59" idx="2"/>
          </p:cNvCxnSpPr>
          <p:nvPr/>
        </p:nvCxnSpPr>
        <p:spPr>
          <a:xfrm flipH="1" flipV="1">
            <a:off x="6672780" y="5611609"/>
            <a:ext cx="1829365" cy="1895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4761295" y="5832443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createdAt</a:t>
            </a:r>
            <a:endParaRPr lang="en-US" dirty="0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242" idx="7"/>
            <a:endCxn id="59" idx="2"/>
          </p:cNvCxnSpPr>
          <p:nvPr/>
        </p:nvCxnSpPr>
        <p:spPr>
          <a:xfrm flipV="1">
            <a:off x="6187511" y="5611609"/>
            <a:ext cx="485269" cy="2833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59" idx="2"/>
            <a:endCxn id="257" idx="7"/>
          </p:cNvCxnSpPr>
          <p:nvPr/>
        </p:nvCxnSpPr>
        <p:spPr>
          <a:xfrm>
            <a:off x="6672780" y="5611609"/>
            <a:ext cx="239663" cy="7319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Oval 256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5486227" y="6281010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updatedAt</a:t>
            </a:r>
            <a:endParaRPr lang="en-US" dirty="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xmlns="" id="{379C61B2-0BF7-4277-9DFE-89D396E5B919}"/>
              </a:ext>
            </a:extLst>
          </p:cNvPr>
          <p:cNvSpPr/>
          <p:nvPr/>
        </p:nvSpPr>
        <p:spPr>
          <a:xfrm>
            <a:off x="3948732" y="5416236"/>
            <a:ext cx="1055956" cy="477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xmlns="" id="{73ECEA19-4128-4287-B8F6-D3E8292CE2E6}"/>
              </a:ext>
            </a:extLst>
          </p:cNvPr>
          <p:cNvCxnSpPr>
            <a:cxnSpLocks/>
            <a:stCxn id="59" idx="2"/>
            <a:endCxn id="264" idx="6"/>
          </p:cNvCxnSpPr>
          <p:nvPr/>
        </p:nvCxnSpPr>
        <p:spPr>
          <a:xfrm flipH="1">
            <a:off x="5004688" y="5611609"/>
            <a:ext cx="1668092" cy="434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xmlns="" id="{2B8A01DB-84A0-49FC-A3C5-2806D0CE74D7}"/>
              </a:ext>
            </a:extLst>
          </p:cNvPr>
          <p:cNvSpPr/>
          <p:nvPr/>
        </p:nvSpPr>
        <p:spPr>
          <a:xfrm>
            <a:off x="6698120" y="3263596"/>
            <a:ext cx="1295400" cy="58592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xmlns="" id="{0A4A2042-AE54-443D-8780-F06198CA9173}"/>
              </a:ext>
            </a:extLst>
          </p:cNvPr>
          <p:cNvSpPr/>
          <p:nvPr/>
        </p:nvSpPr>
        <p:spPr>
          <a:xfrm>
            <a:off x="5723667" y="2499540"/>
            <a:ext cx="1239531" cy="672796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</a:t>
            </a:r>
            <a:endParaRPr lang="en-US" dirty="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xmlns="" id="{245736F3-CD63-4750-9364-1C7582D9E9CA}"/>
              </a:ext>
            </a:extLst>
          </p:cNvPr>
          <p:cNvCxnSpPr>
            <a:cxnSpLocks/>
            <a:stCxn id="315" idx="0"/>
          </p:cNvCxnSpPr>
          <p:nvPr/>
        </p:nvCxnSpPr>
        <p:spPr>
          <a:xfrm flipH="1" flipV="1">
            <a:off x="5069574" y="1891646"/>
            <a:ext cx="1273859" cy="6078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xmlns="" id="{8A885A54-767D-49FE-B735-3D40348B5C13}"/>
              </a:ext>
            </a:extLst>
          </p:cNvPr>
          <p:cNvCxnSpPr>
            <a:cxnSpLocks/>
            <a:stCxn id="314" idx="0"/>
            <a:endCxn id="315" idx="3"/>
          </p:cNvCxnSpPr>
          <p:nvPr/>
        </p:nvCxnSpPr>
        <p:spPr>
          <a:xfrm flipH="1" flipV="1">
            <a:off x="6963198" y="2835938"/>
            <a:ext cx="382622" cy="4276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F43E2861-BA36-4A2A-AD73-1E5C6DD0C139}"/>
              </a:ext>
            </a:extLst>
          </p:cNvPr>
          <p:cNvSpPr txBox="1"/>
          <p:nvPr/>
        </p:nvSpPr>
        <p:spPr>
          <a:xfrm>
            <a:off x="5755884" y="1951323"/>
            <a:ext cx="2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xmlns="" id="{F43E2861-BA36-4A2A-AD73-1E5C6DD0C139}"/>
              </a:ext>
            </a:extLst>
          </p:cNvPr>
          <p:cNvSpPr txBox="1"/>
          <p:nvPr/>
        </p:nvSpPr>
        <p:spPr>
          <a:xfrm>
            <a:off x="6894057" y="2937959"/>
            <a:ext cx="2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xmlns="" id="{3DCB52C0-87FA-42A5-BD5B-8C9AE254A6F5}"/>
              </a:ext>
            </a:extLst>
          </p:cNvPr>
          <p:cNvSpPr/>
          <p:nvPr/>
        </p:nvSpPr>
        <p:spPr>
          <a:xfrm>
            <a:off x="8414741" y="3313389"/>
            <a:ext cx="631053" cy="52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xmlns="" id="{BA15BBC8-ED49-4652-B94F-8BBD7FB2E04F}"/>
              </a:ext>
            </a:extLst>
          </p:cNvPr>
          <p:cNvCxnSpPr>
            <a:cxnSpLocks/>
            <a:stCxn id="325" idx="2"/>
            <a:endCxn id="314" idx="3"/>
          </p:cNvCxnSpPr>
          <p:nvPr/>
        </p:nvCxnSpPr>
        <p:spPr>
          <a:xfrm flipH="1" flipV="1">
            <a:off x="7993520" y="3556559"/>
            <a:ext cx="421221" cy="197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" name="Oval 326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5723667" y="3992601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createdAt</a:t>
            </a:r>
            <a:endParaRPr lang="en-US" dirty="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327" idx="7"/>
            <a:endCxn id="314" idx="2"/>
          </p:cNvCxnSpPr>
          <p:nvPr/>
        </p:nvCxnSpPr>
        <p:spPr>
          <a:xfrm flipV="1">
            <a:off x="7149883" y="3849522"/>
            <a:ext cx="195937" cy="20561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314" idx="2"/>
          </p:cNvCxnSpPr>
          <p:nvPr/>
        </p:nvCxnSpPr>
        <p:spPr>
          <a:xfrm>
            <a:off x="7345820" y="3849522"/>
            <a:ext cx="766785" cy="9349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7370641" y="4392019"/>
            <a:ext cx="167091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updatedAt</a:t>
            </a:r>
            <a:endParaRPr lang="en-US" dirty="0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xmlns="" id="{6231A58A-1DAC-4E1C-A492-59889E5635C6}"/>
              </a:ext>
            </a:extLst>
          </p:cNvPr>
          <p:cNvCxnSpPr>
            <a:cxnSpLocks/>
            <a:stCxn id="314" idx="0"/>
          </p:cNvCxnSpPr>
          <p:nvPr/>
        </p:nvCxnSpPr>
        <p:spPr>
          <a:xfrm flipV="1">
            <a:off x="7345820" y="3015173"/>
            <a:ext cx="799520" cy="2484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xmlns="" id="{64EDBCE4-42A9-4EBC-9DB4-B50B0AA546AE}"/>
              </a:ext>
            </a:extLst>
          </p:cNvPr>
          <p:cNvSpPr/>
          <p:nvPr/>
        </p:nvSpPr>
        <p:spPr>
          <a:xfrm>
            <a:off x="7403377" y="2622761"/>
            <a:ext cx="1171736" cy="42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User( </a:t>
            </a:r>
            <a:r>
              <a:rPr lang="en-US" sz="1600" u="sng" dirty="0" smtClean="0"/>
              <a:t>Id </a:t>
            </a:r>
            <a:r>
              <a:rPr lang="en-US" sz="1600" u="sng" dirty="0"/>
              <a:t>(</a:t>
            </a:r>
            <a:r>
              <a:rPr lang="en-US" sz="1600" u="sng" dirty="0" err="1"/>
              <a:t>pk</a:t>
            </a:r>
            <a:r>
              <a:rPr lang="en-US" sz="1600" u="sng" dirty="0"/>
              <a:t>), </a:t>
            </a:r>
            <a:r>
              <a:rPr lang="en-US" sz="1600" dirty="0"/>
              <a:t>username, password</a:t>
            </a:r>
            <a:r>
              <a:rPr lang="en-US" sz="1600" dirty="0" smtClean="0"/>
              <a:t>, email, age,  </a:t>
            </a:r>
            <a:r>
              <a:rPr lang="en-US" sz="1600" dirty="0"/>
              <a:t>gender, city, </a:t>
            </a:r>
            <a:r>
              <a:rPr lang="en-US" sz="1600" dirty="0" err="1" smtClean="0"/>
              <a:t>phoneNumber</a:t>
            </a:r>
            <a:r>
              <a:rPr lang="en-US" sz="1600" dirty="0" smtClean="0"/>
              <a:t>, </a:t>
            </a:r>
            <a:r>
              <a:rPr lang="en-US" sz="1600" dirty="0" err="1" smtClean="0"/>
              <a:t>facebookLink</a:t>
            </a:r>
            <a:r>
              <a:rPr lang="en-US" sz="1600" dirty="0" smtClean="0"/>
              <a:t>, </a:t>
            </a:r>
            <a:r>
              <a:rPr lang="en-US" sz="1600" dirty="0" err="1" smtClean="0"/>
              <a:t>createdAt</a:t>
            </a:r>
            <a:r>
              <a:rPr lang="en-US" sz="1600" dirty="0" smtClean="0"/>
              <a:t>, </a:t>
            </a:r>
            <a:r>
              <a:rPr lang="en-US" sz="1600" dirty="0" err="1" smtClean="0"/>
              <a:t>updatedAt</a:t>
            </a:r>
            <a:r>
              <a:rPr lang="en-US" sz="1600" dirty="0" smtClean="0"/>
              <a:t> 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LikeStatus</a:t>
            </a:r>
            <a:r>
              <a:rPr lang="en-US" sz="1600" dirty="0"/>
              <a:t>( </a:t>
            </a:r>
            <a:r>
              <a:rPr lang="en-US" sz="1600" u="sng" dirty="0" smtClean="0"/>
              <a:t>Id </a:t>
            </a:r>
            <a:r>
              <a:rPr lang="en-US" sz="1600" u="sng" dirty="0"/>
              <a:t>(</a:t>
            </a:r>
            <a:r>
              <a:rPr lang="en-US" sz="1600" u="sng" dirty="0" err="1"/>
              <a:t>pk</a:t>
            </a:r>
            <a:r>
              <a:rPr lang="en-US" sz="1600" u="sng" dirty="0"/>
              <a:t>), </a:t>
            </a:r>
            <a:r>
              <a:rPr lang="en-US" sz="1600" dirty="0" err="1"/>
              <a:t>userId</a:t>
            </a:r>
            <a:r>
              <a:rPr lang="en-US" sz="1600" dirty="0"/>
              <a:t> (</a:t>
            </a:r>
            <a:r>
              <a:rPr lang="en-US" sz="1600" dirty="0" err="1"/>
              <a:t>fk</a:t>
            </a:r>
            <a:r>
              <a:rPr lang="en-US" sz="1600" dirty="0"/>
              <a:t>), </a:t>
            </a:r>
            <a:r>
              <a:rPr lang="en-US" sz="1600" dirty="0" err="1" smtClean="0"/>
              <a:t>targetUserId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fk</a:t>
            </a:r>
            <a:r>
              <a:rPr lang="en-US" sz="1600" dirty="0"/>
              <a:t>), </a:t>
            </a:r>
            <a:r>
              <a:rPr lang="en-US" sz="1600" dirty="0" smtClean="0"/>
              <a:t>status, </a:t>
            </a:r>
            <a:r>
              <a:rPr lang="en-US" sz="1600" dirty="0" err="1" smtClean="0"/>
              <a:t>createdAt</a:t>
            </a:r>
            <a:r>
              <a:rPr lang="en-US" sz="1600" dirty="0" smtClean="0"/>
              <a:t>, </a:t>
            </a:r>
            <a:r>
              <a:rPr lang="en-US" sz="1600" dirty="0" err="1" smtClean="0"/>
              <a:t>updatedAt</a:t>
            </a:r>
            <a:r>
              <a:rPr lang="en-US" sz="1600" dirty="0" smtClean="0"/>
              <a:t> </a:t>
            </a:r>
            <a:r>
              <a:rPr lang="en-US" sz="1600" dirty="0"/>
              <a:t>)</a:t>
            </a:r>
          </a:p>
          <a:p>
            <a:r>
              <a:rPr lang="en-US" sz="1600" dirty="0"/>
              <a:t>Feedback( </a:t>
            </a:r>
            <a:r>
              <a:rPr lang="en-US" sz="1600" u="sng" dirty="0" smtClean="0"/>
              <a:t>Id </a:t>
            </a:r>
            <a:r>
              <a:rPr lang="en-US" sz="1600" u="sng" dirty="0"/>
              <a:t>(</a:t>
            </a:r>
            <a:r>
              <a:rPr lang="en-US" sz="1600" u="sng" dirty="0" err="1"/>
              <a:t>pk</a:t>
            </a:r>
            <a:r>
              <a:rPr lang="en-US" sz="1600" u="sng" dirty="0"/>
              <a:t>)</a:t>
            </a:r>
            <a:r>
              <a:rPr lang="en-US" sz="1600" dirty="0"/>
              <a:t>, </a:t>
            </a:r>
            <a:r>
              <a:rPr lang="en-US" sz="1600" dirty="0" err="1"/>
              <a:t>userId</a:t>
            </a:r>
            <a:r>
              <a:rPr lang="en-US" sz="1600" dirty="0"/>
              <a:t> (</a:t>
            </a:r>
            <a:r>
              <a:rPr lang="en-US" sz="1600" dirty="0" err="1"/>
              <a:t>fk</a:t>
            </a:r>
            <a:r>
              <a:rPr lang="en-US" sz="1600" dirty="0"/>
              <a:t>), </a:t>
            </a:r>
            <a:r>
              <a:rPr lang="en-US" sz="1600" dirty="0" smtClean="0"/>
              <a:t>content, header, </a:t>
            </a:r>
            <a:r>
              <a:rPr lang="en-US" sz="1600" dirty="0" err="1" smtClean="0"/>
              <a:t>createdAt</a:t>
            </a:r>
            <a:r>
              <a:rPr lang="en-US" sz="1600" dirty="0" smtClean="0"/>
              <a:t>, </a:t>
            </a:r>
            <a:r>
              <a:rPr lang="en-US" sz="1600" dirty="0" err="1" smtClean="0"/>
              <a:t>updatedAt</a:t>
            </a:r>
            <a:r>
              <a:rPr lang="en-US" sz="1600" dirty="0" smtClean="0"/>
              <a:t>, response </a:t>
            </a:r>
            <a:r>
              <a:rPr lang="en-US" sz="1600" dirty="0"/>
              <a:t>) </a:t>
            </a:r>
          </a:p>
          <a:p>
            <a:r>
              <a:rPr lang="en-US" sz="1600" dirty="0" smtClean="0"/>
              <a:t>Notification( </a:t>
            </a:r>
            <a:r>
              <a:rPr lang="en-US" sz="1600" u="sng" dirty="0" smtClean="0"/>
              <a:t>Id(</a:t>
            </a:r>
            <a:r>
              <a:rPr lang="en-US" sz="1600" u="sng" dirty="0" err="1" smtClean="0"/>
              <a:t>pk</a:t>
            </a:r>
            <a:r>
              <a:rPr lang="en-US" sz="1600" dirty="0" smtClean="0"/>
              <a:t>), </a:t>
            </a:r>
            <a:r>
              <a:rPr lang="en-US" sz="1600" dirty="0" err="1" smtClean="0"/>
              <a:t>userId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fk</a:t>
            </a:r>
            <a:r>
              <a:rPr lang="en-US" sz="1600" dirty="0" smtClean="0"/>
              <a:t>), status, header, content, </a:t>
            </a:r>
            <a:r>
              <a:rPr lang="en-US" sz="1600" dirty="0" err="1" smtClean="0"/>
              <a:t>createdAt</a:t>
            </a:r>
            <a:r>
              <a:rPr lang="en-US" sz="1600" dirty="0" smtClean="0"/>
              <a:t>, </a:t>
            </a:r>
            <a:r>
              <a:rPr lang="en-US" sz="1600" dirty="0" err="1" smtClean="0"/>
              <a:t>updatedAt</a:t>
            </a:r>
            <a:r>
              <a:rPr lang="en-US" sz="1600" dirty="0" smtClean="0"/>
              <a:t> )</a:t>
            </a:r>
          </a:p>
          <a:p>
            <a:r>
              <a:rPr lang="en-US" sz="1600" smtClean="0"/>
              <a:t>Image ( </a:t>
            </a:r>
            <a:r>
              <a:rPr lang="en-US" sz="1600" u="sng" smtClean="0"/>
              <a:t>Id(</a:t>
            </a:r>
            <a:r>
              <a:rPr lang="en-US" sz="1600" u="sng" dirty="0" err="1" smtClean="0"/>
              <a:t>pk</a:t>
            </a:r>
            <a:r>
              <a:rPr lang="en-US" sz="1600" dirty="0" smtClean="0"/>
              <a:t>), </a:t>
            </a:r>
            <a:r>
              <a:rPr lang="en-US" sz="1600" dirty="0" err="1" smtClean="0"/>
              <a:t>userId</a:t>
            </a:r>
            <a:r>
              <a:rPr lang="en-US" sz="1600" dirty="0" smtClean="0"/>
              <a:t> (</a:t>
            </a:r>
            <a:r>
              <a:rPr lang="en-US" sz="1600" dirty="0" err="1" smtClean="0"/>
              <a:t>fk</a:t>
            </a:r>
            <a:r>
              <a:rPr lang="en-US" sz="1600" dirty="0" smtClean="0"/>
              <a:t>), order, </a:t>
            </a:r>
            <a:r>
              <a:rPr lang="en-US" sz="1600" dirty="0" err="1" smtClean="0"/>
              <a:t>createdAt</a:t>
            </a:r>
            <a:r>
              <a:rPr lang="en-US" sz="1600" dirty="0" smtClean="0"/>
              <a:t>, </a:t>
            </a:r>
            <a:r>
              <a:rPr lang="en-US" sz="1600" dirty="0" err="1" smtClean="0"/>
              <a:t>updatedAt</a:t>
            </a:r>
            <a:r>
              <a:rPr lang="en-US" sz="1600" dirty="0" smtClean="0"/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059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145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AD</cp:lastModifiedBy>
  <cp:revision>32</cp:revision>
  <dcterms:created xsi:type="dcterms:W3CDTF">2006-08-16T00:00:00Z</dcterms:created>
  <dcterms:modified xsi:type="dcterms:W3CDTF">2019-06-15T06:56:59Z</dcterms:modified>
</cp:coreProperties>
</file>