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357C-F1FE-47FB-8C68-143C0BCF3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75A1B-FE74-4AC0-A303-4E82B88B4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61796-43E5-406E-91BA-DC87585B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C0E-E884-4921-BFB3-59B778DFD6DB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F0AC-0F4A-4A2D-AFB2-79C8866E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9568-0C24-4AA9-9DCF-121E7AF9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F54F-6434-407A-B461-7B278807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6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BE13-58B3-4F13-896E-A8A87B9D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92142-C7DE-4282-9091-1211EA966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5F084-748A-4994-AAD2-F3985723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C0E-E884-4921-BFB3-59B778DFD6DB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5155-6DBA-4D9A-B31E-F815AB5C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788DF-4496-4711-9159-A295DFEA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F54F-6434-407A-B461-7B278807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D3F4B-4BCB-4C3F-9F2E-EB181DB56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AF295-AB11-4205-9145-0301ACAFC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7A02-366C-4F42-8FDF-90C34712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C0E-E884-4921-BFB3-59B778DFD6DB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A5E8E-6059-43C3-B809-6C25F7A3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CB69-DF59-4DBD-8044-DE65A86D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F54F-6434-407A-B461-7B278807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64F0-EA31-40EF-B1F1-20C85EEF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0530-786B-4D15-B6DD-DB9370F8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CC16-FEE5-480C-A7F6-45CA2F3E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C0E-E884-4921-BFB3-59B778DFD6DB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BC75C-1353-4623-80A9-791DDCB9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3D56-3D14-4804-8A25-EAF5B6CA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F54F-6434-407A-B461-7B278807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962F-8D22-44DA-803E-72FE7C43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AC7B0-4F22-4D7B-AE45-88D6C9CB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53DD5-CF0A-4592-BBE9-669E04A4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C0E-E884-4921-BFB3-59B778DFD6DB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F711-009D-4ADE-B80A-782BC813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C250E-C45E-4FDB-8251-73AA68C7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F54F-6434-407A-B461-7B278807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7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662C-C92D-4419-92FC-F8F9C6C7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CDF8-44AB-4F3D-A908-3D35E7703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6D9DC-A6AF-4D43-8FDB-2187D46A5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E20B5-8945-4319-9703-CC9A4148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C0E-E884-4921-BFB3-59B778DFD6DB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1C161-CF35-4B7A-822F-E273AF2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F5F4C-2022-4BE3-B73C-385989F3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F54F-6434-407A-B461-7B278807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3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4384-B3C9-4830-9782-E50CC500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9DCB7-3886-4763-81E9-689D903A8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C0D76-3E24-4AE4-813B-9D46E114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75BE1-AC43-45DB-8836-0791D5E1A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C5368-E532-4234-ACA6-5EB7032F3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2FB17-248F-40D6-9139-B98E8CA0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C0E-E884-4921-BFB3-59B778DFD6DB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84C52-280C-41AC-B059-A661AED2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5BD6D-3506-4D16-9A8C-6F16040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F54F-6434-407A-B461-7B278807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5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B56-1003-4F3F-9883-CBE07DFB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88526-6447-4283-A641-45FF60B5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C0E-E884-4921-BFB3-59B778DFD6DB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D0722-C43B-463E-85AE-255E7F0F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090EB-ECE1-4392-A243-5500872E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F54F-6434-407A-B461-7B278807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2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53040-D080-47A4-BC12-66FAFDAC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C0E-E884-4921-BFB3-59B778DFD6DB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AA87C-EB1B-43E7-A927-73B0AC0B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E652E-0360-4466-B608-9E007294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F54F-6434-407A-B461-7B278807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9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9675-A039-4DB3-BDA1-D6880A87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DC64-F325-4D09-B130-FAD7E2E4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71295-DA27-4894-82A0-A8206DF82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CDEC8-935C-4BC0-871C-3A045416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C0E-E884-4921-BFB3-59B778DFD6DB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C341E-2AAD-4875-B909-8818A46F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92872-5292-4286-90F6-266D325F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F54F-6434-407A-B461-7B278807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0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5ADA-F8B9-4FA1-A9C1-CF687E9A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0E8E3-AE04-4FF4-8CEC-A456A2AAC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A856D-1C95-4BEB-AF84-482846E1C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FD29C-497F-4335-9745-0B4CA221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C0E-E884-4921-BFB3-59B778DFD6DB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750E5-6E53-4B7C-AFAD-FE533D13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6B5CE-128E-451C-91A5-574B2707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F54F-6434-407A-B461-7B278807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1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6531A-BD41-4ADF-AEFB-EAA167D0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FFEA4-5E09-42DB-B523-8B3BC63B6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45ED-6585-4C94-8004-FBC248F6B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13C0E-E884-4921-BFB3-59B778DFD6DB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E3B8-77B6-466A-BAFD-F9BCA2A04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43AF-704A-4A87-A88D-42671B3DD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F54F-6434-407A-B461-7B278807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89DA7B-A3AC-42A6-A9CF-33321149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52" y="1809750"/>
            <a:ext cx="2146300" cy="3238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877E90-DE77-4A83-B449-2F51E1E2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26" y="0"/>
            <a:ext cx="4557915" cy="47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6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15EB58-6E0B-4EC9-8AF9-C970CDCD0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73" y="3275044"/>
            <a:ext cx="2085674" cy="2596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86F4F7-50C2-41A8-BF97-FA4014420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" y="2192693"/>
            <a:ext cx="2583018" cy="27113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571125-D6EF-4806-9266-89FAE1646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656" y="3159966"/>
            <a:ext cx="1546548" cy="27113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4807A5-B54B-418E-96E0-982F3E919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329" y="174918"/>
            <a:ext cx="3721202" cy="25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5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D531E0-8183-4FDD-8D60-8EFA102A5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5" y="2439862"/>
            <a:ext cx="609600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327667-04A3-4886-8E73-1D7D009F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09" y="74645"/>
            <a:ext cx="3467425" cy="5103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BAC831-FE30-4A8D-B5C5-CA5353196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74" y="607369"/>
            <a:ext cx="3596854" cy="10487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A0999C-BC84-417C-8550-0E77EAC53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79" y="877078"/>
            <a:ext cx="1781045" cy="11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9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F3F297-EEDE-46C7-9E0B-521DC0F50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61" y="1475853"/>
            <a:ext cx="4267139" cy="4267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040B8B-92BF-4F4B-9AFF-8A69C3181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5" y="1362268"/>
            <a:ext cx="1667063" cy="1847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4A9583-3288-4AD1-92B6-332971554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5" y="3648659"/>
            <a:ext cx="2117846" cy="17420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C8938D-EFAF-4926-BA9C-F659C9AB9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17" y="1115008"/>
            <a:ext cx="7132717" cy="41653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0ADE18-2E11-44FD-80BE-8A39AAF5D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4" y="9778"/>
            <a:ext cx="2455592" cy="13628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0A35EE-FC96-4D65-BD69-D930EA449D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66" y="316521"/>
            <a:ext cx="2455592" cy="13628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7112FB-D2B5-4B06-BE95-30596E7A63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65" y="316521"/>
            <a:ext cx="1787037" cy="11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5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2822AE-0B73-418C-8266-9711AB9C4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70" y="828356"/>
            <a:ext cx="2833776" cy="4040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D9084-E61F-4A02-92A6-B5637F15A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" y="427139"/>
            <a:ext cx="1861161" cy="2204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37BB9B-A7EB-4526-A68E-8F90BD218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8" y="3187238"/>
            <a:ext cx="2760386" cy="20782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85C47F-CE7D-49CC-BEB8-AE1F36935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308" y="828356"/>
            <a:ext cx="3640168" cy="38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7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35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Pham Le</dc:creator>
  <cp:lastModifiedBy>Duc Pham Le</cp:lastModifiedBy>
  <cp:revision>28</cp:revision>
  <dcterms:created xsi:type="dcterms:W3CDTF">2019-04-15T03:48:52Z</dcterms:created>
  <dcterms:modified xsi:type="dcterms:W3CDTF">2019-04-15T11:18:32Z</dcterms:modified>
</cp:coreProperties>
</file>