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D12AC-626F-4666-908A-2BAF4FB26DB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2017A6-EC84-42EC-BD16-F71B7C09C8E8}">
      <dgm:prSet/>
      <dgm:spPr/>
      <dgm:t>
        <a:bodyPr/>
        <a:lstStyle/>
        <a:p>
          <a:r>
            <a:rPr lang="en-US"/>
            <a:t>Team members:</a:t>
          </a:r>
        </a:p>
      </dgm:t>
    </dgm:pt>
    <dgm:pt modelId="{98A2812A-27BE-464F-A581-76DC3A140F12}" type="parTrans" cxnId="{AFB91B8D-D0EF-471D-A88A-0FDF8E69B728}">
      <dgm:prSet/>
      <dgm:spPr/>
      <dgm:t>
        <a:bodyPr/>
        <a:lstStyle/>
        <a:p>
          <a:endParaRPr lang="en-US"/>
        </a:p>
      </dgm:t>
    </dgm:pt>
    <dgm:pt modelId="{F1E14C95-13DD-4B3F-9FD5-D1081AC68488}" type="sibTrans" cxnId="{AFB91B8D-D0EF-471D-A88A-0FDF8E69B728}">
      <dgm:prSet/>
      <dgm:spPr/>
      <dgm:t>
        <a:bodyPr/>
        <a:lstStyle/>
        <a:p>
          <a:endParaRPr lang="en-US"/>
        </a:p>
      </dgm:t>
    </dgm:pt>
    <dgm:pt modelId="{C1F50977-553E-45AA-82C1-7A3414AACF21}">
      <dgm:prSet/>
      <dgm:spPr/>
      <dgm:t>
        <a:bodyPr/>
        <a:lstStyle/>
        <a:p>
          <a:r>
            <a:rPr lang="en-US"/>
            <a:t>Pham Le Duc – 20161128</a:t>
          </a:r>
        </a:p>
      </dgm:t>
    </dgm:pt>
    <dgm:pt modelId="{26A3D196-63D7-44A9-8ECF-0EFA8ECAC385}" type="parTrans" cxnId="{7E2BCE86-6049-4F9A-AE27-38224787D300}">
      <dgm:prSet/>
      <dgm:spPr/>
      <dgm:t>
        <a:bodyPr/>
        <a:lstStyle/>
        <a:p>
          <a:endParaRPr lang="en-US"/>
        </a:p>
      </dgm:t>
    </dgm:pt>
    <dgm:pt modelId="{9FDAF398-A322-489D-B343-8E5069B67FDE}" type="sibTrans" cxnId="{7E2BCE86-6049-4F9A-AE27-38224787D300}">
      <dgm:prSet/>
      <dgm:spPr/>
      <dgm:t>
        <a:bodyPr/>
        <a:lstStyle/>
        <a:p>
          <a:endParaRPr lang="en-US"/>
        </a:p>
      </dgm:t>
    </dgm:pt>
    <dgm:pt modelId="{19B5B40E-2447-4ED7-BFA4-4581104E135E}">
      <dgm:prSet/>
      <dgm:spPr/>
      <dgm:t>
        <a:bodyPr/>
        <a:lstStyle/>
        <a:p>
          <a:r>
            <a:rPr lang="en-US"/>
            <a:t>Nguyen Gia Bach - 20160306</a:t>
          </a:r>
        </a:p>
      </dgm:t>
    </dgm:pt>
    <dgm:pt modelId="{E721B984-DDB6-43FA-8AB0-3CB58981581C}" type="parTrans" cxnId="{611B4246-0EB5-4C27-91C3-49550DF0BA3B}">
      <dgm:prSet/>
      <dgm:spPr/>
      <dgm:t>
        <a:bodyPr/>
        <a:lstStyle/>
        <a:p>
          <a:endParaRPr lang="en-US"/>
        </a:p>
      </dgm:t>
    </dgm:pt>
    <dgm:pt modelId="{6DA5E124-67B2-48CE-ABA8-651A08CE1961}" type="sibTrans" cxnId="{611B4246-0EB5-4C27-91C3-49550DF0BA3B}">
      <dgm:prSet/>
      <dgm:spPr/>
      <dgm:t>
        <a:bodyPr/>
        <a:lstStyle/>
        <a:p>
          <a:endParaRPr lang="en-US"/>
        </a:p>
      </dgm:t>
    </dgm:pt>
    <dgm:pt modelId="{E8544EDA-3A5E-449A-AC61-D65B14256274}" type="pres">
      <dgm:prSet presAssocID="{D34D12AC-626F-4666-908A-2BAF4FB26DBA}" presName="linear" presStyleCnt="0">
        <dgm:presLayoutVars>
          <dgm:dir/>
          <dgm:animLvl val="lvl"/>
          <dgm:resizeHandles val="exact"/>
        </dgm:presLayoutVars>
      </dgm:prSet>
      <dgm:spPr/>
    </dgm:pt>
    <dgm:pt modelId="{F8AC8B17-7613-432F-BE83-023D7A49BE73}" type="pres">
      <dgm:prSet presAssocID="{3A2017A6-EC84-42EC-BD16-F71B7C09C8E8}" presName="parentLin" presStyleCnt="0"/>
      <dgm:spPr/>
    </dgm:pt>
    <dgm:pt modelId="{D3ED1252-A5C4-44A5-A1F8-DA549F98DAC5}" type="pres">
      <dgm:prSet presAssocID="{3A2017A6-EC84-42EC-BD16-F71B7C09C8E8}" presName="parentLeftMargin" presStyleLbl="node1" presStyleIdx="0" presStyleCnt="3"/>
      <dgm:spPr/>
    </dgm:pt>
    <dgm:pt modelId="{58D97718-ECB9-45BE-8B10-317481C41E67}" type="pres">
      <dgm:prSet presAssocID="{3A2017A6-EC84-42EC-BD16-F71B7C09C8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A5A6DA-98F8-43FD-A4DC-8D69FDDCFC6E}" type="pres">
      <dgm:prSet presAssocID="{3A2017A6-EC84-42EC-BD16-F71B7C09C8E8}" presName="negativeSpace" presStyleCnt="0"/>
      <dgm:spPr/>
    </dgm:pt>
    <dgm:pt modelId="{F550489F-4395-4AF3-8973-6947C5E4503A}" type="pres">
      <dgm:prSet presAssocID="{3A2017A6-EC84-42EC-BD16-F71B7C09C8E8}" presName="childText" presStyleLbl="conFgAcc1" presStyleIdx="0" presStyleCnt="3">
        <dgm:presLayoutVars>
          <dgm:bulletEnabled val="1"/>
        </dgm:presLayoutVars>
      </dgm:prSet>
      <dgm:spPr/>
    </dgm:pt>
    <dgm:pt modelId="{7AE1405C-93AA-46D3-AD0F-16930F056D66}" type="pres">
      <dgm:prSet presAssocID="{F1E14C95-13DD-4B3F-9FD5-D1081AC68488}" presName="spaceBetweenRectangles" presStyleCnt="0"/>
      <dgm:spPr/>
    </dgm:pt>
    <dgm:pt modelId="{42E4F91B-928F-41F1-B05A-E061BCEC033F}" type="pres">
      <dgm:prSet presAssocID="{C1F50977-553E-45AA-82C1-7A3414AACF21}" presName="parentLin" presStyleCnt="0"/>
      <dgm:spPr/>
    </dgm:pt>
    <dgm:pt modelId="{DCBE93D7-E6A2-4723-A165-74BAF5EF55B5}" type="pres">
      <dgm:prSet presAssocID="{C1F50977-553E-45AA-82C1-7A3414AACF21}" presName="parentLeftMargin" presStyleLbl="node1" presStyleIdx="0" presStyleCnt="3"/>
      <dgm:spPr/>
    </dgm:pt>
    <dgm:pt modelId="{7FF34BC0-350A-44C0-9E1F-AD38A381F5E9}" type="pres">
      <dgm:prSet presAssocID="{C1F50977-553E-45AA-82C1-7A3414AACF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673252-6EB0-4FF4-B062-DE955E325805}" type="pres">
      <dgm:prSet presAssocID="{C1F50977-553E-45AA-82C1-7A3414AACF21}" presName="negativeSpace" presStyleCnt="0"/>
      <dgm:spPr/>
    </dgm:pt>
    <dgm:pt modelId="{ABCD569F-AB82-443F-B81C-06DCFDF14DEC}" type="pres">
      <dgm:prSet presAssocID="{C1F50977-553E-45AA-82C1-7A3414AACF21}" presName="childText" presStyleLbl="conFgAcc1" presStyleIdx="1" presStyleCnt="3">
        <dgm:presLayoutVars>
          <dgm:bulletEnabled val="1"/>
        </dgm:presLayoutVars>
      </dgm:prSet>
      <dgm:spPr/>
    </dgm:pt>
    <dgm:pt modelId="{10E3B73A-F325-4247-A207-3E16C0BFDCA8}" type="pres">
      <dgm:prSet presAssocID="{9FDAF398-A322-489D-B343-8E5069B67FDE}" presName="spaceBetweenRectangles" presStyleCnt="0"/>
      <dgm:spPr/>
    </dgm:pt>
    <dgm:pt modelId="{203DA4CD-BE1C-4E91-8458-80C3D8A8CA19}" type="pres">
      <dgm:prSet presAssocID="{19B5B40E-2447-4ED7-BFA4-4581104E135E}" presName="parentLin" presStyleCnt="0"/>
      <dgm:spPr/>
    </dgm:pt>
    <dgm:pt modelId="{D50A7ED9-75E9-451D-BC3E-DD55F5AC9B00}" type="pres">
      <dgm:prSet presAssocID="{19B5B40E-2447-4ED7-BFA4-4581104E135E}" presName="parentLeftMargin" presStyleLbl="node1" presStyleIdx="1" presStyleCnt="3"/>
      <dgm:spPr/>
    </dgm:pt>
    <dgm:pt modelId="{7D89DE60-06DC-41D8-BE0C-D18DF3754F2D}" type="pres">
      <dgm:prSet presAssocID="{19B5B40E-2447-4ED7-BFA4-4581104E13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751BD-118C-4983-B9E6-DB980D798BEC}" type="pres">
      <dgm:prSet presAssocID="{19B5B40E-2447-4ED7-BFA4-4581104E135E}" presName="negativeSpace" presStyleCnt="0"/>
      <dgm:spPr/>
    </dgm:pt>
    <dgm:pt modelId="{2A1F73A8-FA7E-4432-AB2F-AC6666B57D95}" type="pres">
      <dgm:prSet presAssocID="{19B5B40E-2447-4ED7-BFA4-4581104E13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905700-46CC-463C-BB6E-6308640CF0AB}" type="presOf" srcId="{19B5B40E-2447-4ED7-BFA4-4581104E135E}" destId="{D50A7ED9-75E9-451D-BC3E-DD55F5AC9B00}" srcOrd="0" destOrd="0" presId="urn:microsoft.com/office/officeart/2005/8/layout/list1"/>
    <dgm:cxn modelId="{F6D34122-F3D1-45EE-B0C3-82362A92A4F2}" type="presOf" srcId="{D34D12AC-626F-4666-908A-2BAF4FB26DBA}" destId="{E8544EDA-3A5E-449A-AC61-D65B14256274}" srcOrd="0" destOrd="0" presId="urn:microsoft.com/office/officeart/2005/8/layout/list1"/>
    <dgm:cxn modelId="{565E005E-BF09-4A6E-924D-65CC7DC0B17E}" type="presOf" srcId="{C1F50977-553E-45AA-82C1-7A3414AACF21}" destId="{7FF34BC0-350A-44C0-9E1F-AD38A381F5E9}" srcOrd="1" destOrd="0" presId="urn:microsoft.com/office/officeart/2005/8/layout/list1"/>
    <dgm:cxn modelId="{611B4246-0EB5-4C27-91C3-49550DF0BA3B}" srcId="{D34D12AC-626F-4666-908A-2BAF4FB26DBA}" destId="{19B5B40E-2447-4ED7-BFA4-4581104E135E}" srcOrd="2" destOrd="0" parTransId="{E721B984-DDB6-43FA-8AB0-3CB58981581C}" sibTransId="{6DA5E124-67B2-48CE-ABA8-651A08CE1961}"/>
    <dgm:cxn modelId="{AAFA826E-2876-4DDA-81EB-240370A13C06}" type="presOf" srcId="{3A2017A6-EC84-42EC-BD16-F71B7C09C8E8}" destId="{58D97718-ECB9-45BE-8B10-317481C41E67}" srcOrd="1" destOrd="0" presId="urn:microsoft.com/office/officeart/2005/8/layout/list1"/>
    <dgm:cxn modelId="{F039FE57-997A-45BA-878B-C13E21838D9D}" type="presOf" srcId="{3A2017A6-EC84-42EC-BD16-F71B7C09C8E8}" destId="{D3ED1252-A5C4-44A5-A1F8-DA549F98DAC5}" srcOrd="0" destOrd="0" presId="urn:microsoft.com/office/officeart/2005/8/layout/list1"/>
    <dgm:cxn modelId="{7E2BCE86-6049-4F9A-AE27-38224787D300}" srcId="{D34D12AC-626F-4666-908A-2BAF4FB26DBA}" destId="{C1F50977-553E-45AA-82C1-7A3414AACF21}" srcOrd="1" destOrd="0" parTransId="{26A3D196-63D7-44A9-8ECF-0EFA8ECAC385}" sibTransId="{9FDAF398-A322-489D-B343-8E5069B67FDE}"/>
    <dgm:cxn modelId="{AFB91B8D-D0EF-471D-A88A-0FDF8E69B728}" srcId="{D34D12AC-626F-4666-908A-2BAF4FB26DBA}" destId="{3A2017A6-EC84-42EC-BD16-F71B7C09C8E8}" srcOrd="0" destOrd="0" parTransId="{98A2812A-27BE-464F-A581-76DC3A140F12}" sibTransId="{F1E14C95-13DD-4B3F-9FD5-D1081AC68488}"/>
    <dgm:cxn modelId="{5094A8B5-6DA7-4C1D-AE8C-F684B4395BC2}" type="presOf" srcId="{C1F50977-553E-45AA-82C1-7A3414AACF21}" destId="{DCBE93D7-E6A2-4723-A165-74BAF5EF55B5}" srcOrd="0" destOrd="0" presId="urn:microsoft.com/office/officeart/2005/8/layout/list1"/>
    <dgm:cxn modelId="{944F1FF8-7768-47AA-B9F3-2AE36F666A19}" type="presOf" srcId="{19B5B40E-2447-4ED7-BFA4-4581104E135E}" destId="{7D89DE60-06DC-41D8-BE0C-D18DF3754F2D}" srcOrd="1" destOrd="0" presId="urn:microsoft.com/office/officeart/2005/8/layout/list1"/>
    <dgm:cxn modelId="{3EB0EF6A-AD04-4AFA-81B0-599EB06BF9C4}" type="presParOf" srcId="{E8544EDA-3A5E-449A-AC61-D65B14256274}" destId="{F8AC8B17-7613-432F-BE83-023D7A49BE73}" srcOrd="0" destOrd="0" presId="urn:microsoft.com/office/officeart/2005/8/layout/list1"/>
    <dgm:cxn modelId="{FF942F78-1B5F-4A5A-8497-C8AFC5480BE3}" type="presParOf" srcId="{F8AC8B17-7613-432F-BE83-023D7A49BE73}" destId="{D3ED1252-A5C4-44A5-A1F8-DA549F98DAC5}" srcOrd="0" destOrd="0" presId="urn:microsoft.com/office/officeart/2005/8/layout/list1"/>
    <dgm:cxn modelId="{B00E305D-325F-4941-8BEE-B1DA4A37F7F1}" type="presParOf" srcId="{F8AC8B17-7613-432F-BE83-023D7A49BE73}" destId="{58D97718-ECB9-45BE-8B10-317481C41E67}" srcOrd="1" destOrd="0" presId="urn:microsoft.com/office/officeart/2005/8/layout/list1"/>
    <dgm:cxn modelId="{B01C4461-A8DC-4243-BEBF-AD74C0746001}" type="presParOf" srcId="{E8544EDA-3A5E-449A-AC61-D65B14256274}" destId="{B3A5A6DA-98F8-43FD-A4DC-8D69FDDCFC6E}" srcOrd="1" destOrd="0" presId="urn:microsoft.com/office/officeart/2005/8/layout/list1"/>
    <dgm:cxn modelId="{EA8A35C1-EE10-4666-B777-460EFF14E940}" type="presParOf" srcId="{E8544EDA-3A5E-449A-AC61-D65B14256274}" destId="{F550489F-4395-4AF3-8973-6947C5E4503A}" srcOrd="2" destOrd="0" presId="urn:microsoft.com/office/officeart/2005/8/layout/list1"/>
    <dgm:cxn modelId="{1DCACBA7-A27E-41FC-8359-8DD67BD155A8}" type="presParOf" srcId="{E8544EDA-3A5E-449A-AC61-D65B14256274}" destId="{7AE1405C-93AA-46D3-AD0F-16930F056D66}" srcOrd="3" destOrd="0" presId="urn:microsoft.com/office/officeart/2005/8/layout/list1"/>
    <dgm:cxn modelId="{7FB48AB2-CC47-482C-A18B-78CF9F292022}" type="presParOf" srcId="{E8544EDA-3A5E-449A-AC61-D65B14256274}" destId="{42E4F91B-928F-41F1-B05A-E061BCEC033F}" srcOrd="4" destOrd="0" presId="urn:microsoft.com/office/officeart/2005/8/layout/list1"/>
    <dgm:cxn modelId="{A1B00C5E-7CB3-485A-8B94-6276400F617B}" type="presParOf" srcId="{42E4F91B-928F-41F1-B05A-E061BCEC033F}" destId="{DCBE93D7-E6A2-4723-A165-74BAF5EF55B5}" srcOrd="0" destOrd="0" presId="urn:microsoft.com/office/officeart/2005/8/layout/list1"/>
    <dgm:cxn modelId="{A31A4ADD-6DA6-4A88-9CE4-3474277E2B72}" type="presParOf" srcId="{42E4F91B-928F-41F1-B05A-E061BCEC033F}" destId="{7FF34BC0-350A-44C0-9E1F-AD38A381F5E9}" srcOrd="1" destOrd="0" presId="urn:microsoft.com/office/officeart/2005/8/layout/list1"/>
    <dgm:cxn modelId="{C9D23559-863B-4D64-AF8C-191BB6E55A2B}" type="presParOf" srcId="{E8544EDA-3A5E-449A-AC61-D65B14256274}" destId="{47673252-6EB0-4FF4-B062-DE955E325805}" srcOrd="5" destOrd="0" presId="urn:microsoft.com/office/officeart/2005/8/layout/list1"/>
    <dgm:cxn modelId="{CAF5B98B-FD42-4967-B18C-F6580CBB8AE8}" type="presParOf" srcId="{E8544EDA-3A5E-449A-AC61-D65B14256274}" destId="{ABCD569F-AB82-443F-B81C-06DCFDF14DEC}" srcOrd="6" destOrd="0" presId="urn:microsoft.com/office/officeart/2005/8/layout/list1"/>
    <dgm:cxn modelId="{94BB46CE-A9AD-4046-9B10-19A468F4DD67}" type="presParOf" srcId="{E8544EDA-3A5E-449A-AC61-D65B14256274}" destId="{10E3B73A-F325-4247-A207-3E16C0BFDCA8}" srcOrd="7" destOrd="0" presId="urn:microsoft.com/office/officeart/2005/8/layout/list1"/>
    <dgm:cxn modelId="{B0E4F1C6-2020-4E3C-8F4B-A983DA2FB4CF}" type="presParOf" srcId="{E8544EDA-3A5E-449A-AC61-D65B14256274}" destId="{203DA4CD-BE1C-4E91-8458-80C3D8A8CA19}" srcOrd="8" destOrd="0" presId="urn:microsoft.com/office/officeart/2005/8/layout/list1"/>
    <dgm:cxn modelId="{420A2B9C-EE08-4CEB-9DCA-A2B21B464380}" type="presParOf" srcId="{203DA4CD-BE1C-4E91-8458-80C3D8A8CA19}" destId="{D50A7ED9-75E9-451D-BC3E-DD55F5AC9B00}" srcOrd="0" destOrd="0" presId="urn:microsoft.com/office/officeart/2005/8/layout/list1"/>
    <dgm:cxn modelId="{345D412A-E6C6-4943-BD0B-4AC4348230DB}" type="presParOf" srcId="{203DA4CD-BE1C-4E91-8458-80C3D8A8CA19}" destId="{7D89DE60-06DC-41D8-BE0C-D18DF3754F2D}" srcOrd="1" destOrd="0" presId="urn:microsoft.com/office/officeart/2005/8/layout/list1"/>
    <dgm:cxn modelId="{983CEBF9-B26F-49F0-839E-568CCC477CA7}" type="presParOf" srcId="{E8544EDA-3A5E-449A-AC61-D65B14256274}" destId="{754751BD-118C-4983-B9E6-DB980D798BEC}" srcOrd="9" destOrd="0" presId="urn:microsoft.com/office/officeart/2005/8/layout/list1"/>
    <dgm:cxn modelId="{93BA6A7A-7655-4668-BC97-0E148ED93D54}" type="presParOf" srcId="{E8544EDA-3A5E-449A-AC61-D65B14256274}" destId="{2A1F73A8-FA7E-4432-AB2F-AC6666B57D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06A01-B27A-4C3B-8B44-87C6D164844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1BC7DA-8272-4599-8D66-179A89F6D777}">
      <dgm:prSet/>
      <dgm:spPr/>
      <dgm:t>
        <a:bodyPr/>
        <a:lstStyle/>
        <a:p>
          <a:r>
            <a:rPr lang="en-US"/>
            <a:t>Because we do not know what the key and its length for encryption is, we use Cryptanalysis of the Vigenere Cipher to </a:t>
          </a:r>
          <a:r>
            <a:rPr lang="en-US" b="1"/>
            <a:t>DECRYPT </a:t>
          </a:r>
          <a:r>
            <a:rPr lang="en-US"/>
            <a:t>a plain text given by its cipher text.</a:t>
          </a:r>
        </a:p>
      </dgm:t>
    </dgm:pt>
    <dgm:pt modelId="{D3CC9084-4C62-44AE-9B67-6E0EA1866F73}" type="parTrans" cxnId="{1A4193E5-8018-4F2D-A949-646D99487272}">
      <dgm:prSet/>
      <dgm:spPr/>
      <dgm:t>
        <a:bodyPr/>
        <a:lstStyle/>
        <a:p>
          <a:endParaRPr lang="en-US"/>
        </a:p>
      </dgm:t>
    </dgm:pt>
    <dgm:pt modelId="{50BFA79A-6EE7-446A-8921-8488DB318433}" type="sibTrans" cxnId="{1A4193E5-8018-4F2D-A949-646D99487272}">
      <dgm:prSet/>
      <dgm:spPr/>
      <dgm:t>
        <a:bodyPr/>
        <a:lstStyle/>
        <a:p>
          <a:endParaRPr lang="en-US"/>
        </a:p>
      </dgm:t>
    </dgm:pt>
    <dgm:pt modelId="{86266EF7-385E-4F07-8401-C889402DB4C2}">
      <dgm:prSet/>
      <dgm:spPr/>
      <dgm:t>
        <a:bodyPr/>
        <a:lstStyle/>
        <a:p>
          <a:r>
            <a:rPr lang="en-US" b="1"/>
            <a:t>Two main steps</a:t>
          </a:r>
          <a:r>
            <a:rPr lang="en-US"/>
            <a:t>: </a:t>
          </a:r>
        </a:p>
      </dgm:t>
    </dgm:pt>
    <dgm:pt modelId="{E9CA0427-714C-4D17-9AF1-BDEB2A7DB921}" type="parTrans" cxnId="{4E3AFACB-4E01-41DA-AE10-E2332FB1B74F}">
      <dgm:prSet/>
      <dgm:spPr/>
      <dgm:t>
        <a:bodyPr/>
        <a:lstStyle/>
        <a:p>
          <a:endParaRPr lang="en-US"/>
        </a:p>
      </dgm:t>
    </dgm:pt>
    <dgm:pt modelId="{28E70C8D-784C-4278-A9D0-10C2C714E9D1}" type="sibTrans" cxnId="{4E3AFACB-4E01-41DA-AE10-E2332FB1B74F}">
      <dgm:prSet/>
      <dgm:spPr/>
      <dgm:t>
        <a:bodyPr/>
        <a:lstStyle/>
        <a:p>
          <a:endParaRPr lang="en-US"/>
        </a:p>
      </dgm:t>
    </dgm:pt>
    <dgm:pt modelId="{EDE32E07-09EA-4E12-8A02-F129BB947F43}">
      <dgm:prSet custT="1"/>
      <dgm:spPr/>
      <dgm:t>
        <a:bodyPr/>
        <a:lstStyle/>
        <a:p>
          <a:r>
            <a:rPr lang="en-US" sz="2000" b="1" dirty="0"/>
            <a:t>Step 1: </a:t>
          </a:r>
          <a:r>
            <a:rPr lang="en-US" sz="2000" dirty="0"/>
            <a:t>Find possible key lengths of the key used to encrypt the plain text (</a:t>
          </a:r>
          <a:r>
            <a:rPr lang="en-US" sz="2000" b="1" dirty="0"/>
            <a:t>Index of Coincidence</a:t>
          </a:r>
          <a:r>
            <a:rPr lang="en-US" sz="2000" dirty="0"/>
            <a:t> method)</a:t>
          </a:r>
        </a:p>
      </dgm:t>
    </dgm:pt>
    <dgm:pt modelId="{FDA2C887-5BDB-4C13-9FF2-E43B00E2EAF2}" type="parTrans" cxnId="{5F23FF7D-6814-487D-8DDA-B9F750D96E02}">
      <dgm:prSet/>
      <dgm:spPr/>
      <dgm:t>
        <a:bodyPr/>
        <a:lstStyle/>
        <a:p>
          <a:endParaRPr lang="en-US"/>
        </a:p>
      </dgm:t>
    </dgm:pt>
    <dgm:pt modelId="{9180983E-47D6-4624-9D30-4F0DB2C889D0}" type="sibTrans" cxnId="{5F23FF7D-6814-487D-8DDA-B9F750D96E02}">
      <dgm:prSet/>
      <dgm:spPr/>
      <dgm:t>
        <a:bodyPr/>
        <a:lstStyle/>
        <a:p>
          <a:endParaRPr lang="en-US"/>
        </a:p>
      </dgm:t>
    </dgm:pt>
    <dgm:pt modelId="{B46C1035-08C6-47F4-8457-F5C3383E1357}">
      <dgm:prSet/>
      <dgm:spPr/>
      <dgm:t>
        <a:bodyPr/>
        <a:lstStyle/>
        <a:p>
          <a:r>
            <a:rPr lang="en-US" b="1"/>
            <a:t>Step 2: </a:t>
          </a:r>
          <a:r>
            <a:rPr lang="en-US"/>
            <a:t>Find possible plain texts by finding possible keys using “</a:t>
          </a:r>
          <a:r>
            <a:rPr lang="en-US" b="1"/>
            <a:t>x power 2</a:t>
          </a:r>
          <a:r>
            <a:rPr lang="en-US"/>
            <a:t>” method</a:t>
          </a:r>
        </a:p>
      </dgm:t>
    </dgm:pt>
    <dgm:pt modelId="{5E7D3CB2-9F31-4340-A8BE-0C6CCA3ECE99}" type="parTrans" cxnId="{09EF911F-4EAF-4174-AB5D-AED78BA65109}">
      <dgm:prSet/>
      <dgm:spPr/>
      <dgm:t>
        <a:bodyPr/>
        <a:lstStyle/>
        <a:p>
          <a:endParaRPr lang="en-US"/>
        </a:p>
      </dgm:t>
    </dgm:pt>
    <dgm:pt modelId="{D6E22C90-8350-4211-8681-30DB037F28AC}" type="sibTrans" cxnId="{09EF911F-4EAF-4174-AB5D-AED78BA65109}">
      <dgm:prSet/>
      <dgm:spPr/>
      <dgm:t>
        <a:bodyPr/>
        <a:lstStyle/>
        <a:p>
          <a:endParaRPr lang="en-US"/>
        </a:p>
      </dgm:t>
    </dgm:pt>
    <dgm:pt modelId="{C2067E57-30A9-4058-BC18-DA00866E10E6}" type="pres">
      <dgm:prSet presAssocID="{B7B06A01-B27A-4C3B-8B44-87C6D164844F}" presName="Name0" presStyleCnt="0">
        <dgm:presLayoutVars>
          <dgm:dir/>
          <dgm:animLvl val="lvl"/>
          <dgm:resizeHandles val="exact"/>
        </dgm:presLayoutVars>
      </dgm:prSet>
      <dgm:spPr/>
    </dgm:pt>
    <dgm:pt modelId="{5E9FADAD-6706-496F-8BFB-2CB2816BCFC3}" type="pres">
      <dgm:prSet presAssocID="{86266EF7-385E-4F07-8401-C889402DB4C2}" presName="boxAndChildren" presStyleCnt="0"/>
      <dgm:spPr/>
    </dgm:pt>
    <dgm:pt modelId="{8045C450-5E95-47B2-BF56-2E5DCF78F3EA}" type="pres">
      <dgm:prSet presAssocID="{86266EF7-385E-4F07-8401-C889402DB4C2}" presName="parentTextBox" presStyleLbl="node1" presStyleIdx="0" presStyleCnt="2"/>
      <dgm:spPr/>
    </dgm:pt>
    <dgm:pt modelId="{15C49667-1177-427B-971A-418624FC8CCA}" type="pres">
      <dgm:prSet presAssocID="{86266EF7-385E-4F07-8401-C889402DB4C2}" presName="entireBox" presStyleLbl="node1" presStyleIdx="0" presStyleCnt="2"/>
      <dgm:spPr/>
    </dgm:pt>
    <dgm:pt modelId="{26109F5D-90EF-4ED8-AA2A-40EA6BABA01E}" type="pres">
      <dgm:prSet presAssocID="{86266EF7-385E-4F07-8401-C889402DB4C2}" presName="descendantBox" presStyleCnt="0"/>
      <dgm:spPr/>
    </dgm:pt>
    <dgm:pt modelId="{F8EB89FF-6A91-4FD2-B457-15903A05DCDF}" type="pres">
      <dgm:prSet presAssocID="{EDE32E07-09EA-4E12-8A02-F129BB947F43}" presName="childTextBox" presStyleLbl="fgAccFollowNode1" presStyleIdx="0" presStyleCnt="2">
        <dgm:presLayoutVars>
          <dgm:bulletEnabled val="1"/>
        </dgm:presLayoutVars>
      </dgm:prSet>
      <dgm:spPr/>
    </dgm:pt>
    <dgm:pt modelId="{7DFB03A9-10AF-4098-9109-7DEC8EE5B439}" type="pres">
      <dgm:prSet presAssocID="{B46C1035-08C6-47F4-8457-F5C3383E1357}" presName="childTextBox" presStyleLbl="fgAccFollowNode1" presStyleIdx="1" presStyleCnt="2">
        <dgm:presLayoutVars>
          <dgm:bulletEnabled val="1"/>
        </dgm:presLayoutVars>
      </dgm:prSet>
      <dgm:spPr/>
    </dgm:pt>
    <dgm:pt modelId="{6AC86251-F547-408A-B081-532C0D13D866}" type="pres">
      <dgm:prSet presAssocID="{50BFA79A-6EE7-446A-8921-8488DB318433}" presName="sp" presStyleCnt="0"/>
      <dgm:spPr/>
    </dgm:pt>
    <dgm:pt modelId="{149B497C-274D-49A0-9F56-B109BE03170D}" type="pres">
      <dgm:prSet presAssocID="{A71BC7DA-8272-4599-8D66-179A89F6D777}" presName="arrowAndChildren" presStyleCnt="0"/>
      <dgm:spPr/>
    </dgm:pt>
    <dgm:pt modelId="{A95DDF50-27F6-4314-A1A2-1D5C569E10E1}" type="pres">
      <dgm:prSet presAssocID="{A71BC7DA-8272-4599-8D66-179A89F6D777}" presName="parentTextArrow" presStyleLbl="node1" presStyleIdx="1" presStyleCnt="2"/>
      <dgm:spPr/>
    </dgm:pt>
  </dgm:ptLst>
  <dgm:cxnLst>
    <dgm:cxn modelId="{09EF911F-4EAF-4174-AB5D-AED78BA65109}" srcId="{86266EF7-385E-4F07-8401-C889402DB4C2}" destId="{B46C1035-08C6-47F4-8457-F5C3383E1357}" srcOrd="1" destOrd="0" parTransId="{5E7D3CB2-9F31-4340-A8BE-0C6CCA3ECE99}" sibTransId="{D6E22C90-8350-4211-8681-30DB037F28AC}"/>
    <dgm:cxn modelId="{B4084420-501F-4BF0-AE47-4F2D328745F6}" type="presOf" srcId="{86266EF7-385E-4F07-8401-C889402DB4C2}" destId="{15C49667-1177-427B-971A-418624FC8CCA}" srcOrd="1" destOrd="0" presId="urn:microsoft.com/office/officeart/2005/8/layout/process4"/>
    <dgm:cxn modelId="{C7C61B27-D9C0-42D9-B582-451770F6C043}" type="presOf" srcId="{86266EF7-385E-4F07-8401-C889402DB4C2}" destId="{8045C450-5E95-47B2-BF56-2E5DCF78F3EA}" srcOrd="0" destOrd="0" presId="urn:microsoft.com/office/officeart/2005/8/layout/process4"/>
    <dgm:cxn modelId="{98923362-1DAC-492E-9659-CEB44A5A1ED2}" type="presOf" srcId="{B46C1035-08C6-47F4-8457-F5C3383E1357}" destId="{7DFB03A9-10AF-4098-9109-7DEC8EE5B439}" srcOrd="0" destOrd="0" presId="urn:microsoft.com/office/officeart/2005/8/layout/process4"/>
    <dgm:cxn modelId="{5F23FF7D-6814-487D-8DDA-B9F750D96E02}" srcId="{86266EF7-385E-4F07-8401-C889402DB4C2}" destId="{EDE32E07-09EA-4E12-8A02-F129BB947F43}" srcOrd="0" destOrd="0" parTransId="{FDA2C887-5BDB-4C13-9FF2-E43B00E2EAF2}" sibTransId="{9180983E-47D6-4624-9D30-4F0DB2C889D0}"/>
    <dgm:cxn modelId="{2ACF279F-CDEB-4AB4-AB41-94C0DD8B5A20}" type="presOf" srcId="{EDE32E07-09EA-4E12-8A02-F129BB947F43}" destId="{F8EB89FF-6A91-4FD2-B457-15903A05DCDF}" srcOrd="0" destOrd="0" presId="urn:microsoft.com/office/officeart/2005/8/layout/process4"/>
    <dgm:cxn modelId="{5F7DD9A4-6346-4376-BAFA-2E2964C339B5}" type="presOf" srcId="{B7B06A01-B27A-4C3B-8B44-87C6D164844F}" destId="{C2067E57-30A9-4058-BC18-DA00866E10E6}" srcOrd="0" destOrd="0" presId="urn:microsoft.com/office/officeart/2005/8/layout/process4"/>
    <dgm:cxn modelId="{3652B8C0-A039-45AB-87A8-76FAB0EF6BA8}" type="presOf" srcId="{A71BC7DA-8272-4599-8D66-179A89F6D777}" destId="{A95DDF50-27F6-4314-A1A2-1D5C569E10E1}" srcOrd="0" destOrd="0" presId="urn:microsoft.com/office/officeart/2005/8/layout/process4"/>
    <dgm:cxn modelId="{4E3AFACB-4E01-41DA-AE10-E2332FB1B74F}" srcId="{B7B06A01-B27A-4C3B-8B44-87C6D164844F}" destId="{86266EF7-385E-4F07-8401-C889402DB4C2}" srcOrd="1" destOrd="0" parTransId="{E9CA0427-714C-4D17-9AF1-BDEB2A7DB921}" sibTransId="{28E70C8D-784C-4278-A9D0-10C2C714E9D1}"/>
    <dgm:cxn modelId="{1A4193E5-8018-4F2D-A949-646D99487272}" srcId="{B7B06A01-B27A-4C3B-8B44-87C6D164844F}" destId="{A71BC7DA-8272-4599-8D66-179A89F6D777}" srcOrd="0" destOrd="0" parTransId="{D3CC9084-4C62-44AE-9B67-6E0EA1866F73}" sibTransId="{50BFA79A-6EE7-446A-8921-8488DB318433}"/>
    <dgm:cxn modelId="{733EA5C2-5108-4F32-8D22-3DFC75DEBC51}" type="presParOf" srcId="{C2067E57-30A9-4058-BC18-DA00866E10E6}" destId="{5E9FADAD-6706-496F-8BFB-2CB2816BCFC3}" srcOrd="0" destOrd="0" presId="urn:microsoft.com/office/officeart/2005/8/layout/process4"/>
    <dgm:cxn modelId="{881EF40F-7CBC-4528-8408-7461E67B6D70}" type="presParOf" srcId="{5E9FADAD-6706-496F-8BFB-2CB2816BCFC3}" destId="{8045C450-5E95-47B2-BF56-2E5DCF78F3EA}" srcOrd="0" destOrd="0" presId="urn:microsoft.com/office/officeart/2005/8/layout/process4"/>
    <dgm:cxn modelId="{1818EC27-BB98-49FD-A1C1-65ABFC22D9AE}" type="presParOf" srcId="{5E9FADAD-6706-496F-8BFB-2CB2816BCFC3}" destId="{15C49667-1177-427B-971A-418624FC8CCA}" srcOrd="1" destOrd="0" presId="urn:microsoft.com/office/officeart/2005/8/layout/process4"/>
    <dgm:cxn modelId="{B985EA3A-A5CF-4090-86C4-52037D067201}" type="presParOf" srcId="{5E9FADAD-6706-496F-8BFB-2CB2816BCFC3}" destId="{26109F5D-90EF-4ED8-AA2A-40EA6BABA01E}" srcOrd="2" destOrd="0" presId="urn:microsoft.com/office/officeart/2005/8/layout/process4"/>
    <dgm:cxn modelId="{83CB9D27-DB80-4F39-B80A-893CCF4EDD71}" type="presParOf" srcId="{26109F5D-90EF-4ED8-AA2A-40EA6BABA01E}" destId="{F8EB89FF-6A91-4FD2-B457-15903A05DCDF}" srcOrd="0" destOrd="0" presId="urn:microsoft.com/office/officeart/2005/8/layout/process4"/>
    <dgm:cxn modelId="{32B58862-EA6D-4B61-9CCC-FF450DC26D54}" type="presParOf" srcId="{26109F5D-90EF-4ED8-AA2A-40EA6BABA01E}" destId="{7DFB03A9-10AF-4098-9109-7DEC8EE5B439}" srcOrd="1" destOrd="0" presId="urn:microsoft.com/office/officeart/2005/8/layout/process4"/>
    <dgm:cxn modelId="{00F6104F-B65B-4A71-BFFB-F7BB18DE4AB9}" type="presParOf" srcId="{C2067E57-30A9-4058-BC18-DA00866E10E6}" destId="{6AC86251-F547-408A-B081-532C0D13D866}" srcOrd="1" destOrd="0" presId="urn:microsoft.com/office/officeart/2005/8/layout/process4"/>
    <dgm:cxn modelId="{E1B8210C-2B9C-45FF-AE53-5398FB3F3664}" type="presParOf" srcId="{C2067E57-30A9-4058-BC18-DA00866E10E6}" destId="{149B497C-274D-49A0-9F56-B109BE03170D}" srcOrd="2" destOrd="0" presId="urn:microsoft.com/office/officeart/2005/8/layout/process4"/>
    <dgm:cxn modelId="{516AC486-2493-413C-A751-804A44640A4D}" type="presParOf" srcId="{149B497C-274D-49A0-9F56-B109BE03170D}" destId="{A95DDF50-27F6-4314-A1A2-1D5C569E10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AC2E67-B63A-4021-B110-C6D8660B2B4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93F9E2-F734-411D-9C73-6BED1B38BBE8}">
      <dgm:prSet/>
      <dgm:spPr/>
      <dgm:t>
        <a:bodyPr/>
        <a:lstStyle/>
        <a:p>
          <a:r>
            <a:rPr lang="en-US"/>
            <a:t>Step 1</a:t>
          </a:r>
        </a:p>
      </dgm:t>
    </dgm:pt>
    <dgm:pt modelId="{8E1834FE-C4D5-409C-B952-FE10703CB77B}" type="parTrans" cxnId="{1FDBC3AA-5EE5-44DF-AD11-E7B0D7030C12}">
      <dgm:prSet/>
      <dgm:spPr/>
      <dgm:t>
        <a:bodyPr/>
        <a:lstStyle/>
        <a:p>
          <a:endParaRPr lang="en-US"/>
        </a:p>
      </dgm:t>
    </dgm:pt>
    <dgm:pt modelId="{7D76234A-6DD4-470C-9B2E-0ED4F29F5F9A}" type="sibTrans" cxnId="{1FDBC3AA-5EE5-44DF-AD11-E7B0D7030C12}">
      <dgm:prSet/>
      <dgm:spPr/>
      <dgm:t>
        <a:bodyPr/>
        <a:lstStyle/>
        <a:p>
          <a:endParaRPr lang="en-US"/>
        </a:p>
      </dgm:t>
    </dgm:pt>
    <dgm:pt modelId="{CDC3F8DC-0141-4BF7-890F-C75AB77AB853}">
      <dgm:prSet/>
      <dgm:spPr/>
      <dgm:t>
        <a:bodyPr/>
        <a:lstStyle/>
        <a:p>
          <a:r>
            <a:rPr lang="en-US" sz="2000"/>
            <a:t>Step 1</a:t>
          </a:r>
        </a:p>
      </dgm:t>
    </dgm:pt>
    <dgm:pt modelId="{E3569CC3-91AA-4441-BFC3-477A7848D3F8}" type="parTrans" cxnId="{74F577CE-EF67-455F-B09A-D3A6AB529A7C}">
      <dgm:prSet/>
      <dgm:spPr/>
      <dgm:t>
        <a:bodyPr/>
        <a:lstStyle/>
        <a:p>
          <a:endParaRPr lang="en-US"/>
        </a:p>
      </dgm:t>
    </dgm:pt>
    <dgm:pt modelId="{BF80BC5A-75FC-495B-B237-E2B9C6D05097}" type="sibTrans" cxnId="{74F577CE-EF67-455F-B09A-D3A6AB529A7C}">
      <dgm:prSet/>
      <dgm:spPr/>
      <dgm:t>
        <a:bodyPr/>
        <a:lstStyle/>
        <a:p>
          <a:endParaRPr lang="en-US"/>
        </a:p>
      </dgm:t>
    </dgm:pt>
    <dgm:pt modelId="{FF67AA6A-6105-423F-8FC6-B39F454D132B}">
      <dgm:prSet custT="1"/>
      <dgm:spPr/>
      <dgm:t>
        <a:bodyPr/>
        <a:lstStyle/>
        <a:p>
          <a:r>
            <a:rPr lang="en-US" sz="1900" dirty="0"/>
            <a:t>Identify m – the possible length of the key with the starting value m = 1. </a:t>
          </a:r>
        </a:p>
      </dgm:t>
    </dgm:pt>
    <dgm:pt modelId="{34EFED18-2810-4476-A131-33E00DBD7FFD}" type="parTrans" cxnId="{5A75E8D7-444D-4EB3-A0CA-F3420745A3DE}">
      <dgm:prSet/>
      <dgm:spPr/>
      <dgm:t>
        <a:bodyPr/>
        <a:lstStyle/>
        <a:p>
          <a:endParaRPr lang="en-US"/>
        </a:p>
      </dgm:t>
    </dgm:pt>
    <dgm:pt modelId="{2C55F76D-B84A-42BF-ADFD-14DA62D12681}" type="sibTrans" cxnId="{5A75E8D7-444D-4EB3-A0CA-F3420745A3DE}">
      <dgm:prSet/>
      <dgm:spPr/>
      <dgm:t>
        <a:bodyPr/>
        <a:lstStyle/>
        <a:p>
          <a:endParaRPr lang="en-US"/>
        </a:p>
      </dgm:t>
    </dgm:pt>
    <dgm:pt modelId="{319BF5C4-35AE-4DCE-9294-A09E2A31E905}">
      <dgm:prSet/>
      <dgm:spPr/>
      <dgm:t>
        <a:bodyPr/>
        <a:lstStyle/>
        <a:p>
          <a:r>
            <a:rPr lang="en-US"/>
            <a:t>Step 2</a:t>
          </a:r>
        </a:p>
      </dgm:t>
    </dgm:pt>
    <dgm:pt modelId="{3465B838-F7E2-4330-9A96-6D2797884F46}" type="parTrans" cxnId="{3474F823-9B98-4A32-A491-A9CB04734D88}">
      <dgm:prSet/>
      <dgm:spPr/>
      <dgm:t>
        <a:bodyPr/>
        <a:lstStyle/>
        <a:p>
          <a:endParaRPr lang="en-US"/>
        </a:p>
      </dgm:t>
    </dgm:pt>
    <dgm:pt modelId="{D9C1E0EC-BC60-4AA0-A1D9-E9126EEAFE84}" type="sibTrans" cxnId="{3474F823-9B98-4A32-A491-A9CB04734D88}">
      <dgm:prSet/>
      <dgm:spPr/>
      <dgm:t>
        <a:bodyPr/>
        <a:lstStyle/>
        <a:p>
          <a:endParaRPr lang="en-US"/>
        </a:p>
      </dgm:t>
    </dgm:pt>
    <dgm:pt modelId="{8DB4E156-E4CC-4249-8F39-65538271DEC5}">
      <dgm:prSet/>
      <dgm:spPr/>
      <dgm:t>
        <a:bodyPr/>
        <a:lstStyle/>
        <a:p>
          <a:r>
            <a:rPr lang="en-US" sz="2000"/>
            <a:t>Step 2</a:t>
          </a:r>
        </a:p>
      </dgm:t>
    </dgm:pt>
    <dgm:pt modelId="{2EA2650F-093B-4D91-97BD-352B14228828}" type="parTrans" cxnId="{DA3B545A-2FB4-4648-9C8F-669FCA5EBF5E}">
      <dgm:prSet/>
      <dgm:spPr/>
      <dgm:t>
        <a:bodyPr/>
        <a:lstStyle/>
        <a:p>
          <a:endParaRPr lang="en-US"/>
        </a:p>
      </dgm:t>
    </dgm:pt>
    <dgm:pt modelId="{6E32078C-8FE2-44B1-8700-CB3CEFC14329}" type="sibTrans" cxnId="{DA3B545A-2FB4-4648-9C8F-669FCA5EBF5E}">
      <dgm:prSet/>
      <dgm:spPr/>
      <dgm:t>
        <a:bodyPr/>
        <a:lstStyle/>
        <a:p>
          <a:endParaRPr lang="en-US"/>
        </a:p>
      </dgm:t>
    </dgm:pt>
    <dgm:pt modelId="{E3CCD6E6-C739-4621-9E40-7C5BE16A52F0}">
      <dgm:prSet custT="1"/>
      <dgm:spPr/>
      <dgm:t>
        <a:bodyPr/>
        <a:lstStyle/>
        <a:p>
          <a:r>
            <a:rPr lang="en-US" sz="1900" dirty="0"/>
            <a:t>Generate a substring using m as a split point. Meaning that, we pick up the first letter, </a:t>
          </a:r>
          <a:r>
            <a:rPr lang="en-US" sz="1900" dirty="0" err="1"/>
            <a:t>concat</a:t>
          </a:r>
          <a:r>
            <a:rPr lang="en-US" sz="1900" dirty="0"/>
            <a:t> the next one after m indexes, and so on until we reach the end of the cipher text.</a:t>
          </a:r>
        </a:p>
      </dgm:t>
    </dgm:pt>
    <dgm:pt modelId="{FD369ABE-5839-4603-B675-324319446569}" type="parTrans" cxnId="{4B2B9845-ED34-4E98-B2C1-8AE510D3B7E4}">
      <dgm:prSet/>
      <dgm:spPr/>
      <dgm:t>
        <a:bodyPr/>
        <a:lstStyle/>
        <a:p>
          <a:endParaRPr lang="en-US"/>
        </a:p>
      </dgm:t>
    </dgm:pt>
    <dgm:pt modelId="{C3F16059-8381-47E4-868A-3278A21FF8B6}" type="sibTrans" cxnId="{4B2B9845-ED34-4E98-B2C1-8AE510D3B7E4}">
      <dgm:prSet/>
      <dgm:spPr/>
      <dgm:t>
        <a:bodyPr/>
        <a:lstStyle/>
        <a:p>
          <a:endParaRPr lang="en-US"/>
        </a:p>
      </dgm:t>
    </dgm:pt>
    <dgm:pt modelId="{AC69FB92-6AA0-40D7-ACC9-2C1CF0F0542C}">
      <dgm:prSet/>
      <dgm:spPr/>
      <dgm:t>
        <a:bodyPr/>
        <a:lstStyle/>
        <a:p>
          <a:r>
            <a:rPr lang="en-US"/>
            <a:t>Step 3</a:t>
          </a:r>
        </a:p>
      </dgm:t>
    </dgm:pt>
    <dgm:pt modelId="{264CDE4F-BC77-4558-BB48-4783181A8BBE}" type="parTrans" cxnId="{01B6081D-3406-4855-81BD-AEEF7249DC73}">
      <dgm:prSet/>
      <dgm:spPr/>
      <dgm:t>
        <a:bodyPr/>
        <a:lstStyle/>
        <a:p>
          <a:endParaRPr lang="en-US"/>
        </a:p>
      </dgm:t>
    </dgm:pt>
    <dgm:pt modelId="{98DF8587-9948-4DA7-AB8E-C2380B57AEA4}" type="sibTrans" cxnId="{01B6081D-3406-4855-81BD-AEEF7249DC73}">
      <dgm:prSet/>
      <dgm:spPr/>
      <dgm:t>
        <a:bodyPr/>
        <a:lstStyle/>
        <a:p>
          <a:endParaRPr lang="en-US"/>
        </a:p>
      </dgm:t>
    </dgm:pt>
    <dgm:pt modelId="{A5AFE458-CCDE-4A10-B875-508A936E2FD1}">
      <dgm:prSet/>
      <dgm:spPr/>
      <dgm:t>
        <a:bodyPr/>
        <a:lstStyle/>
        <a:p>
          <a:r>
            <a:rPr lang="en-US" sz="2000"/>
            <a:t>Step 3</a:t>
          </a:r>
        </a:p>
      </dgm:t>
    </dgm:pt>
    <dgm:pt modelId="{65F0F65D-E3CF-4E3D-83ED-87B416F1D807}" type="parTrans" cxnId="{F3723D84-7DD8-4389-BB63-5CA93AD2CE6D}">
      <dgm:prSet/>
      <dgm:spPr/>
      <dgm:t>
        <a:bodyPr/>
        <a:lstStyle/>
        <a:p>
          <a:endParaRPr lang="en-US"/>
        </a:p>
      </dgm:t>
    </dgm:pt>
    <dgm:pt modelId="{1BE33A4F-03A3-4C30-B162-C560FB4837EB}" type="sibTrans" cxnId="{F3723D84-7DD8-4389-BB63-5CA93AD2CE6D}">
      <dgm:prSet/>
      <dgm:spPr/>
      <dgm:t>
        <a:bodyPr/>
        <a:lstStyle/>
        <a:p>
          <a:endParaRPr lang="en-US"/>
        </a:p>
      </dgm:t>
    </dgm:pt>
    <dgm:pt modelId="{7B34F49F-432A-46A5-A191-B0AD8834A91D}">
      <dgm:prSet custT="1"/>
      <dgm:spPr/>
      <dgm:t>
        <a:bodyPr/>
        <a:lstStyle/>
        <a:p>
          <a:r>
            <a:rPr lang="en-US" sz="1900" dirty="0"/>
            <a:t>Calculate the IC value for each occurrence of the letters within the substring we have just generated using the IC formula.</a:t>
          </a:r>
        </a:p>
      </dgm:t>
    </dgm:pt>
    <dgm:pt modelId="{577693E6-7C1D-4462-BDCF-717DDCF3041C}" type="parTrans" cxnId="{F6985843-57BC-419A-9AAC-CB4021012520}">
      <dgm:prSet/>
      <dgm:spPr/>
      <dgm:t>
        <a:bodyPr/>
        <a:lstStyle/>
        <a:p>
          <a:endParaRPr lang="en-US"/>
        </a:p>
      </dgm:t>
    </dgm:pt>
    <dgm:pt modelId="{F74D6EA3-C596-4470-A04B-09D285770A21}" type="sibTrans" cxnId="{F6985843-57BC-419A-9AAC-CB4021012520}">
      <dgm:prSet/>
      <dgm:spPr/>
      <dgm:t>
        <a:bodyPr/>
        <a:lstStyle/>
        <a:p>
          <a:endParaRPr lang="en-US"/>
        </a:p>
      </dgm:t>
    </dgm:pt>
    <dgm:pt modelId="{ED9371DB-FE39-415F-AD78-958AEFB4C2E8}" type="pres">
      <dgm:prSet presAssocID="{32AC2E67-B63A-4021-B110-C6D8660B2B49}" presName="Name0" presStyleCnt="0">
        <dgm:presLayoutVars>
          <dgm:dir/>
          <dgm:animLvl val="lvl"/>
          <dgm:resizeHandles val="exact"/>
        </dgm:presLayoutVars>
      </dgm:prSet>
      <dgm:spPr/>
    </dgm:pt>
    <dgm:pt modelId="{E128D2BC-6D08-4D37-ACA0-6F8EDB194BDC}" type="pres">
      <dgm:prSet presAssocID="{2B93F9E2-F734-411D-9C73-6BED1B38BBE8}" presName="composite" presStyleCnt="0"/>
      <dgm:spPr/>
    </dgm:pt>
    <dgm:pt modelId="{E56F3869-9B87-42E4-B889-50203BC41A58}" type="pres">
      <dgm:prSet presAssocID="{2B93F9E2-F734-411D-9C73-6BED1B38BBE8}" presName="parTx" presStyleLbl="alignNode1" presStyleIdx="0" presStyleCnt="3">
        <dgm:presLayoutVars>
          <dgm:chMax val="0"/>
          <dgm:chPref val="0"/>
        </dgm:presLayoutVars>
      </dgm:prSet>
      <dgm:spPr/>
    </dgm:pt>
    <dgm:pt modelId="{9747CD68-F6FA-4E54-922F-83435ACE1DD7}" type="pres">
      <dgm:prSet presAssocID="{2B93F9E2-F734-411D-9C73-6BED1B38BBE8}" presName="desTx" presStyleLbl="alignAccFollowNode1" presStyleIdx="0" presStyleCnt="3">
        <dgm:presLayoutVars/>
      </dgm:prSet>
      <dgm:spPr/>
    </dgm:pt>
    <dgm:pt modelId="{61B39EB3-A0F7-4FC8-ABC4-49E354F5BACC}" type="pres">
      <dgm:prSet presAssocID="{7D76234A-6DD4-470C-9B2E-0ED4F29F5F9A}" presName="space" presStyleCnt="0"/>
      <dgm:spPr/>
    </dgm:pt>
    <dgm:pt modelId="{A8DA4D84-FB77-4C28-887F-913180111A33}" type="pres">
      <dgm:prSet presAssocID="{319BF5C4-35AE-4DCE-9294-A09E2A31E905}" presName="composite" presStyleCnt="0"/>
      <dgm:spPr/>
    </dgm:pt>
    <dgm:pt modelId="{5720B6B2-6F0E-409D-889F-0F02493CB72B}" type="pres">
      <dgm:prSet presAssocID="{319BF5C4-35AE-4DCE-9294-A09E2A31E905}" presName="parTx" presStyleLbl="alignNode1" presStyleIdx="1" presStyleCnt="3">
        <dgm:presLayoutVars>
          <dgm:chMax val="0"/>
          <dgm:chPref val="0"/>
        </dgm:presLayoutVars>
      </dgm:prSet>
      <dgm:spPr/>
    </dgm:pt>
    <dgm:pt modelId="{D418524F-70AD-49A1-9CCC-EE4847926BEA}" type="pres">
      <dgm:prSet presAssocID="{319BF5C4-35AE-4DCE-9294-A09E2A31E905}" presName="desTx" presStyleLbl="alignAccFollowNode1" presStyleIdx="1" presStyleCnt="3">
        <dgm:presLayoutVars/>
      </dgm:prSet>
      <dgm:spPr/>
    </dgm:pt>
    <dgm:pt modelId="{DBF49CF4-87D8-4A58-9868-A2E958BECE56}" type="pres">
      <dgm:prSet presAssocID="{D9C1E0EC-BC60-4AA0-A1D9-E9126EEAFE84}" presName="space" presStyleCnt="0"/>
      <dgm:spPr/>
    </dgm:pt>
    <dgm:pt modelId="{6B62A976-86F4-4006-AF82-2F5DC3E4F230}" type="pres">
      <dgm:prSet presAssocID="{AC69FB92-6AA0-40D7-ACC9-2C1CF0F0542C}" presName="composite" presStyleCnt="0"/>
      <dgm:spPr/>
    </dgm:pt>
    <dgm:pt modelId="{D1297F8A-E184-4FF4-BFE7-B5C46213A322}" type="pres">
      <dgm:prSet presAssocID="{AC69FB92-6AA0-40D7-ACC9-2C1CF0F0542C}" presName="parTx" presStyleLbl="alignNode1" presStyleIdx="2" presStyleCnt="3">
        <dgm:presLayoutVars>
          <dgm:chMax val="0"/>
          <dgm:chPref val="0"/>
        </dgm:presLayoutVars>
      </dgm:prSet>
      <dgm:spPr/>
    </dgm:pt>
    <dgm:pt modelId="{921C02AE-0D13-460E-8985-09D6FDA0DE35}" type="pres">
      <dgm:prSet presAssocID="{AC69FB92-6AA0-40D7-ACC9-2C1CF0F0542C}" presName="desTx" presStyleLbl="alignAccFollowNode1" presStyleIdx="2" presStyleCnt="3">
        <dgm:presLayoutVars/>
      </dgm:prSet>
      <dgm:spPr/>
    </dgm:pt>
  </dgm:ptLst>
  <dgm:cxnLst>
    <dgm:cxn modelId="{30B77D1B-6BC1-4C6A-B856-EA7C342BD945}" type="presOf" srcId="{A5AFE458-CCDE-4A10-B875-508A936E2FD1}" destId="{921C02AE-0D13-460E-8985-09D6FDA0DE35}" srcOrd="0" destOrd="0" presId="urn:microsoft.com/office/officeart/2016/7/layout/ChevronBlockProcess"/>
    <dgm:cxn modelId="{01B6081D-3406-4855-81BD-AEEF7249DC73}" srcId="{32AC2E67-B63A-4021-B110-C6D8660B2B49}" destId="{AC69FB92-6AA0-40D7-ACC9-2C1CF0F0542C}" srcOrd="2" destOrd="0" parTransId="{264CDE4F-BC77-4558-BB48-4783181A8BBE}" sibTransId="{98DF8587-9948-4DA7-AB8E-C2380B57AEA4}"/>
    <dgm:cxn modelId="{8859C622-C9CE-4E40-BECD-1049E5F3E96A}" type="presOf" srcId="{8DB4E156-E4CC-4249-8F39-65538271DEC5}" destId="{D418524F-70AD-49A1-9CCC-EE4847926BEA}" srcOrd="0" destOrd="0" presId="urn:microsoft.com/office/officeart/2016/7/layout/ChevronBlockProcess"/>
    <dgm:cxn modelId="{3474F823-9B98-4A32-A491-A9CB04734D88}" srcId="{32AC2E67-B63A-4021-B110-C6D8660B2B49}" destId="{319BF5C4-35AE-4DCE-9294-A09E2A31E905}" srcOrd="1" destOrd="0" parTransId="{3465B838-F7E2-4330-9A96-6D2797884F46}" sibTransId="{D9C1E0EC-BC60-4AA0-A1D9-E9126EEAFE84}"/>
    <dgm:cxn modelId="{E1008327-6328-4D4E-8E59-FA2B32D5C376}" type="presOf" srcId="{319BF5C4-35AE-4DCE-9294-A09E2A31E905}" destId="{5720B6B2-6F0E-409D-889F-0F02493CB72B}" srcOrd="0" destOrd="0" presId="urn:microsoft.com/office/officeart/2016/7/layout/ChevronBlockProcess"/>
    <dgm:cxn modelId="{F6985843-57BC-419A-9AAC-CB4021012520}" srcId="{A5AFE458-CCDE-4A10-B875-508A936E2FD1}" destId="{7B34F49F-432A-46A5-A191-B0AD8834A91D}" srcOrd="0" destOrd="0" parTransId="{577693E6-7C1D-4462-BDCF-717DDCF3041C}" sibTransId="{F74D6EA3-C596-4470-A04B-09D285770A21}"/>
    <dgm:cxn modelId="{4B2B9845-ED34-4E98-B2C1-8AE510D3B7E4}" srcId="{8DB4E156-E4CC-4249-8F39-65538271DEC5}" destId="{E3CCD6E6-C739-4621-9E40-7C5BE16A52F0}" srcOrd="0" destOrd="0" parTransId="{FD369ABE-5839-4603-B675-324319446569}" sibTransId="{C3F16059-8381-47E4-868A-3278A21FF8B6}"/>
    <dgm:cxn modelId="{07B73658-5F26-4778-89AE-60746555F9F0}" type="presOf" srcId="{AC69FB92-6AA0-40D7-ACC9-2C1CF0F0542C}" destId="{D1297F8A-E184-4FF4-BFE7-B5C46213A322}" srcOrd="0" destOrd="0" presId="urn:microsoft.com/office/officeart/2016/7/layout/ChevronBlockProcess"/>
    <dgm:cxn modelId="{C7BB6258-BCB1-45F6-BDA2-8D3B12DF4D7F}" type="presOf" srcId="{7B34F49F-432A-46A5-A191-B0AD8834A91D}" destId="{921C02AE-0D13-460E-8985-09D6FDA0DE35}" srcOrd="0" destOrd="1" presId="urn:microsoft.com/office/officeart/2016/7/layout/ChevronBlockProcess"/>
    <dgm:cxn modelId="{DA3B545A-2FB4-4648-9C8F-669FCA5EBF5E}" srcId="{319BF5C4-35AE-4DCE-9294-A09E2A31E905}" destId="{8DB4E156-E4CC-4249-8F39-65538271DEC5}" srcOrd="0" destOrd="0" parTransId="{2EA2650F-093B-4D91-97BD-352B14228828}" sibTransId="{6E32078C-8FE2-44B1-8700-CB3CEFC14329}"/>
    <dgm:cxn modelId="{F3723D84-7DD8-4389-BB63-5CA93AD2CE6D}" srcId="{AC69FB92-6AA0-40D7-ACC9-2C1CF0F0542C}" destId="{A5AFE458-CCDE-4A10-B875-508A936E2FD1}" srcOrd="0" destOrd="0" parTransId="{65F0F65D-E3CF-4E3D-83ED-87B416F1D807}" sibTransId="{1BE33A4F-03A3-4C30-B162-C560FB4837EB}"/>
    <dgm:cxn modelId="{17A6B09A-BA0F-49E4-B3CF-9296A28B55FF}" type="presOf" srcId="{CDC3F8DC-0141-4BF7-890F-C75AB77AB853}" destId="{9747CD68-F6FA-4E54-922F-83435ACE1DD7}" srcOrd="0" destOrd="0" presId="urn:microsoft.com/office/officeart/2016/7/layout/ChevronBlockProcess"/>
    <dgm:cxn modelId="{1FDBC3AA-5EE5-44DF-AD11-E7B0D7030C12}" srcId="{32AC2E67-B63A-4021-B110-C6D8660B2B49}" destId="{2B93F9E2-F734-411D-9C73-6BED1B38BBE8}" srcOrd="0" destOrd="0" parTransId="{8E1834FE-C4D5-409C-B952-FE10703CB77B}" sibTransId="{7D76234A-6DD4-470C-9B2E-0ED4F29F5F9A}"/>
    <dgm:cxn modelId="{EFA3DDBC-FD3F-4775-A6CD-5894B46693EB}" type="presOf" srcId="{E3CCD6E6-C739-4621-9E40-7C5BE16A52F0}" destId="{D418524F-70AD-49A1-9CCC-EE4847926BEA}" srcOrd="0" destOrd="1" presId="urn:microsoft.com/office/officeart/2016/7/layout/ChevronBlockProcess"/>
    <dgm:cxn modelId="{954B75C7-CD69-48F8-87BF-BCDD388E78A9}" type="presOf" srcId="{2B93F9E2-F734-411D-9C73-6BED1B38BBE8}" destId="{E56F3869-9B87-42E4-B889-50203BC41A58}" srcOrd="0" destOrd="0" presId="urn:microsoft.com/office/officeart/2016/7/layout/ChevronBlockProcess"/>
    <dgm:cxn modelId="{74F577CE-EF67-455F-B09A-D3A6AB529A7C}" srcId="{2B93F9E2-F734-411D-9C73-6BED1B38BBE8}" destId="{CDC3F8DC-0141-4BF7-890F-C75AB77AB853}" srcOrd="0" destOrd="0" parTransId="{E3569CC3-91AA-4441-BFC3-477A7848D3F8}" sibTransId="{BF80BC5A-75FC-495B-B237-E2B9C6D05097}"/>
    <dgm:cxn modelId="{5A75E8D7-444D-4EB3-A0CA-F3420745A3DE}" srcId="{CDC3F8DC-0141-4BF7-890F-C75AB77AB853}" destId="{FF67AA6A-6105-423F-8FC6-B39F454D132B}" srcOrd="0" destOrd="0" parTransId="{34EFED18-2810-4476-A131-33E00DBD7FFD}" sibTransId="{2C55F76D-B84A-42BF-ADFD-14DA62D12681}"/>
    <dgm:cxn modelId="{3F1E28DB-3A65-4C1C-9B23-1050D2E9D4FB}" type="presOf" srcId="{FF67AA6A-6105-423F-8FC6-B39F454D132B}" destId="{9747CD68-F6FA-4E54-922F-83435ACE1DD7}" srcOrd="0" destOrd="1" presId="urn:microsoft.com/office/officeart/2016/7/layout/ChevronBlockProcess"/>
    <dgm:cxn modelId="{4A6487F2-26CC-47DD-B0DD-4DF424584A74}" type="presOf" srcId="{32AC2E67-B63A-4021-B110-C6D8660B2B49}" destId="{ED9371DB-FE39-415F-AD78-958AEFB4C2E8}" srcOrd="0" destOrd="0" presId="urn:microsoft.com/office/officeart/2016/7/layout/ChevronBlockProcess"/>
    <dgm:cxn modelId="{A9E670E6-3060-448D-A80C-F6270991A63F}" type="presParOf" srcId="{ED9371DB-FE39-415F-AD78-958AEFB4C2E8}" destId="{E128D2BC-6D08-4D37-ACA0-6F8EDB194BDC}" srcOrd="0" destOrd="0" presId="urn:microsoft.com/office/officeart/2016/7/layout/ChevronBlockProcess"/>
    <dgm:cxn modelId="{50F6D218-1196-44D3-9832-20FD43D02A15}" type="presParOf" srcId="{E128D2BC-6D08-4D37-ACA0-6F8EDB194BDC}" destId="{E56F3869-9B87-42E4-B889-50203BC41A58}" srcOrd="0" destOrd="0" presId="urn:microsoft.com/office/officeart/2016/7/layout/ChevronBlockProcess"/>
    <dgm:cxn modelId="{17D83255-9B98-4255-B0CB-CBE74DAB9044}" type="presParOf" srcId="{E128D2BC-6D08-4D37-ACA0-6F8EDB194BDC}" destId="{9747CD68-F6FA-4E54-922F-83435ACE1DD7}" srcOrd="1" destOrd="0" presId="urn:microsoft.com/office/officeart/2016/7/layout/ChevronBlockProcess"/>
    <dgm:cxn modelId="{CD0AD503-699A-48DD-AE4E-9EA5A75F39E8}" type="presParOf" srcId="{ED9371DB-FE39-415F-AD78-958AEFB4C2E8}" destId="{61B39EB3-A0F7-4FC8-ABC4-49E354F5BACC}" srcOrd="1" destOrd="0" presId="urn:microsoft.com/office/officeart/2016/7/layout/ChevronBlockProcess"/>
    <dgm:cxn modelId="{C901F1A0-F982-46D8-88A4-ABE66A1B5E2D}" type="presParOf" srcId="{ED9371DB-FE39-415F-AD78-958AEFB4C2E8}" destId="{A8DA4D84-FB77-4C28-887F-913180111A33}" srcOrd="2" destOrd="0" presId="urn:microsoft.com/office/officeart/2016/7/layout/ChevronBlockProcess"/>
    <dgm:cxn modelId="{6F08E83C-AD95-4890-8890-F5DCC2F7087B}" type="presParOf" srcId="{A8DA4D84-FB77-4C28-887F-913180111A33}" destId="{5720B6B2-6F0E-409D-889F-0F02493CB72B}" srcOrd="0" destOrd="0" presId="urn:microsoft.com/office/officeart/2016/7/layout/ChevronBlockProcess"/>
    <dgm:cxn modelId="{01CC35A8-4D28-4E3F-9451-CB971EF1C924}" type="presParOf" srcId="{A8DA4D84-FB77-4C28-887F-913180111A33}" destId="{D418524F-70AD-49A1-9CCC-EE4847926BEA}" srcOrd="1" destOrd="0" presId="urn:microsoft.com/office/officeart/2016/7/layout/ChevronBlockProcess"/>
    <dgm:cxn modelId="{9746493A-315B-4F71-989C-84D36A1E9C9C}" type="presParOf" srcId="{ED9371DB-FE39-415F-AD78-958AEFB4C2E8}" destId="{DBF49CF4-87D8-4A58-9868-A2E958BECE56}" srcOrd="3" destOrd="0" presId="urn:microsoft.com/office/officeart/2016/7/layout/ChevronBlockProcess"/>
    <dgm:cxn modelId="{E5DC63CB-8D75-4C71-84EE-C010AE7BED87}" type="presParOf" srcId="{ED9371DB-FE39-415F-AD78-958AEFB4C2E8}" destId="{6B62A976-86F4-4006-AF82-2F5DC3E4F230}" srcOrd="4" destOrd="0" presId="urn:microsoft.com/office/officeart/2016/7/layout/ChevronBlockProcess"/>
    <dgm:cxn modelId="{5C7749A9-7EAA-4508-BCF5-3E4586E1C282}" type="presParOf" srcId="{6B62A976-86F4-4006-AF82-2F5DC3E4F230}" destId="{D1297F8A-E184-4FF4-BFE7-B5C46213A322}" srcOrd="0" destOrd="0" presId="urn:microsoft.com/office/officeart/2016/7/layout/ChevronBlockProcess"/>
    <dgm:cxn modelId="{15243518-9F6C-46F1-98BD-E997FAB40A41}" type="presParOf" srcId="{6B62A976-86F4-4006-AF82-2F5DC3E4F230}" destId="{921C02AE-0D13-460E-8985-09D6FDA0DE3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F5F4C2-572F-4915-8820-AE607DC3148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207A7D-0273-4831-B68D-502C5518321D}">
      <dgm:prSet/>
      <dgm:spPr/>
      <dgm:t>
        <a:bodyPr/>
        <a:lstStyle/>
        <a:p>
          <a:r>
            <a:rPr lang="en-US"/>
            <a:t>Step 4</a:t>
          </a:r>
        </a:p>
      </dgm:t>
    </dgm:pt>
    <dgm:pt modelId="{8EA5E4D1-550D-4C4B-87C7-093FCD409880}" type="parTrans" cxnId="{16CDB2B7-EDE7-445E-B9C1-C6D5E630FC77}">
      <dgm:prSet/>
      <dgm:spPr/>
      <dgm:t>
        <a:bodyPr/>
        <a:lstStyle/>
        <a:p>
          <a:endParaRPr lang="en-US"/>
        </a:p>
      </dgm:t>
    </dgm:pt>
    <dgm:pt modelId="{C3EB6C76-BCB8-43F3-92E5-B6CD25997DAC}" type="sibTrans" cxnId="{16CDB2B7-EDE7-445E-B9C1-C6D5E630FC77}">
      <dgm:prSet/>
      <dgm:spPr/>
      <dgm:t>
        <a:bodyPr/>
        <a:lstStyle/>
        <a:p>
          <a:endParaRPr lang="en-US"/>
        </a:p>
      </dgm:t>
    </dgm:pt>
    <dgm:pt modelId="{69DB1360-A20E-4ACD-98E1-35AFF36F1BBD}">
      <dgm:prSet/>
      <dgm:spPr/>
      <dgm:t>
        <a:bodyPr/>
        <a:lstStyle/>
        <a:p>
          <a:r>
            <a:rPr lang="en-US" sz="2000"/>
            <a:t>Step 4</a:t>
          </a:r>
        </a:p>
      </dgm:t>
    </dgm:pt>
    <dgm:pt modelId="{C3EB78AA-2437-464A-A2B1-68A52190CDBD}" type="parTrans" cxnId="{D36B8B1E-0875-4BE5-9CFB-390FA7177BD3}">
      <dgm:prSet/>
      <dgm:spPr/>
      <dgm:t>
        <a:bodyPr/>
        <a:lstStyle/>
        <a:p>
          <a:endParaRPr lang="en-US"/>
        </a:p>
      </dgm:t>
    </dgm:pt>
    <dgm:pt modelId="{973848DF-BA2E-4910-888B-FBDCD90BA2BA}" type="sibTrans" cxnId="{D36B8B1E-0875-4BE5-9CFB-390FA7177BD3}">
      <dgm:prSet/>
      <dgm:spPr/>
      <dgm:t>
        <a:bodyPr/>
        <a:lstStyle/>
        <a:p>
          <a:endParaRPr lang="en-US"/>
        </a:p>
      </dgm:t>
    </dgm:pt>
    <dgm:pt modelId="{DF624CD2-94CE-4065-BD0C-CD865E4FCA8C}">
      <dgm:prSet custT="1"/>
      <dgm:spPr/>
      <dgm:t>
        <a:bodyPr/>
        <a:lstStyle/>
        <a:p>
          <a:r>
            <a:rPr lang="en-US" sz="1900" dirty="0"/>
            <a:t>Calculate the average index of coincidence for each iteration to observe the result. </a:t>
          </a:r>
        </a:p>
      </dgm:t>
    </dgm:pt>
    <dgm:pt modelId="{EFAB2478-3D57-474B-BC7A-DEF8106A5B15}" type="parTrans" cxnId="{3055CA84-5C3A-415D-9A5F-18166218DACF}">
      <dgm:prSet/>
      <dgm:spPr/>
      <dgm:t>
        <a:bodyPr/>
        <a:lstStyle/>
        <a:p>
          <a:endParaRPr lang="en-US"/>
        </a:p>
      </dgm:t>
    </dgm:pt>
    <dgm:pt modelId="{BEE37518-3AB0-41ED-BDB5-3C16B2B5FF34}" type="sibTrans" cxnId="{3055CA84-5C3A-415D-9A5F-18166218DACF}">
      <dgm:prSet/>
      <dgm:spPr/>
      <dgm:t>
        <a:bodyPr/>
        <a:lstStyle/>
        <a:p>
          <a:endParaRPr lang="en-US"/>
        </a:p>
      </dgm:t>
    </dgm:pt>
    <dgm:pt modelId="{CBC08F47-A056-4AEB-ACAF-593D56E7372A}">
      <dgm:prSet/>
      <dgm:spPr/>
      <dgm:t>
        <a:bodyPr/>
        <a:lstStyle/>
        <a:p>
          <a:r>
            <a:rPr lang="en-US"/>
            <a:t>Step 5</a:t>
          </a:r>
        </a:p>
      </dgm:t>
    </dgm:pt>
    <dgm:pt modelId="{2B63673C-9A0A-48C8-909F-2907B874E115}" type="parTrans" cxnId="{251F2788-404F-4AED-A2F4-BF3B2E615947}">
      <dgm:prSet/>
      <dgm:spPr/>
      <dgm:t>
        <a:bodyPr/>
        <a:lstStyle/>
        <a:p>
          <a:endParaRPr lang="en-US"/>
        </a:p>
      </dgm:t>
    </dgm:pt>
    <dgm:pt modelId="{6BE053A3-E109-4DA0-8630-911ADD24E98B}" type="sibTrans" cxnId="{251F2788-404F-4AED-A2F4-BF3B2E615947}">
      <dgm:prSet/>
      <dgm:spPr/>
      <dgm:t>
        <a:bodyPr/>
        <a:lstStyle/>
        <a:p>
          <a:endParaRPr lang="en-US"/>
        </a:p>
      </dgm:t>
    </dgm:pt>
    <dgm:pt modelId="{4036AA73-5010-461A-A37B-5E413C0EA29B}">
      <dgm:prSet/>
      <dgm:spPr/>
      <dgm:t>
        <a:bodyPr/>
        <a:lstStyle/>
        <a:p>
          <a:r>
            <a:rPr lang="en-US" sz="2000"/>
            <a:t>Step 5</a:t>
          </a:r>
        </a:p>
      </dgm:t>
    </dgm:pt>
    <dgm:pt modelId="{A4D50910-52F6-45E8-B5E3-69F8C4D12308}" type="parTrans" cxnId="{E9B8BD60-A326-44E0-86E4-EDD03BD0B36F}">
      <dgm:prSet/>
      <dgm:spPr/>
      <dgm:t>
        <a:bodyPr/>
        <a:lstStyle/>
        <a:p>
          <a:endParaRPr lang="en-US"/>
        </a:p>
      </dgm:t>
    </dgm:pt>
    <dgm:pt modelId="{168DE6E8-4A5A-473E-A956-8B82B353723E}" type="sibTrans" cxnId="{E9B8BD60-A326-44E0-86E4-EDD03BD0B36F}">
      <dgm:prSet/>
      <dgm:spPr/>
      <dgm:t>
        <a:bodyPr/>
        <a:lstStyle/>
        <a:p>
          <a:endParaRPr lang="en-US"/>
        </a:p>
      </dgm:t>
    </dgm:pt>
    <dgm:pt modelId="{B666FA67-484A-4700-A3A6-D420F08A4E80}">
      <dgm:prSet custT="1"/>
      <dgm:spPr/>
      <dgm:t>
        <a:bodyPr/>
        <a:lstStyle/>
        <a:p>
          <a:r>
            <a:rPr lang="en-US" sz="1900" dirty="0"/>
            <a:t>Store the average IC values to display and store the values m that its average IC value is roughly 0.065</a:t>
          </a:r>
          <a:r>
            <a:rPr lang="en-US" sz="1600" dirty="0"/>
            <a:t>.</a:t>
          </a:r>
        </a:p>
      </dgm:t>
    </dgm:pt>
    <dgm:pt modelId="{389FC6E8-CB2A-4F20-B28A-01EBD60E9029}" type="parTrans" cxnId="{96F77801-35DA-4B7B-B757-C9B31733BC10}">
      <dgm:prSet/>
      <dgm:spPr/>
      <dgm:t>
        <a:bodyPr/>
        <a:lstStyle/>
        <a:p>
          <a:endParaRPr lang="en-US"/>
        </a:p>
      </dgm:t>
    </dgm:pt>
    <dgm:pt modelId="{03D5C42B-9615-4FCB-85A9-C9322A50AAD4}" type="sibTrans" cxnId="{96F77801-35DA-4B7B-B757-C9B31733BC10}">
      <dgm:prSet/>
      <dgm:spPr/>
      <dgm:t>
        <a:bodyPr/>
        <a:lstStyle/>
        <a:p>
          <a:endParaRPr lang="en-US"/>
        </a:p>
      </dgm:t>
    </dgm:pt>
    <dgm:pt modelId="{93744D13-C69A-44CD-8D76-0CE74CF72F67}">
      <dgm:prSet/>
      <dgm:spPr/>
      <dgm:t>
        <a:bodyPr/>
        <a:lstStyle/>
        <a:p>
          <a:r>
            <a:rPr lang="en-US"/>
            <a:t>Step 6</a:t>
          </a:r>
        </a:p>
      </dgm:t>
    </dgm:pt>
    <dgm:pt modelId="{45A74060-452D-4618-B41B-8E16A3120F57}" type="parTrans" cxnId="{FB8D7EC7-21F8-47A0-8AC2-A80433A5BC82}">
      <dgm:prSet/>
      <dgm:spPr/>
      <dgm:t>
        <a:bodyPr/>
        <a:lstStyle/>
        <a:p>
          <a:endParaRPr lang="en-US"/>
        </a:p>
      </dgm:t>
    </dgm:pt>
    <dgm:pt modelId="{B8278156-CA0F-4BFD-9C26-55003357219C}" type="sibTrans" cxnId="{FB8D7EC7-21F8-47A0-8AC2-A80433A5BC82}">
      <dgm:prSet/>
      <dgm:spPr/>
      <dgm:t>
        <a:bodyPr/>
        <a:lstStyle/>
        <a:p>
          <a:endParaRPr lang="en-US"/>
        </a:p>
      </dgm:t>
    </dgm:pt>
    <dgm:pt modelId="{174A6F0C-95BD-4669-9215-143616D1470A}">
      <dgm:prSet/>
      <dgm:spPr/>
      <dgm:t>
        <a:bodyPr/>
        <a:lstStyle/>
        <a:p>
          <a:r>
            <a:rPr lang="en-US" sz="2000"/>
            <a:t>Step 6</a:t>
          </a:r>
        </a:p>
      </dgm:t>
    </dgm:pt>
    <dgm:pt modelId="{6A7ED00E-D07D-4A10-A113-74D214513A81}" type="parTrans" cxnId="{F6C64785-1797-4674-AC69-A48AA6B1B43B}">
      <dgm:prSet/>
      <dgm:spPr/>
      <dgm:t>
        <a:bodyPr/>
        <a:lstStyle/>
        <a:p>
          <a:endParaRPr lang="en-US"/>
        </a:p>
      </dgm:t>
    </dgm:pt>
    <dgm:pt modelId="{6816EFB3-6B84-4A84-918A-3064BF097B24}" type="sibTrans" cxnId="{F6C64785-1797-4674-AC69-A48AA6B1B43B}">
      <dgm:prSet/>
      <dgm:spPr/>
      <dgm:t>
        <a:bodyPr/>
        <a:lstStyle/>
        <a:p>
          <a:endParaRPr lang="en-US"/>
        </a:p>
      </dgm:t>
    </dgm:pt>
    <dgm:pt modelId="{71E2D4BA-A7EF-492B-A941-88E4C780D332}">
      <dgm:prSet custT="1"/>
      <dgm:spPr/>
      <dgm:t>
        <a:bodyPr/>
        <a:lstStyle/>
        <a:p>
          <a:r>
            <a:rPr lang="en-US" sz="1900" dirty="0"/>
            <a:t>All the m values stored are possible key lengths. These are used for the </a:t>
          </a:r>
          <a:r>
            <a:rPr lang="en-US" sz="1900" b="1" dirty="0"/>
            <a:t>second phase </a:t>
          </a:r>
          <a:r>
            <a:rPr lang="en-US" sz="1900" dirty="0"/>
            <a:t>of the algorithm.</a:t>
          </a:r>
        </a:p>
      </dgm:t>
    </dgm:pt>
    <dgm:pt modelId="{23475C61-0288-4E56-B219-9007362DB598}" type="parTrans" cxnId="{005EBAB0-FEB4-4813-A81E-0B8BFFBABC69}">
      <dgm:prSet/>
      <dgm:spPr/>
      <dgm:t>
        <a:bodyPr/>
        <a:lstStyle/>
        <a:p>
          <a:endParaRPr lang="en-US"/>
        </a:p>
      </dgm:t>
    </dgm:pt>
    <dgm:pt modelId="{5CA009D1-42E1-4983-9459-FE0D1377EC77}" type="sibTrans" cxnId="{005EBAB0-FEB4-4813-A81E-0B8BFFBABC69}">
      <dgm:prSet/>
      <dgm:spPr/>
      <dgm:t>
        <a:bodyPr/>
        <a:lstStyle/>
        <a:p>
          <a:endParaRPr lang="en-US"/>
        </a:p>
      </dgm:t>
    </dgm:pt>
    <dgm:pt modelId="{BEA486E9-6685-4C3A-88D8-C3FE6886F608}" type="pres">
      <dgm:prSet presAssocID="{6DF5F4C2-572F-4915-8820-AE607DC31489}" presName="Name0" presStyleCnt="0">
        <dgm:presLayoutVars>
          <dgm:dir/>
          <dgm:animLvl val="lvl"/>
          <dgm:resizeHandles val="exact"/>
        </dgm:presLayoutVars>
      </dgm:prSet>
      <dgm:spPr/>
    </dgm:pt>
    <dgm:pt modelId="{42A0D4A1-8580-43CC-9884-A1685A44EF7D}" type="pres">
      <dgm:prSet presAssocID="{5E207A7D-0273-4831-B68D-502C5518321D}" presName="composite" presStyleCnt="0"/>
      <dgm:spPr/>
    </dgm:pt>
    <dgm:pt modelId="{67FD8EF2-A10B-41B5-84AA-A55FCB81A0C7}" type="pres">
      <dgm:prSet presAssocID="{5E207A7D-0273-4831-B68D-502C5518321D}" presName="parTx" presStyleLbl="alignNode1" presStyleIdx="0" presStyleCnt="3">
        <dgm:presLayoutVars>
          <dgm:chMax val="0"/>
          <dgm:chPref val="0"/>
        </dgm:presLayoutVars>
      </dgm:prSet>
      <dgm:spPr/>
    </dgm:pt>
    <dgm:pt modelId="{95DEE584-3575-4F50-A8BB-17930DB11EDE}" type="pres">
      <dgm:prSet presAssocID="{5E207A7D-0273-4831-B68D-502C5518321D}" presName="desTx" presStyleLbl="alignAccFollowNode1" presStyleIdx="0" presStyleCnt="3">
        <dgm:presLayoutVars/>
      </dgm:prSet>
      <dgm:spPr/>
    </dgm:pt>
    <dgm:pt modelId="{F3C0A221-3F41-40C6-B14F-EBDEEFC03795}" type="pres">
      <dgm:prSet presAssocID="{C3EB6C76-BCB8-43F3-92E5-B6CD25997DAC}" presName="space" presStyleCnt="0"/>
      <dgm:spPr/>
    </dgm:pt>
    <dgm:pt modelId="{F4D40639-A41B-42E7-9EDA-8C474EAC647E}" type="pres">
      <dgm:prSet presAssocID="{CBC08F47-A056-4AEB-ACAF-593D56E7372A}" presName="composite" presStyleCnt="0"/>
      <dgm:spPr/>
    </dgm:pt>
    <dgm:pt modelId="{39574FED-BA99-49CB-86B5-96A04AFC53A3}" type="pres">
      <dgm:prSet presAssocID="{CBC08F47-A056-4AEB-ACAF-593D56E7372A}" presName="parTx" presStyleLbl="alignNode1" presStyleIdx="1" presStyleCnt="3">
        <dgm:presLayoutVars>
          <dgm:chMax val="0"/>
          <dgm:chPref val="0"/>
        </dgm:presLayoutVars>
      </dgm:prSet>
      <dgm:spPr/>
    </dgm:pt>
    <dgm:pt modelId="{C820819E-BB2F-4081-AADF-03FCE7911927}" type="pres">
      <dgm:prSet presAssocID="{CBC08F47-A056-4AEB-ACAF-593D56E7372A}" presName="desTx" presStyleLbl="alignAccFollowNode1" presStyleIdx="1" presStyleCnt="3">
        <dgm:presLayoutVars/>
      </dgm:prSet>
      <dgm:spPr/>
    </dgm:pt>
    <dgm:pt modelId="{28F58BA1-8484-4A54-AF68-713D08294835}" type="pres">
      <dgm:prSet presAssocID="{6BE053A3-E109-4DA0-8630-911ADD24E98B}" presName="space" presStyleCnt="0"/>
      <dgm:spPr/>
    </dgm:pt>
    <dgm:pt modelId="{7334AFA5-FB45-4428-AA49-D6B0409E074B}" type="pres">
      <dgm:prSet presAssocID="{93744D13-C69A-44CD-8D76-0CE74CF72F67}" presName="composite" presStyleCnt="0"/>
      <dgm:spPr/>
    </dgm:pt>
    <dgm:pt modelId="{E51EA67A-1268-4CEB-AF10-94ADDCE6EFF1}" type="pres">
      <dgm:prSet presAssocID="{93744D13-C69A-44CD-8D76-0CE74CF72F67}" presName="parTx" presStyleLbl="alignNode1" presStyleIdx="2" presStyleCnt="3">
        <dgm:presLayoutVars>
          <dgm:chMax val="0"/>
          <dgm:chPref val="0"/>
        </dgm:presLayoutVars>
      </dgm:prSet>
      <dgm:spPr/>
    </dgm:pt>
    <dgm:pt modelId="{BF392E99-57B1-4B30-AA83-184634D2C81F}" type="pres">
      <dgm:prSet presAssocID="{93744D13-C69A-44CD-8D76-0CE74CF72F67}" presName="desTx" presStyleLbl="alignAccFollowNode1" presStyleIdx="2" presStyleCnt="3">
        <dgm:presLayoutVars/>
      </dgm:prSet>
      <dgm:spPr/>
    </dgm:pt>
  </dgm:ptLst>
  <dgm:cxnLst>
    <dgm:cxn modelId="{96F77801-35DA-4B7B-B757-C9B31733BC10}" srcId="{4036AA73-5010-461A-A37B-5E413C0EA29B}" destId="{B666FA67-484A-4700-A3A6-D420F08A4E80}" srcOrd="0" destOrd="0" parTransId="{389FC6E8-CB2A-4F20-B28A-01EBD60E9029}" sibTransId="{03D5C42B-9615-4FCB-85A9-C9322A50AAD4}"/>
    <dgm:cxn modelId="{5D343613-BAD5-4126-9A7C-CA3E5A725556}" type="presOf" srcId="{CBC08F47-A056-4AEB-ACAF-593D56E7372A}" destId="{39574FED-BA99-49CB-86B5-96A04AFC53A3}" srcOrd="0" destOrd="0" presId="urn:microsoft.com/office/officeart/2016/7/layout/ChevronBlockProcess"/>
    <dgm:cxn modelId="{D36B8B1E-0875-4BE5-9CFB-390FA7177BD3}" srcId="{5E207A7D-0273-4831-B68D-502C5518321D}" destId="{69DB1360-A20E-4ACD-98E1-35AFF36F1BBD}" srcOrd="0" destOrd="0" parTransId="{C3EB78AA-2437-464A-A2B1-68A52190CDBD}" sibTransId="{973848DF-BA2E-4910-888B-FBDCD90BA2BA}"/>
    <dgm:cxn modelId="{E9B8BD60-A326-44E0-86E4-EDD03BD0B36F}" srcId="{CBC08F47-A056-4AEB-ACAF-593D56E7372A}" destId="{4036AA73-5010-461A-A37B-5E413C0EA29B}" srcOrd="0" destOrd="0" parTransId="{A4D50910-52F6-45E8-B5E3-69F8C4D12308}" sibTransId="{168DE6E8-4A5A-473E-A956-8B82B353723E}"/>
    <dgm:cxn modelId="{2BA18242-B639-4FC8-924C-0A1CEDA8127B}" type="presOf" srcId="{174A6F0C-95BD-4669-9215-143616D1470A}" destId="{BF392E99-57B1-4B30-AA83-184634D2C81F}" srcOrd="0" destOrd="0" presId="urn:microsoft.com/office/officeart/2016/7/layout/ChevronBlockProcess"/>
    <dgm:cxn modelId="{B34F284B-F10E-46E0-8B92-529C4994C8DF}" type="presOf" srcId="{4036AA73-5010-461A-A37B-5E413C0EA29B}" destId="{C820819E-BB2F-4081-AADF-03FCE7911927}" srcOrd="0" destOrd="0" presId="urn:microsoft.com/office/officeart/2016/7/layout/ChevronBlockProcess"/>
    <dgm:cxn modelId="{38C6C26B-5BCB-4BC7-9140-3A4A79E6588A}" type="presOf" srcId="{71E2D4BA-A7EF-492B-A941-88E4C780D332}" destId="{BF392E99-57B1-4B30-AA83-184634D2C81F}" srcOrd="0" destOrd="1" presId="urn:microsoft.com/office/officeart/2016/7/layout/ChevronBlockProcess"/>
    <dgm:cxn modelId="{07063371-5333-408B-AAC4-530A94CEED1E}" type="presOf" srcId="{B666FA67-484A-4700-A3A6-D420F08A4E80}" destId="{C820819E-BB2F-4081-AADF-03FCE7911927}" srcOrd="0" destOrd="1" presId="urn:microsoft.com/office/officeart/2016/7/layout/ChevronBlockProcess"/>
    <dgm:cxn modelId="{3055CA84-5C3A-415D-9A5F-18166218DACF}" srcId="{69DB1360-A20E-4ACD-98E1-35AFF36F1BBD}" destId="{DF624CD2-94CE-4065-BD0C-CD865E4FCA8C}" srcOrd="0" destOrd="0" parTransId="{EFAB2478-3D57-474B-BC7A-DEF8106A5B15}" sibTransId="{BEE37518-3AB0-41ED-BDB5-3C16B2B5FF34}"/>
    <dgm:cxn modelId="{F6C64785-1797-4674-AC69-A48AA6B1B43B}" srcId="{93744D13-C69A-44CD-8D76-0CE74CF72F67}" destId="{174A6F0C-95BD-4669-9215-143616D1470A}" srcOrd="0" destOrd="0" parTransId="{6A7ED00E-D07D-4A10-A113-74D214513A81}" sibTransId="{6816EFB3-6B84-4A84-918A-3064BF097B24}"/>
    <dgm:cxn modelId="{88330E88-D77A-417B-803A-2ADE8B4FA91B}" type="presOf" srcId="{69DB1360-A20E-4ACD-98E1-35AFF36F1BBD}" destId="{95DEE584-3575-4F50-A8BB-17930DB11EDE}" srcOrd="0" destOrd="0" presId="urn:microsoft.com/office/officeart/2016/7/layout/ChevronBlockProcess"/>
    <dgm:cxn modelId="{251F2788-404F-4AED-A2F4-BF3B2E615947}" srcId="{6DF5F4C2-572F-4915-8820-AE607DC31489}" destId="{CBC08F47-A056-4AEB-ACAF-593D56E7372A}" srcOrd="1" destOrd="0" parTransId="{2B63673C-9A0A-48C8-909F-2907B874E115}" sibTransId="{6BE053A3-E109-4DA0-8630-911ADD24E98B}"/>
    <dgm:cxn modelId="{776278A4-C042-4002-BDD8-80F625E54871}" type="presOf" srcId="{DF624CD2-94CE-4065-BD0C-CD865E4FCA8C}" destId="{95DEE584-3575-4F50-A8BB-17930DB11EDE}" srcOrd="0" destOrd="1" presId="urn:microsoft.com/office/officeart/2016/7/layout/ChevronBlockProcess"/>
    <dgm:cxn modelId="{005EBAB0-FEB4-4813-A81E-0B8BFFBABC69}" srcId="{174A6F0C-95BD-4669-9215-143616D1470A}" destId="{71E2D4BA-A7EF-492B-A941-88E4C780D332}" srcOrd="0" destOrd="0" parTransId="{23475C61-0288-4E56-B219-9007362DB598}" sibTransId="{5CA009D1-42E1-4983-9459-FE0D1377EC77}"/>
    <dgm:cxn modelId="{706C11B4-0D15-4F37-8BE5-B54D88420688}" type="presOf" srcId="{6DF5F4C2-572F-4915-8820-AE607DC31489}" destId="{BEA486E9-6685-4C3A-88D8-C3FE6886F608}" srcOrd="0" destOrd="0" presId="urn:microsoft.com/office/officeart/2016/7/layout/ChevronBlockProcess"/>
    <dgm:cxn modelId="{16CDB2B7-EDE7-445E-B9C1-C6D5E630FC77}" srcId="{6DF5F4C2-572F-4915-8820-AE607DC31489}" destId="{5E207A7D-0273-4831-B68D-502C5518321D}" srcOrd="0" destOrd="0" parTransId="{8EA5E4D1-550D-4C4B-87C7-093FCD409880}" sibTransId="{C3EB6C76-BCB8-43F3-92E5-B6CD25997DAC}"/>
    <dgm:cxn modelId="{FB8D7EC7-21F8-47A0-8AC2-A80433A5BC82}" srcId="{6DF5F4C2-572F-4915-8820-AE607DC31489}" destId="{93744D13-C69A-44CD-8D76-0CE74CF72F67}" srcOrd="2" destOrd="0" parTransId="{45A74060-452D-4618-B41B-8E16A3120F57}" sibTransId="{B8278156-CA0F-4BFD-9C26-55003357219C}"/>
    <dgm:cxn modelId="{EFC2CED4-A966-4776-9308-828670D68D93}" type="presOf" srcId="{93744D13-C69A-44CD-8D76-0CE74CF72F67}" destId="{E51EA67A-1268-4CEB-AF10-94ADDCE6EFF1}" srcOrd="0" destOrd="0" presId="urn:microsoft.com/office/officeart/2016/7/layout/ChevronBlockProcess"/>
    <dgm:cxn modelId="{8C4F0FF2-3D24-4058-A8B8-72F7704B98B7}" type="presOf" srcId="{5E207A7D-0273-4831-B68D-502C5518321D}" destId="{67FD8EF2-A10B-41B5-84AA-A55FCB81A0C7}" srcOrd="0" destOrd="0" presId="urn:microsoft.com/office/officeart/2016/7/layout/ChevronBlockProcess"/>
    <dgm:cxn modelId="{8796F8E9-2B54-466D-B8F9-F59BDAC89354}" type="presParOf" srcId="{BEA486E9-6685-4C3A-88D8-C3FE6886F608}" destId="{42A0D4A1-8580-43CC-9884-A1685A44EF7D}" srcOrd="0" destOrd="0" presId="urn:microsoft.com/office/officeart/2016/7/layout/ChevronBlockProcess"/>
    <dgm:cxn modelId="{599B9780-1337-40FE-BE4D-14B5FECBAA6B}" type="presParOf" srcId="{42A0D4A1-8580-43CC-9884-A1685A44EF7D}" destId="{67FD8EF2-A10B-41B5-84AA-A55FCB81A0C7}" srcOrd="0" destOrd="0" presId="urn:microsoft.com/office/officeart/2016/7/layout/ChevronBlockProcess"/>
    <dgm:cxn modelId="{B5E919F2-08C6-49F5-B86A-F1C00ED171B1}" type="presParOf" srcId="{42A0D4A1-8580-43CC-9884-A1685A44EF7D}" destId="{95DEE584-3575-4F50-A8BB-17930DB11EDE}" srcOrd="1" destOrd="0" presId="urn:microsoft.com/office/officeart/2016/7/layout/ChevronBlockProcess"/>
    <dgm:cxn modelId="{C8293EA4-9670-4FE3-BCAF-8229C232765A}" type="presParOf" srcId="{BEA486E9-6685-4C3A-88D8-C3FE6886F608}" destId="{F3C0A221-3F41-40C6-B14F-EBDEEFC03795}" srcOrd="1" destOrd="0" presId="urn:microsoft.com/office/officeart/2016/7/layout/ChevronBlockProcess"/>
    <dgm:cxn modelId="{FFE1380B-BCD9-47BF-AFF3-049BD5C2ADC3}" type="presParOf" srcId="{BEA486E9-6685-4C3A-88D8-C3FE6886F608}" destId="{F4D40639-A41B-42E7-9EDA-8C474EAC647E}" srcOrd="2" destOrd="0" presId="urn:microsoft.com/office/officeart/2016/7/layout/ChevronBlockProcess"/>
    <dgm:cxn modelId="{7CF137C7-2C95-4805-B6D4-569074B9C8B6}" type="presParOf" srcId="{F4D40639-A41B-42E7-9EDA-8C474EAC647E}" destId="{39574FED-BA99-49CB-86B5-96A04AFC53A3}" srcOrd="0" destOrd="0" presId="urn:microsoft.com/office/officeart/2016/7/layout/ChevronBlockProcess"/>
    <dgm:cxn modelId="{5F86A14D-1E7C-497E-9B1C-B4B371E2F843}" type="presParOf" srcId="{F4D40639-A41B-42E7-9EDA-8C474EAC647E}" destId="{C820819E-BB2F-4081-AADF-03FCE7911927}" srcOrd="1" destOrd="0" presId="urn:microsoft.com/office/officeart/2016/7/layout/ChevronBlockProcess"/>
    <dgm:cxn modelId="{634DB548-8896-4224-8051-D32B2E61F68A}" type="presParOf" srcId="{BEA486E9-6685-4C3A-88D8-C3FE6886F608}" destId="{28F58BA1-8484-4A54-AF68-713D08294835}" srcOrd="3" destOrd="0" presId="urn:microsoft.com/office/officeart/2016/7/layout/ChevronBlockProcess"/>
    <dgm:cxn modelId="{F27AEDB9-9B02-4F5E-AD5F-F79834E28A05}" type="presParOf" srcId="{BEA486E9-6685-4C3A-88D8-C3FE6886F608}" destId="{7334AFA5-FB45-4428-AA49-D6B0409E074B}" srcOrd="4" destOrd="0" presId="urn:microsoft.com/office/officeart/2016/7/layout/ChevronBlockProcess"/>
    <dgm:cxn modelId="{BFF0E374-66F2-416B-8176-FC7763357AED}" type="presParOf" srcId="{7334AFA5-FB45-4428-AA49-D6B0409E074B}" destId="{E51EA67A-1268-4CEB-AF10-94ADDCE6EFF1}" srcOrd="0" destOrd="0" presId="urn:microsoft.com/office/officeart/2016/7/layout/ChevronBlockProcess"/>
    <dgm:cxn modelId="{89528503-5EDB-4187-9A07-768CEB04E8F4}" type="presParOf" srcId="{7334AFA5-FB45-4428-AA49-D6B0409E074B}" destId="{BF392E99-57B1-4B30-AA83-184634D2C81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0489F-4395-4AF3-8973-6947C5E4503A}">
      <dsp:nvSpPr>
        <dsp:cNvPr id="0" name=""/>
        <dsp:cNvSpPr/>
      </dsp:nvSpPr>
      <dsp:spPr>
        <a:xfrm>
          <a:off x="0" y="58916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97718-ECB9-45BE-8B10-317481C41E67}">
      <dsp:nvSpPr>
        <dsp:cNvPr id="0" name=""/>
        <dsp:cNvSpPr/>
      </dsp:nvSpPr>
      <dsp:spPr>
        <a:xfrm>
          <a:off x="282098" y="43044"/>
          <a:ext cx="3949382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Team members:</a:t>
          </a:r>
        </a:p>
      </dsp:txBody>
      <dsp:txXfrm>
        <a:off x="335417" y="96363"/>
        <a:ext cx="3842744" cy="985602"/>
      </dsp:txXfrm>
    </dsp:sp>
    <dsp:sp modelId="{ABCD569F-AB82-443F-B81C-06DCFDF14DEC}">
      <dsp:nvSpPr>
        <dsp:cNvPr id="0" name=""/>
        <dsp:cNvSpPr/>
      </dsp:nvSpPr>
      <dsp:spPr>
        <a:xfrm>
          <a:off x="0" y="226748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4BC0-350A-44C0-9E1F-AD38A381F5E9}">
      <dsp:nvSpPr>
        <dsp:cNvPr id="0" name=""/>
        <dsp:cNvSpPr/>
      </dsp:nvSpPr>
      <dsp:spPr>
        <a:xfrm>
          <a:off x="282098" y="1721365"/>
          <a:ext cx="3949382" cy="10922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Pham Le Duc – 20161128</a:t>
          </a:r>
        </a:p>
      </dsp:txBody>
      <dsp:txXfrm>
        <a:off x="335417" y="1774684"/>
        <a:ext cx="3842744" cy="985602"/>
      </dsp:txXfrm>
    </dsp:sp>
    <dsp:sp modelId="{2A1F73A8-FA7E-4432-AB2F-AC6666B57D95}">
      <dsp:nvSpPr>
        <dsp:cNvPr id="0" name=""/>
        <dsp:cNvSpPr/>
      </dsp:nvSpPr>
      <dsp:spPr>
        <a:xfrm>
          <a:off x="0" y="3945805"/>
          <a:ext cx="5641974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9DE60-06DC-41D8-BE0C-D18DF3754F2D}">
      <dsp:nvSpPr>
        <dsp:cNvPr id="0" name=""/>
        <dsp:cNvSpPr/>
      </dsp:nvSpPr>
      <dsp:spPr>
        <a:xfrm>
          <a:off x="282098" y="3399685"/>
          <a:ext cx="3949382" cy="10922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Nguyen Gia Bach - 20160306</a:t>
          </a:r>
        </a:p>
      </dsp:txBody>
      <dsp:txXfrm>
        <a:off x="335417" y="3453004"/>
        <a:ext cx="3842744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49667-1177-427B-971A-418624FC8CCA}">
      <dsp:nvSpPr>
        <dsp:cNvPr id="0" name=""/>
        <dsp:cNvSpPr/>
      </dsp:nvSpPr>
      <dsp:spPr>
        <a:xfrm>
          <a:off x="0" y="2427927"/>
          <a:ext cx="9720262" cy="15929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Two main steps</a:t>
          </a:r>
          <a:r>
            <a:rPr lang="en-US" sz="3000" kern="1200"/>
            <a:t>: </a:t>
          </a:r>
        </a:p>
      </dsp:txBody>
      <dsp:txXfrm>
        <a:off x="0" y="2427927"/>
        <a:ext cx="9720262" cy="860211"/>
      </dsp:txXfrm>
    </dsp:sp>
    <dsp:sp modelId="{F8EB89FF-6A91-4FD2-B457-15903A05DCDF}">
      <dsp:nvSpPr>
        <dsp:cNvPr id="0" name=""/>
        <dsp:cNvSpPr/>
      </dsp:nvSpPr>
      <dsp:spPr>
        <a:xfrm>
          <a:off x="0" y="3256279"/>
          <a:ext cx="4860131" cy="7327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Step 1: </a:t>
          </a:r>
          <a:r>
            <a:rPr lang="en-US" sz="2000" kern="1200" dirty="0"/>
            <a:t>Find possible key lengths of the key used to encrypt the plain text (</a:t>
          </a:r>
          <a:r>
            <a:rPr lang="en-US" sz="2000" b="1" kern="1200" dirty="0"/>
            <a:t>Index of Coincidence</a:t>
          </a:r>
          <a:r>
            <a:rPr lang="en-US" sz="2000" kern="1200" dirty="0"/>
            <a:t> method)</a:t>
          </a:r>
        </a:p>
      </dsp:txBody>
      <dsp:txXfrm>
        <a:off x="0" y="3256279"/>
        <a:ext cx="4860131" cy="732772"/>
      </dsp:txXfrm>
    </dsp:sp>
    <dsp:sp modelId="{7DFB03A9-10AF-4098-9109-7DEC8EE5B439}">
      <dsp:nvSpPr>
        <dsp:cNvPr id="0" name=""/>
        <dsp:cNvSpPr/>
      </dsp:nvSpPr>
      <dsp:spPr>
        <a:xfrm>
          <a:off x="4860131" y="3256279"/>
          <a:ext cx="4860131" cy="73277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Step 2: </a:t>
          </a:r>
          <a:r>
            <a:rPr lang="en-US" sz="2100" kern="1200"/>
            <a:t>Find possible plain texts by finding possible keys using “</a:t>
          </a:r>
          <a:r>
            <a:rPr lang="en-US" sz="2100" b="1" kern="1200"/>
            <a:t>x power 2</a:t>
          </a:r>
          <a:r>
            <a:rPr lang="en-US" sz="2100" kern="1200"/>
            <a:t>” method</a:t>
          </a:r>
        </a:p>
      </dsp:txBody>
      <dsp:txXfrm>
        <a:off x="4860131" y="3256279"/>
        <a:ext cx="4860131" cy="732772"/>
      </dsp:txXfrm>
    </dsp:sp>
    <dsp:sp modelId="{A95DDF50-27F6-4314-A1A2-1D5C569E10E1}">
      <dsp:nvSpPr>
        <dsp:cNvPr id="0" name=""/>
        <dsp:cNvSpPr/>
      </dsp:nvSpPr>
      <dsp:spPr>
        <a:xfrm rot="10800000">
          <a:off x="0" y="1813"/>
          <a:ext cx="9720262" cy="2450008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Because we do not know what the key and its length for encryption is, we use Cryptanalysis of the Vigenere Cipher to </a:t>
          </a:r>
          <a:r>
            <a:rPr lang="en-US" sz="3000" b="1" kern="1200"/>
            <a:t>DECRYPT </a:t>
          </a:r>
          <a:r>
            <a:rPr lang="en-US" sz="3000" kern="1200"/>
            <a:t>a plain text given by its cipher text.</a:t>
          </a:r>
        </a:p>
      </dsp:txBody>
      <dsp:txXfrm rot="10800000">
        <a:off x="0" y="1813"/>
        <a:ext cx="9720262" cy="1591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3869-9B87-42E4-B889-50203BC41A58}">
      <dsp:nvSpPr>
        <dsp:cNvPr id="0" name=""/>
        <dsp:cNvSpPr/>
      </dsp:nvSpPr>
      <dsp:spPr>
        <a:xfrm>
          <a:off x="8254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1</a:t>
          </a:r>
        </a:p>
      </dsp:txBody>
      <dsp:txXfrm>
        <a:off x="302280" y="48127"/>
        <a:ext cx="2678902" cy="980085"/>
      </dsp:txXfrm>
    </dsp:sp>
    <dsp:sp modelId="{9747CD68-F6FA-4E54-922F-83435ACE1DD7}">
      <dsp:nvSpPr>
        <dsp:cNvPr id="0" name=""/>
        <dsp:cNvSpPr/>
      </dsp:nvSpPr>
      <dsp:spPr>
        <a:xfrm>
          <a:off x="8254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m – the possible length of the key with the starting value m = 1. </a:t>
          </a:r>
        </a:p>
      </dsp:txBody>
      <dsp:txXfrm>
        <a:off x="8254" y="1028213"/>
        <a:ext cx="2972927" cy="2946384"/>
      </dsp:txXfrm>
    </dsp:sp>
    <dsp:sp modelId="{5720B6B2-6F0E-409D-889F-0F02493CB72B}">
      <dsp:nvSpPr>
        <dsp:cNvPr id="0" name=""/>
        <dsp:cNvSpPr/>
      </dsp:nvSpPr>
      <dsp:spPr>
        <a:xfrm>
          <a:off x="3226654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2</a:t>
          </a:r>
        </a:p>
      </dsp:txBody>
      <dsp:txXfrm>
        <a:off x="3520680" y="48127"/>
        <a:ext cx="2678902" cy="980085"/>
      </dsp:txXfrm>
    </dsp:sp>
    <dsp:sp modelId="{D418524F-70AD-49A1-9CCC-EE4847926BEA}">
      <dsp:nvSpPr>
        <dsp:cNvPr id="0" name=""/>
        <dsp:cNvSpPr/>
      </dsp:nvSpPr>
      <dsp:spPr>
        <a:xfrm>
          <a:off x="3226654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a substring using m as a split point. Meaning that, we pick up the first letter, </a:t>
          </a:r>
          <a:r>
            <a:rPr lang="en-US" sz="1900" kern="1200" dirty="0" err="1"/>
            <a:t>concat</a:t>
          </a:r>
          <a:r>
            <a:rPr lang="en-US" sz="1900" kern="1200" dirty="0"/>
            <a:t> the next one after m indexes, and so on until we reach the end of the cipher text.</a:t>
          </a:r>
        </a:p>
      </dsp:txBody>
      <dsp:txXfrm>
        <a:off x="3226654" y="1028213"/>
        <a:ext cx="2972927" cy="2946384"/>
      </dsp:txXfrm>
    </dsp:sp>
    <dsp:sp modelId="{D1297F8A-E184-4FF4-BFE7-B5C46213A322}">
      <dsp:nvSpPr>
        <dsp:cNvPr id="0" name=""/>
        <dsp:cNvSpPr/>
      </dsp:nvSpPr>
      <dsp:spPr>
        <a:xfrm>
          <a:off x="6445053" y="48127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3</a:t>
          </a:r>
        </a:p>
      </dsp:txBody>
      <dsp:txXfrm>
        <a:off x="6739079" y="48127"/>
        <a:ext cx="2678902" cy="980085"/>
      </dsp:txXfrm>
    </dsp:sp>
    <dsp:sp modelId="{921C02AE-0D13-460E-8985-09D6FDA0DE35}">
      <dsp:nvSpPr>
        <dsp:cNvPr id="0" name=""/>
        <dsp:cNvSpPr/>
      </dsp:nvSpPr>
      <dsp:spPr>
        <a:xfrm>
          <a:off x="6445053" y="1028213"/>
          <a:ext cx="2972927" cy="2946384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Calculate the IC value for each occurrence of the letters within the substring we have just generated using the IC formula.</a:t>
          </a:r>
        </a:p>
      </dsp:txBody>
      <dsp:txXfrm>
        <a:off x="6445053" y="1028213"/>
        <a:ext cx="2972927" cy="2946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D8EF2-A10B-41B5-84AA-A55FCB81A0C7}">
      <dsp:nvSpPr>
        <dsp:cNvPr id="0" name=""/>
        <dsp:cNvSpPr/>
      </dsp:nvSpPr>
      <dsp:spPr>
        <a:xfrm>
          <a:off x="8254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4</a:t>
          </a:r>
        </a:p>
      </dsp:txBody>
      <dsp:txXfrm>
        <a:off x="302280" y="401058"/>
        <a:ext cx="2678902" cy="980085"/>
      </dsp:txXfrm>
    </dsp:sp>
    <dsp:sp modelId="{95DEE584-3575-4F50-A8BB-17930DB11EDE}">
      <dsp:nvSpPr>
        <dsp:cNvPr id="0" name=""/>
        <dsp:cNvSpPr/>
      </dsp:nvSpPr>
      <dsp:spPr>
        <a:xfrm>
          <a:off x="8254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Calculate the average index of coincidence for each iteration to observe the result. </a:t>
          </a:r>
        </a:p>
      </dsp:txBody>
      <dsp:txXfrm>
        <a:off x="8254" y="1381144"/>
        <a:ext cx="2972927" cy="2240521"/>
      </dsp:txXfrm>
    </dsp:sp>
    <dsp:sp modelId="{39574FED-BA99-49CB-86B5-96A04AFC53A3}">
      <dsp:nvSpPr>
        <dsp:cNvPr id="0" name=""/>
        <dsp:cNvSpPr/>
      </dsp:nvSpPr>
      <dsp:spPr>
        <a:xfrm>
          <a:off x="3226654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5</a:t>
          </a:r>
        </a:p>
      </dsp:txBody>
      <dsp:txXfrm>
        <a:off x="3520680" y="401058"/>
        <a:ext cx="2678902" cy="980085"/>
      </dsp:txXfrm>
    </dsp:sp>
    <dsp:sp modelId="{C820819E-BB2F-4081-AADF-03FCE7911927}">
      <dsp:nvSpPr>
        <dsp:cNvPr id="0" name=""/>
        <dsp:cNvSpPr/>
      </dsp:nvSpPr>
      <dsp:spPr>
        <a:xfrm>
          <a:off x="3226654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Store the average IC values to display and store the values m that its average IC value is roughly 0.065</a:t>
          </a:r>
          <a:r>
            <a:rPr lang="en-US" sz="1600" kern="1200" dirty="0"/>
            <a:t>.</a:t>
          </a:r>
        </a:p>
      </dsp:txBody>
      <dsp:txXfrm>
        <a:off x="3226654" y="1381144"/>
        <a:ext cx="2972927" cy="2240521"/>
      </dsp:txXfrm>
    </dsp:sp>
    <dsp:sp modelId="{E51EA67A-1268-4CEB-AF10-94ADDCE6EFF1}">
      <dsp:nvSpPr>
        <dsp:cNvPr id="0" name=""/>
        <dsp:cNvSpPr/>
      </dsp:nvSpPr>
      <dsp:spPr>
        <a:xfrm>
          <a:off x="6445053" y="401058"/>
          <a:ext cx="3266953" cy="980085"/>
        </a:xfrm>
        <a:prstGeom prst="chevron">
          <a:avLst>
            <a:gd name="adj" fmla="val 3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13" tIns="121013" rIns="121013" bIns="1210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6</a:t>
          </a:r>
        </a:p>
      </dsp:txBody>
      <dsp:txXfrm>
        <a:off x="6739079" y="401058"/>
        <a:ext cx="2678902" cy="980085"/>
      </dsp:txXfrm>
    </dsp:sp>
    <dsp:sp modelId="{BF392E99-57B1-4B30-AA83-184634D2C81F}">
      <dsp:nvSpPr>
        <dsp:cNvPr id="0" name=""/>
        <dsp:cNvSpPr/>
      </dsp:nvSpPr>
      <dsp:spPr>
        <a:xfrm>
          <a:off x="6445053" y="1381144"/>
          <a:ext cx="2972927" cy="2240521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27" tIns="234927" rIns="234927" bIns="4698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All the m values stored are possible key lengths. These are used for the </a:t>
          </a:r>
          <a:r>
            <a:rPr lang="en-US" sz="1900" b="1" kern="1200" dirty="0"/>
            <a:t>second phase </a:t>
          </a:r>
          <a:r>
            <a:rPr lang="en-US" sz="1900" kern="1200" dirty="0"/>
            <a:t>of the algorithm.</a:t>
          </a:r>
        </a:p>
      </dsp:txBody>
      <dsp:txXfrm>
        <a:off x="6445053" y="1381144"/>
        <a:ext cx="2972927" cy="224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010F7-24CD-493E-896E-F561337A490D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D851-1E33-4829-BA2A-AAA6EAC46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CD851-1E33-4829-BA2A-AAA6EAC46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1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96604A-09F8-47BF-B7C7-2BF5641F0976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21BE2F-933A-4EF1-9965-7BAB142C8C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8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CCEA-13B1-4ABC-BEC8-B184DD2F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n-US"/>
              <a:t>Vigenere cipher decoder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A778F-462C-49BD-B9B5-344167C77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3000"/>
              <a:t>ICT.01-K61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4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EB339-FB97-4B7F-B0A4-F2E8CCD8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First table team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3E3FD6-D65C-4C35-B583-AA9F1B458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7545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B03A-C14F-4B5C-80B4-3A460E2D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Introduction to Vigenere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20A6-9A6A-4F2A-BF73-1AEC8B86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500" dirty="0"/>
              <a:t>Definition: given a key with a specific length called “k” and a plain message “p”. </a:t>
            </a:r>
          </a:p>
          <a:p>
            <a:pPr lvl="1"/>
            <a:r>
              <a:rPr lang="en-US" sz="2200" dirty="0"/>
              <a:t>We encrypt by adding each letter of the plain text to the corresponding letter in the key, then use mod for the total of characters in the alphabet to receive a cipher letter.</a:t>
            </a:r>
          </a:p>
          <a:p>
            <a:pPr lvl="1"/>
            <a:r>
              <a:rPr lang="en-US" sz="2200" dirty="0"/>
              <a:t>We decrypt by reversing the process, but this time we minus the cipher letter with the key letter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888-E463-477D-88C1-BB4C7E9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Cryptanalysis of the Vigenere Cipher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2082C9-B581-4FD6-B3CD-0BD2A35F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1646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796-F406-4DC3-8B87-753C7CB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Index of coincidence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702E4C-A4BE-49EE-9281-CDC7D335D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68372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2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796-F406-4DC3-8B87-753C7CB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Index of coincidence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C297E60-E99A-4064-8753-BA755D2C5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1238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5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01-3EC1-4BB4-8978-28452B60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 power 2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65B-D1D8-4F57-972C-BA59303E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A9E1-D1A7-4215-BCE1-A9B8300E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139" y="3429000"/>
            <a:ext cx="7332408" cy="92892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 FOR LISTENING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4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Vigenere cipher decoder</vt:lpstr>
      <vt:lpstr>First table team</vt:lpstr>
      <vt:lpstr>Introduction to Vigenere cipher</vt:lpstr>
      <vt:lpstr>Cryptanalysis of the Vigenere Cipher</vt:lpstr>
      <vt:lpstr>Index of coincidence</vt:lpstr>
      <vt:lpstr>Index of coincidence (CONt)</vt:lpstr>
      <vt:lpstr>The X power 2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Vigenere cipher decoder</dc:title>
  <dc:creator>Duc Pham Le</dc:creator>
  <cp:lastModifiedBy>Duc Pham Le</cp:lastModifiedBy>
  <cp:revision>2</cp:revision>
  <dcterms:created xsi:type="dcterms:W3CDTF">2019-11-24T14:27:52Z</dcterms:created>
  <dcterms:modified xsi:type="dcterms:W3CDTF">2019-11-24T14:32:07Z</dcterms:modified>
</cp:coreProperties>
</file>