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71" r:id="rId10"/>
    <p:sldId id="265" r:id="rId11"/>
    <p:sldId id="272" r:id="rId12"/>
    <p:sldId id="273" r:id="rId13"/>
    <p:sldId id="266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2" y="2404534"/>
            <a:ext cx="9480884" cy="1646302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B1910211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B1910213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92331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569" y="964799"/>
            <a:ext cx="10481918" cy="589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9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735874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39515"/>
            <a:ext cx="10554788" cy="59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84" y="0"/>
            <a:ext cx="8596668" cy="7750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6648"/>
            <a:ext cx="10371909" cy="58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6275"/>
            <a:ext cx="8596668" cy="72281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71154"/>
            <a:ext cx="10320650" cy="57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3152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843041"/>
            <a:ext cx="10698481" cy="60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4443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44040"/>
            <a:ext cx="10724606" cy="6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1974961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5504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03389"/>
            <a:ext cx="8596668" cy="98756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Đây là một phần mềm quản lý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Nó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quản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Sau đây là một số chức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918236"/>
            <a:ext cx="8596668" cy="2672668"/>
          </a:xfrm>
        </p:spPr>
        <p:txBody>
          <a:bodyPr numCol="2">
            <a:normAutofit/>
          </a:bodyPr>
          <a:lstStyle/>
          <a:p>
            <a:r>
              <a:rPr lang="vi-VN" dirty="0">
                <a:cs typeface="Arial" panose="020B0604020202020204" pitchFamily="34" charset="0"/>
              </a:rPr>
              <a:t>Đăng nhập và đăng xuất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Thêm,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727"/>
            <a:ext cx="8596668" cy="4643636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muontra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docgia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admin.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28" y="1900015"/>
            <a:ext cx="8109906" cy="45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6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152400"/>
            <a:ext cx="8596668" cy="70974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862149"/>
            <a:ext cx="8479727" cy="62701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</a:t>
            </a:r>
            <a:r>
              <a:rPr lang="en-US" sz="2400" b="1" dirty="0" smtClean="0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procedures:</a:t>
            </a:r>
          </a:p>
          <a:p>
            <a:endParaRPr lang="en-US" dirty="0">
              <a:solidFill>
                <a:srgbClr val="474F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6" y="1489165"/>
            <a:ext cx="8596668" cy="5042263"/>
          </a:xfrm>
        </p:spPr>
        <p:txBody>
          <a:bodyPr numCol="2">
            <a:normAutofit/>
          </a:bodyPr>
          <a:lstStyle/>
          <a:p>
            <a:r>
              <a:rPr lang="en-US" dirty="0" err="1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chinhsuasach</a:t>
            </a:r>
            <a:r>
              <a:rPr lang="en-US" dirty="0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err="1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chinhsuadocgia</a:t>
            </a:r>
            <a:r>
              <a:rPr lang="en-US" dirty="0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err="1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chinhsuamuontra</a:t>
            </a:r>
            <a:r>
              <a:rPr lang="en-US" dirty="0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err="1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themsach</a:t>
            </a:r>
            <a:r>
              <a:rPr lang="en-US" dirty="0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err="1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themdocgia</a:t>
            </a:r>
            <a:r>
              <a:rPr lang="en-US" dirty="0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err="1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themmuontra</a:t>
            </a:r>
            <a:r>
              <a:rPr lang="en-US" dirty="0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err="1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xoasach</a:t>
            </a:r>
            <a:r>
              <a:rPr lang="en-US" dirty="0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err="1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xoadocgia</a:t>
            </a:r>
            <a:r>
              <a:rPr lang="en-US" dirty="0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err="1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xoamuontra</a:t>
            </a:r>
            <a:r>
              <a:rPr lang="en-US" dirty="0">
                <a:solidFill>
                  <a:srgbClr val="474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hienthisach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hienthidocgia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7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871" y="271111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67056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567" y="1293224"/>
            <a:ext cx="9897765" cy="5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2880"/>
            <a:ext cx="8596668" cy="73152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1" y="914400"/>
            <a:ext cx="1057155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3459" y="169818"/>
            <a:ext cx="8596668" cy="80989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66652"/>
            <a:ext cx="10492671" cy="588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8525"/>
            <a:ext cx="8596668" cy="72281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" y="1136469"/>
            <a:ext cx="10176576" cy="57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217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Phần mềm quản lý sách</vt:lpstr>
      <vt:lpstr>Giới thiệu và chức năng</vt:lpstr>
      <vt:lpstr>Các bảng dữ liệu</vt:lpstr>
      <vt:lpstr>Sử dụng các chức năng</vt:lpstr>
      <vt:lpstr>Kết Quả Thực Hiện</vt:lpstr>
      <vt:lpstr>Giao diện đăng nhập</vt:lpstr>
      <vt:lpstr>Giao diện sách</vt:lpstr>
      <vt:lpstr>Thêm sách</vt:lpstr>
      <vt:lpstr>Sửa sách</vt:lpstr>
      <vt:lpstr>Danh sách độc giả</vt:lpstr>
      <vt:lpstr>Thêm độc giả</vt:lpstr>
      <vt:lpstr>Chỉnh sửa độc giả</vt:lpstr>
      <vt:lpstr>Danh sách mượn trả</vt:lpstr>
      <vt:lpstr>Thêm mượn trả</vt:lpstr>
      <vt:lpstr>Chỉnh sửa mượn trả</vt:lpstr>
      <vt:lpstr>Cảm ơn thầy và các bạn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23</cp:revision>
  <dcterms:created xsi:type="dcterms:W3CDTF">2022-10-24T13:03:27Z</dcterms:created>
  <dcterms:modified xsi:type="dcterms:W3CDTF">2022-10-30T03:10:00Z</dcterms:modified>
</cp:coreProperties>
</file>