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544A1-B3C2-43F6-A277-30D11F4B8A6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3" csCatId="mainScheme" phldr="1"/>
      <dgm:spPr/>
    </dgm:pt>
    <dgm:pt modelId="{CE67E831-8925-4124-AB3C-CDA2F441F066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chung</a:t>
          </a:r>
          <a:endParaRPr lang="en-US" dirty="0"/>
        </a:p>
      </dgm:t>
    </dgm:pt>
    <dgm:pt modelId="{546A43E7-CC71-488A-A881-BD42ED9B0698}" type="parTrans" cxnId="{2D420CF4-0A4F-4CC5-88E2-FDB4E7D2E3ED}">
      <dgm:prSet/>
      <dgm:spPr/>
      <dgm:t>
        <a:bodyPr/>
        <a:lstStyle/>
        <a:p>
          <a:endParaRPr lang="en-US"/>
        </a:p>
      </dgm:t>
    </dgm:pt>
    <dgm:pt modelId="{DCE8F583-FBDA-4804-BB4D-DD63A6CB71AA}" type="sibTrans" cxnId="{2D420CF4-0A4F-4CC5-88E2-FDB4E7D2E3ED}">
      <dgm:prSet/>
      <dgm:spPr/>
      <dgm:t>
        <a:bodyPr/>
        <a:lstStyle/>
        <a:p>
          <a:endParaRPr lang="en-US"/>
        </a:p>
      </dgm:t>
    </dgm:pt>
    <dgm:pt modelId="{FB77ED15-2CA9-43ED-868C-4B4ED8CA1880}">
      <dgm:prSet phldrT="[Text]"/>
      <dgm:spPr/>
      <dgm:t>
        <a:bodyPr/>
        <a:lstStyle/>
        <a:p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chung</a:t>
          </a:r>
          <a:endParaRPr lang="en-US" dirty="0"/>
        </a:p>
      </dgm:t>
    </dgm:pt>
    <dgm:pt modelId="{753F8213-E048-46E0-8E5B-D22D1CBE2373}" type="parTrans" cxnId="{B8654C6F-FE61-413B-A2F4-47CAB653175E}">
      <dgm:prSet/>
      <dgm:spPr/>
      <dgm:t>
        <a:bodyPr/>
        <a:lstStyle/>
        <a:p>
          <a:endParaRPr lang="en-US"/>
        </a:p>
      </dgm:t>
    </dgm:pt>
    <dgm:pt modelId="{6C5FF460-7516-407F-A2D9-6B360F136EA9}" type="sibTrans" cxnId="{B8654C6F-FE61-413B-A2F4-47CAB653175E}">
      <dgm:prSet/>
      <dgm:spPr/>
      <dgm:t>
        <a:bodyPr/>
        <a:lstStyle/>
        <a:p>
          <a:endParaRPr lang="en-US"/>
        </a:p>
      </dgm:t>
    </dgm:pt>
    <dgm:pt modelId="{761FD984-AA3E-467A-93B7-ABEF1A1A679F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mềm</a:t>
          </a:r>
          <a:endParaRPr lang="en-US" dirty="0"/>
        </a:p>
      </dgm:t>
    </dgm:pt>
    <dgm:pt modelId="{4273FADC-8198-4749-8E97-6007A44746AE}" type="parTrans" cxnId="{11D41EBD-1AB4-4386-B734-2A03489CE5D5}">
      <dgm:prSet/>
      <dgm:spPr/>
      <dgm:t>
        <a:bodyPr/>
        <a:lstStyle/>
        <a:p>
          <a:endParaRPr lang="en-US"/>
        </a:p>
      </dgm:t>
    </dgm:pt>
    <dgm:pt modelId="{F1990A74-903D-4279-85B9-1267DFC2B8CF}" type="sibTrans" cxnId="{11D41EBD-1AB4-4386-B734-2A03489CE5D5}">
      <dgm:prSet/>
      <dgm:spPr/>
      <dgm:t>
        <a:bodyPr/>
        <a:lstStyle/>
        <a:p>
          <a:endParaRPr lang="en-US"/>
        </a:p>
      </dgm:t>
    </dgm:pt>
    <dgm:pt modelId="{D2FA1E36-5D3E-4953-B2B2-2B49D505BA70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13F0E661-355D-4CF5-A529-E7F86E3BBE6C}" type="parTrans" cxnId="{17B00A3F-858D-4569-A904-1893EDB9DAB0}">
      <dgm:prSet/>
      <dgm:spPr/>
      <dgm:t>
        <a:bodyPr/>
        <a:lstStyle/>
        <a:p>
          <a:endParaRPr lang="en-US"/>
        </a:p>
      </dgm:t>
    </dgm:pt>
    <dgm:pt modelId="{1BF7D087-FC08-45D1-B609-79A374795076}" type="sibTrans" cxnId="{17B00A3F-858D-4569-A904-1893EDB9DAB0}">
      <dgm:prSet/>
      <dgm:spPr/>
      <dgm:t>
        <a:bodyPr/>
        <a:lstStyle/>
        <a:p>
          <a:endParaRPr lang="en-US"/>
        </a:p>
      </dgm:t>
    </dgm:pt>
    <dgm:pt modelId="{F5648DDA-109F-4A25-BD3A-626BE37026AE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endParaRPr lang="en-US" dirty="0"/>
        </a:p>
      </dgm:t>
    </dgm:pt>
    <dgm:pt modelId="{84141D2D-76B8-47C7-B107-21064BFA2F3B}" type="parTrans" cxnId="{406A3650-CBA8-478A-9403-E8AC46B5045E}">
      <dgm:prSet/>
      <dgm:spPr/>
      <dgm:t>
        <a:bodyPr/>
        <a:lstStyle/>
        <a:p>
          <a:endParaRPr lang="en-US"/>
        </a:p>
      </dgm:t>
    </dgm:pt>
    <dgm:pt modelId="{3C8A0E89-8745-434C-9E1C-5801D77AF48A}" type="sibTrans" cxnId="{406A3650-CBA8-478A-9403-E8AC46B5045E}">
      <dgm:prSet/>
      <dgm:spPr/>
      <dgm:t>
        <a:bodyPr/>
        <a:lstStyle/>
        <a:p>
          <a:endParaRPr lang="en-US"/>
        </a:p>
      </dgm:t>
    </dgm:pt>
    <dgm:pt modelId="{F52ABAB5-E331-4314-B0A4-CC5CACF34551}" type="pres">
      <dgm:prSet presAssocID="{760544A1-B3C2-43F6-A277-30D11F4B8A64}" presName="Name0" presStyleCnt="0">
        <dgm:presLayoutVars>
          <dgm:chMax val="7"/>
          <dgm:chPref val="7"/>
          <dgm:dir/>
        </dgm:presLayoutVars>
      </dgm:prSet>
      <dgm:spPr/>
    </dgm:pt>
    <dgm:pt modelId="{21EBC521-BB00-41D6-B2D5-5C66CE86F931}" type="pres">
      <dgm:prSet presAssocID="{760544A1-B3C2-43F6-A277-30D11F4B8A64}" presName="Name1" presStyleCnt="0"/>
      <dgm:spPr/>
    </dgm:pt>
    <dgm:pt modelId="{B7391CA6-80B8-49CD-9919-A6B82CE31790}" type="pres">
      <dgm:prSet presAssocID="{760544A1-B3C2-43F6-A277-30D11F4B8A64}" presName="cycle" presStyleCnt="0"/>
      <dgm:spPr/>
    </dgm:pt>
    <dgm:pt modelId="{ED0287B8-E738-4EA1-9464-321139D1DECE}" type="pres">
      <dgm:prSet presAssocID="{760544A1-B3C2-43F6-A277-30D11F4B8A64}" presName="srcNode" presStyleLbl="node1" presStyleIdx="0" presStyleCnt="5"/>
      <dgm:spPr/>
    </dgm:pt>
    <dgm:pt modelId="{33B8BE23-EB29-41BE-90A3-9841C08A9FDA}" type="pres">
      <dgm:prSet presAssocID="{760544A1-B3C2-43F6-A277-30D11F4B8A64}" presName="conn" presStyleLbl="parChTrans1D2" presStyleIdx="0" presStyleCnt="1"/>
      <dgm:spPr/>
    </dgm:pt>
    <dgm:pt modelId="{28BB7CF4-35E9-4A88-AC2E-0B4D8F32D7C9}" type="pres">
      <dgm:prSet presAssocID="{760544A1-B3C2-43F6-A277-30D11F4B8A64}" presName="extraNode" presStyleLbl="node1" presStyleIdx="0" presStyleCnt="5"/>
      <dgm:spPr/>
    </dgm:pt>
    <dgm:pt modelId="{BA9CD3E7-689A-40B9-A9F8-C30216D568F6}" type="pres">
      <dgm:prSet presAssocID="{760544A1-B3C2-43F6-A277-30D11F4B8A64}" presName="dstNode" presStyleLbl="node1" presStyleIdx="0" presStyleCnt="5"/>
      <dgm:spPr/>
    </dgm:pt>
    <dgm:pt modelId="{BB39F37F-EA1D-4298-8887-566656E078FC}" type="pres">
      <dgm:prSet presAssocID="{CE67E831-8925-4124-AB3C-CDA2F441F066}" presName="text_1" presStyleLbl="node1" presStyleIdx="0" presStyleCnt="5">
        <dgm:presLayoutVars>
          <dgm:bulletEnabled val="1"/>
        </dgm:presLayoutVars>
      </dgm:prSet>
      <dgm:spPr/>
    </dgm:pt>
    <dgm:pt modelId="{A12F61BD-B689-44EF-AD60-63A82792EFE9}" type="pres">
      <dgm:prSet presAssocID="{CE67E831-8925-4124-AB3C-CDA2F441F066}" presName="accent_1" presStyleCnt="0"/>
      <dgm:spPr/>
    </dgm:pt>
    <dgm:pt modelId="{53AEDB2D-113A-4B21-8AA1-BCC3B7EEB931}" type="pres">
      <dgm:prSet presAssocID="{CE67E831-8925-4124-AB3C-CDA2F441F066}" presName="accentRepeatNode" presStyleLbl="solidFgAcc1" presStyleIdx="0" presStyleCnt="5"/>
      <dgm:spPr/>
    </dgm:pt>
    <dgm:pt modelId="{79BD2C2A-26ED-4FB9-B5D2-B8307DFB5ADD}" type="pres">
      <dgm:prSet presAssocID="{FB77ED15-2CA9-43ED-868C-4B4ED8CA1880}" presName="text_2" presStyleLbl="node1" presStyleIdx="1" presStyleCnt="5">
        <dgm:presLayoutVars>
          <dgm:bulletEnabled val="1"/>
        </dgm:presLayoutVars>
      </dgm:prSet>
      <dgm:spPr/>
    </dgm:pt>
    <dgm:pt modelId="{87A67179-7BFB-4B26-971B-86EEDC8F3ABB}" type="pres">
      <dgm:prSet presAssocID="{FB77ED15-2CA9-43ED-868C-4B4ED8CA1880}" presName="accent_2" presStyleCnt="0"/>
      <dgm:spPr/>
    </dgm:pt>
    <dgm:pt modelId="{318F0525-3D00-4148-A8FB-70BD1183D67E}" type="pres">
      <dgm:prSet presAssocID="{FB77ED15-2CA9-43ED-868C-4B4ED8CA1880}" presName="accentRepeatNode" presStyleLbl="solidFgAcc1" presStyleIdx="1" presStyleCnt="5"/>
      <dgm:spPr/>
    </dgm:pt>
    <dgm:pt modelId="{FB6C1F7F-4D3D-4928-A97B-1035F3FCF384}" type="pres">
      <dgm:prSet presAssocID="{761FD984-AA3E-467A-93B7-ABEF1A1A679F}" presName="text_3" presStyleLbl="node1" presStyleIdx="2" presStyleCnt="5">
        <dgm:presLayoutVars>
          <dgm:bulletEnabled val="1"/>
        </dgm:presLayoutVars>
      </dgm:prSet>
      <dgm:spPr/>
    </dgm:pt>
    <dgm:pt modelId="{30BB2EB6-8110-4659-9DEA-7F8C61E4BB70}" type="pres">
      <dgm:prSet presAssocID="{761FD984-AA3E-467A-93B7-ABEF1A1A679F}" presName="accent_3" presStyleCnt="0"/>
      <dgm:spPr/>
    </dgm:pt>
    <dgm:pt modelId="{A03E8476-845E-40CD-887C-D8744F417FBF}" type="pres">
      <dgm:prSet presAssocID="{761FD984-AA3E-467A-93B7-ABEF1A1A679F}" presName="accentRepeatNode" presStyleLbl="solidFgAcc1" presStyleIdx="2" presStyleCnt="5"/>
      <dgm:spPr/>
    </dgm:pt>
    <dgm:pt modelId="{FBC52CF6-0F99-4244-BB2A-C257ED5F7C3C}" type="pres">
      <dgm:prSet presAssocID="{D2FA1E36-5D3E-4953-B2B2-2B49D505BA70}" presName="text_4" presStyleLbl="node1" presStyleIdx="3" presStyleCnt="5">
        <dgm:presLayoutVars>
          <dgm:bulletEnabled val="1"/>
        </dgm:presLayoutVars>
      </dgm:prSet>
      <dgm:spPr/>
    </dgm:pt>
    <dgm:pt modelId="{A7DD7BF6-FA82-4DCF-ACE2-87C754AAB796}" type="pres">
      <dgm:prSet presAssocID="{D2FA1E36-5D3E-4953-B2B2-2B49D505BA70}" presName="accent_4" presStyleCnt="0"/>
      <dgm:spPr/>
    </dgm:pt>
    <dgm:pt modelId="{067E082E-00F3-4F31-B55B-D236B8DACEB9}" type="pres">
      <dgm:prSet presAssocID="{D2FA1E36-5D3E-4953-B2B2-2B49D505BA70}" presName="accentRepeatNode" presStyleLbl="solidFgAcc1" presStyleIdx="3" presStyleCnt="5"/>
      <dgm:spPr/>
    </dgm:pt>
    <dgm:pt modelId="{BD528636-7F4F-464C-8FE8-BF32DE616690}" type="pres">
      <dgm:prSet presAssocID="{F5648DDA-109F-4A25-BD3A-626BE37026AE}" presName="text_5" presStyleLbl="node1" presStyleIdx="4" presStyleCnt="5">
        <dgm:presLayoutVars>
          <dgm:bulletEnabled val="1"/>
        </dgm:presLayoutVars>
      </dgm:prSet>
      <dgm:spPr/>
    </dgm:pt>
    <dgm:pt modelId="{ECC664A7-487E-4C2A-BBF1-B716A880AD8D}" type="pres">
      <dgm:prSet presAssocID="{F5648DDA-109F-4A25-BD3A-626BE37026AE}" presName="accent_5" presStyleCnt="0"/>
      <dgm:spPr/>
    </dgm:pt>
    <dgm:pt modelId="{9B61AC07-62E6-4E5B-8309-EB31472FAF7B}" type="pres">
      <dgm:prSet presAssocID="{F5648DDA-109F-4A25-BD3A-626BE37026AE}" presName="accentRepeatNode" presStyleLbl="solidFgAcc1" presStyleIdx="4" presStyleCnt="5"/>
      <dgm:spPr/>
    </dgm:pt>
  </dgm:ptLst>
  <dgm:cxnLst>
    <dgm:cxn modelId="{4BC7F910-7EAD-4301-A59E-D5F1E620AB06}" type="presOf" srcId="{FB77ED15-2CA9-43ED-868C-4B4ED8CA1880}" destId="{79BD2C2A-26ED-4FB9-B5D2-B8307DFB5ADD}" srcOrd="0" destOrd="0" presId="urn:microsoft.com/office/officeart/2008/layout/VerticalCurvedList"/>
    <dgm:cxn modelId="{877FCA20-F418-41E2-9CED-90127D9D34D6}" type="presOf" srcId="{CE67E831-8925-4124-AB3C-CDA2F441F066}" destId="{BB39F37F-EA1D-4298-8887-566656E078FC}" srcOrd="0" destOrd="0" presId="urn:microsoft.com/office/officeart/2008/layout/VerticalCurvedList"/>
    <dgm:cxn modelId="{17B00A3F-858D-4569-A904-1893EDB9DAB0}" srcId="{760544A1-B3C2-43F6-A277-30D11F4B8A64}" destId="{D2FA1E36-5D3E-4953-B2B2-2B49D505BA70}" srcOrd="3" destOrd="0" parTransId="{13F0E661-355D-4CF5-A529-E7F86E3BBE6C}" sibTransId="{1BF7D087-FC08-45D1-B609-79A374795076}"/>
    <dgm:cxn modelId="{159A593F-2548-4D75-8388-6D8B6F632B0E}" type="presOf" srcId="{761FD984-AA3E-467A-93B7-ABEF1A1A679F}" destId="{FB6C1F7F-4D3D-4928-A97B-1035F3FCF384}" srcOrd="0" destOrd="0" presId="urn:microsoft.com/office/officeart/2008/layout/VerticalCurvedList"/>
    <dgm:cxn modelId="{384F9045-DCB6-4232-931C-1A10311AF108}" type="presOf" srcId="{DCE8F583-FBDA-4804-BB4D-DD63A6CB71AA}" destId="{33B8BE23-EB29-41BE-90A3-9841C08A9FDA}" srcOrd="0" destOrd="0" presId="urn:microsoft.com/office/officeart/2008/layout/VerticalCurvedList"/>
    <dgm:cxn modelId="{B8654C6F-FE61-413B-A2F4-47CAB653175E}" srcId="{760544A1-B3C2-43F6-A277-30D11F4B8A64}" destId="{FB77ED15-2CA9-43ED-868C-4B4ED8CA1880}" srcOrd="1" destOrd="0" parTransId="{753F8213-E048-46E0-8E5B-D22D1CBE2373}" sibTransId="{6C5FF460-7516-407F-A2D9-6B360F136EA9}"/>
    <dgm:cxn modelId="{406A3650-CBA8-478A-9403-E8AC46B5045E}" srcId="{760544A1-B3C2-43F6-A277-30D11F4B8A64}" destId="{F5648DDA-109F-4A25-BD3A-626BE37026AE}" srcOrd="4" destOrd="0" parTransId="{84141D2D-76B8-47C7-B107-21064BFA2F3B}" sibTransId="{3C8A0E89-8745-434C-9E1C-5801D77AF48A}"/>
    <dgm:cxn modelId="{5D90DC8A-5418-4A2E-888E-45D7AD38EE61}" type="presOf" srcId="{760544A1-B3C2-43F6-A277-30D11F4B8A64}" destId="{F52ABAB5-E331-4314-B0A4-CC5CACF34551}" srcOrd="0" destOrd="0" presId="urn:microsoft.com/office/officeart/2008/layout/VerticalCurvedList"/>
    <dgm:cxn modelId="{11D41EBD-1AB4-4386-B734-2A03489CE5D5}" srcId="{760544A1-B3C2-43F6-A277-30D11F4B8A64}" destId="{761FD984-AA3E-467A-93B7-ABEF1A1A679F}" srcOrd="2" destOrd="0" parTransId="{4273FADC-8198-4749-8E97-6007A44746AE}" sibTransId="{F1990A74-903D-4279-85B9-1267DFC2B8CF}"/>
    <dgm:cxn modelId="{D1E781EB-723D-4731-9580-A2CF8013161D}" type="presOf" srcId="{F5648DDA-109F-4A25-BD3A-626BE37026AE}" destId="{BD528636-7F4F-464C-8FE8-BF32DE616690}" srcOrd="0" destOrd="0" presId="urn:microsoft.com/office/officeart/2008/layout/VerticalCurvedList"/>
    <dgm:cxn modelId="{2D420CF4-0A4F-4CC5-88E2-FDB4E7D2E3ED}" srcId="{760544A1-B3C2-43F6-A277-30D11F4B8A64}" destId="{CE67E831-8925-4124-AB3C-CDA2F441F066}" srcOrd="0" destOrd="0" parTransId="{546A43E7-CC71-488A-A881-BD42ED9B0698}" sibTransId="{DCE8F583-FBDA-4804-BB4D-DD63A6CB71AA}"/>
    <dgm:cxn modelId="{BE4FE5F5-3B4C-4FBF-89FD-A6ED5944AEE4}" type="presOf" srcId="{D2FA1E36-5D3E-4953-B2B2-2B49D505BA70}" destId="{FBC52CF6-0F99-4244-BB2A-C257ED5F7C3C}" srcOrd="0" destOrd="0" presId="urn:microsoft.com/office/officeart/2008/layout/VerticalCurvedList"/>
    <dgm:cxn modelId="{875355D1-A840-46FC-829B-2590AA2D6CD8}" type="presParOf" srcId="{F52ABAB5-E331-4314-B0A4-CC5CACF34551}" destId="{21EBC521-BB00-41D6-B2D5-5C66CE86F931}" srcOrd="0" destOrd="0" presId="urn:microsoft.com/office/officeart/2008/layout/VerticalCurvedList"/>
    <dgm:cxn modelId="{A00DD746-105C-498B-8A1E-FB6D5FCA41C0}" type="presParOf" srcId="{21EBC521-BB00-41D6-B2D5-5C66CE86F931}" destId="{B7391CA6-80B8-49CD-9919-A6B82CE31790}" srcOrd="0" destOrd="0" presId="urn:microsoft.com/office/officeart/2008/layout/VerticalCurvedList"/>
    <dgm:cxn modelId="{9C643BC1-55A8-4E9D-B69F-42660248D995}" type="presParOf" srcId="{B7391CA6-80B8-49CD-9919-A6B82CE31790}" destId="{ED0287B8-E738-4EA1-9464-321139D1DECE}" srcOrd="0" destOrd="0" presId="urn:microsoft.com/office/officeart/2008/layout/VerticalCurvedList"/>
    <dgm:cxn modelId="{C7AFE636-7743-4A01-82DE-6AF701DB82BE}" type="presParOf" srcId="{B7391CA6-80B8-49CD-9919-A6B82CE31790}" destId="{33B8BE23-EB29-41BE-90A3-9841C08A9FDA}" srcOrd="1" destOrd="0" presId="urn:microsoft.com/office/officeart/2008/layout/VerticalCurvedList"/>
    <dgm:cxn modelId="{E43E5C60-6122-475E-8902-69073BB0A590}" type="presParOf" srcId="{B7391CA6-80B8-49CD-9919-A6B82CE31790}" destId="{28BB7CF4-35E9-4A88-AC2E-0B4D8F32D7C9}" srcOrd="2" destOrd="0" presId="urn:microsoft.com/office/officeart/2008/layout/VerticalCurvedList"/>
    <dgm:cxn modelId="{81203EB4-0C15-47D9-B78F-5371DEE11F22}" type="presParOf" srcId="{B7391CA6-80B8-49CD-9919-A6B82CE31790}" destId="{BA9CD3E7-689A-40B9-A9F8-C30216D568F6}" srcOrd="3" destOrd="0" presId="urn:microsoft.com/office/officeart/2008/layout/VerticalCurvedList"/>
    <dgm:cxn modelId="{93F08A32-8DC3-4BB7-8C44-6D49B3CF382C}" type="presParOf" srcId="{21EBC521-BB00-41D6-B2D5-5C66CE86F931}" destId="{BB39F37F-EA1D-4298-8887-566656E078FC}" srcOrd="1" destOrd="0" presId="urn:microsoft.com/office/officeart/2008/layout/VerticalCurvedList"/>
    <dgm:cxn modelId="{5BFA380C-C08B-493C-AB15-FAB772E0F216}" type="presParOf" srcId="{21EBC521-BB00-41D6-B2D5-5C66CE86F931}" destId="{A12F61BD-B689-44EF-AD60-63A82792EFE9}" srcOrd="2" destOrd="0" presId="urn:microsoft.com/office/officeart/2008/layout/VerticalCurvedList"/>
    <dgm:cxn modelId="{2E70B4F3-3A48-4012-A768-6450F8677DC1}" type="presParOf" srcId="{A12F61BD-B689-44EF-AD60-63A82792EFE9}" destId="{53AEDB2D-113A-4B21-8AA1-BCC3B7EEB931}" srcOrd="0" destOrd="0" presId="urn:microsoft.com/office/officeart/2008/layout/VerticalCurvedList"/>
    <dgm:cxn modelId="{CABFE68F-3BDC-45CC-800E-4798D909A25C}" type="presParOf" srcId="{21EBC521-BB00-41D6-B2D5-5C66CE86F931}" destId="{79BD2C2A-26ED-4FB9-B5D2-B8307DFB5ADD}" srcOrd="3" destOrd="0" presId="urn:microsoft.com/office/officeart/2008/layout/VerticalCurvedList"/>
    <dgm:cxn modelId="{91FED9EE-18F5-4EFA-B594-CB6274898E05}" type="presParOf" srcId="{21EBC521-BB00-41D6-B2D5-5C66CE86F931}" destId="{87A67179-7BFB-4B26-971B-86EEDC8F3ABB}" srcOrd="4" destOrd="0" presId="urn:microsoft.com/office/officeart/2008/layout/VerticalCurvedList"/>
    <dgm:cxn modelId="{60D057AA-DC4E-46D1-83E5-8AC969165D7A}" type="presParOf" srcId="{87A67179-7BFB-4B26-971B-86EEDC8F3ABB}" destId="{318F0525-3D00-4148-A8FB-70BD1183D67E}" srcOrd="0" destOrd="0" presId="urn:microsoft.com/office/officeart/2008/layout/VerticalCurvedList"/>
    <dgm:cxn modelId="{A089BB30-E127-4F11-9B8B-F88B0917DD56}" type="presParOf" srcId="{21EBC521-BB00-41D6-B2D5-5C66CE86F931}" destId="{FB6C1F7F-4D3D-4928-A97B-1035F3FCF384}" srcOrd="5" destOrd="0" presId="urn:microsoft.com/office/officeart/2008/layout/VerticalCurvedList"/>
    <dgm:cxn modelId="{B2D7279F-F634-4BCB-A5FC-8EA6CF797C0B}" type="presParOf" srcId="{21EBC521-BB00-41D6-B2D5-5C66CE86F931}" destId="{30BB2EB6-8110-4659-9DEA-7F8C61E4BB70}" srcOrd="6" destOrd="0" presId="urn:microsoft.com/office/officeart/2008/layout/VerticalCurvedList"/>
    <dgm:cxn modelId="{6388C19C-F4D7-4E14-BEF5-717109355F96}" type="presParOf" srcId="{30BB2EB6-8110-4659-9DEA-7F8C61E4BB70}" destId="{A03E8476-845E-40CD-887C-D8744F417FBF}" srcOrd="0" destOrd="0" presId="urn:microsoft.com/office/officeart/2008/layout/VerticalCurvedList"/>
    <dgm:cxn modelId="{460D7EFD-7F8A-4BBE-A475-D441FD7A6828}" type="presParOf" srcId="{21EBC521-BB00-41D6-B2D5-5C66CE86F931}" destId="{FBC52CF6-0F99-4244-BB2A-C257ED5F7C3C}" srcOrd="7" destOrd="0" presId="urn:microsoft.com/office/officeart/2008/layout/VerticalCurvedList"/>
    <dgm:cxn modelId="{10D2453C-0BD9-4790-BC02-9AA95084CCD9}" type="presParOf" srcId="{21EBC521-BB00-41D6-B2D5-5C66CE86F931}" destId="{A7DD7BF6-FA82-4DCF-ACE2-87C754AAB796}" srcOrd="8" destOrd="0" presId="urn:microsoft.com/office/officeart/2008/layout/VerticalCurvedList"/>
    <dgm:cxn modelId="{F75F8D1E-8513-4774-A7B8-2E4BA6A73D64}" type="presParOf" srcId="{A7DD7BF6-FA82-4DCF-ACE2-87C754AAB796}" destId="{067E082E-00F3-4F31-B55B-D236B8DACEB9}" srcOrd="0" destOrd="0" presId="urn:microsoft.com/office/officeart/2008/layout/VerticalCurvedList"/>
    <dgm:cxn modelId="{3C26C7AC-AF8C-4EB0-8489-C911D2FEBEEC}" type="presParOf" srcId="{21EBC521-BB00-41D6-B2D5-5C66CE86F931}" destId="{BD528636-7F4F-464C-8FE8-BF32DE616690}" srcOrd="9" destOrd="0" presId="urn:microsoft.com/office/officeart/2008/layout/VerticalCurvedList"/>
    <dgm:cxn modelId="{F31C3C66-55F3-47AB-9BDF-8C47ACE7D223}" type="presParOf" srcId="{21EBC521-BB00-41D6-B2D5-5C66CE86F931}" destId="{ECC664A7-487E-4C2A-BBF1-B716A880AD8D}" srcOrd="10" destOrd="0" presId="urn:microsoft.com/office/officeart/2008/layout/VerticalCurvedList"/>
    <dgm:cxn modelId="{17C7633E-2DA9-45FB-8793-C24DFF90E559}" type="presParOf" srcId="{ECC664A7-487E-4C2A-BBF1-B716A880AD8D}" destId="{9B61AC07-62E6-4E5B-8309-EB31472FAF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2.1.2. NAT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8FB6DF-4227-4378-A005-FC59A20BAAE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7D44772-CAF9-4243-96C1-ED0FA4316D4F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NAT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cộng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con (client)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riêng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internet,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NAT,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thay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thế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gốc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rồi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NAT.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internet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trở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nghĩ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rằng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 NAT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lại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bảng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đúng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(client).</a:t>
          </a:r>
        </a:p>
      </dgm:t>
    </dgm:pt>
    <dgm:pt modelId="{BFA7B9C1-8505-468B-942A-520574F86EA4}" type="parTrans" cxnId="{6142F1D5-353A-4457-942B-C57032F5D79F}">
      <dgm:prSet/>
      <dgm:spPr/>
      <dgm:t>
        <a:bodyPr/>
        <a:lstStyle/>
        <a:p>
          <a:endParaRPr lang="en-US"/>
        </a:p>
      </dgm:t>
    </dgm:pt>
    <dgm:pt modelId="{ECF5CE4D-DF4F-44AC-8EE8-ED9708F689BD}" type="sibTrans" cxnId="{6142F1D5-353A-4457-942B-C57032F5D79F}">
      <dgm:prSet/>
      <dgm:spPr/>
      <dgm:t>
        <a:bodyPr/>
        <a:lstStyle/>
        <a:p>
          <a:endParaRPr lang="en-US"/>
        </a:p>
      </dgm:t>
    </dgm:pt>
    <dgm:pt modelId="{7CB8E079-0891-4C7E-82B1-F2665EFAA51C}" type="pres">
      <dgm:prSet presAssocID="{0E8FB6DF-4227-4378-A005-FC59A20BAAE3}" presName="linear" presStyleCnt="0">
        <dgm:presLayoutVars>
          <dgm:animLvl val="lvl"/>
          <dgm:resizeHandles val="exact"/>
        </dgm:presLayoutVars>
      </dgm:prSet>
      <dgm:spPr/>
    </dgm:pt>
    <dgm:pt modelId="{A05B260D-970F-48C5-9A79-CA77EA0F9CED}" type="pres">
      <dgm:prSet presAssocID="{27D44772-CAF9-4243-96C1-ED0FA4316D4F}" presName="parentText" presStyleLbl="node1" presStyleIdx="0" presStyleCnt="1" custLinFactNeighborX="-178" custLinFactNeighborY="78543">
        <dgm:presLayoutVars>
          <dgm:chMax val="0"/>
          <dgm:bulletEnabled val="1"/>
        </dgm:presLayoutVars>
      </dgm:prSet>
      <dgm:spPr/>
    </dgm:pt>
  </dgm:ptLst>
  <dgm:cxnLst>
    <dgm:cxn modelId="{EB291E48-F137-4ED6-8021-AAFB5AD2DBDE}" type="presOf" srcId="{0E8FB6DF-4227-4378-A005-FC59A20BAAE3}" destId="{7CB8E079-0891-4C7E-82B1-F2665EFAA51C}" srcOrd="0" destOrd="0" presId="urn:microsoft.com/office/officeart/2005/8/layout/vList2"/>
    <dgm:cxn modelId="{832BA19D-4A51-49D0-9837-4DBF78957DEC}" type="presOf" srcId="{27D44772-CAF9-4243-96C1-ED0FA4316D4F}" destId="{A05B260D-970F-48C5-9A79-CA77EA0F9CED}" srcOrd="0" destOrd="0" presId="urn:microsoft.com/office/officeart/2005/8/layout/vList2"/>
    <dgm:cxn modelId="{6142F1D5-353A-4457-942B-C57032F5D79F}" srcId="{0E8FB6DF-4227-4378-A005-FC59A20BAAE3}" destId="{27D44772-CAF9-4243-96C1-ED0FA4316D4F}" srcOrd="0" destOrd="0" parTransId="{BFA7B9C1-8505-468B-942A-520574F86EA4}" sibTransId="{ECF5CE4D-DF4F-44AC-8EE8-ED9708F689BD}"/>
    <dgm:cxn modelId="{61F6C9C5-EC1E-4543-90F1-E1951039E254}" type="presParOf" srcId="{7CB8E079-0891-4C7E-82B1-F2665EFAA51C}" destId="{A05B260D-970F-48C5-9A79-CA77EA0F9C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2.1.3. STUN 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(Simple Traversal Of UDP Through NAT)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44C6F6-4A1E-4464-AADE-9BDD7529C4D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4B6A07B-128A-4794-8140-74A13D4ABFF2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STUN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NAT (behind NAT)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STUN server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client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biết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Port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(IP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mấy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, NAT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vượt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A6E54A36-D4ED-4F21-BB1F-035096FF83AF}" type="parTrans" cxnId="{A97BDF0B-B616-48D2-B3ED-A703C2FDF2CB}">
      <dgm:prSet/>
      <dgm:spPr/>
      <dgm:t>
        <a:bodyPr/>
        <a:lstStyle/>
        <a:p>
          <a:endParaRPr lang="en-US"/>
        </a:p>
      </dgm:t>
    </dgm:pt>
    <dgm:pt modelId="{F6D382B1-DECB-47AE-B432-ED227B5CC06C}" type="sibTrans" cxnId="{A97BDF0B-B616-48D2-B3ED-A703C2FDF2CB}">
      <dgm:prSet/>
      <dgm:spPr/>
      <dgm:t>
        <a:bodyPr/>
        <a:lstStyle/>
        <a:p>
          <a:endParaRPr lang="en-US"/>
        </a:p>
      </dgm:t>
    </dgm:pt>
    <dgm:pt modelId="{5D947486-9130-4D11-AE28-44EF53E1770E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Nhưng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support Symmetric NAT (NAT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nhiều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C766CAF8-1E87-472F-BD0A-8E660F3313BB}" type="parTrans" cxnId="{E01557E5-BD36-4F6F-BCB6-8D68FBA59DF3}">
      <dgm:prSet/>
      <dgm:spPr/>
      <dgm:t>
        <a:bodyPr/>
        <a:lstStyle/>
        <a:p>
          <a:endParaRPr lang="en-US"/>
        </a:p>
      </dgm:t>
    </dgm:pt>
    <dgm:pt modelId="{6FC49EE5-A59E-4B9F-B127-29F256059DA7}" type="sibTrans" cxnId="{E01557E5-BD36-4F6F-BCB6-8D68FBA59DF3}">
      <dgm:prSet/>
      <dgm:spPr/>
      <dgm:t>
        <a:bodyPr/>
        <a:lstStyle/>
        <a:p>
          <a:endParaRPr lang="en-US"/>
        </a:p>
      </dgm:t>
    </dgm:pt>
    <dgm:pt modelId="{AA90436B-45FA-47DF-80C2-2C08BC5B553E}" type="pres">
      <dgm:prSet presAssocID="{B944C6F6-4A1E-4464-AADE-9BDD7529C4DD}" presName="linear" presStyleCnt="0">
        <dgm:presLayoutVars>
          <dgm:animLvl val="lvl"/>
          <dgm:resizeHandles val="exact"/>
        </dgm:presLayoutVars>
      </dgm:prSet>
      <dgm:spPr/>
    </dgm:pt>
    <dgm:pt modelId="{19F0A596-9D79-446A-9461-727B97736A22}" type="pres">
      <dgm:prSet presAssocID="{54B6A07B-128A-4794-8140-74A13D4ABF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07A2A7-9258-4412-9F31-F6E31ED5BC26}" type="pres">
      <dgm:prSet presAssocID="{F6D382B1-DECB-47AE-B432-ED227B5CC06C}" presName="spacer" presStyleCnt="0"/>
      <dgm:spPr/>
    </dgm:pt>
    <dgm:pt modelId="{14DCF3C9-133F-45E3-A405-2AEF3157513C}" type="pres">
      <dgm:prSet presAssocID="{5D947486-9130-4D11-AE28-44EF53E1770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488FE06-8E82-47D9-BA28-501212B7B0BD}" type="presOf" srcId="{B944C6F6-4A1E-4464-AADE-9BDD7529C4DD}" destId="{AA90436B-45FA-47DF-80C2-2C08BC5B553E}" srcOrd="0" destOrd="0" presId="urn:microsoft.com/office/officeart/2005/8/layout/vList2"/>
    <dgm:cxn modelId="{A97BDF0B-B616-48D2-B3ED-A703C2FDF2CB}" srcId="{B944C6F6-4A1E-4464-AADE-9BDD7529C4DD}" destId="{54B6A07B-128A-4794-8140-74A13D4ABFF2}" srcOrd="0" destOrd="0" parTransId="{A6E54A36-D4ED-4F21-BB1F-035096FF83AF}" sibTransId="{F6D382B1-DECB-47AE-B432-ED227B5CC06C}"/>
    <dgm:cxn modelId="{71BFD529-CC0B-4A87-A56A-2EA2574703F6}" type="presOf" srcId="{5D947486-9130-4D11-AE28-44EF53E1770E}" destId="{14DCF3C9-133F-45E3-A405-2AEF3157513C}" srcOrd="0" destOrd="0" presId="urn:microsoft.com/office/officeart/2005/8/layout/vList2"/>
    <dgm:cxn modelId="{22506E4D-D4B7-4269-86D0-A9580628BE9F}" type="presOf" srcId="{54B6A07B-128A-4794-8140-74A13D4ABFF2}" destId="{19F0A596-9D79-446A-9461-727B97736A22}" srcOrd="0" destOrd="0" presId="urn:microsoft.com/office/officeart/2005/8/layout/vList2"/>
    <dgm:cxn modelId="{E01557E5-BD36-4F6F-BCB6-8D68FBA59DF3}" srcId="{B944C6F6-4A1E-4464-AADE-9BDD7529C4DD}" destId="{5D947486-9130-4D11-AE28-44EF53E1770E}" srcOrd="1" destOrd="0" parTransId="{C766CAF8-1E87-472F-BD0A-8E660F3313BB}" sibTransId="{6FC49EE5-A59E-4B9F-B127-29F256059DA7}"/>
    <dgm:cxn modelId="{6956F5F7-2303-4667-AAA6-E992820571AB}" type="presParOf" srcId="{AA90436B-45FA-47DF-80C2-2C08BC5B553E}" destId="{19F0A596-9D79-446A-9461-727B97736A22}" srcOrd="0" destOrd="0" presId="urn:microsoft.com/office/officeart/2005/8/layout/vList2"/>
    <dgm:cxn modelId="{A5E909C1-9ACF-4C95-B37D-AE3226D0474A}" type="presParOf" srcId="{AA90436B-45FA-47DF-80C2-2C08BC5B553E}" destId="{9207A2A7-9258-4412-9F31-F6E31ED5BC26}" srcOrd="1" destOrd="0" presId="urn:microsoft.com/office/officeart/2005/8/layout/vList2"/>
    <dgm:cxn modelId="{36EDFB75-165C-4637-80F7-E8DF2A9D1370}" type="presParOf" srcId="{AA90436B-45FA-47DF-80C2-2C08BC5B553E}" destId="{14DCF3C9-133F-45E3-A405-2AEF3157513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2.1.4. 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TURN (Traversal Using NAT Relay)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4652E3-9E5A-4ECE-8CCD-6F106C136B6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4E32F34-0FF2-411E-B1BC-018A0E3A5F8E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Cũng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tuy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nhiên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TURN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hỗi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TCP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tải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 TURN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bổ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xung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chế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Symmetric NAT.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thay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TURN server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TURN server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vai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trò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vận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tin.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này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nâng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chất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còn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đảm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an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dẫn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AACA0223-40EB-4F4C-B572-E4B516AF035D}" type="parTrans" cxnId="{2B8FCEF4-D562-48BF-A419-634E0B306FE9}">
      <dgm:prSet/>
      <dgm:spPr/>
      <dgm:t>
        <a:bodyPr/>
        <a:lstStyle/>
        <a:p>
          <a:endParaRPr lang="en-US"/>
        </a:p>
      </dgm:t>
    </dgm:pt>
    <dgm:pt modelId="{992F6CCA-E368-4CC8-84B7-6C4920B5F3E0}" type="sibTrans" cxnId="{2B8FCEF4-D562-48BF-A419-634E0B306FE9}">
      <dgm:prSet/>
      <dgm:spPr/>
      <dgm:t>
        <a:bodyPr/>
        <a:lstStyle/>
        <a:p>
          <a:endParaRPr lang="en-US"/>
        </a:p>
      </dgm:t>
    </dgm:pt>
    <dgm:pt modelId="{E145F96C-4712-41C3-8801-2B10A47EC2A3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Nhưng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cũng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hai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TURN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chi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lớn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băng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lớn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chất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full HD hay video HD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nữa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919EFE73-3B68-4D63-A845-433A47D2A6ED}" type="parTrans" cxnId="{1DAA336A-090B-484A-8F9E-656D4EA3EC33}">
      <dgm:prSet/>
      <dgm:spPr/>
      <dgm:t>
        <a:bodyPr/>
        <a:lstStyle/>
        <a:p>
          <a:endParaRPr lang="en-US"/>
        </a:p>
      </dgm:t>
    </dgm:pt>
    <dgm:pt modelId="{BF484CBF-A62E-4E71-ACC5-E3CDF3A563E3}" type="sibTrans" cxnId="{1DAA336A-090B-484A-8F9E-656D4EA3EC33}">
      <dgm:prSet/>
      <dgm:spPr/>
      <dgm:t>
        <a:bodyPr/>
        <a:lstStyle/>
        <a:p>
          <a:endParaRPr lang="en-US"/>
        </a:p>
      </dgm:t>
    </dgm:pt>
    <dgm:pt modelId="{BF77C039-4274-476B-8996-AB521655EEC0}" type="pres">
      <dgm:prSet presAssocID="{674652E3-9E5A-4ECE-8CCD-6F106C136B6F}" presName="linear" presStyleCnt="0">
        <dgm:presLayoutVars>
          <dgm:animLvl val="lvl"/>
          <dgm:resizeHandles val="exact"/>
        </dgm:presLayoutVars>
      </dgm:prSet>
      <dgm:spPr/>
    </dgm:pt>
    <dgm:pt modelId="{35F47E6A-38A7-4141-9B55-BEC09EFE2E1C}" type="pres">
      <dgm:prSet presAssocID="{B4E32F34-0FF2-411E-B1BC-018A0E3A5F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833003-CE13-4B2D-B16F-48FBE27DAC27}" type="pres">
      <dgm:prSet presAssocID="{992F6CCA-E368-4CC8-84B7-6C4920B5F3E0}" presName="spacer" presStyleCnt="0"/>
      <dgm:spPr/>
    </dgm:pt>
    <dgm:pt modelId="{F7672529-E541-4DC8-8F2B-ABD507200167}" type="pres">
      <dgm:prSet presAssocID="{E145F96C-4712-41C3-8801-2B10A47EC2A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8707E66-BF30-44C9-987E-D8CF09B32CA5}" type="presOf" srcId="{E145F96C-4712-41C3-8801-2B10A47EC2A3}" destId="{F7672529-E541-4DC8-8F2B-ABD507200167}" srcOrd="0" destOrd="0" presId="urn:microsoft.com/office/officeart/2005/8/layout/vList2"/>
    <dgm:cxn modelId="{1DAA336A-090B-484A-8F9E-656D4EA3EC33}" srcId="{674652E3-9E5A-4ECE-8CCD-6F106C136B6F}" destId="{E145F96C-4712-41C3-8801-2B10A47EC2A3}" srcOrd="1" destOrd="0" parTransId="{919EFE73-3B68-4D63-A845-433A47D2A6ED}" sibTransId="{BF484CBF-A62E-4E71-ACC5-E3CDF3A563E3}"/>
    <dgm:cxn modelId="{E69C4194-27CB-4F0F-A597-D88DCDA8BCE2}" type="presOf" srcId="{B4E32F34-0FF2-411E-B1BC-018A0E3A5F8E}" destId="{35F47E6A-38A7-4141-9B55-BEC09EFE2E1C}" srcOrd="0" destOrd="0" presId="urn:microsoft.com/office/officeart/2005/8/layout/vList2"/>
    <dgm:cxn modelId="{2B8FCEF4-D562-48BF-A419-634E0B306FE9}" srcId="{674652E3-9E5A-4ECE-8CCD-6F106C136B6F}" destId="{B4E32F34-0FF2-411E-B1BC-018A0E3A5F8E}" srcOrd="0" destOrd="0" parTransId="{AACA0223-40EB-4F4C-B572-E4B516AF035D}" sibTransId="{992F6CCA-E368-4CC8-84B7-6C4920B5F3E0}"/>
    <dgm:cxn modelId="{FC6668F9-7899-4531-B778-8A67A348AA6A}" type="presOf" srcId="{674652E3-9E5A-4ECE-8CCD-6F106C136B6F}" destId="{BF77C039-4274-476B-8996-AB521655EEC0}" srcOrd="0" destOrd="0" presId="urn:microsoft.com/office/officeart/2005/8/layout/vList2"/>
    <dgm:cxn modelId="{2F68A0EC-C97B-47CB-B279-5A73D20437F1}" type="presParOf" srcId="{BF77C039-4274-476B-8996-AB521655EEC0}" destId="{35F47E6A-38A7-4141-9B55-BEC09EFE2E1C}" srcOrd="0" destOrd="0" presId="urn:microsoft.com/office/officeart/2005/8/layout/vList2"/>
    <dgm:cxn modelId="{B04F790B-94C8-4746-B35F-24452B391C88}" type="presParOf" srcId="{BF77C039-4274-476B-8996-AB521655EEC0}" destId="{30833003-CE13-4B2D-B16F-48FBE27DAC27}" srcOrd="1" destOrd="0" presId="urn:microsoft.com/office/officeart/2005/8/layout/vList2"/>
    <dgm:cxn modelId="{FFFD6AEA-CE56-4FFD-BE1B-D3A206A5C2ED}" type="presParOf" srcId="{BF77C039-4274-476B-8996-AB521655EEC0}" destId="{F7672529-E541-4DC8-8F2B-ABD50720016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2.1.5. 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ICE (Interactive Communication Establishment)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97547C2-5CE1-4BEB-A11F-45FD461ECBA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E1B890-ED94-4CB5-8961-5C78DB28FCE9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phiên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media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dựa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UDP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qua NAT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BC9675A0-36F0-4B37-91F7-FF2B7A1EC798}" type="parTrans" cxnId="{8F9925AB-5AFA-45E2-B759-0685286303DA}">
      <dgm:prSet/>
      <dgm:spPr/>
      <dgm:t>
        <a:bodyPr/>
        <a:lstStyle/>
        <a:p>
          <a:endParaRPr lang="en-US"/>
        </a:p>
      </dgm:t>
    </dgm:pt>
    <dgm:pt modelId="{99F35624-ECF2-44AE-9D21-3029C33048CF}" type="sibTrans" cxnId="{8F9925AB-5AFA-45E2-B759-0685286303DA}">
      <dgm:prSet/>
      <dgm:spPr/>
      <dgm:t>
        <a:bodyPr/>
        <a:lstStyle/>
        <a:p>
          <a:endParaRPr lang="en-US"/>
        </a:p>
      </dgm:t>
    </dgm:pt>
    <dgm:pt modelId="{50E4D5F7-7875-4FF3-AFE1-BFDCC3EF4398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tốt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peer,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tất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song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song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lựa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chọn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02EE6B64-D765-42F2-A1E1-0B4F2814B76D}" type="parTrans" cxnId="{5F21A77F-321F-4D6D-AA2D-E8291AFCD411}">
      <dgm:prSet/>
      <dgm:spPr/>
      <dgm:t>
        <a:bodyPr/>
        <a:lstStyle/>
        <a:p>
          <a:endParaRPr lang="en-US"/>
        </a:p>
      </dgm:t>
    </dgm:pt>
    <dgm:pt modelId="{A8BE60C7-F05A-4409-A202-356001999AB6}" type="sibTrans" cxnId="{5F21A77F-321F-4D6D-AA2D-E8291AFCD411}">
      <dgm:prSet/>
      <dgm:spPr/>
      <dgm:t>
        <a:bodyPr/>
        <a:lstStyle/>
        <a:p>
          <a:endParaRPr lang="en-US"/>
        </a:p>
      </dgm:t>
    </dgm:pt>
    <dgm:pt modelId="{A43E1DE3-64C0-4C24-B114-29AB5188009A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tiên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cố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gắng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hành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card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đằng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NAT)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STUN,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nữa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gm:t>
    </dgm:pt>
    <dgm:pt modelId="{2F9A5B64-7A3B-46EA-BDD9-1D632AF1B439}" type="parTrans" cxnId="{D07E0C0D-411D-4DFB-8235-F54EAEB16B1E}">
      <dgm:prSet/>
      <dgm:spPr/>
      <dgm:t>
        <a:bodyPr/>
        <a:lstStyle/>
        <a:p>
          <a:endParaRPr lang="en-US"/>
        </a:p>
      </dgm:t>
    </dgm:pt>
    <dgm:pt modelId="{587CECCD-18D1-42CE-B174-86FB3D0D1D52}" type="sibTrans" cxnId="{D07E0C0D-411D-4DFB-8235-F54EAEB16B1E}">
      <dgm:prSet/>
      <dgm:spPr/>
      <dgm:t>
        <a:bodyPr/>
        <a:lstStyle/>
        <a:p>
          <a:endParaRPr lang="en-US"/>
        </a:p>
      </dgm:t>
    </dgm:pt>
    <dgm:pt modelId="{C6BA421B-2F72-4D5E-BFA2-D5A878A92008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Nói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hơn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xong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gm:t>
    </dgm:pt>
    <dgm:pt modelId="{14E5DCB1-02BD-4B28-A57A-9266074F6A01}" type="parTrans" cxnId="{537F27B7-FC5C-4C8B-A5B4-48CEAE33AA78}">
      <dgm:prSet/>
      <dgm:spPr/>
      <dgm:t>
        <a:bodyPr/>
        <a:lstStyle/>
        <a:p>
          <a:endParaRPr lang="en-US"/>
        </a:p>
      </dgm:t>
    </dgm:pt>
    <dgm:pt modelId="{AAF78185-AB07-4593-BDAC-C702376328BA}" type="sibTrans" cxnId="{537F27B7-FC5C-4C8B-A5B4-48CEAE33AA78}">
      <dgm:prSet/>
      <dgm:spPr/>
      <dgm:t>
        <a:bodyPr/>
        <a:lstStyle/>
        <a:p>
          <a:endParaRPr lang="en-US"/>
        </a:p>
      </dgm:t>
    </dgm:pt>
    <dgm:pt modelId="{62D443F0-0356-4A4C-812B-CA39D7C96DE6}" type="pres">
      <dgm:prSet presAssocID="{C97547C2-5CE1-4BEB-A11F-45FD461ECBA1}" presName="linear" presStyleCnt="0">
        <dgm:presLayoutVars>
          <dgm:animLvl val="lvl"/>
          <dgm:resizeHandles val="exact"/>
        </dgm:presLayoutVars>
      </dgm:prSet>
      <dgm:spPr/>
    </dgm:pt>
    <dgm:pt modelId="{EB051D43-6027-4371-8926-156327FF53A6}" type="pres">
      <dgm:prSet presAssocID="{C8E1B890-ED94-4CB5-8961-5C78DB28FCE9}" presName="parentText" presStyleLbl="node1" presStyleIdx="0" presStyleCnt="4" custScaleY="61613">
        <dgm:presLayoutVars>
          <dgm:chMax val="0"/>
          <dgm:bulletEnabled val="1"/>
        </dgm:presLayoutVars>
      </dgm:prSet>
      <dgm:spPr/>
    </dgm:pt>
    <dgm:pt modelId="{FB92ADF3-EAE5-468C-8C92-6C454A38A963}" type="pres">
      <dgm:prSet presAssocID="{99F35624-ECF2-44AE-9D21-3029C33048CF}" presName="spacer" presStyleCnt="0"/>
      <dgm:spPr/>
    </dgm:pt>
    <dgm:pt modelId="{5463A3E1-52F6-458C-A115-01721A33738F}" type="pres">
      <dgm:prSet presAssocID="{50E4D5F7-7875-4FF3-AFE1-BFDCC3EF4398}" presName="parentText" presStyleLbl="node1" presStyleIdx="1" presStyleCnt="4" custScaleY="75633">
        <dgm:presLayoutVars>
          <dgm:chMax val="0"/>
          <dgm:bulletEnabled val="1"/>
        </dgm:presLayoutVars>
      </dgm:prSet>
      <dgm:spPr/>
    </dgm:pt>
    <dgm:pt modelId="{43AD6044-D7D5-48DC-AE31-1BADD930F44D}" type="pres">
      <dgm:prSet presAssocID="{A8BE60C7-F05A-4409-A202-356001999AB6}" presName="spacer" presStyleCnt="0"/>
      <dgm:spPr/>
    </dgm:pt>
    <dgm:pt modelId="{2AAD4510-8397-4312-A4E9-EA02008A4964}" type="pres">
      <dgm:prSet presAssocID="{A43E1DE3-64C0-4C24-B114-29AB518800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E57B67-F95D-433C-86F5-AE2ED232102F}" type="pres">
      <dgm:prSet presAssocID="{587CECCD-18D1-42CE-B174-86FB3D0D1D52}" presName="spacer" presStyleCnt="0"/>
      <dgm:spPr/>
    </dgm:pt>
    <dgm:pt modelId="{4303A9BE-5ECE-49BF-8AE9-A5D1D31FDD68}" type="pres">
      <dgm:prSet presAssocID="{C6BA421B-2F72-4D5E-BFA2-D5A878A92008}" presName="parentText" presStyleLbl="node1" presStyleIdx="3" presStyleCnt="4" custScaleY="41869">
        <dgm:presLayoutVars>
          <dgm:chMax val="0"/>
          <dgm:bulletEnabled val="1"/>
        </dgm:presLayoutVars>
      </dgm:prSet>
      <dgm:spPr/>
    </dgm:pt>
  </dgm:ptLst>
  <dgm:cxnLst>
    <dgm:cxn modelId="{D07E0C0D-411D-4DFB-8235-F54EAEB16B1E}" srcId="{C97547C2-5CE1-4BEB-A11F-45FD461ECBA1}" destId="{A43E1DE3-64C0-4C24-B114-29AB5188009A}" srcOrd="2" destOrd="0" parTransId="{2F9A5B64-7A3B-46EA-BDD9-1D632AF1B439}" sibTransId="{587CECCD-18D1-42CE-B174-86FB3D0D1D52}"/>
    <dgm:cxn modelId="{8A062B2F-9DA5-469E-9542-F6F1FC4D5B1C}" type="presOf" srcId="{50E4D5F7-7875-4FF3-AFE1-BFDCC3EF4398}" destId="{5463A3E1-52F6-458C-A115-01721A33738F}" srcOrd="0" destOrd="0" presId="urn:microsoft.com/office/officeart/2005/8/layout/vList2"/>
    <dgm:cxn modelId="{015F5971-7D79-41E8-8D34-33B6C5C93137}" type="presOf" srcId="{C8E1B890-ED94-4CB5-8961-5C78DB28FCE9}" destId="{EB051D43-6027-4371-8926-156327FF53A6}" srcOrd="0" destOrd="0" presId="urn:microsoft.com/office/officeart/2005/8/layout/vList2"/>
    <dgm:cxn modelId="{5F21A77F-321F-4D6D-AA2D-E8291AFCD411}" srcId="{C97547C2-5CE1-4BEB-A11F-45FD461ECBA1}" destId="{50E4D5F7-7875-4FF3-AFE1-BFDCC3EF4398}" srcOrd="1" destOrd="0" parTransId="{02EE6B64-D765-42F2-A1E1-0B4F2814B76D}" sibTransId="{A8BE60C7-F05A-4409-A202-356001999AB6}"/>
    <dgm:cxn modelId="{06968E86-EEE2-4784-AFA6-FA88C1221D5F}" type="presOf" srcId="{A43E1DE3-64C0-4C24-B114-29AB5188009A}" destId="{2AAD4510-8397-4312-A4E9-EA02008A4964}" srcOrd="0" destOrd="0" presId="urn:microsoft.com/office/officeart/2005/8/layout/vList2"/>
    <dgm:cxn modelId="{8F9925AB-5AFA-45E2-B759-0685286303DA}" srcId="{C97547C2-5CE1-4BEB-A11F-45FD461ECBA1}" destId="{C8E1B890-ED94-4CB5-8961-5C78DB28FCE9}" srcOrd="0" destOrd="0" parTransId="{BC9675A0-36F0-4B37-91F7-FF2B7A1EC798}" sibTransId="{99F35624-ECF2-44AE-9D21-3029C33048CF}"/>
    <dgm:cxn modelId="{537F27B7-FC5C-4C8B-A5B4-48CEAE33AA78}" srcId="{C97547C2-5CE1-4BEB-A11F-45FD461ECBA1}" destId="{C6BA421B-2F72-4D5E-BFA2-D5A878A92008}" srcOrd="3" destOrd="0" parTransId="{14E5DCB1-02BD-4B28-A57A-9266074F6A01}" sibTransId="{AAF78185-AB07-4593-BDAC-C702376328BA}"/>
    <dgm:cxn modelId="{9E9AE0E1-EBE4-4080-A077-E14055F6B529}" type="presOf" srcId="{C97547C2-5CE1-4BEB-A11F-45FD461ECBA1}" destId="{62D443F0-0356-4A4C-812B-CA39D7C96DE6}" srcOrd="0" destOrd="0" presId="urn:microsoft.com/office/officeart/2005/8/layout/vList2"/>
    <dgm:cxn modelId="{57808DED-C040-496B-BE71-402269035C7E}" type="presOf" srcId="{C6BA421B-2F72-4D5E-BFA2-D5A878A92008}" destId="{4303A9BE-5ECE-49BF-8AE9-A5D1D31FDD68}" srcOrd="0" destOrd="0" presId="urn:microsoft.com/office/officeart/2005/8/layout/vList2"/>
    <dgm:cxn modelId="{EBAF59FB-07D1-4C59-9F5A-DBDA9AC98401}" type="presParOf" srcId="{62D443F0-0356-4A4C-812B-CA39D7C96DE6}" destId="{EB051D43-6027-4371-8926-156327FF53A6}" srcOrd="0" destOrd="0" presId="urn:microsoft.com/office/officeart/2005/8/layout/vList2"/>
    <dgm:cxn modelId="{B108D167-BD96-4DE8-8DCF-501E1C8E81DC}" type="presParOf" srcId="{62D443F0-0356-4A4C-812B-CA39D7C96DE6}" destId="{FB92ADF3-EAE5-468C-8C92-6C454A38A963}" srcOrd="1" destOrd="0" presId="urn:microsoft.com/office/officeart/2005/8/layout/vList2"/>
    <dgm:cxn modelId="{BB801066-A7DA-44E5-9B41-176F2D8108BF}" type="presParOf" srcId="{62D443F0-0356-4A4C-812B-CA39D7C96DE6}" destId="{5463A3E1-52F6-458C-A115-01721A33738F}" srcOrd="2" destOrd="0" presId="urn:microsoft.com/office/officeart/2005/8/layout/vList2"/>
    <dgm:cxn modelId="{C6E003D2-5EE8-4385-A61B-F1B0C5073FB1}" type="presParOf" srcId="{62D443F0-0356-4A4C-812B-CA39D7C96DE6}" destId="{43AD6044-D7D5-48DC-AE31-1BADD930F44D}" srcOrd="3" destOrd="0" presId="urn:microsoft.com/office/officeart/2005/8/layout/vList2"/>
    <dgm:cxn modelId="{E7C823F3-D057-4295-8006-85E801AEDAA0}" type="presParOf" srcId="{62D443F0-0356-4A4C-812B-CA39D7C96DE6}" destId="{2AAD4510-8397-4312-A4E9-EA02008A4964}" srcOrd="4" destOrd="0" presId="urn:microsoft.com/office/officeart/2005/8/layout/vList2"/>
    <dgm:cxn modelId="{CB0123C8-962E-4D5A-B6F4-90D09632EAFB}" type="presParOf" srcId="{62D443F0-0356-4A4C-812B-CA39D7C96DE6}" destId="{6FE57B67-F95D-433C-86F5-AE2ED232102F}" srcOrd="5" destOrd="0" presId="urn:microsoft.com/office/officeart/2005/8/layout/vList2"/>
    <dgm:cxn modelId="{C10EA70A-2F36-4140-A182-6962B332BD48}" type="presParOf" srcId="{62D443F0-0356-4A4C-812B-CA39D7C96DE6}" destId="{4303A9BE-5ECE-49BF-8AE9-A5D1D31FDD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2.2. 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NodeJS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9433972-2B26-4BBD-8719-64A2CDB6EC2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370AF6-59D8-4C1E-8E73-47D9123A36C4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Node.js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nền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tảng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môi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trường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V8 JavaScript runtime -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JavaScript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cực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chạy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</dgm:t>
    </dgm:pt>
    <dgm:pt modelId="{5EACED1B-D2C3-4BAF-B82E-282D3A57E1AE}" type="parTrans" cxnId="{78E93C60-6487-4DC9-86FE-BC2D6EB188AF}">
      <dgm:prSet/>
      <dgm:spPr/>
      <dgm:t>
        <a:bodyPr/>
        <a:lstStyle/>
        <a:p>
          <a:endParaRPr lang="en-US"/>
        </a:p>
      </dgm:t>
    </dgm:pt>
    <dgm:pt modelId="{BA37BFF2-672B-4CD9-92D1-326811FAF765}" type="sibTrans" cxnId="{78E93C60-6487-4DC9-86FE-BC2D6EB188AF}">
      <dgm:prSet/>
      <dgm:spPr/>
      <dgm:t>
        <a:bodyPr/>
        <a:lstStyle/>
        <a:p>
          <a:endParaRPr lang="en-US"/>
        </a:p>
      </dgm:t>
    </dgm:pt>
    <dgm:pt modelId="{D5B625D7-B1DA-472B-947D-03DEF36F5D24}" type="pres">
      <dgm:prSet presAssocID="{19433972-2B26-4BBD-8719-64A2CDB6EC2B}" presName="linear" presStyleCnt="0">
        <dgm:presLayoutVars>
          <dgm:animLvl val="lvl"/>
          <dgm:resizeHandles val="exact"/>
        </dgm:presLayoutVars>
      </dgm:prSet>
      <dgm:spPr/>
    </dgm:pt>
    <dgm:pt modelId="{ED5A2959-4D46-4C80-B5C2-2EA294B252BA}" type="pres">
      <dgm:prSet presAssocID="{C6370AF6-59D8-4C1E-8E73-47D9123A36C4}" presName="parentText" presStyleLbl="node1" presStyleIdx="0" presStyleCnt="1" custLinFactY="-44188" custLinFactNeighborX="-12973" custLinFactNeighborY="-100000">
        <dgm:presLayoutVars>
          <dgm:chMax val="0"/>
          <dgm:bulletEnabled val="1"/>
        </dgm:presLayoutVars>
      </dgm:prSet>
      <dgm:spPr/>
    </dgm:pt>
  </dgm:ptLst>
  <dgm:cxnLst>
    <dgm:cxn modelId="{78E93C60-6487-4DC9-86FE-BC2D6EB188AF}" srcId="{19433972-2B26-4BBD-8719-64A2CDB6EC2B}" destId="{C6370AF6-59D8-4C1E-8E73-47D9123A36C4}" srcOrd="0" destOrd="0" parTransId="{5EACED1B-D2C3-4BAF-B82E-282D3A57E1AE}" sibTransId="{BA37BFF2-672B-4CD9-92D1-326811FAF765}"/>
    <dgm:cxn modelId="{F3242E7A-383B-470A-8358-D5EA5E187007}" type="presOf" srcId="{19433972-2B26-4BBD-8719-64A2CDB6EC2B}" destId="{D5B625D7-B1DA-472B-947D-03DEF36F5D24}" srcOrd="0" destOrd="0" presId="urn:microsoft.com/office/officeart/2005/8/layout/vList2"/>
    <dgm:cxn modelId="{7DAAFBFC-5AC0-4694-BAB1-54B42344A9AF}" type="presOf" srcId="{C6370AF6-59D8-4C1E-8E73-47D9123A36C4}" destId="{ED5A2959-4D46-4C80-B5C2-2EA294B252BA}" srcOrd="0" destOrd="0" presId="urn:microsoft.com/office/officeart/2005/8/layout/vList2"/>
    <dgm:cxn modelId="{7C8674A8-F911-48FA-8FBC-FC7E54F63E95}" type="presParOf" srcId="{D5B625D7-B1DA-472B-947D-03DEF36F5D24}" destId="{ED5A2959-4D46-4C80-B5C2-2EA294B252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A4B1F86-0DCC-41E7-9DE8-0969C98E491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01262D-AA19-4B6D-B716-9F328BE30E44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Ưu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tốc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rộng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 NodeJS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tốc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rất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70B9CE-806B-4B35-8023-ACDFDEC550A7}" type="parTrans" cxnId="{6B6C51BD-A087-4D2A-AE72-9493FDCDE79B}">
      <dgm:prSet/>
      <dgm:spPr/>
      <dgm:t>
        <a:bodyPr/>
        <a:lstStyle/>
        <a:p>
          <a:endParaRPr lang="en-US"/>
        </a:p>
      </dgm:t>
    </dgm:pt>
    <dgm:pt modelId="{083D0F22-E2FD-40D8-B3BC-1B01B97FA4D7}" type="sibTrans" cxnId="{6B6C51BD-A087-4D2A-AE72-9493FDCDE79B}">
      <dgm:prSet/>
      <dgm:spPr/>
      <dgm:t>
        <a:bodyPr/>
        <a:lstStyle/>
        <a:p>
          <a:endParaRPr lang="en-US"/>
        </a:p>
      </dgm:t>
    </dgm:pt>
    <dgm:pt modelId="{0035EF7F-68EB-412B-A478-808161858C12}" type="pres">
      <dgm:prSet presAssocID="{4A4B1F86-0DCC-41E7-9DE8-0969C98E491D}" presName="linear" presStyleCnt="0">
        <dgm:presLayoutVars>
          <dgm:animLvl val="lvl"/>
          <dgm:resizeHandles val="exact"/>
        </dgm:presLayoutVars>
      </dgm:prSet>
      <dgm:spPr/>
    </dgm:pt>
    <dgm:pt modelId="{771B1F65-FEF9-402C-9452-42AC93974A09}" type="pres">
      <dgm:prSet presAssocID="{6701262D-AA19-4B6D-B716-9F328BE30E44}" presName="parentText" presStyleLbl="node1" presStyleIdx="0" presStyleCnt="1" custLinFactNeighborX="714" custLinFactNeighborY="-901">
        <dgm:presLayoutVars>
          <dgm:chMax val="0"/>
          <dgm:bulletEnabled val="1"/>
        </dgm:presLayoutVars>
      </dgm:prSet>
      <dgm:spPr/>
    </dgm:pt>
  </dgm:ptLst>
  <dgm:cxnLst>
    <dgm:cxn modelId="{45EACC49-20C6-4975-AF4D-60BA3313398A}" type="presOf" srcId="{6701262D-AA19-4B6D-B716-9F328BE30E44}" destId="{771B1F65-FEF9-402C-9452-42AC93974A09}" srcOrd="0" destOrd="0" presId="urn:microsoft.com/office/officeart/2005/8/layout/vList2"/>
    <dgm:cxn modelId="{6B6C51BD-A087-4D2A-AE72-9493FDCDE79B}" srcId="{4A4B1F86-0DCC-41E7-9DE8-0969C98E491D}" destId="{6701262D-AA19-4B6D-B716-9F328BE30E44}" srcOrd="0" destOrd="0" parTransId="{CD70B9CE-806B-4B35-8023-ACDFDEC550A7}" sibTransId="{083D0F22-E2FD-40D8-B3BC-1B01B97FA4D7}"/>
    <dgm:cxn modelId="{B4193DF8-5524-4F26-8BB2-9C3899B3763B}" type="presOf" srcId="{4A4B1F86-0DCC-41E7-9DE8-0969C98E491D}" destId="{0035EF7F-68EB-412B-A478-808161858C12}" srcOrd="0" destOrd="0" presId="urn:microsoft.com/office/officeart/2005/8/layout/vList2"/>
    <dgm:cxn modelId="{4E312F3C-3AD1-4FE0-B99C-BCBE0F28650B}" type="presParOf" srcId="{0035EF7F-68EB-412B-A478-808161858C12}" destId="{771B1F65-FEF9-402C-9452-42AC93974A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5BB5EF1-F3E0-4E54-9978-DF0F99E2137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1626129-9357-4E03-B55A-6136A4EC580E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hầu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mới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khai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NodeJS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host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dàng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A00F30-FDD6-45C3-9083-C66187753D04}" type="parTrans" cxnId="{EA8CB88C-F4AB-4E10-9ACC-05B45D5DAAEA}">
      <dgm:prSet/>
      <dgm:spPr/>
      <dgm:t>
        <a:bodyPr/>
        <a:lstStyle/>
        <a:p>
          <a:endParaRPr lang="en-US"/>
        </a:p>
      </dgm:t>
    </dgm:pt>
    <dgm:pt modelId="{2FCF6E2C-684D-44F1-BE9D-A599DC819C3B}" type="sibTrans" cxnId="{EA8CB88C-F4AB-4E10-9ACC-05B45D5DAAEA}">
      <dgm:prSet/>
      <dgm:spPr/>
      <dgm:t>
        <a:bodyPr/>
        <a:lstStyle/>
        <a:p>
          <a:endParaRPr lang="en-US"/>
        </a:p>
      </dgm:t>
    </dgm:pt>
    <dgm:pt modelId="{8B303C4C-63E3-4657-936A-D82946C23FBA}" type="pres">
      <dgm:prSet presAssocID="{35BB5EF1-F3E0-4E54-9978-DF0F99E2137F}" presName="linear" presStyleCnt="0">
        <dgm:presLayoutVars>
          <dgm:animLvl val="lvl"/>
          <dgm:resizeHandles val="exact"/>
        </dgm:presLayoutVars>
      </dgm:prSet>
      <dgm:spPr/>
    </dgm:pt>
    <dgm:pt modelId="{F87A9C6E-B698-4F92-B672-BE35D08421A0}" type="pres">
      <dgm:prSet presAssocID="{21626129-9357-4E03-B55A-6136A4EC580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DE78E27-131D-430E-A8C1-C323CD79CA8B}" type="presOf" srcId="{35BB5EF1-F3E0-4E54-9978-DF0F99E2137F}" destId="{8B303C4C-63E3-4657-936A-D82946C23FBA}" srcOrd="0" destOrd="0" presId="urn:microsoft.com/office/officeart/2005/8/layout/vList2"/>
    <dgm:cxn modelId="{7E367476-0D7D-44C8-82B2-85229F429FCF}" type="presOf" srcId="{21626129-9357-4E03-B55A-6136A4EC580E}" destId="{F87A9C6E-B698-4F92-B672-BE35D08421A0}" srcOrd="0" destOrd="0" presId="urn:microsoft.com/office/officeart/2005/8/layout/vList2"/>
    <dgm:cxn modelId="{EA8CB88C-F4AB-4E10-9ACC-05B45D5DAAEA}" srcId="{35BB5EF1-F3E0-4E54-9978-DF0F99E2137F}" destId="{21626129-9357-4E03-B55A-6136A4EC580E}" srcOrd="0" destOrd="0" parTransId="{0DA00F30-FDD6-45C3-9083-C66187753D04}" sibTransId="{2FCF6E2C-684D-44F1-BE9D-A599DC819C3B}"/>
    <dgm:cxn modelId="{78BB04C0-DAAB-4B84-9B52-6D987BAF0EBD}" type="presParOf" srcId="{8B303C4C-63E3-4657-936A-D82946C23FBA}" destId="{F87A9C6E-B698-4F92-B672-BE35D08421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2.3. MongoDB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DD71095-4C25-4DFE-A7D4-4EE3144B4FB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7E06EDC-80F2-43EC-99C8-AF852B4B23B3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MongoDB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nguồn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CSDL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thuộc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NoSql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hàng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C27B8B-EA46-40D3-AF78-8E6183BC5624}" type="parTrans" cxnId="{59517693-EB48-48AB-BB72-E2B616A687F5}">
      <dgm:prSet/>
      <dgm:spPr/>
      <dgm:t>
        <a:bodyPr/>
        <a:lstStyle/>
        <a:p>
          <a:endParaRPr lang="en-US"/>
        </a:p>
      </dgm:t>
    </dgm:pt>
    <dgm:pt modelId="{C0631E36-A063-4416-8446-2172FAD5893C}" type="sibTrans" cxnId="{59517693-EB48-48AB-BB72-E2B616A687F5}">
      <dgm:prSet/>
      <dgm:spPr/>
      <dgm:t>
        <a:bodyPr/>
        <a:lstStyle/>
        <a:p>
          <a:endParaRPr lang="en-US"/>
        </a:p>
      </dgm:t>
    </dgm:pt>
    <dgm:pt modelId="{EF38F158-CDA8-4AE5-984A-A4B4DDADF9EE}" type="pres">
      <dgm:prSet presAssocID="{DDD71095-4C25-4DFE-A7D4-4EE3144B4FB9}" presName="linear" presStyleCnt="0">
        <dgm:presLayoutVars>
          <dgm:animLvl val="lvl"/>
          <dgm:resizeHandles val="exact"/>
        </dgm:presLayoutVars>
      </dgm:prSet>
      <dgm:spPr/>
    </dgm:pt>
    <dgm:pt modelId="{281C9B49-EC20-4E79-9B71-1D6ACBFD80C4}" type="pres">
      <dgm:prSet presAssocID="{17E06EDC-80F2-43EC-99C8-AF852B4B23B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2CAD02A-461D-44D9-9309-31FD38834469}" type="presOf" srcId="{17E06EDC-80F2-43EC-99C8-AF852B4B23B3}" destId="{281C9B49-EC20-4E79-9B71-1D6ACBFD80C4}" srcOrd="0" destOrd="0" presId="urn:microsoft.com/office/officeart/2005/8/layout/vList2"/>
    <dgm:cxn modelId="{967E935D-73B5-4F4F-94A6-FBD705B19E86}" type="presOf" srcId="{DDD71095-4C25-4DFE-A7D4-4EE3144B4FB9}" destId="{EF38F158-CDA8-4AE5-984A-A4B4DDADF9EE}" srcOrd="0" destOrd="0" presId="urn:microsoft.com/office/officeart/2005/8/layout/vList2"/>
    <dgm:cxn modelId="{59517693-EB48-48AB-BB72-E2B616A687F5}" srcId="{DDD71095-4C25-4DFE-A7D4-4EE3144B4FB9}" destId="{17E06EDC-80F2-43EC-99C8-AF852B4B23B3}" srcOrd="0" destOrd="0" parTransId="{4AC27B8B-EA46-40D3-AF78-8E6183BC5624}" sibTransId="{C0631E36-A063-4416-8446-2172FAD5893C}"/>
    <dgm:cxn modelId="{E0E8A8CC-0F83-4B36-9C47-09BBB3CC3875}" type="presParOf" srcId="{EF38F158-CDA8-4AE5-984A-A4B4DDADF9EE}" destId="{281C9B49-EC20-4E79-9B71-1D6ACBFD80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FE5B597-AA2D-43F1-802D-3BEC89390E7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E0F618A-219B-4063-8BFD-07F666D451E5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Do MongoDB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dưới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dạng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Document JSON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collection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kích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cỡ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document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nhau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725184-EA30-41A6-A1A2-BF6A87ED63D5}" type="parTrans" cxnId="{36DA038C-A3FF-4714-B399-F72D1AD13CD2}">
      <dgm:prSet/>
      <dgm:spPr/>
      <dgm:t>
        <a:bodyPr/>
        <a:lstStyle/>
        <a:p>
          <a:endParaRPr lang="en-US"/>
        </a:p>
      </dgm:t>
    </dgm:pt>
    <dgm:pt modelId="{75CE4C68-B77C-4685-BE85-9C6CB8AA84B7}" type="sibTrans" cxnId="{36DA038C-A3FF-4714-B399-F72D1AD13CD2}">
      <dgm:prSet/>
      <dgm:spPr/>
      <dgm:t>
        <a:bodyPr/>
        <a:lstStyle/>
        <a:p>
          <a:endParaRPr lang="en-US"/>
        </a:p>
      </dgm:t>
    </dgm:pt>
    <dgm:pt modelId="{FEA55CE6-75F7-4693-870D-771B9A443B2B}" type="pres">
      <dgm:prSet presAssocID="{BFE5B597-AA2D-43F1-802D-3BEC89390E74}" presName="linear" presStyleCnt="0">
        <dgm:presLayoutVars>
          <dgm:animLvl val="lvl"/>
          <dgm:resizeHandles val="exact"/>
        </dgm:presLayoutVars>
      </dgm:prSet>
      <dgm:spPr/>
    </dgm:pt>
    <dgm:pt modelId="{DD2DAECA-B7A8-4B7E-81B4-D65AFB08270C}" type="pres">
      <dgm:prSet presAssocID="{3E0F618A-219B-4063-8BFD-07F666D451E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B5E37B-F13E-40C0-A248-5F04FBFB4F97}" type="presOf" srcId="{3E0F618A-219B-4063-8BFD-07F666D451E5}" destId="{DD2DAECA-B7A8-4B7E-81B4-D65AFB08270C}" srcOrd="0" destOrd="0" presId="urn:microsoft.com/office/officeart/2005/8/layout/vList2"/>
    <dgm:cxn modelId="{36DA038C-A3FF-4714-B399-F72D1AD13CD2}" srcId="{BFE5B597-AA2D-43F1-802D-3BEC89390E74}" destId="{3E0F618A-219B-4063-8BFD-07F666D451E5}" srcOrd="0" destOrd="0" parTransId="{06725184-EA30-41A6-A1A2-BF6A87ED63D5}" sibTransId="{75CE4C68-B77C-4685-BE85-9C6CB8AA84B7}"/>
    <dgm:cxn modelId="{ED7B88C2-0E65-46D1-ABCA-5E19428CA638}" type="presOf" srcId="{BFE5B597-AA2D-43F1-802D-3BEC89390E74}" destId="{FEA55CE6-75F7-4693-870D-771B9A443B2B}" srcOrd="0" destOrd="0" presId="urn:microsoft.com/office/officeart/2005/8/layout/vList2"/>
    <dgm:cxn modelId="{0240797F-411D-4351-A400-20E4EF62F203}" type="presParOf" srcId="{FEA55CE6-75F7-4693-870D-771B9A443B2B}" destId="{DD2DAECA-B7A8-4B7E-81B4-D65AFB0827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55EFAC2-6934-4AA4-B03B-476ABC16C6B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CED9A92-CAB4-4B29-B85E-0B9D2C67A1D0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MongoDB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chất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ràng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buộc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RDBMS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mongoDB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sức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cẩn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thận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CFE04D76-936D-482B-B496-0D640A3F650A}" type="parTrans" cxnId="{00359B81-E2FD-416A-B392-41EF63554F49}">
      <dgm:prSet/>
      <dgm:spPr/>
      <dgm:t>
        <a:bodyPr/>
        <a:lstStyle/>
        <a:p>
          <a:endParaRPr lang="en-US"/>
        </a:p>
      </dgm:t>
    </dgm:pt>
    <dgm:pt modelId="{B5EC9119-454C-44BE-BBDF-7DB53BFED7E2}" type="sibTrans" cxnId="{00359B81-E2FD-416A-B392-41EF63554F49}">
      <dgm:prSet/>
      <dgm:spPr/>
      <dgm:t>
        <a:bodyPr/>
        <a:lstStyle/>
        <a:p>
          <a:endParaRPr lang="en-US"/>
        </a:p>
      </dgm:t>
    </dgm:pt>
    <dgm:pt modelId="{52AE9611-7DF6-444F-BB54-EFF0E58EF4B6}" type="pres">
      <dgm:prSet presAssocID="{F55EFAC2-6934-4AA4-B03B-476ABC16C6BA}" presName="linear" presStyleCnt="0">
        <dgm:presLayoutVars>
          <dgm:animLvl val="lvl"/>
          <dgm:resizeHandles val="exact"/>
        </dgm:presLayoutVars>
      </dgm:prSet>
      <dgm:spPr/>
    </dgm:pt>
    <dgm:pt modelId="{B9E4FD34-B1B1-41FA-85E6-536ABA065FFE}" type="pres">
      <dgm:prSet presAssocID="{FCED9A92-CAB4-4B29-B85E-0B9D2C67A1D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47A314D-D080-4CD0-8426-A9748F05536F}" type="presOf" srcId="{FCED9A92-CAB4-4B29-B85E-0B9D2C67A1D0}" destId="{B9E4FD34-B1B1-41FA-85E6-536ABA065FFE}" srcOrd="0" destOrd="0" presId="urn:microsoft.com/office/officeart/2005/8/layout/vList2"/>
    <dgm:cxn modelId="{00359B81-E2FD-416A-B392-41EF63554F49}" srcId="{F55EFAC2-6934-4AA4-B03B-476ABC16C6BA}" destId="{FCED9A92-CAB4-4B29-B85E-0B9D2C67A1D0}" srcOrd="0" destOrd="0" parTransId="{CFE04D76-936D-482B-B496-0D640A3F650A}" sibTransId="{B5EC9119-454C-44BE-BBDF-7DB53BFED7E2}"/>
    <dgm:cxn modelId="{1E74BC9B-66E4-4A89-96CF-F2BB241635C2}" type="presOf" srcId="{F55EFAC2-6934-4AA4-B03B-476ABC16C6BA}" destId="{52AE9611-7DF6-444F-BB54-EFF0E58EF4B6}" srcOrd="0" destOrd="0" presId="urn:microsoft.com/office/officeart/2005/8/layout/vList2"/>
    <dgm:cxn modelId="{2C1940DA-3F8D-4D8C-B7B0-CB15CFD11E91}" type="presParOf" srcId="{52AE9611-7DF6-444F-BB54-EFF0E58EF4B6}" destId="{B9E4FD34-B1B1-41FA-85E6-536ABA065F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vi-VN" sz="1400" b="0" dirty="0">
              <a:latin typeface="+mj-lt"/>
            </a:rPr>
            <a:t>3.1</a:t>
          </a:r>
          <a:r>
            <a:rPr lang="en-US" sz="1400" b="0" dirty="0">
              <a:latin typeface="+mj-lt"/>
            </a:rPr>
            <a:t>.</a:t>
          </a:r>
          <a:r>
            <a:rPr lang="vi-VN" sz="1400" b="0" dirty="0">
              <a:latin typeface="+mj-lt"/>
            </a:rPr>
            <a:t>   Định nghĩa lại bài toán</a:t>
          </a:r>
          <a:endParaRPr lang="en-US" sz="1400" b="0" dirty="0">
            <a:latin typeface="+mj-lt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2BDB8E6-C31C-4EF9-91CF-51CC5A3F4E6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4E5504-BE75-4469-A6DF-9A34E9A8BC17}">
      <dgm:prSet custT="1"/>
      <dgm:spPr/>
      <dgm:t>
        <a:bodyPr/>
        <a:lstStyle/>
        <a:p>
          <a:r>
            <a:rPr lang="vi-VN" sz="1300" b="1" i="0" dirty="0">
              <a:latin typeface="+mj-lt"/>
            </a:rPr>
            <a:t>3.1.1</a:t>
          </a:r>
          <a:r>
            <a:rPr lang="en-US" sz="1300" b="1" i="0" dirty="0">
              <a:latin typeface="+mj-lt"/>
            </a:rPr>
            <a:t>. </a:t>
          </a:r>
          <a:r>
            <a:rPr lang="vi-VN" sz="1300" b="1" i="0" dirty="0">
              <a:latin typeface="+mj-lt"/>
            </a:rPr>
            <a:t>Xác định vai trò người dùng</a:t>
          </a:r>
          <a:endParaRPr lang="en-US" sz="1300" i="0" dirty="0">
            <a:latin typeface="+mj-lt"/>
          </a:endParaRPr>
        </a:p>
      </dgm:t>
    </dgm:pt>
    <dgm:pt modelId="{6B0E17FC-165B-4CAD-B77B-36240C6F14C3}" type="parTrans" cxnId="{DB103B76-89B9-4568-A58A-0A4796B6A78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F3C29A53-A714-4979-9FFB-5462FB698325}" type="sibTrans" cxnId="{DB103B76-89B9-4568-A58A-0A4796B6A78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EC7E6705-3C8E-4F45-B559-C4A7776E93D4}">
      <dgm:prSet custT="1"/>
      <dgm:spPr/>
      <dgm:t>
        <a:bodyPr/>
        <a:lstStyle/>
        <a:p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chia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3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: Normal, Agent, Admin.</a:t>
          </a:r>
        </a:p>
      </dgm:t>
    </dgm:pt>
    <dgm:pt modelId="{99A8FC94-BC32-4289-92C3-BB74BE673D4A}" type="parTrans" cxnId="{A7D97355-4997-4B92-A27D-5FFD36339D3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E166ABCE-9FF9-45AE-A813-A10C08275B76}" type="sibTrans" cxnId="{A7D97355-4997-4B92-A27D-5FFD36339D3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9AF10C5E-AF83-4624-981E-943395F28FDF}">
      <dgm:prSet custT="1"/>
      <dgm:spPr/>
      <dgm:t>
        <a:bodyPr/>
        <a:lstStyle/>
        <a:p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lựa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chọn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tham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gia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trả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lời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DAC88741-264E-4EB0-B1B7-FDA0D4BC57B3}" type="parTrans" cxnId="{08DDD4E6-5221-464D-83B7-0F5921D7F008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C3C16CAD-0042-4775-B85A-016E7770352D}" type="sibTrans" cxnId="{08DDD4E6-5221-464D-83B7-0F5921D7F008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36E7D6B8-2B71-4D0E-B2D8-AD6E50F8BE6B}">
      <dgm:prSet custT="1"/>
      <dgm:spPr/>
      <dgm:t>
        <a:bodyPr/>
        <a:lstStyle/>
        <a:p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lên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bắt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8998277D-B859-4DA6-A7D8-51DF0CBA65E0}" type="parTrans" cxnId="{29C0F69D-E070-405E-8A21-4CE516062B09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28FAF926-F524-42EC-9E70-FA2E82E00C94}" type="sibTrans" cxnId="{29C0F69D-E070-405E-8A21-4CE516062B09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B67A09F6-61AC-454D-BF11-6C9264951611}">
      <dgm:prSet custT="1"/>
      <dgm:spPr/>
      <dgm:t>
        <a:bodyPr/>
        <a:lstStyle/>
        <a:p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mọi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6AC22BC3-E656-4D11-998C-401577830DED}" type="parTrans" cxnId="{5C843B48-5787-488B-8590-200297A37AD3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0C548238-3AAF-4900-B0BB-3EB7B7F3E178}" type="sibTrans" cxnId="{5C843B48-5787-488B-8590-200297A37AD3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C3CBB62-84FF-41F2-9936-268D04453AC9}">
      <dgm:prSet custT="1"/>
      <dgm:spPr/>
      <dgm:t>
        <a:bodyPr/>
        <a:lstStyle/>
        <a:p>
          <a:r>
            <a:rPr lang="vi-VN" sz="1300" b="1" i="0" dirty="0">
              <a:latin typeface="+mj-lt"/>
            </a:rPr>
            <a:t>3.1.2</a:t>
          </a:r>
          <a:r>
            <a:rPr lang="en-US" sz="1300" b="1" i="0" dirty="0">
              <a:latin typeface="+mj-lt"/>
            </a:rPr>
            <a:t>.</a:t>
          </a:r>
          <a:r>
            <a:rPr lang="vi-VN" sz="1300" b="1" i="0" dirty="0">
              <a:latin typeface="+mj-lt"/>
            </a:rPr>
            <a:t>   Các yêu cầu ứng dụng đối với người dùng</a:t>
          </a:r>
          <a:endParaRPr lang="en-US" sz="1300" i="0" dirty="0">
            <a:latin typeface="+mj-lt"/>
          </a:endParaRPr>
        </a:p>
      </dgm:t>
    </dgm:pt>
    <dgm:pt modelId="{9A9F6DC7-05B2-4ABC-B593-66E07249BA12}" type="parTrans" cxnId="{42FA197C-FE59-4178-AF4D-A7DBD74AA5DF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315608B5-061B-477F-AF6E-2CF591F0FA6F}" type="sibTrans" cxnId="{42FA197C-FE59-4178-AF4D-A7DBD74AA5DF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4B76342-F87F-4372-A7DA-21E9A67F3CCA}">
      <dgm:prSet custT="1"/>
      <dgm:spPr/>
      <dgm:t>
        <a:bodyPr/>
        <a:lstStyle/>
        <a:p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quà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tặng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1785020F-EDB8-4B17-A55B-6DCAC3F51CD6}" type="parTrans" cxnId="{921CDC2F-E643-4794-A304-5D8335D6129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2E979193-03E4-418D-9644-DF8107F8EE2F}" type="sibTrans" cxnId="{921CDC2F-E643-4794-A304-5D8335D6129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3051D39-335D-4305-B893-0AF9E3848471}">
      <dgm:prSet custT="1"/>
      <dgm:spPr/>
      <dgm:t>
        <a:bodyPr/>
        <a:lstStyle/>
        <a:p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203FDED1-9B8E-482B-BF99-43690CD965D5}" type="parTrans" cxnId="{55DBC1D3-8E0C-49BD-A38B-7EA0E5C6280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A843CE3F-F802-4FE2-88E0-0B795DB133BC}" type="sibTrans" cxnId="{55DBC1D3-8E0C-49BD-A38B-7EA0E5C6280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D7763D23-2B6A-44C8-BEAD-EB5FE35F5FD2}">
      <dgm:prSet custT="1"/>
      <dgm:spPr/>
      <dgm:t>
        <a:bodyPr/>
        <a:lstStyle/>
        <a:p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Normal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1AC85FC6-8DF0-4D82-B3B7-34D48B9A5655}" type="parTrans" cxnId="{9025D2E6-80A4-4460-9B32-8B73AE1145EC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F835C71F-17FC-427B-8EAC-55918AA79AFB}" type="sibTrans" cxnId="{9025D2E6-80A4-4460-9B32-8B73AE1145EC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70B48B87-3650-40DE-BB4C-D4296C8677CA}" type="pres">
      <dgm:prSet presAssocID="{02BDB8E6-C31C-4EF9-91CF-51CC5A3F4E68}" presName="linear" presStyleCnt="0">
        <dgm:presLayoutVars>
          <dgm:dir/>
          <dgm:animLvl val="lvl"/>
          <dgm:resizeHandles val="exact"/>
        </dgm:presLayoutVars>
      </dgm:prSet>
      <dgm:spPr/>
    </dgm:pt>
    <dgm:pt modelId="{79771DF1-B083-4191-84F7-D0ECEC66FC9A}" type="pres">
      <dgm:prSet presAssocID="{E04E5504-BE75-4469-A6DF-9A34E9A8BC17}" presName="parentLin" presStyleCnt="0"/>
      <dgm:spPr/>
    </dgm:pt>
    <dgm:pt modelId="{58881ACD-2636-4ABB-AD70-3A8EC64A0CA4}" type="pres">
      <dgm:prSet presAssocID="{E04E5504-BE75-4469-A6DF-9A34E9A8BC17}" presName="parentLeftMargin" presStyleLbl="node1" presStyleIdx="0" presStyleCnt="3"/>
      <dgm:spPr/>
    </dgm:pt>
    <dgm:pt modelId="{371C5F92-7093-44C1-ACF4-BD4B48223860}" type="pres">
      <dgm:prSet presAssocID="{E04E5504-BE75-4469-A6DF-9A34E9A8BC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D8C769-7686-43B0-89E4-151AF58BCC88}" type="pres">
      <dgm:prSet presAssocID="{E04E5504-BE75-4469-A6DF-9A34E9A8BC17}" presName="negativeSpace" presStyleCnt="0"/>
      <dgm:spPr/>
    </dgm:pt>
    <dgm:pt modelId="{59226102-E248-409D-90FD-F4736B24D6B3}" type="pres">
      <dgm:prSet presAssocID="{E04E5504-BE75-4469-A6DF-9A34E9A8BC17}" presName="childText" presStyleLbl="conFgAcc1" presStyleIdx="0" presStyleCnt="3" custLinFactNeighborX="-1229" custLinFactNeighborY="50853">
        <dgm:presLayoutVars>
          <dgm:bulletEnabled val="1"/>
        </dgm:presLayoutVars>
      </dgm:prSet>
      <dgm:spPr/>
    </dgm:pt>
    <dgm:pt modelId="{1EAD4610-A95B-4929-8EEE-744872461B68}" type="pres">
      <dgm:prSet presAssocID="{F3C29A53-A714-4979-9FFB-5462FB698325}" presName="spaceBetweenRectangles" presStyleCnt="0"/>
      <dgm:spPr/>
    </dgm:pt>
    <dgm:pt modelId="{52A33D8A-0AB0-4CF3-B74C-4F0A373014FB}" type="pres">
      <dgm:prSet presAssocID="{EC7E6705-3C8E-4F45-B559-C4A7776E93D4}" presName="parentLin" presStyleCnt="0"/>
      <dgm:spPr/>
    </dgm:pt>
    <dgm:pt modelId="{A232F212-7A45-4EB2-9EB1-7A00DB066586}" type="pres">
      <dgm:prSet presAssocID="{EC7E6705-3C8E-4F45-B559-C4A7776E93D4}" presName="parentLeftMargin" presStyleLbl="node1" presStyleIdx="0" presStyleCnt="3"/>
      <dgm:spPr/>
    </dgm:pt>
    <dgm:pt modelId="{DBF12A95-0BA2-452E-845D-27681C14D3BE}" type="pres">
      <dgm:prSet presAssocID="{EC7E6705-3C8E-4F45-B559-C4A7776E93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04E874-62AB-4DCD-8835-367CBD5B3F5F}" type="pres">
      <dgm:prSet presAssocID="{EC7E6705-3C8E-4F45-B559-C4A7776E93D4}" presName="negativeSpace" presStyleCnt="0"/>
      <dgm:spPr/>
    </dgm:pt>
    <dgm:pt modelId="{4712B0D6-368A-472F-A6D9-913952799E4F}" type="pres">
      <dgm:prSet presAssocID="{EC7E6705-3C8E-4F45-B559-C4A7776E93D4}" presName="childText" presStyleLbl="conFgAcc1" presStyleIdx="1" presStyleCnt="3">
        <dgm:presLayoutVars>
          <dgm:bulletEnabled val="1"/>
        </dgm:presLayoutVars>
      </dgm:prSet>
      <dgm:spPr/>
    </dgm:pt>
    <dgm:pt modelId="{EB9FD8C6-65BD-4E29-88A0-D449DCF5165C}" type="pres">
      <dgm:prSet presAssocID="{E166ABCE-9FF9-45AE-A813-A10C08275B76}" presName="spaceBetweenRectangles" presStyleCnt="0"/>
      <dgm:spPr/>
    </dgm:pt>
    <dgm:pt modelId="{ED687C8D-B04E-4971-B3E9-495AAE8C81CE}" type="pres">
      <dgm:prSet presAssocID="{8C3CBB62-84FF-41F2-9936-268D04453AC9}" presName="parentLin" presStyleCnt="0"/>
      <dgm:spPr/>
    </dgm:pt>
    <dgm:pt modelId="{1BE5EFC6-61DF-40BD-9738-B45384E1692F}" type="pres">
      <dgm:prSet presAssocID="{8C3CBB62-84FF-41F2-9936-268D04453AC9}" presName="parentLeftMargin" presStyleLbl="node1" presStyleIdx="1" presStyleCnt="3"/>
      <dgm:spPr/>
    </dgm:pt>
    <dgm:pt modelId="{25E53270-0B72-463B-A5D5-A17522647688}" type="pres">
      <dgm:prSet presAssocID="{8C3CBB62-84FF-41F2-9936-268D04453AC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EAF92B-2CC5-42E0-BA55-4EF543F2A0B1}" type="pres">
      <dgm:prSet presAssocID="{8C3CBB62-84FF-41F2-9936-268D04453AC9}" presName="negativeSpace" presStyleCnt="0"/>
      <dgm:spPr/>
    </dgm:pt>
    <dgm:pt modelId="{E0065A37-F7B5-415F-815F-903F6F5ECCAC}" type="pres">
      <dgm:prSet presAssocID="{8C3CBB62-84FF-41F2-9936-268D04453A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EAE503-7956-453F-A362-CEEB926E188B}" type="presOf" srcId="{D7763D23-2B6A-44C8-BEAD-EB5FE35F5FD2}" destId="{E0065A37-F7B5-415F-815F-903F6F5ECCAC}" srcOrd="0" destOrd="2" presId="urn:microsoft.com/office/officeart/2005/8/layout/list1"/>
    <dgm:cxn modelId="{A4F8632B-2837-400F-83B8-2A37AD0F7BF5}" type="presOf" srcId="{9AF10C5E-AF83-4624-981E-943395F28FDF}" destId="{4712B0D6-368A-472F-A6D9-913952799E4F}" srcOrd="0" destOrd="0" presId="urn:microsoft.com/office/officeart/2005/8/layout/list1"/>
    <dgm:cxn modelId="{921CDC2F-E643-4794-A304-5D8335D6129A}" srcId="{8C3CBB62-84FF-41F2-9936-268D04453AC9}" destId="{84B76342-F87F-4372-A7DA-21E9A67F3CCA}" srcOrd="0" destOrd="0" parTransId="{1785020F-EDB8-4B17-A55B-6DCAC3F51CD6}" sibTransId="{2E979193-03E4-418D-9644-DF8107F8EE2F}"/>
    <dgm:cxn modelId="{85444F42-8112-4245-BCF8-571CD33CE046}" type="presOf" srcId="{8C3CBB62-84FF-41F2-9936-268D04453AC9}" destId="{25E53270-0B72-463B-A5D5-A17522647688}" srcOrd="1" destOrd="0" presId="urn:microsoft.com/office/officeart/2005/8/layout/list1"/>
    <dgm:cxn modelId="{5C843B48-5787-488B-8590-200297A37AD3}" srcId="{EC7E6705-3C8E-4F45-B559-C4A7776E93D4}" destId="{B67A09F6-61AC-454D-BF11-6C9264951611}" srcOrd="2" destOrd="0" parTransId="{6AC22BC3-E656-4D11-998C-401577830DED}" sibTransId="{0C548238-3AAF-4900-B0BB-3EB7B7F3E178}"/>
    <dgm:cxn modelId="{734B6448-DF7F-47C9-A9FE-0381D6A876DF}" type="presOf" srcId="{02BDB8E6-C31C-4EF9-91CF-51CC5A3F4E68}" destId="{70B48B87-3650-40DE-BB4C-D4296C8677CA}" srcOrd="0" destOrd="0" presId="urn:microsoft.com/office/officeart/2005/8/layout/list1"/>
    <dgm:cxn modelId="{BC5CEA50-0C23-4FED-8080-FAC846AB5A01}" type="presOf" srcId="{B67A09F6-61AC-454D-BF11-6C9264951611}" destId="{4712B0D6-368A-472F-A6D9-913952799E4F}" srcOrd="0" destOrd="2" presId="urn:microsoft.com/office/officeart/2005/8/layout/list1"/>
    <dgm:cxn modelId="{A7D97355-4997-4B92-A27D-5FFD36339D3A}" srcId="{02BDB8E6-C31C-4EF9-91CF-51CC5A3F4E68}" destId="{EC7E6705-3C8E-4F45-B559-C4A7776E93D4}" srcOrd="1" destOrd="0" parTransId="{99A8FC94-BC32-4289-92C3-BB74BE673D4A}" sibTransId="{E166ABCE-9FF9-45AE-A813-A10C08275B76}"/>
    <dgm:cxn modelId="{DB103B76-89B9-4568-A58A-0A4796B6A782}" srcId="{02BDB8E6-C31C-4EF9-91CF-51CC5A3F4E68}" destId="{E04E5504-BE75-4469-A6DF-9A34E9A8BC17}" srcOrd="0" destOrd="0" parTransId="{6B0E17FC-165B-4CAD-B77B-36240C6F14C3}" sibTransId="{F3C29A53-A714-4979-9FFB-5462FB698325}"/>
    <dgm:cxn modelId="{42FA197C-FE59-4178-AF4D-A7DBD74AA5DF}" srcId="{02BDB8E6-C31C-4EF9-91CF-51CC5A3F4E68}" destId="{8C3CBB62-84FF-41F2-9936-268D04453AC9}" srcOrd="2" destOrd="0" parTransId="{9A9F6DC7-05B2-4ABC-B593-66E07249BA12}" sibTransId="{315608B5-061B-477F-AF6E-2CF591F0FA6F}"/>
    <dgm:cxn modelId="{49B3C792-7426-4216-8DC4-8A850B4B56C4}" type="presOf" srcId="{83051D39-335D-4305-B893-0AF9E3848471}" destId="{E0065A37-F7B5-415F-815F-903F6F5ECCAC}" srcOrd="0" destOrd="1" presId="urn:microsoft.com/office/officeart/2005/8/layout/list1"/>
    <dgm:cxn modelId="{98228A9B-A075-471D-92F6-6EEF497287B4}" type="presOf" srcId="{84B76342-F87F-4372-A7DA-21E9A67F3CCA}" destId="{E0065A37-F7B5-415F-815F-903F6F5ECCAC}" srcOrd="0" destOrd="0" presId="urn:microsoft.com/office/officeart/2005/8/layout/list1"/>
    <dgm:cxn modelId="{29C0F69D-E070-405E-8A21-4CE516062B09}" srcId="{EC7E6705-3C8E-4F45-B559-C4A7776E93D4}" destId="{36E7D6B8-2B71-4D0E-B2D8-AD6E50F8BE6B}" srcOrd="1" destOrd="0" parTransId="{8998277D-B859-4DA6-A7D8-51DF0CBA65E0}" sibTransId="{28FAF926-F524-42EC-9E70-FA2E82E00C94}"/>
    <dgm:cxn modelId="{315ED3AB-9676-4CBF-9E03-8BF057C23F43}" type="presOf" srcId="{E04E5504-BE75-4469-A6DF-9A34E9A8BC17}" destId="{371C5F92-7093-44C1-ACF4-BD4B48223860}" srcOrd="1" destOrd="0" presId="urn:microsoft.com/office/officeart/2005/8/layout/list1"/>
    <dgm:cxn modelId="{A0F8B2AD-4C2E-4003-8619-2F1F68154A34}" type="presOf" srcId="{EC7E6705-3C8E-4F45-B559-C4A7776E93D4}" destId="{A232F212-7A45-4EB2-9EB1-7A00DB066586}" srcOrd="0" destOrd="0" presId="urn:microsoft.com/office/officeart/2005/8/layout/list1"/>
    <dgm:cxn modelId="{EB38E0B9-4F5A-4D8D-A2B9-7699B9E970D7}" type="presOf" srcId="{8C3CBB62-84FF-41F2-9936-268D04453AC9}" destId="{1BE5EFC6-61DF-40BD-9738-B45384E1692F}" srcOrd="0" destOrd="0" presId="urn:microsoft.com/office/officeart/2005/8/layout/list1"/>
    <dgm:cxn modelId="{036EBABE-C006-4BD6-AE03-13C8A318E790}" type="presOf" srcId="{EC7E6705-3C8E-4F45-B559-C4A7776E93D4}" destId="{DBF12A95-0BA2-452E-845D-27681C14D3BE}" srcOrd="1" destOrd="0" presId="urn:microsoft.com/office/officeart/2005/8/layout/list1"/>
    <dgm:cxn modelId="{9DA58BC0-88A8-42FA-BB55-324E9E730D01}" type="presOf" srcId="{36E7D6B8-2B71-4D0E-B2D8-AD6E50F8BE6B}" destId="{4712B0D6-368A-472F-A6D9-913952799E4F}" srcOrd="0" destOrd="1" presId="urn:microsoft.com/office/officeart/2005/8/layout/list1"/>
    <dgm:cxn modelId="{55DBC1D3-8E0C-49BD-A38B-7EA0E5C62802}" srcId="{8C3CBB62-84FF-41F2-9936-268D04453AC9}" destId="{83051D39-335D-4305-B893-0AF9E3848471}" srcOrd="1" destOrd="0" parTransId="{203FDED1-9B8E-482B-BF99-43690CD965D5}" sibTransId="{A843CE3F-F802-4FE2-88E0-0B795DB133BC}"/>
    <dgm:cxn modelId="{9025D2E6-80A4-4460-9B32-8B73AE1145EC}" srcId="{8C3CBB62-84FF-41F2-9936-268D04453AC9}" destId="{D7763D23-2B6A-44C8-BEAD-EB5FE35F5FD2}" srcOrd="2" destOrd="0" parTransId="{1AC85FC6-8DF0-4D82-B3B7-34D48B9A5655}" sibTransId="{F835C71F-17FC-427B-8EAC-55918AA79AFB}"/>
    <dgm:cxn modelId="{08DDD4E6-5221-464D-83B7-0F5921D7F008}" srcId="{EC7E6705-3C8E-4F45-B559-C4A7776E93D4}" destId="{9AF10C5E-AF83-4624-981E-943395F28FDF}" srcOrd="0" destOrd="0" parTransId="{DAC88741-264E-4EB0-B1B7-FDA0D4BC57B3}" sibTransId="{C3C16CAD-0042-4775-B85A-016E7770352D}"/>
    <dgm:cxn modelId="{F89661F0-BDF5-4E5B-A51A-0E1B412E95A9}" type="presOf" srcId="{E04E5504-BE75-4469-A6DF-9A34E9A8BC17}" destId="{58881ACD-2636-4ABB-AD70-3A8EC64A0CA4}" srcOrd="0" destOrd="0" presId="urn:microsoft.com/office/officeart/2005/8/layout/list1"/>
    <dgm:cxn modelId="{A1EE08B3-1866-4C58-A765-B7547BBEEFE6}" type="presParOf" srcId="{70B48B87-3650-40DE-BB4C-D4296C8677CA}" destId="{79771DF1-B083-4191-84F7-D0ECEC66FC9A}" srcOrd="0" destOrd="0" presId="urn:microsoft.com/office/officeart/2005/8/layout/list1"/>
    <dgm:cxn modelId="{F3188EFF-7F23-4F19-96EA-86EBE6350139}" type="presParOf" srcId="{79771DF1-B083-4191-84F7-D0ECEC66FC9A}" destId="{58881ACD-2636-4ABB-AD70-3A8EC64A0CA4}" srcOrd="0" destOrd="0" presId="urn:microsoft.com/office/officeart/2005/8/layout/list1"/>
    <dgm:cxn modelId="{9FF116FA-FC4E-4E5C-ACB3-E8A13D92970B}" type="presParOf" srcId="{79771DF1-B083-4191-84F7-D0ECEC66FC9A}" destId="{371C5F92-7093-44C1-ACF4-BD4B48223860}" srcOrd="1" destOrd="0" presId="urn:microsoft.com/office/officeart/2005/8/layout/list1"/>
    <dgm:cxn modelId="{1AEEA124-6091-49CA-853F-55ECC262F07C}" type="presParOf" srcId="{70B48B87-3650-40DE-BB4C-D4296C8677CA}" destId="{22D8C769-7686-43B0-89E4-151AF58BCC88}" srcOrd="1" destOrd="0" presId="urn:microsoft.com/office/officeart/2005/8/layout/list1"/>
    <dgm:cxn modelId="{656FEFCD-E8DF-466A-B316-50BCA39EEB4E}" type="presParOf" srcId="{70B48B87-3650-40DE-BB4C-D4296C8677CA}" destId="{59226102-E248-409D-90FD-F4736B24D6B3}" srcOrd="2" destOrd="0" presId="urn:microsoft.com/office/officeart/2005/8/layout/list1"/>
    <dgm:cxn modelId="{1DB59F2F-A597-442B-BF89-9BB4F3A523A2}" type="presParOf" srcId="{70B48B87-3650-40DE-BB4C-D4296C8677CA}" destId="{1EAD4610-A95B-4929-8EEE-744872461B68}" srcOrd="3" destOrd="0" presId="urn:microsoft.com/office/officeart/2005/8/layout/list1"/>
    <dgm:cxn modelId="{DE8B1499-FE6B-4E31-8384-536B7859696D}" type="presParOf" srcId="{70B48B87-3650-40DE-BB4C-D4296C8677CA}" destId="{52A33D8A-0AB0-4CF3-B74C-4F0A373014FB}" srcOrd="4" destOrd="0" presId="urn:microsoft.com/office/officeart/2005/8/layout/list1"/>
    <dgm:cxn modelId="{409FED44-C199-4610-BF9E-84DBC9EB3207}" type="presParOf" srcId="{52A33D8A-0AB0-4CF3-B74C-4F0A373014FB}" destId="{A232F212-7A45-4EB2-9EB1-7A00DB066586}" srcOrd="0" destOrd="0" presId="urn:microsoft.com/office/officeart/2005/8/layout/list1"/>
    <dgm:cxn modelId="{5AA1D03F-A41E-4BE8-AA56-5D8BC7872B6A}" type="presParOf" srcId="{52A33D8A-0AB0-4CF3-B74C-4F0A373014FB}" destId="{DBF12A95-0BA2-452E-845D-27681C14D3BE}" srcOrd="1" destOrd="0" presId="urn:microsoft.com/office/officeart/2005/8/layout/list1"/>
    <dgm:cxn modelId="{F793703F-401E-4939-8102-EAFE0AD4639D}" type="presParOf" srcId="{70B48B87-3650-40DE-BB4C-D4296C8677CA}" destId="{DC04E874-62AB-4DCD-8835-367CBD5B3F5F}" srcOrd="5" destOrd="0" presId="urn:microsoft.com/office/officeart/2005/8/layout/list1"/>
    <dgm:cxn modelId="{CDBE5BE2-66E7-49DA-8CF6-E15F71D28E54}" type="presParOf" srcId="{70B48B87-3650-40DE-BB4C-D4296C8677CA}" destId="{4712B0D6-368A-472F-A6D9-913952799E4F}" srcOrd="6" destOrd="0" presId="urn:microsoft.com/office/officeart/2005/8/layout/list1"/>
    <dgm:cxn modelId="{1F3F325C-DF99-4A4C-AD4B-02CC0E0ED7A8}" type="presParOf" srcId="{70B48B87-3650-40DE-BB4C-D4296C8677CA}" destId="{EB9FD8C6-65BD-4E29-88A0-D449DCF5165C}" srcOrd="7" destOrd="0" presId="urn:microsoft.com/office/officeart/2005/8/layout/list1"/>
    <dgm:cxn modelId="{268973B8-4A76-41AC-B5F3-09E70BC1E2E6}" type="presParOf" srcId="{70B48B87-3650-40DE-BB4C-D4296C8677CA}" destId="{ED687C8D-B04E-4971-B3E9-495AAE8C81CE}" srcOrd="8" destOrd="0" presId="urn:microsoft.com/office/officeart/2005/8/layout/list1"/>
    <dgm:cxn modelId="{D9F3FC95-C2F6-44F0-86AD-B404C5D1391C}" type="presParOf" srcId="{ED687C8D-B04E-4971-B3E9-495AAE8C81CE}" destId="{1BE5EFC6-61DF-40BD-9738-B45384E1692F}" srcOrd="0" destOrd="0" presId="urn:microsoft.com/office/officeart/2005/8/layout/list1"/>
    <dgm:cxn modelId="{484D23D7-0F0B-46FA-AA7A-395CF8C3BAAD}" type="presParOf" srcId="{ED687C8D-B04E-4971-B3E9-495AAE8C81CE}" destId="{25E53270-0B72-463B-A5D5-A17522647688}" srcOrd="1" destOrd="0" presId="urn:microsoft.com/office/officeart/2005/8/layout/list1"/>
    <dgm:cxn modelId="{43FA4048-AB63-464A-8BA1-1524A7FA6DA9}" type="presParOf" srcId="{70B48B87-3650-40DE-BB4C-D4296C8677CA}" destId="{24EAF92B-2CC5-42E0-BA55-4EF543F2A0B1}" srcOrd="9" destOrd="0" presId="urn:microsoft.com/office/officeart/2005/8/layout/list1"/>
    <dgm:cxn modelId="{DB6117E1-71E0-437A-893B-E05BE62FE71A}" type="presParOf" srcId="{70B48B87-3650-40DE-BB4C-D4296C8677CA}" destId="{E0065A37-F7B5-415F-815F-903F6F5ECC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vi-VN" sz="1600" b="0" dirty="0">
              <a:latin typeface="+mj-lt"/>
            </a:rPr>
            <a:t>3.</a:t>
          </a:r>
          <a:r>
            <a:rPr lang="en-US" sz="1600" b="0" dirty="0">
              <a:latin typeface="+mj-lt"/>
            </a:rPr>
            <a:t>2. </a:t>
          </a:r>
          <a:r>
            <a:rPr lang="en-US" sz="1600" b="0" dirty="0" err="1">
              <a:latin typeface="+mj-lt"/>
            </a:rPr>
            <a:t>Thiết</a:t>
          </a:r>
          <a:r>
            <a:rPr lang="en-US" sz="1600" b="0" dirty="0">
              <a:latin typeface="+mj-lt"/>
            </a:rPr>
            <a:t> </a:t>
          </a:r>
          <a:r>
            <a:rPr lang="en-US" sz="1600" b="0" dirty="0" err="1">
              <a:latin typeface="+mj-lt"/>
            </a:rPr>
            <a:t>kế</a:t>
          </a:r>
          <a:r>
            <a:rPr lang="en-US" sz="1600" b="0" dirty="0">
              <a:latin typeface="+mj-lt"/>
            </a:rPr>
            <a:t> Database</a:t>
          </a:r>
          <a:endParaRPr lang="en-US" sz="1600" b="0" dirty="0">
            <a:latin typeface="+mj-lt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 custLinFactNeighborX="-38033" custLinFactNeighborY="60217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1" custLinFactNeighborX="1299" custLinFactNeighborY="-32073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0FE3F7F-60F1-4636-A664-4A1620F5AF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C56CE0-62E7-4C91-80B5-F005211CE84F}">
      <dgm:prSet/>
      <dgm:spPr/>
      <dgm:t>
        <a:bodyPr/>
        <a:lstStyle/>
        <a:p>
          <a:r>
            <a:rPr lang="en-US" dirty="0"/>
            <a:t>Demo </a:t>
          </a:r>
          <a:r>
            <a:rPr lang="en-US" dirty="0" err="1"/>
            <a:t>bằng</a:t>
          </a:r>
          <a:r>
            <a:rPr lang="en-US" dirty="0"/>
            <a:t> Video</a:t>
          </a:r>
        </a:p>
      </dgm:t>
    </dgm:pt>
    <dgm:pt modelId="{B60B26DB-ADE0-4357-B5A3-9EE9FF7ACC43}" type="parTrans" cxnId="{61948707-A3D9-46A7-9C9E-6F9384E6F8B8}">
      <dgm:prSet/>
      <dgm:spPr/>
      <dgm:t>
        <a:bodyPr/>
        <a:lstStyle/>
        <a:p>
          <a:endParaRPr lang="en-US"/>
        </a:p>
      </dgm:t>
    </dgm:pt>
    <dgm:pt modelId="{E0B3B8DF-E203-4C5B-AEE0-C89DB9A695A8}" type="sibTrans" cxnId="{61948707-A3D9-46A7-9C9E-6F9384E6F8B8}">
      <dgm:prSet/>
      <dgm:spPr/>
      <dgm:t>
        <a:bodyPr/>
        <a:lstStyle/>
        <a:p>
          <a:endParaRPr lang="en-US"/>
        </a:p>
      </dgm:t>
    </dgm:pt>
    <dgm:pt modelId="{026B8573-8A1A-4DE1-86D3-F8A4ECD11863}" type="pres">
      <dgm:prSet presAssocID="{10FE3F7F-60F1-4636-A664-4A1620F5AF78}" presName="linear" presStyleCnt="0">
        <dgm:presLayoutVars>
          <dgm:animLvl val="lvl"/>
          <dgm:resizeHandles val="exact"/>
        </dgm:presLayoutVars>
      </dgm:prSet>
      <dgm:spPr/>
    </dgm:pt>
    <dgm:pt modelId="{9877D277-CDAC-42D2-BCBA-D90046A8004D}" type="pres">
      <dgm:prSet presAssocID="{E6C56CE0-62E7-4C91-80B5-F005211CE84F}" presName="parentText" presStyleLbl="node1" presStyleIdx="0" presStyleCnt="1" custLinFactY="-15814" custLinFactNeighborX="-12253" custLinFactNeighborY="-100000">
        <dgm:presLayoutVars>
          <dgm:chMax val="0"/>
          <dgm:bulletEnabled val="1"/>
        </dgm:presLayoutVars>
      </dgm:prSet>
      <dgm:spPr/>
    </dgm:pt>
  </dgm:ptLst>
  <dgm:cxnLst>
    <dgm:cxn modelId="{61948707-A3D9-46A7-9C9E-6F9384E6F8B8}" srcId="{10FE3F7F-60F1-4636-A664-4A1620F5AF78}" destId="{E6C56CE0-62E7-4C91-80B5-F005211CE84F}" srcOrd="0" destOrd="0" parTransId="{B60B26DB-ADE0-4357-B5A3-9EE9FF7ACC43}" sibTransId="{E0B3B8DF-E203-4C5B-AEE0-C89DB9A695A8}"/>
    <dgm:cxn modelId="{D919A569-C637-4405-B58B-E89B479601E1}" type="presOf" srcId="{10FE3F7F-60F1-4636-A664-4A1620F5AF78}" destId="{026B8573-8A1A-4DE1-86D3-F8A4ECD11863}" srcOrd="0" destOrd="0" presId="urn:microsoft.com/office/officeart/2005/8/layout/vList2"/>
    <dgm:cxn modelId="{69FB38EB-7F16-44A0-B723-5B150F1C1202}" type="presOf" srcId="{E6C56CE0-62E7-4C91-80B5-F005211CE84F}" destId="{9877D277-CDAC-42D2-BCBA-D90046A8004D}" srcOrd="0" destOrd="0" presId="urn:microsoft.com/office/officeart/2005/8/layout/vList2"/>
    <dgm:cxn modelId="{FC599826-4A82-4878-9862-5D7AD06E17ED}" type="presParOf" srcId="{026B8573-8A1A-4DE1-86D3-F8A4ECD11863}" destId="{9877D277-CDAC-42D2-BCBA-D90046A800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5.1.</a:t>
          </a:r>
          <a:r>
            <a:rPr lang="en-US" sz="16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A9FCF35-A0D5-4BD8-86AA-B48EABE160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CCC98C-56C2-42C2-AD94-63CB12E16DBA}">
      <dgm:prSet custT="1"/>
      <dgm:spPr/>
      <dgm:t>
        <a:bodyPr/>
        <a:lstStyle/>
        <a:p>
          <a:r>
            <a:rPr lang="pl-PL" sz="1800" dirty="0">
              <a:latin typeface="Arial" panose="020B0604020202020204" pitchFamily="34" charset="0"/>
              <a:cs typeface="Arial" panose="020B0604020202020204" pitchFamily="34" charset="0"/>
            </a:rPr>
            <a:t>Nắm được cơ bản về một số quy trình khi tiền hành xây dựng một </a:t>
          </a:r>
          <a:r>
            <a:rPr lang="vi-VN" sz="1800" dirty="0">
              <a:latin typeface="Arial" panose="020B0604020202020204" pitchFamily="34" charset="0"/>
              <a:cs typeface="Arial" panose="020B0604020202020204" pitchFamily="34" charset="0"/>
            </a:rPr>
            <a:t>hệ thống</a:t>
          </a:r>
          <a:r>
            <a:rPr lang="pl-PL" sz="1800" dirty="0">
              <a:latin typeface="Arial" panose="020B0604020202020204" pitchFamily="34" charset="0"/>
              <a:cs typeface="Arial" panose="020B0604020202020204" pitchFamily="34" charset="0"/>
            </a:rPr>
            <a:t> trong thực tế (khảo sát thực tế, thu thập dữ liệu,…, triển khai, thử nghiệm).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D1A7E3-2321-4E80-8FAF-35EBA3EE31F1}" type="parTrans" cxnId="{5C2BF3B4-D7FD-43CA-B765-722EF3C1E6B0}">
      <dgm:prSet/>
      <dgm:spPr/>
      <dgm:t>
        <a:bodyPr/>
        <a:lstStyle/>
        <a:p>
          <a:endParaRPr lang="en-US"/>
        </a:p>
      </dgm:t>
    </dgm:pt>
    <dgm:pt modelId="{F25ABA76-B739-4CE8-9AE3-2D32A3C434E4}" type="sibTrans" cxnId="{5C2BF3B4-D7FD-43CA-B765-722EF3C1E6B0}">
      <dgm:prSet/>
      <dgm:spPr/>
      <dgm:t>
        <a:bodyPr/>
        <a:lstStyle/>
        <a:p>
          <a:endParaRPr lang="en-US"/>
        </a:p>
      </dgm:t>
    </dgm:pt>
    <dgm:pt modelId="{D4D8BC78-107C-40B6-8E01-1932AABBE66B}">
      <dgm:prSet custT="1"/>
      <dgm:spPr/>
      <dgm:t>
        <a:bodyPr/>
        <a:lstStyle/>
        <a:p>
          <a:r>
            <a:rPr lang="pl-PL" sz="1800" dirty="0">
              <a:latin typeface="Arial" panose="020B0604020202020204" pitchFamily="34" charset="0"/>
              <a:cs typeface="Arial" panose="020B0604020202020204" pitchFamily="34" charset="0"/>
            </a:rPr>
            <a:t>Tìm hiểu về phân tích và thiết kế cơ sở dữ liệu. Từ đó, áp dụng vào việc phân tích bài toán “</a:t>
          </a:r>
          <a:r>
            <a:rPr lang="en-US" sz="1800" i="1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800" i="1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8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i="1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8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i="1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8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i="1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pl-PL" sz="1800" dirty="0">
              <a:latin typeface="Arial" panose="020B0604020202020204" pitchFamily="34" charset="0"/>
              <a:cs typeface="Arial" panose="020B0604020202020204" pitchFamily="34" charset="0"/>
            </a:rPr>
            <a:t>”.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72FF7-4121-4148-95EF-6DBAB7616D64}" type="parTrans" cxnId="{4CD9A614-EC3E-4441-8FCA-E093E34EE099}">
      <dgm:prSet/>
      <dgm:spPr/>
      <dgm:t>
        <a:bodyPr/>
        <a:lstStyle/>
        <a:p>
          <a:endParaRPr lang="en-US"/>
        </a:p>
      </dgm:t>
    </dgm:pt>
    <dgm:pt modelId="{E2225050-3A21-46FF-B833-32B011D94254}" type="sibTrans" cxnId="{4CD9A614-EC3E-4441-8FCA-E093E34EE099}">
      <dgm:prSet/>
      <dgm:spPr/>
      <dgm:t>
        <a:bodyPr/>
        <a:lstStyle/>
        <a:p>
          <a:endParaRPr lang="en-US"/>
        </a:p>
      </dgm:t>
    </dgm:pt>
    <dgm:pt modelId="{78689B7B-00AB-4141-AB94-B98CF07D696F}">
      <dgm:prSet custT="1"/>
      <dgm:spPr/>
      <dgm:t>
        <a:bodyPr/>
        <a:lstStyle/>
        <a:p>
          <a:r>
            <a:rPr lang="pl-PL" sz="1800" dirty="0">
              <a:latin typeface="Arial" panose="020B0604020202020204" pitchFamily="34" charset="0"/>
              <a:cs typeface="Arial" panose="020B0604020202020204" pitchFamily="34" charset="0"/>
            </a:rPr>
            <a:t>Tìm hiểu được các công nghệ phát triển </a:t>
          </a:r>
          <a:r>
            <a:rPr lang="vi-VN" sz="1800" dirty="0">
              <a:latin typeface="Arial" panose="020B0604020202020204" pitchFamily="34" charset="0"/>
              <a:cs typeface="Arial" panose="020B0604020202020204" pitchFamily="34" charset="0"/>
            </a:rPr>
            <a:t>platform và tìm hiểu được các công nghệ mới như </a:t>
          </a:r>
          <a:r>
            <a:rPr lang="pl-PL" sz="1800" dirty="0">
              <a:latin typeface="Arial" panose="020B0604020202020204" pitchFamily="34" charset="0"/>
              <a:cs typeface="Arial" panose="020B0604020202020204" pitchFamily="34" charset="0"/>
            </a:rPr>
            <a:t>NodeJS, MongoDB, WebRTC,...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C4A13F-7D1B-4632-BD3E-2592E3CE470C}" type="parTrans" cxnId="{4DCAA908-78C1-4C47-A148-73856B440F17}">
      <dgm:prSet/>
      <dgm:spPr/>
      <dgm:t>
        <a:bodyPr/>
        <a:lstStyle/>
        <a:p>
          <a:endParaRPr lang="en-US"/>
        </a:p>
      </dgm:t>
    </dgm:pt>
    <dgm:pt modelId="{9B18FB89-FD6D-4300-93DB-3063CFDB0C43}" type="sibTrans" cxnId="{4DCAA908-78C1-4C47-A148-73856B440F17}">
      <dgm:prSet/>
      <dgm:spPr/>
      <dgm:t>
        <a:bodyPr/>
        <a:lstStyle/>
        <a:p>
          <a:endParaRPr lang="en-US"/>
        </a:p>
      </dgm:t>
    </dgm:pt>
    <dgm:pt modelId="{6465B80C-2FF8-4CB7-8107-03BA29B496EB}" type="pres">
      <dgm:prSet presAssocID="{6A9FCF35-A0D5-4BD8-86AA-B48EABE160F7}" presName="linear" presStyleCnt="0">
        <dgm:presLayoutVars>
          <dgm:animLvl val="lvl"/>
          <dgm:resizeHandles val="exact"/>
        </dgm:presLayoutVars>
      </dgm:prSet>
      <dgm:spPr/>
    </dgm:pt>
    <dgm:pt modelId="{8DB4E470-5A96-4538-A176-110593C31A29}" type="pres">
      <dgm:prSet presAssocID="{93CCC98C-56C2-42C2-AD94-63CB12E16DBA}" presName="parentText" presStyleLbl="node1" presStyleIdx="0" presStyleCnt="3" custScaleX="99393" custScaleY="67907">
        <dgm:presLayoutVars>
          <dgm:chMax val="0"/>
          <dgm:bulletEnabled val="1"/>
        </dgm:presLayoutVars>
      </dgm:prSet>
      <dgm:spPr/>
    </dgm:pt>
    <dgm:pt modelId="{90C86485-96E2-4889-A11A-204E8E8FB384}" type="pres">
      <dgm:prSet presAssocID="{F25ABA76-B739-4CE8-9AE3-2D32A3C434E4}" presName="spacer" presStyleCnt="0"/>
      <dgm:spPr/>
    </dgm:pt>
    <dgm:pt modelId="{53774497-BA5D-4671-88FA-10F1E250ED5A}" type="pres">
      <dgm:prSet presAssocID="{D4D8BC78-107C-40B6-8E01-1932AABBE66B}" presName="parentText" presStyleLbl="node1" presStyleIdx="1" presStyleCnt="3" custScaleY="58089">
        <dgm:presLayoutVars>
          <dgm:chMax val="0"/>
          <dgm:bulletEnabled val="1"/>
        </dgm:presLayoutVars>
      </dgm:prSet>
      <dgm:spPr/>
    </dgm:pt>
    <dgm:pt modelId="{685F2C24-7592-4EBF-B45D-019A677D2905}" type="pres">
      <dgm:prSet presAssocID="{E2225050-3A21-46FF-B833-32B011D94254}" presName="spacer" presStyleCnt="0"/>
      <dgm:spPr/>
    </dgm:pt>
    <dgm:pt modelId="{704B11A8-347F-49E9-8EFA-2D140F8D8895}" type="pres">
      <dgm:prSet presAssocID="{78689B7B-00AB-4141-AB94-B98CF07D696F}" presName="parentText" presStyleLbl="node1" presStyleIdx="2" presStyleCnt="3" custScaleY="61570">
        <dgm:presLayoutVars>
          <dgm:chMax val="0"/>
          <dgm:bulletEnabled val="1"/>
        </dgm:presLayoutVars>
      </dgm:prSet>
      <dgm:spPr/>
    </dgm:pt>
  </dgm:ptLst>
  <dgm:cxnLst>
    <dgm:cxn modelId="{4DCAA908-78C1-4C47-A148-73856B440F17}" srcId="{6A9FCF35-A0D5-4BD8-86AA-B48EABE160F7}" destId="{78689B7B-00AB-4141-AB94-B98CF07D696F}" srcOrd="2" destOrd="0" parTransId="{32C4A13F-7D1B-4632-BD3E-2592E3CE470C}" sibTransId="{9B18FB89-FD6D-4300-93DB-3063CFDB0C43}"/>
    <dgm:cxn modelId="{4CD9A614-EC3E-4441-8FCA-E093E34EE099}" srcId="{6A9FCF35-A0D5-4BD8-86AA-B48EABE160F7}" destId="{D4D8BC78-107C-40B6-8E01-1932AABBE66B}" srcOrd="1" destOrd="0" parTransId="{3B172FF7-4121-4148-95EF-6DBAB7616D64}" sibTransId="{E2225050-3A21-46FF-B833-32B011D94254}"/>
    <dgm:cxn modelId="{6CA6D684-CC37-4EAB-8B5E-3A046AADDF35}" type="presOf" srcId="{78689B7B-00AB-4141-AB94-B98CF07D696F}" destId="{704B11A8-347F-49E9-8EFA-2D140F8D8895}" srcOrd="0" destOrd="0" presId="urn:microsoft.com/office/officeart/2005/8/layout/vList2"/>
    <dgm:cxn modelId="{B75EF3A6-9B3E-4433-B222-0D34DB4ABD10}" type="presOf" srcId="{93CCC98C-56C2-42C2-AD94-63CB12E16DBA}" destId="{8DB4E470-5A96-4538-A176-110593C31A29}" srcOrd="0" destOrd="0" presId="urn:microsoft.com/office/officeart/2005/8/layout/vList2"/>
    <dgm:cxn modelId="{5C2BF3B4-D7FD-43CA-B765-722EF3C1E6B0}" srcId="{6A9FCF35-A0D5-4BD8-86AA-B48EABE160F7}" destId="{93CCC98C-56C2-42C2-AD94-63CB12E16DBA}" srcOrd="0" destOrd="0" parTransId="{59D1A7E3-2321-4E80-8FAF-35EBA3EE31F1}" sibTransId="{F25ABA76-B739-4CE8-9AE3-2D32A3C434E4}"/>
    <dgm:cxn modelId="{AF2570B7-A37E-4C05-9162-D48EB3226991}" type="presOf" srcId="{6A9FCF35-A0D5-4BD8-86AA-B48EABE160F7}" destId="{6465B80C-2FF8-4CB7-8107-03BA29B496EB}" srcOrd="0" destOrd="0" presId="urn:microsoft.com/office/officeart/2005/8/layout/vList2"/>
    <dgm:cxn modelId="{0FB1C4FB-655A-474F-9354-E34769C943E1}" type="presOf" srcId="{D4D8BC78-107C-40B6-8E01-1932AABBE66B}" destId="{53774497-BA5D-4671-88FA-10F1E250ED5A}" srcOrd="0" destOrd="0" presId="urn:microsoft.com/office/officeart/2005/8/layout/vList2"/>
    <dgm:cxn modelId="{6A3C812A-28FB-4464-8799-02D30BB329B6}" type="presParOf" srcId="{6465B80C-2FF8-4CB7-8107-03BA29B496EB}" destId="{8DB4E470-5A96-4538-A176-110593C31A29}" srcOrd="0" destOrd="0" presId="urn:microsoft.com/office/officeart/2005/8/layout/vList2"/>
    <dgm:cxn modelId="{577C94EC-0250-45F9-ABC7-D34EB3CC4375}" type="presParOf" srcId="{6465B80C-2FF8-4CB7-8107-03BA29B496EB}" destId="{90C86485-96E2-4889-A11A-204E8E8FB384}" srcOrd="1" destOrd="0" presId="urn:microsoft.com/office/officeart/2005/8/layout/vList2"/>
    <dgm:cxn modelId="{A0F5B22D-9B74-4CC4-B448-9CD0D8EE676F}" type="presParOf" srcId="{6465B80C-2FF8-4CB7-8107-03BA29B496EB}" destId="{53774497-BA5D-4671-88FA-10F1E250ED5A}" srcOrd="2" destOrd="0" presId="urn:microsoft.com/office/officeart/2005/8/layout/vList2"/>
    <dgm:cxn modelId="{0E9D33CF-F7F0-4FDE-BAA7-4A7B3B66A6B3}" type="presParOf" srcId="{6465B80C-2FF8-4CB7-8107-03BA29B496EB}" destId="{685F2C24-7592-4EBF-B45D-019A677D2905}" srcOrd="3" destOrd="0" presId="urn:microsoft.com/office/officeart/2005/8/layout/vList2"/>
    <dgm:cxn modelId="{53AFE009-70B9-4B3F-AA82-ED57E93919CA}" type="presParOf" srcId="{6465B80C-2FF8-4CB7-8107-03BA29B496EB}" destId="{704B11A8-347F-49E9-8EFA-2D140F8D88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5.2.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6F38A33B-F9F6-4897-B351-CA23E40F56E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EE4E1CF-3BDF-44C1-9310-4CC3EF32230A}">
      <dgm:prSet custT="1"/>
      <dgm:spPr/>
      <dgm:t>
        <a:bodyPr/>
        <a:lstStyle/>
        <a:p>
          <a:r>
            <a:rPr lang="pl-PL" sz="1800" dirty="0">
              <a:latin typeface="Arial" panose="020B0604020202020204" pitchFamily="34" charset="0"/>
              <a:cs typeface="Arial" panose="020B0604020202020204" pitchFamily="34" charset="0"/>
            </a:rPr>
            <a:t>Tìm hiểu sâu hơn về 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WebRTC </a:t>
          </a:r>
          <a:r>
            <a:rPr lang="pl-PL" sz="1800" dirty="0">
              <a:latin typeface="Arial" panose="020B0604020202020204" pitchFamily="34" charset="0"/>
              <a:cs typeface="Arial" panose="020B0604020202020204" pitchFamily="34" charset="0"/>
            </a:rPr>
            <a:t>để có thể đáp ứng nhiều hơn nữa nhu cầu của người sử dụng, phát triển và tối ưu hóa hệ thống.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6D3AC9-1B1A-4363-B419-5CDAD81146C3}" type="parTrans" cxnId="{B0619966-3010-41B3-B1DE-36FC79DC2C02}">
      <dgm:prSet/>
      <dgm:spPr/>
      <dgm:t>
        <a:bodyPr/>
        <a:lstStyle/>
        <a:p>
          <a:endParaRPr lang="en-US"/>
        </a:p>
      </dgm:t>
    </dgm:pt>
    <dgm:pt modelId="{476C5368-44C4-4DF5-879C-68D2B32622DE}" type="sibTrans" cxnId="{B0619966-3010-41B3-B1DE-36FC79DC2C02}">
      <dgm:prSet/>
      <dgm:spPr/>
      <dgm:t>
        <a:bodyPr/>
        <a:lstStyle/>
        <a:p>
          <a:endParaRPr lang="en-US"/>
        </a:p>
      </dgm:t>
    </dgm:pt>
    <dgm:pt modelId="{E1E90BE4-5743-4895-9EDB-4305E3D127A3}">
      <dgm:prSet custT="1"/>
      <dgm:spPr/>
      <dgm:t>
        <a:bodyPr/>
        <a:lstStyle/>
        <a:p>
          <a:r>
            <a:rPr lang="pl-PL" sz="1800" dirty="0">
              <a:latin typeface="Arial" panose="020B0604020202020204" pitchFamily="34" charset="0"/>
              <a:cs typeface="Arial" panose="020B0604020202020204" pitchFamily="34" charset="0"/>
            </a:rPr>
            <a:t>Khảo sát chi tiết hơn nhu cầu của người dùng để hoàn thiện các chức năng 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44E33F-DD46-460B-ADFA-028BE47CFAD3}" type="parTrans" cxnId="{2B234200-1FF6-4636-80B6-60D9B0A1015F}">
      <dgm:prSet/>
      <dgm:spPr/>
      <dgm:t>
        <a:bodyPr/>
        <a:lstStyle/>
        <a:p>
          <a:endParaRPr lang="en-US"/>
        </a:p>
      </dgm:t>
    </dgm:pt>
    <dgm:pt modelId="{CA0C2ECF-6BEA-4558-A2B8-34B89E6AAF44}" type="sibTrans" cxnId="{2B234200-1FF6-4636-80B6-60D9B0A1015F}">
      <dgm:prSet/>
      <dgm:spPr/>
      <dgm:t>
        <a:bodyPr/>
        <a:lstStyle/>
        <a:p>
          <a:endParaRPr lang="en-US"/>
        </a:p>
      </dgm:t>
    </dgm:pt>
    <dgm:pt modelId="{FD2DFA5D-BC4A-4861-AB07-9CDDCA0D4BE8}">
      <dgm:prSet custT="1"/>
      <dgm:spPr/>
      <dgm:t>
        <a:bodyPr/>
        <a:lstStyle/>
        <a:p>
          <a:r>
            <a:rPr lang="pl-PL" sz="1800" dirty="0">
              <a:latin typeface="Arial" panose="020B0604020202020204" pitchFamily="34" charset="0"/>
              <a:cs typeface="Arial" panose="020B0604020202020204" pitchFamily="34" charset="0"/>
            </a:rPr>
            <a:t>Xây dựng ứng dụng trên thiết bị di động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C0A177-443D-46C2-BB5D-E054DA7EAD0E}" type="parTrans" cxnId="{4FE18329-C5BA-46E3-92A2-D12DC9DB37B9}">
      <dgm:prSet/>
      <dgm:spPr/>
      <dgm:t>
        <a:bodyPr/>
        <a:lstStyle/>
        <a:p>
          <a:endParaRPr lang="en-US"/>
        </a:p>
      </dgm:t>
    </dgm:pt>
    <dgm:pt modelId="{1E60C356-67D6-47BE-ADD9-FA245F716AC6}" type="sibTrans" cxnId="{4FE18329-C5BA-46E3-92A2-D12DC9DB37B9}">
      <dgm:prSet/>
      <dgm:spPr/>
      <dgm:t>
        <a:bodyPr/>
        <a:lstStyle/>
        <a:p>
          <a:endParaRPr lang="en-US"/>
        </a:p>
      </dgm:t>
    </dgm:pt>
    <dgm:pt modelId="{EE2AC1FC-7630-4F43-BC14-802ACD5B66B4}" type="pres">
      <dgm:prSet presAssocID="{6F38A33B-F9F6-4897-B351-CA23E40F56EE}" presName="linear" presStyleCnt="0">
        <dgm:presLayoutVars>
          <dgm:animLvl val="lvl"/>
          <dgm:resizeHandles val="exact"/>
        </dgm:presLayoutVars>
      </dgm:prSet>
      <dgm:spPr/>
    </dgm:pt>
    <dgm:pt modelId="{0E6C05EF-8550-4B31-B52E-EDDBE64DDF7B}" type="pres">
      <dgm:prSet presAssocID="{2EE4E1CF-3BDF-44C1-9310-4CC3EF32230A}" presName="parentText" presStyleLbl="node1" presStyleIdx="0" presStyleCnt="3" custScaleY="78693" custLinFactNeighborX="0" custLinFactNeighborY="-70409">
        <dgm:presLayoutVars>
          <dgm:chMax val="0"/>
          <dgm:bulletEnabled val="1"/>
        </dgm:presLayoutVars>
      </dgm:prSet>
      <dgm:spPr/>
    </dgm:pt>
    <dgm:pt modelId="{AAC6EE95-B475-4DEA-B831-3A444341943D}" type="pres">
      <dgm:prSet presAssocID="{476C5368-44C4-4DF5-879C-68D2B32622DE}" presName="spacer" presStyleCnt="0"/>
      <dgm:spPr/>
    </dgm:pt>
    <dgm:pt modelId="{40341F31-AC52-45BC-B907-722EF57F50B9}" type="pres">
      <dgm:prSet presAssocID="{E1E90BE4-5743-4895-9EDB-4305E3D127A3}" presName="parentText" presStyleLbl="node1" presStyleIdx="1" presStyleCnt="3" custScaleY="56343">
        <dgm:presLayoutVars>
          <dgm:chMax val="0"/>
          <dgm:bulletEnabled val="1"/>
        </dgm:presLayoutVars>
      </dgm:prSet>
      <dgm:spPr/>
    </dgm:pt>
    <dgm:pt modelId="{F098FB70-5D17-40B2-B6DC-00244A881580}" type="pres">
      <dgm:prSet presAssocID="{CA0C2ECF-6BEA-4558-A2B8-34B89E6AAF44}" presName="spacer" presStyleCnt="0"/>
      <dgm:spPr/>
    </dgm:pt>
    <dgm:pt modelId="{632F328A-C26D-4B3B-8EA6-DD23D7C05841}" type="pres">
      <dgm:prSet presAssocID="{FD2DFA5D-BC4A-4861-AB07-9CDDCA0D4BE8}" presName="parentText" presStyleLbl="node1" presStyleIdx="2" presStyleCnt="3" custScaleY="40868">
        <dgm:presLayoutVars>
          <dgm:chMax val="0"/>
          <dgm:bulletEnabled val="1"/>
        </dgm:presLayoutVars>
      </dgm:prSet>
      <dgm:spPr/>
    </dgm:pt>
  </dgm:ptLst>
  <dgm:cxnLst>
    <dgm:cxn modelId="{2B234200-1FF6-4636-80B6-60D9B0A1015F}" srcId="{6F38A33B-F9F6-4897-B351-CA23E40F56EE}" destId="{E1E90BE4-5743-4895-9EDB-4305E3D127A3}" srcOrd="1" destOrd="0" parTransId="{0344E33F-DD46-460B-ADFA-028BE47CFAD3}" sibTransId="{CA0C2ECF-6BEA-4558-A2B8-34B89E6AAF44}"/>
    <dgm:cxn modelId="{4FE18329-C5BA-46E3-92A2-D12DC9DB37B9}" srcId="{6F38A33B-F9F6-4897-B351-CA23E40F56EE}" destId="{FD2DFA5D-BC4A-4861-AB07-9CDDCA0D4BE8}" srcOrd="2" destOrd="0" parTransId="{15C0A177-443D-46C2-BB5D-E054DA7EAD0E}" sibTransId="{1E60C356-67D6-47BE-ADD9-FA245F716AC6}"/>
    <dgm:cxn modelId="{B0619966-3010-41B3-B1DE-36FC79DC2C02}" srcId="{6F38A33B-F9F6-4897-B351-CA23E40F56EE}" destId="{2EE4E1CF-3BDF-44C1-9310-4CC3EF32230A}" srcOrd="0" destOrd="0" parTransId="{D26D3AC9-1B1A-4363-B419-5CDAD81146C3}" sibTransId="{476C5368-44C4-4DF5-879C-68D2B32622DE}"/>
    <dgm:cxn modelId="{C9AA9595-16C7-4C77-9E8F-B1DD2F829D11}" type="presOf" srcId="{E1E90BE4-5743-4895-9EDB-4305E3D127A3}" destId="{40341F31-AC52-45BC-B907-722EF57F50B9}" srcOrd="0" destOrd="0" presId="urn:microsoft.com/office/officeart/2005/8/layout/vList2"/>
    <dgm:cxn modelId="{C91ADDB6-5847-4C71-8C9B-AA4994F9C4F2}" type="presOf" srcId="{FD2DFA5D-BC4A-4861-AB07-9CDDCA0D4BE8}" destId="{632F328A-C26D-4B3B-8EA6-DD23D7C05841}" srcOrd="0" destOrd="0" presId="urn:microsoft.com/office/officeart/2005/8/layout/vList2"/>
    <dgm:cxn modelId="{623518CB-58AC-4D4A-A2F4-D49EFBFBA66E}" type="presOf" srcId="{2EE4E1CF-3BDF-44C1-9310-4CC3EF32230A}" destId="{0E6C05EF-8550-4B31-B52E-EDDBE64DDF7B}" srcOrd="0" destOrd="0" presId="urn:microsoft.com/office/officeart/2005/8/layout/vList2"/>
    <dgm:cxn modelId="{AD8B0FE9-5776-4AC8-B780-9C9D517ECD5C}" type="presOf" srcId="{6F38A33B-F9F6-4897-B351-CA23E40F56EE}" destId="{EE2AC1FC-7630-4F43-BC14-802ACD5B66B4}" srcOrd="0" destOrd="0" presId="urn:microsoft.com/office/officeart/2005/8/layout/vList2"/>
    <dgm:cxn modelId="{057ED56C-1689-401C-8506-AA07D7CF8DAC}" type="presParOf" srcId="{EE2AC1FC-7630-4F43-BC14-802ACD5B66B4}" destId="{0E6C05EF-8550-4B31-B52E-EDDBE64DDF7B}" srcOrd="0" destOrd="0" presId="urn:microsoft.com/office/officeart/2005/8/layout/vList2"/>
    <dgm:cxn modelId="{89C2699B-48E8-48B6-8B9E-4E6746324E3A}" type="presParOf" srcId="{EE2AC1FC-7630-4F43-BC14-802ACD5B66B4}" destId="{AAC6EE95-B475-4DEA-B831-3A444341943D}" srcOrd="1" destOrd="0" presId="urn:microsoft.com/office/officeart/2005/8/layout/vList2"/>
    <dgm:cxn modelId="{10FFAA92-F903-482C-9A72-A0A9B85FF496}" type="presParOf" srcId="{EE2AC1FC-7630-4F43-BC14-802ACD5B66B4}" destId="{40341F31-AC52-45BC-B907-722EF57F50B9}" srcOrd="2" destOrd="0" presId="urn:microsoft.com/office/officeart/2005/8/layout/vList2"/>
    <dgm:cxn modelId="{B43AFC8B-FE3A-4C8F-B5D4-96A429CA0350}" type="presParOf" srcId="{EE2AC1FC-7630-4F43-BC14-802ACD5B66B4}" destId="{F098FB70-5D17-40B2-B6DC-00244A881580}" srcOrd="3" destOrd="0" presId="urn:microsoft.com/office/officeart/2005/8/layout/vList2"/>
    <dgm:cxn modelId="{429BCC00-4EC1-46F3-AD95-9D2B33A7F2DA}" type="presParOf" srcId="{EE2AC1FC-7630-4F43-BC14-802ACD5B66B4}" destId="{632F328A-C26D-4B3B-8EA6-DD23D7C058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CA982F-98BD-4730-956D-65EBD740302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39AC9BB-61C4-431A-850F-33246890052C}">
      <dgm:prSet/>
      <dgm:spPr/>
      <dgm:t>
        <a:bodyPr/>
        <a:lstStyle/>
        <a:p>
          <a:r>
            <a:rPr lang="en-US"/>
            <a:t>Livestream bằng công nghệ Web RTC</a:t>
          </a:r>
        </a:p>
      </dgm:t>
    </dgm:pt>
    <dgm:pt modelId="{F9E404E1-285F-4039-88FB-91B214A6DB55}" type="parTrans" cxnId="{3F0753F6-03F0-4BDB-878D-BAE6C26E1340}">
      <dgm:prSet/>
      <dgm:spPr/>
      <dgm:t>
        <a:bodyPr/>
        <a:lstStyle/>
        <a:p>
          <a:endParaRPr lang="en-US"/>
        </a:p>
      </dgm:t>
    </dgm:pt>
    <dgm:pt modelId="{8D8297EA-DEA1-4747-B420-2C30505187E5}" type="sibTrans" cxnId="{3F0753F6-03F0-4BDB-878D-BAE6C26E1340}">
      <dgm:prSet/>
      <dgm:spPr/>
      <dgm:t>
        <a:bodyPr/>
        <a:lstStyle/>
        <a:p>
          <a:endParaRPr lang="en-US"/>
        </a:p>
      </dgm:t>
    </dgm:pt>
    <dgm:pt modelId="{C36D79C2-A805-4CBC-A7CC-81D9C33BEEF2}">
      <dgm:prSet/>
      <dgm:spPr/>
      <dgm:t>
        <a:bodyPr/>
        <a:lstStyle/>
        <a:p>
          <a:r>
            <a:rPr lang="en-US"/>
            <a:t>Socket realtime phần chat trên kênh</a:t>
          </a:r>
        </a:p>
      </dgm:t>
    </dgm:pt>
    <dgm:pt modelId="{20D4D91E-A233-48C9-8F34-44BEFE9DB339}" type="parTrans" cxnId="{E28236E2-0F21-4939-A115-9DA31FF0A71B}">
      <dgm:prSet/>
      <dgm:spPr/>
      <dgm:t>
        <a:bodyPr/>
        <a:lstStyle/>
        <a:p>
          <a:endParaRPr lang="en-US"/>
        </a:p>
      </dgm:t>
    </dgm:pt>
    <dgm:pt modelId="{2093AD20-1016-4146-ABB0-FC8DFCDADB4F}" type="sibTrans" cxnId="{E28236E2-0F21-4939-A115-9DA31FF0A71B}">
      <dgm:prSet/>
      <dgm:spPr/>
      <dgm:t>
        <a:bodyPr/>
        <a:lstStyle/>
        <a:p>
          <a:endParaRPr lang="en-US"/>
        </a:p>
      </dgm:t>
    </dgm:pt>
    <dgm:pt modelId="{B2D0A713-1E1B-416B-BBB1-545032234A8D}">
      <dgm:prSet/>
      <dgm:spPr/>
      <dgm:t>
        <a:bodyPr/>
        <a:lstStyle/>
        <a:p>
          <a:r>
            <a:rPr lang="en-US" dirty="0" err="1"/>
            <a:t>Tự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trao</a:t>
          </a:r>
          <a:r>
            <a:rPr lang="en-US" dirty="0"/>
            <a:t> </a:t>
          </a:r>
          <a:r>
            <a:rPr lang="en-US" dirty="0" err="1"/>
            <a:t>thưởng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từng</a:t>
          </a:r>
          <a:r>
            <a:rPr lang="en-US" dirty="0"/>
            <a:t> user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thúc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endParaRPr lang="en-US" dirty="0"/>
        </a:p>
      </dgm:t>
    </dgm:pt>
    <dgm:pt modelId="{3F9D0F6E-2933-4FF4-988B-4597597B05C5}" type="parTrans" cxnId="{CE707C38-A849-4A65-A6E3-DAA1EF547656}">
      <dgm:prSet/>
      <dgm:spPr/>
      <dgm:t>
        <a:bodyPr/>
        <a:lstStyle/>
        <a:p>
          <a:endParaRPr lang="en-US"/>
        </a:p>
      </dgm:t>
    </dgm:pt>
    <dgm:pt modelId="{752DD111-48C8-4D13-B27F-0DA718A0D047}" type="sibTrans" cxnId="{CE707C38-A849-4A65-A6E3-DAA1EF547656}">
      <dgm:prSet/>
      <dgm:spPr/>
      <dgm:t>
        <a:bodyPr/>
        <a:lstStyle/>
        <a:p>
          <a:endParaRPr lang="en-US"/>
        </a:p>
      </dgm:t>
    </dgm:pt>
    <dgm:pt modelId="{9719C1FA-460C-4C93-AA57-85557741F6BE}" type="pres">
      <dgm:prSet presAssocID="{66CA982F-98BD-4730-956D-65EBD740302D}" presName="linear" presStyleCnt="0">
        <dgm:presLayoutVars>
          <dgm:animLvl val="lvl"/>
          <dgm:resizeHandles val="exact"/>
        </dgm:presLayoutVars>
      </dgm:prSet>
      <dgm:spPr/>
    </dgm:pt>
    <dgm:pt modelId="{ED0DCBA2-91FC-42E5-B2F8-599C9B198BD8}" type="pres">
      <dgm:prSet presAssocID="{C39AC9BB-61C4-431A-850F-3324689005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7927B9-4C77-4BF7-B11B-CC197A471836}" type="pres">
      <dgm:prSet presAssocID="{8D8297EA-DEA1-4747-B420-2C30505187E5}" presName="spacer" presStyleCnt="0"/>
      <dgm:spPr/>
    </dgm:pt>
    <dgm:pt modelId="{5DABC02E-B2E7-491B-A291-D3B12518ECDF}" type="pres">
      <dgm:prSet presAssocID="{C36D79C2-A805-4CBC-A7CC-81D9C33BEE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69A682-3ABE-4EA2-8C4D-3A815834DA0D}" type="pres">
      <dgm:prSet presAssocID="{2093AD20-1016-4146-ABB0-FC8DFCDADB4F}" presName="spacer" presStyleCnt="0"/>
      <dgm:spPr/>
    </dgm:pt>
    <dgm:pt modelId="{59C1695F-E90C-458B-BF8C-3189684B7E13}" type="pres">
      <dgm:prSet presAssocID="{B2D0A713-1E1B-416B-BBB1-545032234A8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707C38-A849-4A65-A6E3-DAA1EF547656}" srcId="{66CA982F-98BD-4730-956D-65EBD740302D}" destId="{B2D0A713-1E1B-416B-BBB1-545032234A8D}" srcOrd="2" destOrd="0" parTransId="{3F9D0F6E-2933-4FF4-988B-4597597B05C5}" sibTransId="{752DD111-48C8-4D13-B27F-0DA718A0D047}"/>
    <dgm:cxn modelId="{E3FABA3E-FE94-4947-80D5-B9292DF09F60}" type="presOf" srcId="{C36D79C2-A805-4CBC-A7CC-81D9C33BEEF2}" destId="{5DABC02E-B2E7-491B-A291-D3B12518ECDF}" srcOrd="0" destOrd="0" presId="urn:microsoft.com/office/officeart/2005/8/layout/vList2"/>
    <dgm:cxn modelId="{044B2A8D-C4AA-4448-8E14-0F8F54A770B5}" type="presOf" srcId="{66CA982F-98BD-4730-956D-65EBD740302D}" destId="{9719C1FA-460C-4C93-AA57-85557741F6BE}" srcOrd="0" destOrd="0" presId="urn:microsoft.com/office/officeart/2005/8/layout/vList2"/>
    <dgm:cxn modelId="{D62489D1-B244-4B96-8B42-7C335AED6B59}" type="presOf" srcId="{C39AC9BB-61C4-431A-850F-33246890052C}" destId="{ED0DCBA2-91FC-42E5-B2F8-599C9B198BD8}" srcOrd="0" destOrd="0" presId="urn:microsoft.com/office/officeart/2005/8/layout/vList2"/>
    <dgm:cxn modelId="{62EB61D8-900F-4F4C-98FD-7CA70DAF7AF8}" type="presOf" srcId="{B2D0A713-1E1B-416B-BBB1-545032234A8D}" destId="{59C1695F-E90C-458B-BF8C-3189684B7E13}" srcOrd="0" destOrd="0" presId="urn:microsoft.com/office/officeart/2005/8/layout/vList2"/>
    <dgm:cxn modelId="{E28236E2-0F21-4939-A115-9DA31FF0A71B}" srcId="{66CA982F-98BD-4730-956D-65EBD740302D}" destId="{C36D79C2-A805-4CBC-A7CC-81D9C33BEEF2}" srcOrd="1" destOrd="0" parTransId="{20D4D91E-A233-48C9-8F34-44BEFE9DB339}" sibTransId="{2093AD20-1016-4146-ABB0-FC8DFCDADB4F}"/>
    <dgm:cxn modelId="{3F0753F6-03F0-4BDB-878D-BAE6C26E1340}" srcId="{66CA982F-98BD-4730-956D-65EBD740302D}" destId="{C39AC9BB-61C4-431A-850F-33246890052C}" srcOrd="0" destOrd="0" parTransId="{F9E404E1-285F-4039-88FB-91B214A6DB55}" sibTransId="{8D8297EA-DEA1-4747-B420-2C30505187E5}"/>
    <dgm:cxn modelId="{D432255F-E552-4470-B2FE-52B7CD73D67E}" type="presParOf" srcId="{9719C1FA-460C-4C93-AA57-85557741F6BE}" destId="{ED0DCBA2-91FC-42E5-B2F8-599C9B198BD8}" srcOrd="0" destOrd="0" presId="urn:microsoft.com/office/officeart/2005/8/layout/vList2"/>
    <dgm:cxn modelId="{3925E701-DF73-40D8-82B5-845205224E56}" type="presParOf" srcId="{9719C1FA-460C-4C93-AA57-85557741F6BE}" destId="{637927B9-4C77-4BF7-B11B-CC197A471836}" srcOrd="1" destOrd="0" presId="urn:microsoft.com/office/officeart/2005/8/layout/vList2"/>
    <dgm:cxn modelId="{E0709DBA-C41A-4688-B813-0654282C6FF5}" type="presParOf" srcId="{9719C1FA-460C-4C93-AA57-85557741F6BE}" destId="{5DABC02E-B2E7-491B-A291-D3B12518ECDF}" srcOrd="2" destOrd="0" presId="urn:microsoft.com/office/officeart/2005/8/layout/vList2"/>
    <dgm:cxn modelId="{A06ABB3E-FFAE-4158-A6A0-6B4CEFEFED75}" type="presParOf" srcId="{9719C1FA-460C-4C93-AA57-85557741F6BE}" destId="{3069A682-3ABE-4EA2-8C4D-3A815834DA0D}" srcOrd="3" destOrd="0" presId="urn:microsoft.com/office/officeart/2005/8/layout/vList2"/>
    <dgm:cxn modelId="{9C564771-288D-455E-A07C-F238F6FCFD5C}" type="presParOf" srcId="{9719C1FA-460C-4C93-AA57-85557741F6BE}" destId="{59C1695F-E90C-458B-BF8C-3189684B7E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1.3.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 custLinFactNeighborX="-907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 WebRTC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9C9ACF-82C2-4428-B020-732F58A0F19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585823-F0F4-4FB7-BE7B-B4477DC061AA}">
      <dgm:prSet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WebRTC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Web Real-Time Communication: "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web API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World Wide Web Consortium (W3C),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(browser)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nhau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VideoCall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VoiceCall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hay transfer data "Peer-to-Peer" (P2P)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cần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browser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plugins hay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chuẩn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Web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phương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tiện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gọi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điện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, tin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API JavaScript. </a:t>
          </a:r>
        </a:p>
      </dgm:t>
    </dgm:pt>
    <dgm:pt modelId="{6D3DC43C-7E1D-491C-80A4-C1A872F9ADEE}" type="parTrans" cxnId="{CF61932B-1C82-47B1-BB12-B2F3529C06AC}">
      <dgm:prSet/>
      <dgm:spPr/>
      <dgm:t>
        <a:bodyPr/>
        <a:lstStyle/>
        <a:p>
          <a:endParaRPr lang="en-US"/>
        </a:p>
      </dgm:t>
    </dgm:pt>
    <dgm:pt modelId="{A1699B20-8D91-4A76-BA34-8C39968A0D47}" type="sibTrans" cxnId="{CF61932B-1C82-47B1-BB12-B2F3529C06AC}">
      <dgm:prSet/>
      <dgm:spPr/>
      <dgm:t>
        <a:bodyPr/>
        <a:lstStyle/>
        <a:p>
          <a:endParaRPr lang="en-US"/>
        </a:p>
      </dgm:t>
    </dgm:pt>
    <dgm:pt modelId="{CBE66569-5122-4409-BE41-ED887752DE9D}" type="pres">
      <dgm:prSet presAssocID="{859C9ACF-82C2-4428-B020-732F58A0F19F}" presName="linear" presStyleCnt="0">
        <dgm:presLayoutVars>
          <dgm:animLvl val="lvl"/>
          <dgm:resizeHandles val="exact"/>
        </dgm:presLayoutVars>
      </dgm:prSet>
      <dgm:spPr/>
    </dgm:pt>
    <dgm:pt modelId="{F97A4F84-0910-48C3-AFF7-CCE191E4BA1F}" type="pres">
      <dgm:prSet presAssocID="{4B585823-F0F4-4FB7-BE7B-B4477DC061A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61932B-1C82-47B1-BB12-B2F3529C06AC}" srcId="{859C9ACF-82C2-4428-B020-732F58A0F19F}" destId="{4B585823-F0F4-4FB7-BE7B-B4477DC061AA}" srcOrd="0" destOrd="0" parTransId="{6D3DC43C-7E1D-491C-80A4-C1A872F9ADEE}" sibTransId="{A1699B20-8D91-4A76-BA34-8C39968A0D47}"/>
    <dgm:cxn modelId="{C3FDE5A1-C72E-4925-BC55-A2DD61BC32E3}" type="presOf" srcId="{859C9ACF-82C2-4428-B020-732F58A0F19F}" destId="{CBE66569-5122-4409-BE41-ED887752DE9D}" srcOrd="0" destOrd="0" presId="urn:microsoft.com/office/officeart/2005/8/layout/vList2"/>
    <dgm:cxn modelId="{6A4425E4-BB23-4C7F-9519-4D7B6AF035A8}" type="presOf" srcId="{4B585823-F0F4-4FB7-BE7B-B4477DC061AA}" destId="{F97A4F84-0910-48C3-AFF7-CCE191E4BA1F}" srcOrd="0" destOrd="0" presId="urn:microsoft.com/office/officeart/2005/8/layout/vList2"/>
    <dgm:cxn modelId="{EACFA8CC-687F-484F-899D-119C5290016D}" type="presParOf" srcId="{CBE66569-5122-4409-BE41-ED887752DE9D}" destId="{F97A4F84-0910-48C3-AFF7-CCE191E4BA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2.1.1. Firewall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9B1A06-3025-4645-BFF5-56CB7243B6B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C08BC61-1417-480E-8BFF-D282EEE6CCEE}">
      <dgm:prSet custT="1"/>
      <dgm:spPr/>
      <dgm:t>
        <a:bodyPr/>
        <a:lstStyle/>
        <a:p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biện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an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bức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tường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ngăn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cục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(local network)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Internet.</a:t>
          </a:r>
        </a:p>
      </dgm:t>
    </dgm:pt>
    <dgm:pt modelId="{A82A05E4-1B88-4E3E-83CB-20259531FD0B}" type="parTrans" cxnId="{1683F349-4BA0-4175-AC2A-5476CBBAEA27}">
      <dgm:prSet/>
      <dgm:spPr/>
      <dgm:t>
        <a:bodyPr/>
        <a:lstStyle/>
        <a:p>
          <a:endParaRPr lang="en-US"/>
        </a:p>
      </dgm:t>
    </dgm:pt>
    <dgm:pt modelId="{A8F865F4-ED7F-4B2D-8D5E-5F081EF3175C}" type="sibTrans" cxnId="{1683F349-4BA0-4175-AC2A-5476CBBAEA27}">
      <dgm:prSet/>
      <dgm:spPr/>
      <dgm:t>
        <a:bodyPr/>
        <a:lstStyle/>
        <a:p>
          <a:endParaRPr lang="en-US"/>
        </a:p>
      </dgm:t>
    </dgm:pt>
    <dgm:pt modelId="{AF8C1B19-F637-4726-9C32-7709A43C924A}" type="pres">
      <dgm:prSet presAssocID="{C99B1A06-3025-4645-BFF5-56CB7243B6B2}" presName="linear" presStyleCnt="0">
        <dgm:presLayoutVars>
          <dgm:animLvl val="lvl"/>
          <dgm:resizeHandles val="exact"/>
        </dgm:presLayoutVars>
      </dgm:prSet>
      <dgm:spPr/>
    </dgm:pt>
    <dgm:pt modelId="{3EE51335-66B6-46A6-9813-C1B35265BF8B}" type="pres">
      <dgm:prSet presAssocID="{EC08BC61-1417-480E-8BFF-D282EEE6CCEE}" presName="parentText" presStyleLbl="node1" presStyleIdx="0" presStyleCnt="1" custLinFactY="100000" custLinFactNeighborX="0" custLinFactNeighborY="152786">
        <dgm:presLayoutVars>
          <dgm:chMax val="0"/>
          <dgm:bulletEnabled val="1"/>
        </dgm:presLayoutVars>
      </dgm:prSet>
      <dgm:spPr/>
    </dgm:pt>
  </dgm:ptLst>
  <dgm:cxnLst>
    <dgm:cxn modelId="{1683F349-4BA0-4175-AC2A-5476CBBAEA27}" srcId="{C99B1A06-3025-4645-BFF5-56CB7243B6B2}" destId="{EC08BC61-1417-480E-8BFF-D282EEE6CCEE}" srcOrd="0" destOrd="0" parTransId="{A82A05E4-1B88-4E3E-83CB-20259531FD0B}" sibTransId="{A8F865F4-ED7F-4B2D-8D5E-5F081EF3175C}"/>
    <dgm:cxn modelId="{4486EA8C-0A42-40B5-8B9C-C52A85810F1A}" type="presOf" srcId="{EC08BC61-1417-480E-8BFF-D282EEE6CCEE}" destId="{3EE51335-66B6-46A6-9813-C1B35265BF8B}" srcOrd="0" destOrd="0" presId="urn:microsoft.com/office/officeart/2005/8/layout/vList2"/>
    <dgm:cxn modelId="{7459CFE8-0B4A-474A-A734-195EEC5ADC5B}" type="presOf" srcId="{C99B1A06-3025-4645-BFF5-56CB7243B6B2}" destId="{AF8C1B19-F637-4726-9C32-7709A43C924A}" srcOrd="0" destOrd="0" presId="urn:microsoft.com/office/officeart/2005/8/layout/vList2"/>
    <dgm:cxn modelId="{AEDAF5FF-44BA-4D28-83BC-CBF92ABED528}" type="presParOf" srcId="{AF8C1B19-F637-4726-9C32-7709A43C924A}" destId="{3EE51335-66B6-46A6-9813-C1B35265BF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8BE23-EB29-41BE-90A3-9841C08A9FDA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9F37F-EA1D-4298-8887-566656E078FC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Giới</a:t>
          </a:r>
          <a:r>
            <a:rPr lang="en-US" sz="3500" kern="1200" dirty="0"/>
            <a:t> </a:t>
          </a:r>
          <a:r>
            <a:rPr lang="en-US" sz="3500" kern="1200" dirty="0" err="1"/>
            <a:t>thiệu</a:t>
          </a:r>
          <a:r>
            <a:rPr lang="en-US" sz="3500" kern="1200" dirty="0"/>
            <a:t> </a:t>
          </a:r>
          <a:r>
            <a:rPr lang="en-US" sz="3500" kern="1200" dirty="0" err="1"/>
            <a:t>chung</a:t>
          </a:r>
          <a:endParaRPr lang="en-US" sz="3500" kern="1200" dirty="0"/>
        </a:p>
      </dsp:txBody>
      <dsp:txXfrm>
        <a:off x="509717" y="338558"/>
        <a:ext cx="7541700" cy="677550"/>
      </dsp:txXfrm>
    </dsp:sp>
    <dsp:sp modelId="{53AEDB2D-113A-4B21-8AA1-BCC3B7EEB931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2C2A-26ED-4FB9-B5D2-B8307DFB5ADD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Kiến</a:t>
          </a:r>
          <a:r>
            <a:rPr lang="en-US" sz="3500" kern="1200" dirty="0"/>
            <a:t> </a:t>
          </a:r>
          <a:r>
            <a:rPr lang="en-US" sz="3500" kern="1200" dirty="0" err="1"/>
            <a:t>thức</a:t>
          </a:r>
          <a:r>
            <a:rPr lang="en-US" sz="3500" kern="1200" dirty="0"/>
            <a:t> </a:t>
          </a:r>
          <a:r>
            <a:rPr lang="en-US" sz="3500" kern="1200" dirty="0" err="1"/>
            <a:t>chung</a:t>
          </a:r>
          <a:endParaRPr lang="en-US" sz="3500" kern="1200" dirty="0"/>
        </a:p>
      </dsp:txBody>
      <dsp:txXfrm>
        <a:off x="995230" y="1354558"/>
        <a:ext cx="7056187" cy="677550"/>
      </dsp:txXfrm>
    </dsp:sp>
    <dsp:sp modelId="{318F0525-3D00-4148-A8FB-70BD1183D67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C1F7F-4D3D-4928-A97B-1035F3FCF384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Phân</a:t>
          </a:r>
          <a:r>
            <a:rPr lang="en-US" sz="3500" kern="1200" dirty="0"/>
            <a:t> </a:t>
          </a:r>
          <a:r>
            <a:rPr lang="en-US" sz="3500" kern="1200" dirty="0" err="1"/>
            <a:t>tích</a:t>
          </a:r>
          <a:r>
            <a:rPr lang="en-US" sz="3500" kern="1200" dirty="0"/>
            <a:t> </a:t>
          </a:r>
          <a:r>
            <a:rPr lang="en-US" sz="3500" kern="1200" dirty="0" err="1"/>
            <a:t>thiết</a:t>
          </a:r>
          <a:r>
            <a:rPr lang="en-US" sz="3500" kern="1200" dirty="0"/>
            <a:t> </a:t>
          </a:r>
          <a:r>
            <a:rPr lang="en-US" sz="3500" kern="1200" dirty="0" err="1"/>
            <a:t>kế</a:t>
          </a:r>
          <a:r>
            <a:rPr lang="en-US" sz="3500" kern="1200" dirty="0"/>
            <a:t> </a:t>
          </a:r>
          <a:r>
            <a:rPr lang="en-US" sz="3500" kern="1200" dirty="0" err="1"/>
            <a:t>phần</a:t>
          </a:r>
          <a:r>
            <a:rPr lang="en-US" sz="3500" kern="1200" dirty="0"/>
            <a:t> </a:t>
          </a:r>
          <a:r>
            <a:rPr lang="en-US" sz="3500" kern="1200" dirty="0" err="1"/>
            <a:t>mềm</a:t>
          </a:r>
          <a:endParaRPr lang="en-US" sz="3500" kern="1200" dirty="0"/>
        </a:p>
      </dsp:txBody>
      <dsp:txXfrm>
        <a:off x="1144243" y="2370558"/>
        <a:ext cx="6907174" cy="677550"/>
      </dsp:txXfrm>
    </dsp:sp>
    <dsp:sp modelId="{A03E8476-845E-40CD-887C-D8744F417FBF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52CF6-0F99-4244-BB2A-C257ED5F7C3C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Giới</a:t>
          </a:r>
          <a:r>
            <a:rPr lang="en-US" sz="3500" kern="1200" dirty="0"/>
            <a:t> </a:t>
          </a:r>
          <a:r>
            <a:rPr lang="en-US" sz="3500" kern="1200" dirty="0" err="1"/>
            <a:t>thiệu</a:t>
          </a:r>
          <a:r>
            <a:rPr lang="en-US" sz="3500" kern="1200" dirty="0"/>
            <a:t> </a:t>
          </a:r>
          <a:r>
            <a:rPr lang="en-US" sz="3500" kern="1200" dirty="0" err="1"/>
            <a:t>giao</a:t>
          </a:r>
          <a:r>
            <a:rPr lang="en-US" sz="3500" kern="1200" dirty="0"/>
            <a:t> </a:t>
          </a:r>
          <a:r>
            <a:rPr lang="en-US" sz="3500" kern="1200" dirty="0" err="1"/>
            <a:t>diện</a:t>
          </a:r>
          <a:endParaRPr lang="en-US" sz="3500" kern="1200" dirty="0"/>
        </a:p>
      </dsp:txBody>
      <dsp:txXfrm>
        <a:off x="995230" y="3386558"/>
        <a:ext cx="7056187" cy="677550"/>
      </dsp:txXfrm>
    </dsp:sp>
    <dsp:sp modelId="{067E082E-00F3-4F31-B55B-D236B8DACEB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28636-7F4F-464C-8FE8-BF32DE616690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Kết</a:t>
          </a:r>
          <a:r>
            <a:rPr lang="en-US" sz="3500" kern="1200" dirty="0"/>
            <a:t> </a:t>
          </a:r>
          <a:r>
            <a:rPr lang="en-US" sz="3500" kern="1200" dirty="0" err="1"/>
            <a:t>luận</a:t>
          </a:r>
          <a:r>
            <a:rPr lang="en-US" sz="3500" kern="1200" dirty="0"/>
            <a:t> </a:t>
          </a:r>
          <a:r>
            <a:rPr lang="en-US" sz="3500" kern="1200" dirty="0" err="1"/>
            <a:t>và</a:t>
          </a:r>
          <a:r>
            <a:rPr lang="en-US" sz="3500" kern="1200" dirty="0"/>
            <a:t> </a:t>
          </a:r>
          <a:r>
            <a:rPr lang="en-US" sz="3500" kern="1200" dirty="0" err="1"/>
            <a:t>hướng</a:t>
          </a:r>
          <a:r>
            <a:rPr lang="en-US" sz="3500" kern="1200" dirty="0"/>
            <a:t> </a:t>
          </a:r>
          <a:r>
            <a:rPr lang="en-US" sz="3500" kern="1200" dirty="0" err="1"/>
            <a:t>phát</a:t>
          </a:r>
          <a:r>
            <a:rPr lang="en-US" sz="3500" kern="1200" dirty="0"/>
            <a:t> </a:t>
          </a:r>
          <a:r>
            <a:rPr lang="en-US" sz="3500" kern="1200" dirty="0" err="1"/>
            <a:t>triển</a:t>
          </a:r>
          <a:endParaRPr lang="en-US" sz="3500" kern="1200" dirty="0"/>
        </a:p>
      </dsp:txBody>
      <dsp:txXfrm>
        <a:off x="509717" y="4402558"/>
        <a:ext cx="7541700" cy="677550"/>
      </dsp:txXfrm>
    </dsp:sp>
    <dsp:sp modelId="{9B61AC07-62E6-4E5B-8309-EB31472FAF7B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2.1.2. NAT</a:t>
          </a:r>
        </a:p>
      </dsp:txBody>
      <dsp:txXfrm>
        <a:off x="17134" y="423454"/>
        <a:ext cx="2689555" cy="3167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B260D-970F-48C5-9A79-CA77EA0F9CED}">
      <dsp:nvSpPr>
        <dsp:cNvPr id="0" name=""/>
        <dsp:cNvSpPr/>
      </dsp:nvSpPr>
      <dsp:spPr>
        <a:xfrm>
          <a:off x="0" y="857820"/>
          <a:ext cx="9259330" cy="2281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NAT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cộng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con (client)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riêng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internet,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NAT,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thay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thế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gốc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rồi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NAT.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internet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trở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nghĩ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rằng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 NAT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lại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bảng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đúng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(client).</a:t>
          </a:r>
        </a:p>
      </dsp:txBody>
      <dsp:txXfrm>
        <a:off x="111374" y="969194"/>
        <a:ext cx="9036582" cy="20587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6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19043"/>
        <a:ext cx="4405468" cy="320954"/>
      </dsp:txXfrm>
    </dsp:sp>
    <dsp:sp modelId="{E8E9E39E-2EF1-42C1-91CC-00A0D95BDC2B}">
      <dsp:nvSpPr>
        <dsp:cNvPr id="0" name=""/>
        <dsp:cNvSpPr/>
      </dsp:nvSpPr>
      <dsp:spPr>
        <a:xfrm>
          <a:off x="0" y="4120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2.1.3. STUN 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(Simple Traversal Of UDP Through NAT)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429443"/>
        <a:ext cx="4405468" cy="3209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0A596-9D79-446A-9461-727B97736A22}">
      <dsp:nvSpPr>
        <dsp:cNvPr id="0" name=""/>
        <dsp:cNvSpPr/>
      </dsp:nvSpPr>
      <dsp:spPr>
        <a:xfrm>
          <a:off x="0" y="51511"/>
          <a:ext cx="8435546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STUN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NAT (behind NAT)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STUN server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client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biết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Port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(IP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mấy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NAT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vượt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59399" y="110910"/>
        <a:ext cx="8316748" cy="1098002"/>
      </dsp:txXfrm>
    </dsp:sp>
    <dsp:sp modelId="{14DCF3C9-133F-45E3-A405-2AEF3157513C}">
      <dsp:nvSpPr>
        <dsp:cNvPr id="0" name=""/>
        <dsp:cNvSpPr/>
      </dsp:nvSpPr>
      <dsp:spPr>
        <a:xfrm>
          <a:off x="0" y="1455511"/>
          <a:ext cx="8435546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Nhưng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support Symmetric NAT (NAT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nhiều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59399" y="1514910"/>
        <a:ext cx="8316748" cy="10980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6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19043"/>
        <a:ext cx="4405468" cy="320954"/>
      </dsp:txXfrm>
    </dsp:sp>
    <dsp:sp modelId="{E8E9E39E-2EF1-42C1-91CC-00A0D95BDC2B}">
      <dsp:nvSpPr>
        <dsp:cNvPr id="0" name=""/>
        <dsp:cNvSpPr/>
      </dsp:nvSpPr>
      <dsp:spPr>
        <a:xfrm>
          <a:off x="0" y="4120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2.1.4. 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TURN (Traversal Using NAT Relay)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429443"/>
        <a:ext cx="4405468" cy="3209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47E6A-38A7-4141-9B55-BEC09EFE2E1C}">
      <dsp:nvSpPr>
        <dsp:cNvPr id="0" name=""/>
        <dsp:cNvSpPr/>
      </dsp:nvSpPr>
      <dsp:spPr>
        <a:xfrm>
          <a:off x="0" y="522204"/>
          <a:ext cx="9300519" cy="14829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Cũng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tuy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nhiên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TURN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hỗi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TCP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tải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 TURN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bổ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xung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chế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Symmetric NAT.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thay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TURN server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TURN server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vai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trò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vận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tin.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này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nâng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chất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còn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đảm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an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dẫn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72393" y="594597"/>
        <a:ext cx="9155733" cy="1338188"/>
      </dsp:txXfrm>
    </dsp:sp>
    <dsp:sp modelId="{F7672529-E541-4DC8-8F2B-ABD507200167}">
      <dsp:nvSpPr>
        <dsp:cNvPr id="0" name=""/>
        <dsp:cNvSpPr/>
      </dsp:nvSpPr>
      <dsp:spPr>
        <a:xfrm>
          <a:off x="0" y="2192379"/>
          <a:ext cx="9300519" cy="14829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Nhưng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cũng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hai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TURN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chi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lớn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băng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lớn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chất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full HD hay video HD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nữa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72393" y="2264772"/>
        <a:ext cx="9155733" cy="133818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6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19043"/>
        <a:ext cx="4405468" cy="320954"/>
      </dsp:txXfrm>
    </dsp:sp>
    <dsp:sp modelId="{E8E9E39E-2EF1-42C1-91CC-00A0D95BDC2B}">
      <dsp:nvSpPr>
        <dsp:cNvPr id="0" name=""/>
        <dsp:cNvSpPr/>
      </dsp:nvSpPr>
      <dsp:spPr>
        <a:xfrm>
          <a:off x="0" y="4120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2.1.5. 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ICE (Interactive Communication Establishment)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429443"/>
        <a:ext cx="4405468" cy="3209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51D43-6027-4371-8926-156327FF53A6}">
      <dsp:nvSpPr>
        <dsp:cNvPr id="0" name=""/>
        <dsp:cNvSpPr/>
      </dsp:nvSpPr>
      <dsp:spPr>
        <a:xfrm>
          <a:off x="0" y="786"/>
          <a:ext cx="9028670" cy="9147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phiên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media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dựa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UDP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qua NAT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44656" y="45442"/>
        <a:ext cx="8939358" cy="825474"/>
      </dsp:txXfrm>
    </dsp:sp>
    <dsp:sp modelId="{5463A3E1-52F6-458C-A115-01721A33738F}">
      <dsp:nvSpPr>
        <dsp:cNvPr id="0" name=""/>
        <dsp:cNvSpPr/>
      </dsp:nvSpPr>
      <dsp:spPr>
        <a:xfrm>
          <a:off x="0" y="1050933"/>
          <a:ext cx="9028670" cy="11229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tốt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peer,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tất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song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song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lựa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chọn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54818" y="1105751"/>
        <a:ext cx="8919034" cy="1013309"/>
      </dsp:txXfrm>
    </dsp:sp>
    <dsp:sp modelId="{2AAD4510-8397-4312-A4E9-EA02008A4964}">
      <dsp:nvSpPr>
        <dsp:cNvPr id="0" name=""/>
        <dsp:cNvSpPr/>
      </dsp:nvSpPr>
      <dsp:spPr>
        <a:xfrm>
          <a:off x="0" y="2309238"/>
          <a:ext cx="9028670" cy="1484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tiên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cố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gắng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hành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card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đằng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NAT)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STUN,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nữa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sp:txBody>
      <dsp:txXfrm>
        <a:off x="72479" y="2381717"/>
        <a:ext cx="8883712" cy="1339772"/>
      </dsp:txXfrm>
    </dsp:sp>
    <dsp:sp modelId="{4303A9BE-5ECE-49BF-8AE9-A5D1D31FDD68}">
      <dsp:nvSpPr>
        <dsp:cNvPr id="0" name=""/>
        <dsp:cNvSpPr/>
      </dsp:nvSpPr>
      <dsp:spPr>
        <a:xfrm>
          <a:off x="0" y="3929328"/>
          <a:ext cx="9028670" cy="6216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Nói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hơn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xong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sp:txBody>
      <dsp:txXfrm>
        <a:off x="30346" y="3959674"/>
        <a:ext cx="8967978" cy="5609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6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19043"/>
        <a:ext cx="4405468" cy="320954"/>
      </dsp:txXfrm>
    </dsp:sp>
    <dsp:sp modelId="{E8E9E39E-2EF1-42C1-91CC-00A0D95BDC2B}">
      <dsp:nvSpPr>
        <dsp:cNvPr id="0" name=""/>
        <dsp:cNvSpPr/>
      </dsp:nvSpPr>
      <dsp:spPr>
        <a:xfrm>
          <a:off x="0" y="4120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2.2. 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NodeJS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429443"/>
        <a:ext cx="4405468" cy="32095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A2959-4D46-4C80-B5C2-2EA294B252BA}">
      <dsp:nvSpPr>
        <dsp:cNvPr id="0" name=""/>
        <dsp:cNvSpPr/>
      </dsp:nvSpPr>
      <dsp:spPr>
        <a:xfrm>
          <a:off x="0" y="0"/>
          <a:ext cx="9292281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Node.js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nền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tảng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môi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trường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V8 JavaScript runtime -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JavaScript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cực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chạy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</dsp:txBody>
      <dsp:txXfrm>
        <a:off x="37467" y="37467"/>
        <a:ext cx="9217347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B1F65-FEF9-402C-9452-42AC93974A09}">
      <dsp:nvSpPr>
        <dsp:cNvPr id="0" name=""/>
        <dsp:cNvSpPr/>
      </dsp:nvSpPr>
      <dsp:spPr>
        <a:xfrm>
          <a:off x="0" y="0"/>
          <a:ext cx="9226379" cy="46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Ưu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tốc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rộng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 NodeJS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tốc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rất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22846"/>
        <a:ext cx="9180687" cy="42230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A9C6E-B698-4F92-B672-BE35D08421A0}">
      <dsp:nvSpPr>
        <dsp:cNvPr id="0" name=""/>
        <dsp:cNvSpPr/>
      </dsp:nvSpPr>
      <dsp:spPr>
        <a:xfrm>
          <a:off x="0" y="101"/>
          <a:ext cx="9292280" cy="6461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hầu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mới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khai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NodeJS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host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dàng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41" y="31642"/>
        <a:ext cx="9229198" cy="5830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6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19043"/>
        <a:ext cx="4405468" cy="320954"/>
      </dsp:txXfrm>
    </dsp:sp>
    <dsp:sp modelId="{E8E9E39E-2EF1-42C1-91CC-00A0D95BDC2B}">
      <dsp:nvSpPr>
        <dsp:cNvPr id="0" name=""/>
        <dsp:cNvSpPr/>
      </dsp:nvSpPr>
      <dsp:spPr>
        <a:xfrm>
          <a:off x="0" y="4120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2.3. MongoDB</a:t>
          </a:r>
        </a:p>
      </dsp:txBody>
      <dsp:txXfrm>
        <a:off x="17363" y="429443"/>
        <a:ext cx="4405468" cy="32095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C9B49-EC20-4E79-9B71-1D6ACBFD80C4}">
      <dsp:nvSpPr>
        <dsp:cNvPr id="0" name=""/>
        <dsp:cNvSpPr/>
      </dsp:nvSpPr>
      <dsp:spPr>
        <a:xfrm>
          <a:off x="0" y="101"/>
          <a:ext cx="9292281" cy="6461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MongoDB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nguồn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CSDL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thuộc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NoSql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hàng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41" y="31642"/>
        <a:ext cx="9229199" cy="58304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DAECA-B7A8-4B7E-81B4-D65AFB08270C}">
      <dsp:nvSpPr>
        <dsp:cNvPr id="0" name=""/>
        <dsp:cNvSpPr/>
      </dsp:nvSpPr>
      <dsp:spPr>
        <a:xfrm>
          <a:off x="0" y="101"/>
          <a:ext cx="9292280" cy="6461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Do MongoDB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dưới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dạng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Document JSON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collection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kích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cỡ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document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nhau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41" y="31642"/>
        <a:ext cx="9229198" cy="58304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4FD34-B1B1-41FA-85E6-536ABA065FFE}">
      <dsp:nvSpPr>
        <dsp:cNvPr id="0" name=""/>
        <dsp:cNvSpPr/>
      </dsp:nvSpPr>
      <dsp:spPr>
        <a:xfrm>
          <a:off x="0" y="101"/>
          <a:ext cx="9292279" cy="6461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MongoDB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chất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ràng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buộc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RDBMS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mongoDB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sức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cẩn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thận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31541" y="31642"/>
        <a:ext cx="9229197" cy="58304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6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19043"/>
        <a:ext cx="4405468" cy="320954"/>
      </dsp:txXfrm>
    </dsp:sp>
    <dsp:sp modelId="{E8E9E39E-2EF1-42C1-91CC-00A0D95BDC2B}">
      <dsp:nvSpPr>
        <dsp:cNvPr id="0" name=""/>
        <dsp:cNvSpPr/>
      </dsp:nvSpPr>
      <dsp:spPr>
        <a:xfrm>
          <a:off x="0" y="4120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0" kern="1200" dirty="0">
              <a:latin typeface="+mj-lt"/>
            </a:rPr>
            <a:t>3.1</a:t>
          </a:r>
          <a:r>
            <a:rPr lang="en-US" sz="1400" b="0" kern="1200" dirty="0">
              <a:latin typeface="+mj-lt"/>
            </a:rPr>
            <a:t>.</a:t>
          </a:r>
          <a:r>
            <a:rPr lang="vi-VN" sz="1400" b="0" kern="1200" dirty="0">
              <a:latin typeface="+mj-lt"/>
            </a:rPr>
            <a:t>   Định nghĩa lại bài toán</a:t>
          </a:r>
          <a:endParaRPr lang="en-US" sz="1400" b="0" kern="1200" dirty="0">
            <a:latin typeface="+mj-lt"/>
            <a:cs typeface="Arial" panose="020B0604020202020204" pitchFamily="34" charset="0"/>
          </a:endParaRPr>
        </a:p>
      </dsp:txBody>
      <dsp:txXfrm>
        <a:off x="17363" y="429443"/>
        <a:ext cx="4405468" cy="32095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26102-E248-409D-90FD-F4736B24D6B3}">
      <dsp:nvSpPr>
        <dsp:cNvPr id="0" name=""/>
        <dsp:cNvSpPr/>
      </dsp:nvSpPr>
      <dsp:spPr>
        <a:xfrm>
          <a:off x="0" y="172614"/>
          <a:ext cx="8715631" cy="20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5F92-7093-44C1-ACF4-BD4B48223860}">
      <dsp:nvSpPr>
        <dsp:cNvPr id="0" name=""/>
        <dsp:cNvSpPr/>
      </dsp:nvSpPr>
      <dsp:spPr>
        <a:xfrm>
          <a:off x="435781" y="32565"/>
          <a:ext cx="6100941" cy="236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601" tIns="0" rIns="23060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i="0" kern="1200" dirty="0">
              <a:latin typeface="+mj-lt"/>
            </a:rPr>
            <a:t>3.1.1</a:t>
          </a:r>
          <a:r>
            <a:rPr lang="en-US" sz="1300" b="1" i="0" kern="1200" dirty="0">
              <a:latin typeface="+mj-lt"/>
            </a:rPr>
            <a:t>. </a:t>
          </a:r>
          <a:r>
            <a:rPr lang="vi-VN" sz="1300" b="1" i="0" kern="1200" dirty="0">
              <a:latin typeface="+mj-lt"/>
            </a:rPr>
            <a:t>Xác định vai trò người dùng</a:t>
          </a:r>
          <a:endParaRPr lang="en-US" sz="1300" i="0" kern="1200" dirty="0">
            <a:latin typeface="+mj-lt"/>
          </a:endParaRPr>
        </a:p>
      </dsp:txBody>
      <dsp:txXfrm>
        <a:off x="447309" y="44093"/>
        <a:ext cx="6077885" cy="213104"/>
      </dsp:txXfrm>
    </dsp:sp>
    <dsp:sp modelId="{4712B0D6-368A-472F-A6D9-913952799E4F}">
      <dsp:nvSpPr>
        <dsp:cNvPr id="0" name=""/>
        <dsp:cNvSpPr/>
      </dsp:nvSpPr>
      <dsp:spPr>
        <a:xfrm>
          <a:off x="0" y="513525"/>
          <a:ext cx="8715631" cy="118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30" tIns="166624" rIns="67643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kern="1200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lựa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chọn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tham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gia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trả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lời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lên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bắt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kern="1200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kern="1200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mọi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0" y="513525"/>
        <a:ext cx="8715631" cy="1184400"/>
      </dsp:txXfrm>
    </dsp:sp>
    <dsp:sp modelId="{DBF12A95-0BA2-452E-845D-27681C14D3BE}">
      <dsp:nvSpPr>
        <dsp:cNvPr id="0" name=""/>
        <dsp:cNvSpPr/>
      </dsp:nvSpPr>
      <dsp:spPr>
        <a:xfrm>
          <a:off x="435781" y="395445"/>
          <a:ext cx="6100941" cy="236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601" tIns="0" rIns="23060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chia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3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: Normal, Agent, Admin.</a:t>
          </a:r>
        </a:p>
      </dsp:txBody>
      <dsp:txXfrm>
        <a:off x="447309" y="406973"/>
        <a:ext cx="6077885" cy="213104"/>
      </dsp:txXfrm>
    </dsp:sp>
    <dsp:sp modelId="{E0065A37-F7B5-415F-815F-903F6F5ECCAC}">
      <dsp:nvSpPr>
        <dsp:cNvPr id="0" name=""/>
        <dsp:cNvSpPr/>
      </dsp:nvSpPr>
      <dsp:spPr>
        <a:xfrm>
          <a:off x="0" y="1859206"/>
          <a:ext cx="8715631" cy="1360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30" tIns="166624" rIns="67643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quà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tặng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kern="1200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Normal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0" y="1859206"/>
        <a:ext cx="8715631" cy="1360800"/>
      </dsp:txXfrm>
    </dsp:sp>
    <dsp:sp modelId="{25E53270-0B72-463B-A5D5-A17522647688}">
      <dsp:nvSpPr>
        <dsp:cNvPr id="0" name=""/>
        <dsp:cNvSpPr/>
      </dsp:nvSpPr>
      <dsp:spPr>
        <a:xfrm>
          <a:off x="435781" y="1741126"/>
          <a:ext cx="6100941" cy="236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601" tIns="0" rIns="23060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i="0" kern="1200" dirty="0">
              <a:latin typeface="+mj-lt"/>
            </a:rPr>
            <a:t>3.1.2</a:t>
          </a:r>
          <a:r>
            <a:rPr lang="en-US" sz="1300" b="1" i="0" kern="1200" dirty="0">
              <a:latin typeface="+mj-lt"/>
            </a:rPr>
            <a:t>.</a:t>
          </a:r>
          <a:r>
            <a:rPr lang="vi-VN" sz="1300" b="1" i="0" kern="1200" dirty="0">
              <a:latin typeface="+mj-lt"/>
            </a:rPr>
            <a:t>   Các yêu cầu ứng dụng đối với người dùng</a:t>
          </a:r>
          <a:endParaRPr lang="en-US" sz="1300" i="0" kern="1200" dirty="0">
            <a:latin typeface="+mj-lt"/>
          </a:endParaRPr>
        </a:p>
      </dsp:txBody>
      <dsp:txXfrm>
        <a:off x="447309" y="1752654"/>
        <a:ext cx="6077885" cy="21310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345"/>
          <a:ext cx="4440194" cy="3774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25" y="18770"/>
        <a:ext cx="4403344" cy="340585"/>
      </dsp:txXfrm>
    </dsp:sp>
    <dsp:sp modelId="{E8E9E39E-2EF1-42C1-91CC-00A0D95BDC2B}">
      <dsp:nvSpPr>
        <dsp:cNvPr id="0" name=""/>
        <dsp:cNvSpPr/>
      </dsp:nvSpPr>
      <dsp:spPr>
        <a:xfrm>
          <a:off x="0" y="392005"/>
          <a:ext cx="4440194" cy="3774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kern="1200" dirty="0">
              <a:latin typeface="+mj-lt"/>
            </a:rPr>
            <a:t>3.</a:t>
          </a:r>
          <a:r>
            <a:rPr lang="en-US" sz="1600" b="0" kern="1200" dirty="0">
              <a:latin typeface="+mj-lt"/>
            </a:rPr>
            <a:t>2. </a:t>
          </a:r>
          <a:r>
            <a:rPr lang="en-US" sz="1600" b="0" kern="1200" dirty="0" err="1">
              <a:latin typeface="+mj-lt"/>
            </a:rPr>
            <a:t>Thiết</a:t>
          </a:r>
          <a:r>
            <a:rPr lang="en-US" sz="1600" b="0" kern="1200" dirty="0">
              <a:latin typeface="+mj-lt"/>
            </a:rPr>
            <a:t> </a:t>
          </a:r>
          <a:r>
            <a:rPr lang="en-US" sz="1600" b="0" kern="1200" dirty="0" err="1">
              <a:latin typeface="+mj-lt"/>
            </a:rPr>
            <a:t>kế</a:t>
          </a:r>
          <a:r>
            <a:rPr lang="en-US" sz="1600" b="0" kern="1200" dirty="0">
              <a:latin typeface="+mj-lt"/>
            </a:rPr>
            <a:t> Database</a:t>
          </a:r>
          <a:endParaRPr lang="en-US" sz="1600" b="0" kern="1200" dirty="0">
            <a:latin typeface="+mj-lt"/>
            <a:cs typeface="Arial" panose="020B0604020202020204" pitchFamily="34" charset="0"/>
          </a:endParaRPr>
        </a:p>
      </dsp:txBody>
      <dsp:txXfrm>
        <a:off x="18425" y="410430"/>
        <a:ext cx="4403344" cy="34058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0"/>
          <a:ext cx="4440194" cy="393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191" y="19191"/>
        <a:ext cx="4401812" cy="354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7D277-CDAC-42D2-BCBA-D90046A8004D}">
      <dsp:nvSpPr>
        <dsp:cNvPr id="0" name=""/>
        <dsp:cNvSpPr/>
      </dsp:nvSpPr>
      <dsp:spPr>
        <a:xfrm>
          <a:off x="0" y="0"/>
          <a:ext cx="1882503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Demo </a:t>
          </a:r>
          <a:r>
            <a:rPr lang="en-US" sz="1500" kern="1200" dirty="0" err="1"/>
            <a:t>bằng</a:t>
          </a:r>
          <a:r>
            <a:rPr lang="en-US" sz="1500" kern="1200" dirty="0"/>
            <a:t> Video</a:t>
          </a:r>
        </a:p>
      </dsp:txBody>
      <dsp:txXfrm>
        <a:off x="17563" y="17563"/>
        <a:ext cx="1847377" cy="32464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77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19761"/>
        <a:ext cx="4404212" cy="332568"/>
      </dsp:txXfrm>
    </dsp:sp>
    <dsp:sp modelId="{E8E9E39E-2EF1-42C1-91CC-00A0D95BDC2B}">
      <dsp:nvSpPr>
        <dsp:cNvPr id="0" name=""/>
        <dsp:cNvSpPr/>
      </dsp:nvSpPr>
      <dsp:spPr>
        <a:xfrm>
          <a:off x="0" y="39912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5.1.</a:t>
          </a:r>
          <a:r>
            <a:rPr lang="en-US" sz="16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417111"/>
        <a:ext cx="4404212" cy="33256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4E470-5A96-4538-A176-110593C31A29}">
      <dsp:nvSpPr>
        <dsp:cNvPr id="0" name=""/>
        <dsp:cNvSpPr/>
      </dsp:nvSpPr>
      <dsp:spPr>
        <a:xfrm>
          <a:off x="27552" y="562678"/>
          <a:ext cx="9022992" cy="8262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Arial" panose="020B0604020202020204" pitchFamily="34" charset="0"/>
              <a:cs typeface="Arial" panose="020B0604020202020204" pitchFamily="34" charset="0"/>
            </a:rPr>
            <a:t>Nắm được cơ bản về một số quy trình khi tiền hành xây dựng một </a:t>
          </a:r>
          <a:r>
            <a:rPr lang="vi-VN" sz="1800" kern="1200" dirty="0">
              <a:latin typeface="Arial" panose="020B0604020202020204" pitchFamily="34" charset="0"/>
              <a:cs typeface="Arial" panose="020B0604020202020204" pitchFamily="34" charset="0"/>
            </a:rPr>
            <a:t>hệ thống</a:t>
          </a:r>
          <a:r>
            <a:rPr lang="pl-PL" sz="1800" kern="1200" dirty="0">
              <a:latin typeface="Arial" panose="020B0604020202020204" pitchFamily="34" charset="0"/>
              <a:cs typeface="Arial" panose="020B0604020202020204" pitchFamily="34" charset="0"/>
            </a:rPr>
            <a:t> trong thực tế (khảo sát thực tế, thu thập dữ liệu,…, triển khai, thử nghiệm).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888" y="603014"/>
        <a:ext cx="8942320" cy="745620"/>
      </dsp:txXfrm>
    </dsp:sp>
    <dsp:sp modelId="{53774497-BA5D-4671-88FA-10F1E250ED5A}">
      <dsp:nvSpPr>
        <dsp:cNvPr id="0" name=""/>
        <dsp:cNvSpPr/>
      </dsp:nvSpPr>
      <dsp:spPr>
        <a:xfrm>
          <a:off x="0" y="1576171"/>
          <a:ext cx="9078097" cy="7068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Arial" panose="020B0604020202020204" pitchFamily="34" charset="0"/>
              <a:cs typeface="Arial" panose="020B0604020202020204" pitchFamily="34" charset="0"/>
            </a:rPr>
            <a:t>Tìm hiểu về phân tích và thiết kế cơ sở dữ liệu. Từ đó, áp dụng vào việc phân tích bài toán “</a:t>
          </a:r>
          <a:r>
            <a:rPr lang="en-US" sz="1800" i="1" kern="1200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800" i="1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8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i="1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8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i="1" kern="1200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8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i="1" kern="12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pl-PL" sz="1800" kern="1200" dirty="0">
              <a:latin typeface="Arial" panose="020B0604020202020204" pitchFamily="34" charset="0"/>
              <a:cs typeface="Arial" panose="020B0604020202020204" pitchFamily="34" charset="0"/>
            </a:rPr>
            <a:t>”.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504" y="1610675"/>
        <a:ext cx="9009089" cy="637818"/>
      </dsp:txXfrm>
    </dsp:sp>
    <dsp:sp modelId="{704B11A8-347F-49E9-8EFA-2D140F8D8895}">
      <dsp:nvSpPr>
        <dsp:cNvPr id="0" name=""/>
        <dsp:cNvSpPr/>
      </dsp:nvSpPr>
      <dsp:spPr>
        <a:xfrm>
          <a:off x="0" y="2470198"/>
          <a:ext cx="9078097" cy="7491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Arial" panose="020B0604020202020204" pitchFamily="34" charset="0"/>
              <a:cs typeface="Arial" panose="020B0604020202020204" pitchFamily="34" charset="0"/>
            </a:rPr>
            <a:t>Tìm hiểu được các công nghệ phát triển </a:t>
          </a:r>
          <a:r>
            <a:rPr lang="vi-VN" sz="1800" kern="1200" dirty="0">
              <a:latin typeface="Arial" panose="020B0604020202020204" pitchFamily="34" charset="0"/>
              <a:cs typeface="Arial" panose="020B0604020202020204" pitchFamily="34" charset="0"/>
            </a:rPr>
            <a:t>platform và tìm hiểu được các công nghệ mới như </a:t>
          </a:r>
          <a:r>
            <a:rPr lang="pl-PL" sz="1800" kern="1200" dirty="0">
              <a:latin typeface="Arial" panose="020B0604020202020204" pitchFamily="34" charset="0"/>
              <a:cs typeface="Arial" panose="020B0604020202020204" pitchFamily="34" charset="0"/>
            </a:rPr>
            <a:t>NodeJS, MongoDB, WebRTC,...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72" y="2506770"/>
        <a:ext cx="9004953" cy="676039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77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19761"/>
        <a:ext cx="4404212" cy="332568"/>
      </dsp:txXfrm>
    </dsp:sp>
    <dsp:sp modelId="{E8E9E39E-2EF1-42C1-91CC-00A0D95BDC2B}">
      <dsp:nvSpPr>
        <dsp:cNvPr id="0" name=""/>
        <dsp:cNvSpPr/>
      </dsp:nvSpPr>
      <dsp:spPr>
        <a:xfrm>
          <a:off x="0" y="39912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5.2.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417111"/>
        <a:ext cx="4404212" cy="33256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C05EF-8550-4B31-B52E-EDDBE64DDF7B}">
      <dsp:nvSpPr>
        <dsp:cNvPr id="0" name=""/>
        <dsp:cNvSpPr/>
      </dsp:nvSpPr>
      <dsp:spPr>
        <a:xfrm>
          <a:off x="0" y="159612"/>
          <a:ext cx="8616779" cy="9575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Arial" panose="020B0604020202020204" pitchFamily="34" charset="0"/>
              <a:cs typeface="Arial" panose="020B0604020202020204" pitchFamily="34" charset="0"/>
            </a:rPr>
            <a:t>Tìm hiểu sâu hơn về 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WebRTC </a:t>
          </a:r>
          <a:r>
            <a:rPr lang="pl-PL" sz="1800" kern="1200" dirty="0">
              <a:latin typeface="Arial" panose="020B0604020202020204" pitchFamily="34" charset="0"/>
              <a:cs typeface="Arial" panose="020B0604020202020204" pitchFamily="34" charset="0"/>
            </a:rPr>
            <a:t>để có thể đáp ứng nhiều hơn nữa nhu cầu của người sử dụng, phát triển và tối ưu hóa hệ thống.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43" y="206355"/>
        <a:ext cx="8523293" cy="864050"/>
      </dsp:txXfrm>
    </dsp:sp>
    <dsp:sp modelId="{40341F31-AC52-45BC-B907-722EF57F50B9}">
      <dsp:nvSpPr>
        <dsp:cNvPr id="0" name=""/>
        <dsp:cNvSpPr/>
      </dsp:nvSpPr>
      <dsp:spPr>
        <a:xfrm>
          <a:off x="0" y="1436154"/>
          <a:ext cx="8616779" cy="6855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Arial" panose="020B0604020202020204" pitchFamily="34" charset="0"/>
              <a:cs typeface="Arial" panose="020B0604020202020204" pitchFamily="34" charset="0"/>
            </a:rPr>
            <a:t>Khảo sát chi tiết hơn nhu cầu của người dùng để hoàn thiện các chức năng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467" y="1469621"/>
        <a:ext cx="8549845" cy="618647"/>
      </dsp:txXfrm>
    </dsp:sp>
    <dsp:sp modelId="{632F328A-C26D-4B3B-8EA6-DD23D7C05841}">
      <dsp:nvSpPr>
        <dsp:cNvPr id="0" name=""/>
        <dsp:cNvSpPr/>
      </dsp:nvSpPr>
      <dsp:spPr>
        <a:xfrm>
          <a:off x="0" y="2308936"/>
          <a:ext cx="8616779" cy="4972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Arial" panose="020B0604020202020204" pitchFamily="34" charset="0"/>
              <a:cs typeface="Arial" panose="020B0604020202020204" pitchFamily="34" charset="0"/>
            </a:rPr>
            <a:t>Xây dựng ứng dụng trên thiết bị di động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75" y="2333211"/>
        <a:ext cx="8568229" cy="4487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DCBA2-91FC-42E5-B2F8-599C9B198BD8}">
      <dsp:nvSpPr>
        <dsp:cNvPr id="0" name=""/>
        <dsp:cNvSpPr/>
      </dsp:nvSpPr>
      <dsp:spPr>
        <a:xfrm>
          <a:off x="0" y="34232"/>
          <a:ext cx="6507891" cy="2638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Livestream bằng công nghệ Web RTC</a:t>
          </a:r>
        </a:p>
      </dsp:txBody>
      <dsp:txXfrm>
        <a:off x="12879" y="47111"/>
        <a:ext cx="6482133" cy="238077"/>
      </dsp:txXfrm>
    </dsp:sp>
    <dsp:sp modelId="{5DABC02E-B2E7-491B-A291-D3B12518ECDF}">
      <dsp:nvSpPr>
        <dsp:cNvPr id="0" name=""/>
        <dsp:cNvSpPr/>
      </dsp:nvSpPr>
      <dsp:spPr>
        <a:xfrm>
          <a:off x="0" y="329747"/>
          <a:ext cx="6507891" cy="2638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Socket realtime phần chat trên kênh</a:t>
          </a:r>
        </a:p>
      </dsp:txBody>
      <dsp:txXfrm>
        <a:off x="12879" y="342626"/>
        <a:ext cx="6482133" cy="238077"/>
      </dsp:txXfrm>
    </dsp:sp>
    <dsp:sp modelId="{59C1695F-E90C-458B-BF8C-3189684B7E13}">
      <dsp:nvSpPr>
        <dsp:cNvPr id="0" name=""/>
        <dsp:cNvSpPr/>
      </dsp:nvSpPr>
      <dsp:spPr>
        <a:xfrm>
          <a:off x="0" y="625262"/>
          <a:ext cx="6507891" cy="2638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Tự</a:t>
          </a:r>
          <a:r>
            <a:rPr lang="en-US" sz="1100" kern="1200" dirty="0"/>
            <a:t> </a:t>
          </a:r>
          <a:r>
            <a:rPr lang="en-US" sz="1100" kern="1200" dirty="0" err="1"/>
            <a:t>động</a:t>
          </a:r>
          <a:r>
            <a:rPr lang="en-US" sz="1100" kern="1200" dirty="0"/>
            <a:t> </a:t>
          </a:r>
          <a:r>
            <a:rPr lang="en-US" sz="1100" kern="1200" dirty="0" err="1"/>
            <a:t>trao</a:t>
          </a:r>
          <a:r>
            <a:rPr lang="en-US" sz="1100" kern="1200" dirty="0"/>
            <a:t> </a:t>
          </a:r>
          <a:r>
            <a:rPr lang="en-US" sz="1100" kern="1200" dirty="0" err="1"/>
            <a:t>thưởng</a:t>
          </a:r>
          <a:r>
            <a:rPr lang="en-US" sz="1100" kern="1200" dirty="0"/>
            <a:t> </a:t>
          </a:r>
          <a:r>
            <a:rPr lang="en-US" sz="1100" kern="1200" dirty="0" err="1"/>
            <a:t>cho</a:t>
          </a:r>
          <a:r>
            <a:rPr lang="en-US" sz="1100" kern="1200" dirty="0"/>
            <a:t> </a:t>
          </a:r>
          <a:r>
            <a:rPr lang="en-US" sz="1100" kern="1200" dirty="0" err="1"/>
            <a:t>từng</a:t>
          </a:r>
          <a:r>
            <a:rPr lang="en-US" sz="1100" kern="1200" dirty="0"/>
            <a:t> user </a:t>
          </a:r>
          <a:r>
            <a:rPr lang="en-US" sz="1100" kern="1200" dirty="0" err="1"/>
            <a:t>khi</a:t>
          </a:r>
          <a:r>
            <a:rPr lang="en-US" sz="1100" kern="1200" dirty="0"/>
            <a:t> </a:t>
          </a:r>
          <a:r>
            <a:rPr lang="en-US" sz="1100" kern="1200" dirty="0" err="1"/>
            <a:t>kết</a:t>
          </a:r>
          <a:r>
            <a:rPr lang="en-US" sz="1100" kern="1200" dirty="0"/>
            <a:t> </a:t>
          </a:r>
          <a:r>
            <a:rPr lang="en-US" sz="1100" kern="1200" dirty="0" err="1"/>
            <a:t>thúc</a:t>
          </a:r>
          <a:r>
            <a:rPr lang="en-US" sz="1100" kern="1200" dirty="0"/>
            <a:t> </a:t>
          </a:r>
          <a:r>
            <a:rPr lang="en-US" sz="1100" kern="1200" dirty="0" err="1"/>
            <a:t>tương</a:t>
          </a:r>
          <a:r>
            <a:rPr lang="en-US" sz="1100" kern="1200" dirty="0"/>
            <a:t> </a:t>
          </a:r>
          <a:r>
            <a:rPr lang="en-US" sz="1100" kern="1200" dirty="0" err="1"/>
            <a:t>tác</a:t>
          </a:r>
          <a:endParaRPr lang="en-US" sz="1100" kern="1200" dirty="0"/>
        </a:p>
      </dsp:txBody>
      <dsp:txXfrm>
        <a:off x="12879" y="638141"/>
        <a:ext cx="6482133" cy="238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1.3.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 WebRTC</a:t>
          </a:r>
        </a:p>
      </dsp:txBody>
      <dsp:txXfrm>
        <a:off x="17134" y="423454"/>
        <a:ext cx="2689555" cy="3167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A4F84-0910-48C3-AFF7-CCE191E4BA1F}">
      <dsp:nvSpPr>
        <dsp:cNvPr id="0" name=""/>
        <dsp:cNvSpPr/>
      </dsp:nvSpPr>
      <dsp:spPr>
        <a:xfrm>
          <a:off x="0" y="423498"/>
          <a:ext cx="9588845" cy="20153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WebRTC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Web Real-Time Communication: "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web API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World Wide Web Consortium (W3C),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(browser)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nhau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VideoCall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VoiceCall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hay transfer data "Peer-to-Peer" (P2P)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cần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browser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plugins hay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chuẩn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Web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phương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tiện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gọi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điện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tin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API JavaScript. </a:t>
          </a:r>
        </a:p>
      </dsp:txBody>
      <dsp:txXfrm>
        <a:off x="98380" y="521878"/>
        <a:ext cx="9392085" cy="18185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2.1.1. Firewall</a:t>
          </a:r>
        </a:p>
      </dsp:txBody>
      <dsp:txXfrm>
        <a:off x="17134" y="423454"/>
        <a:ext cx="2689555" cy="3167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51335-66B6-46A6-9813-C1B35265BF8B}">
      <dsp:nvSpPr>
        <dsp:cNvPr id="0" name=""/>
        <dsp:cNvSpPr/>
      </dsp:nvSpPr>
      <dsp:spPr>
        <a:xfrm>
          <a:off x="0" y="72270"/>
          <a:ext cx="8855675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biện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an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bức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tường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ngăn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cục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(local network)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Internet.</a:t>
          </a:r>
        </a:p>
      </dsp:txBody>
      <dsp:txXfrm>
        <a:off x="59399" y="131669"/>
        <a:ext cx="8736877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7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89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176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919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38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9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8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3" Type="http://schemas.openxmlformats.org/officeDocument/2006/relationships/diagramLayout" Target="../diagrams/layout18.xml"/><Relationship Id="rId21" Type="http://schemas.microsoft.com/office/2007/relationships/diagramDrawing" Target="../diagrams/drawing21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18" Type="http://schemas.openxmlformats.org/officeDocument/2006/relationships/diagramLayout" Target="../diagrams/layout25.xml"/><Relationship Id="rId3" Type="http://schemas.openxmlformats.org/officeDocument/2006/relationships/diagramLayout" Target="../diagrams/layout22.xml"/><Relationship Id="rId21" Type="http://schemas.microsoft.com/office/2007/relationships/diagramDrawing" Target="../diagrams/drawing25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17" Type="http://schemas.openxmlformats.org/officeDocument/2006/relationships/diagramData" Target="../diagrams/data25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20" Type="http://schemas.openxmlformats.org/officeDocument/2006/relationships/diagramColors" Target="../diagrams/colors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10" Type="http://schemas.openxmlformats.org/officeDocument/2006/relationships/diagramColors" Target="../diagrams/colors23.xml"/><Relationship Id="rId19" Type="http://schemas.openxmlformats.org/officeDocument/2006/relationships/diagramQuickStyle" Target="../diagrams/quickStyle25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892A26-C031-4910-B97E-8A5C29BFEB69}"/>
              </a:ext>
            </a:extLst>
          </p:cNvPr>
          <p:cNvSpPr txBox="1"/>
          <p:nvPr/>
        </p:nvSpPr>
        <p:spPr>
          <a:xfrm>
            <a:off x="2788508" y="194843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ỜNG ĐẠI HỌC THỦY LỢI</a:t>
            </a:r>
          </a:p>
          <a:p>
            <a:pPr algn="ctr"/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algn="ctr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ĐỒ ÁN TỐT NGHIỆP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2DD63-6491-4C77-BD8A-D0E8CAEF1ACC}"/>
              </a:ext>
            </a:extLst>
          </p:cNvPr>
          <p:cNvSpPr/>
          <p:nvPr/>
        </p:nvSpPr>
        <p:spPr>
          <a:xfrm>
            <a:off x="2446638" y="2800865"/>
            <a:ext cx="830374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 DỰNG HỆ THỐNG LIVESTREAM TƯƠNG TÁC VỚI NGƯỜI CHƠI &amp; TÍCH HỢP QUẢNG CÁO DOANH NGHIỆP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DD1C4B0E-46A4-4116-B1CE-D989DFE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6117"/>
              </p:ext>
            </p:extLst>
          </p:nvPr>
        </p:nvGraphicFramePr>
        <p:xfrm>
          <a:off x="3995350" y="4551483"/>
          <a:ext cx="5733536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6768">
                  <a:extLst>
                    <a:ext uri="{9D8B030D-6E8A-4147-A177-3AD203B41FA5}">
                      <a16:colId xmlns:a16="http://schemas.microsoft.com/office/drawing/2014/main" val="2398006500"/>
                    </a:ext>
                  </a:extLst>
                </a:gridCol>
                <a:gridCol w="2866768">
                  <a:extLst>
                    <a:ext uri="{9D8B030D-6E8A-4147-A177-3AD203B41FA5}">
                      <a16:colId xmlns:a16="http://schemas.microsoft.com/office/drawing/2014/main" val="257308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ĐỨC THẮNG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41916"/>
                  </a:ext>
                </a:extLst>
              </a:tr>
              <a:tr h="36084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 57TH3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MSV: 1551060573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886516"/>
                  </a:ext>
                </a:extLst>
              </a:tr>
              <a:tr h="36084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dẫn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Th.S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KIỀU TUẤN DŨNG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2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C4318E-C8F3-4EAF-B8B2-BDA053ADD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099842"/>
              </p:ext>
            </p:extLst>
          </p:nvPr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0C8993-F04C-4F7F-9352-1886E3BC5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943869"/>
              </p:ext>
            </p:extLst>
          </p:nvPr>
        </p:nvGraphicFramePr>
        <p:xfrm>
          <a:off x="2257168" y="1742112"/>
          <a:ext cx="9300519" cy="4197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0611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F47E6A-38A7-4141-9B55-BEC09EFE2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5F47E6A-38A7-4141-9B55-BEC09EFE2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5F47E6A-38A7-4141-9B55-BEC09EFE2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2529-E541-4DC8-8F2B-ABD507200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7672529-E541-4DC8-8F2B-ABD507200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7672529-E541-4DC8-8F2B-ABD507200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5A774DA-BBDD-404A-9DE9-F812D6304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307037"/>
              </p:ext>
            </p:extLst>
          </p:nvPr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EECA11-BCA4-4427-93E5-2933244EB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497860"/>
              </p:ext>
            </p:extLst>
          </p:nvPr>
        </p:nvGraphicFramePr>
        <p:xfrm>
          <a:off x="2257168" y="1795497"/>
          <a:ext cx="9028670" cy="4551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6259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428342A-15AC-4D87-90CC-F07EBA566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348876"/>
              </p:ext>
            </p:extLst>
          </p:nvPr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4A4AB9-CC16-40D3-AF56-5D9D3DC7E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634162"/>
              </p:ext>
            </p:extLst>
          </p:nvPr>
        </p:nvGraphicFramePr>
        <p:xfrm>
          <a:off x="2257167" y="1731659"/>
          <a:ext cx="9292281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02D2270-1141-4D72-A0C8-38FA0FEF9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983163"/>
              </p:ext>
            </p:extLst>
          </p:nvPr>
        </p:nvGraphicFramePr>
        <p:xfrm>
          <a:off x="2290117" y="2952572"/>
          <a:ext cx="9226379" cy="47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9067266-8EAC-4F89-BCE1-90CF2D2ED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972581"/>
              </p:ext>
            </p:extLst>
          </p:nvPr>
        </p:nvGraphicFramePr>
        <p:xfrm>
          <a:off x="2257167" y="3962570"/>
          <a:ext cx="929228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659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  <p:bldGraphic spid="6" grpId="0">
        <p:bldAsOne/>
      </p:bldGraphic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C0BF3AB-7F22-4A7B-8419-EAB55C191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110233"/>
              </p:ext>
            </p:extLst>
          </p:nvPr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9E2AAA3-21B5-40CB-B7EF-91182E866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703307"/>
              </p:ext>
            </p:extLst>
          </p:nvPr>
        </p:nvGraphicFramePr>
        <p:xfrm>
          <a:off x="2257167" y="1861921"/>
          <a:ext cx="9292281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784D45B-5847-4DE0-80EC-423D7FB54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803657"/>
              </p:ext>
            </p:extLst>
          </p:nvPr>
        </p:nvGraphicFramePr>
        <p:xfrm>
          <a:off x="2257168" y="2819054"/>
          <a:ext cx="929228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7A19D31-4D5D-42C0-8F42-CCF7A9D7F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31164"/>
              </p:ext>
            </p:extLst>
          </p:nvPr>
        </p:nvGraphicFramePr>
        <p:xfrm>
          <a:off x="2257166" y="3913143"/>
          <a:ext cx="9292279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2115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1C9B49-EC20-4E79-9B71-1D6ACBFD8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281C9B49-EC20-4E79-9B71-1D6ACBFD8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281C9B49-EC20-4E79-9B71-1D6ACBFD8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2DAECA-B7A8-4B7E-81B4-D65AFB082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DD2DAECA-B7A8-4B7E-81B4-D65AFB082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DD2DAECA-B7A8-4B7E-81B4-D65AFB082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E4FD34-B1B1-41FA-85E6-536ABA06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graphicEl>
                                              <a:dgm id="{B9E4FD34-B1B1-41FA-85E6-536ABA06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9E4FD34-B1B1-41FA-85E6-536ABA06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7" grpId="0">
        <p:bldSub>
          <a:bldDgm bld="one"/>
        </p:bldSub>
      </p:bldGraphic>
      <p:bldGraphic spid="8" grpId="0">
        <p:bldSub>
          <a:bldDgm bld="one"/>
        </p:bldSub>
      </p:bldGraphic>
      <p:bldGraphic spid="9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A582DF-BE7C-42F8-8837-4A84B7630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591565"/>
              </p:ext>
            </p:extLst>
          </p:nvPr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F56260-CC7F-4BAA-8E5F-F24345731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143047"/>
              </p:ext>
            </p:extLst>
          </p:nvPr>
        </p:nvGraphicFramePr>
        <p:xfrm>
          <a:off x="2257168" y="1802714"/>
          <a:ext cx="8715631" cy="325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19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63726B-E1E1-46E2-B37F-B883612A90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99" y="1321382"/>
            <a:ext cx="7986456" cy="51453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718625-FB15-4D93-AB48-BE9072531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192758"/>
              </p:ext>
            </p:extLst>
          </p:nvPr>
        </p:nvGraphicFramePr>
        <p:xfrm>
          <a:off x="2166552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14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FDFE8-C06D-4573-A15C-F1EA700A9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643322"/>
              </p:ext>
            </p:extLst>
          </p:nvPr>
        </p:nvGraphicFramePr>
        <p:xfrm>
          <a:off x="2166552" y="172996"/>
          <a:ext cx="4440194" cy="39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CFF8FB-48E6-45E7-BA71-87EFB5BB7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323314"/>
              </p:ext>
            </p:extLst>
          </p:nvPr>
        </p:nvGraphicFramePr>
        <p:xfrm>
          <a:off x="2397211" y="1408670"/>
          <a:ext cx="188250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900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3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2C24407-4F39-4547-8E20-8986DA83F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109626"/>
              </p:ext>
            </p:extLst>
          </p:nvPr>
        </p:nvGraphicFramePr>
        <p:xfrm>
          <a:off x="2075935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4D3C1FF-9CE0-4205-BD94-64F50DE00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161418"/>
              </p:ext>
            </p:extLst>
          </p:nvPr>
        </p:nvGraphicFramePr>
        <p:xfrm>
          <a:off x="2075935" y="1117840"/>
          <a:ext cx="9078097" cy="3782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9767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Graphic spid="11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95E7E6A-F2DF-40F1-88E2-9A468F402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154575"/>
              </p:ext>
            </p:extLst>
          </p:nvPr>
        </p:nvGraphicFramePr>
        <p:xfrm>
          <a:off x="2075935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1FEEFF-033A-4F81-B17D-97031A345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100510"/>
              </p:ext>
            </p:extLst>
          </p:nvPr>
        </p:nvGraphicFramePr>
        <p:xfrm>
          <a:off x="2075935" y="1457886"/>
          <a:ext cx="8616779" cy="309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900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thank you for listening">
            <a:extLst>
              <a:ext uri="{FF2B5EF4-FFF2-40B4-BE49-F238E27FC236}">
                <a16:creationId xmlns:a16="http://schemas.microsoft.com/office/drawing/2014/main" id="{2B78027F-A7DA-4D3C-B717-CEA454B9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95" y="1055087"/>
            <a:ext cx="6606231" cy="39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2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13930F4-90B0-4DE9-AF74-2A1184EAF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6629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44ED87D-7554-4B09-B301-F938FAEEDA43}"/>
              </a:ext>
            </a:extLst>
          </p:cNvPr>
          <p:cNvSpPr/>
          <p:nvPr/>
        </p:nvSpPr>
        <p:spPr>
          <a:xfrm>
            <a:off x="2316681" y="1064394"/>
            <a:ext cx="4411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0F4CF-9F3D-41C6-898B-8370AB5E7748}"/>
              </a:ext>
            </a:extLst>
          </p:cNvPr>
          <p:cNvSpPr/>
          <p:nvPr/>
        </p:nvSpPr>
        <p:spPr>
          <a:xfrm>
            <a:off x="2823309" y="2065292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44629-E777-4118-BD2A-A3FC4B99A3C4}"/>
              </a:ext>
            </a:extLst>
          </p:cNvPr>
          <p:cNvSpPr/>
          <p:nvPr/>
        </p:nvSpPr>
        <p:spPr>
          <a:xfrm>
            <a:off x="2963350" y="3105833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CAE98-604C-4D58-80C4-B57758CB2512}"/>
              </a:ext>
            </a:extLst>
          </p:cNvPr>
          <p:cNvSpPr/>
          <p:nvPr/>
        </p:nvSpPr>
        <p:spPr>
          <a:xfrm>
            <a:off x="2829275" y="4101812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2D882-9E0E-4017-9EE1-00FFC568FF67}"/>
              </a:ext>
            </a:extLst>
          </p:cNvPr>
          <p:cNvSpPr/>
          <p:nvPr/>
        </p:nvSpPr>
        <p:spPr>
          <a:xfrm>
            <a:off x="2316681" y="5147275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A3E9F3-D5EB-4BD9-BF88-109F47AAE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611052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Kết quả hình ảnh cho livestream">
            <a:extLst>
              <a:ext uri="{FF2B5EF4-FFF2-40B4-BE49-F238E27FC236}">
                <a16:creationId xmlns:a16="http://schemas.microsoft.com/office/drawing/2014/main" id="{49618A1E-EA59-439B-AD61-D639FF39A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8" y="2026507"/>
            <a:ext cx="3983633" cy="21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A5A1D-3751-4015-81B1-58130EA40054}"/>
              </a:ext>
            </a:extLst>
          </p:cNvPr>
          <p:cNvSpPr txBox="1"/>
          <p:nvPr/>
        </p:nvSpPr>
        <p:spPr>
          <a:xfrm>
            <a:off x="2693773" y="47532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livestream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2052" name="Picture 4" descr="Kết quả hình ảnh cho livestream">
            <a:extLst>
              <a:ext uri="{FF2B5EF4-FFF2-40B4-BE49-F238E27FC236}">
                <a16:creationId xmlns:a16="http://schemas.microsoft.com/office/drawing/2014/main" id="{27246CDA-3E90-458D-8144-6574C6BE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06" y="2026507"/>
            <a:ext cx="2126264" cy="21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DAF18-3BC4-409E-A824-5BF858C470E4}"/>
              </a:ext>
            </a:extLst>
          </p:cNvPr>
          <p:cNvSpPr txBox="1"/>
          <p:nvPr/>
        </p:nvSpPr>
        <p:spPr>
          <a:xfrm>
            <a:off x="7601992" y="4753232"/>
            <a:ext cx="46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livestream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50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A43F75-B0D5-4E67-941A-1662F1FA7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82283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D736D7-4354-422C-916F-B418DBC3E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845300"/>
              </p:ext>
            </p:extLst>
          </p:nvPr>
        </p:nvGraphicFramePr>
        <p:xfrm>
          <a:off x="2257168" y="2059460"/>
          <a:ext cx="6507891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41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53D734-2B5E-4CD8-AE9F-397B554CA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019980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FE5235C-AA0C-4A86-91D2-1BC33437B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7933" y="1906415"/>
            <a:ext cx="6029325" cy="320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22259-07C0-4738-8703-3AA52277419E}"/>
              </a:ext>
            </a:extLst>
          </p:cNvPr>
          <p:cNvSpPr txBox="1"/>
          <p:nvPr/>
        </p:nvSpPr>
        <p:spPr>
          <a:xfrm>
            <a:off x="4578800" y="5373236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livestream </a:t>
            </a:r>
            <a:r>
              <a:rPr lang="en-US" dirty="0" err="1"/>
              <a:t>của</a:t>
            </a:r>
            <a:r>
              <a:rPr lang="en-US" dirty="0"/>
              <a:t> MEREAL</a:t>
            </a:r>
          </a:p>
        </p:txBody>
      </p:sp>
    </p:spTree>
    <p:extLst>
      <p:ext uri="{BB962C8B-B14F-4D97-AF65-F5344CB8AC3E}">
        <p14:creationId xmlns:p14="http://schemas.microsoft.com/office/powerpoint/2010/main" val="29143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7680CE-D1B9-4017-A33B-015CC60A0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230183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E25A81-2B01-4CE3-8293-7245D84D5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826805"/>
              </p:ext>
            </p:extLst>
          </p:nvPr>
        </p:nvGraphicFramePr>
        <p:xfrm>
          <a:off x="2199500" y="1997839"/>
          <a:ext cx="9588845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028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C531383-AA23-432D-B99F-F928B765C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010314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6FDC2A-7CCF-4052-BEB9-5187F946A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628020"/>
              </p:ext>
            </p:extLst>
          </p:nvPr>
        </p:nvGraphicFramePr>
        <p:xfrm>
          <a:off x="2323069" y="5187929"/>
          <a:ext cx="8855675" cy="1289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794CB1-D8F0-442F-81F8-6C430BBA0C97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4" y="1905000"/>
            <a:ext cx="3745221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1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D637ED9-DB48-4083-9F90-23DE517D1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727132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C87E58-CF2B-4A9C-8783-ABBAFE7D9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673537"/>
              </p:ext>
            </p:extLst>
          </p:nvPr>
        </p:nvGraphicFramePr>
        <p:xfrm>
          <a:off x="2150075" y="3498668"/>
          <a:ext cx="9259331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E9B62E-3081-4D9E-A237-5AB942BC28E7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220" y="299429"/>
            <a:ext cx="5676386" cy="3547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2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9ECE7A-F329-487B-B4D9-C4A6CA0E0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683639"/>
              </p:ext>
            </p:extLst>
          </p:nvPr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E592A9-ACBC-4A04-8C9E-05B65FD8A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914882"/>
              </p:ext>
            </p:extLst>
          </p:nvPr>
        </p:nvGraphicFramePr>
        <p:xfrm>
          <a:off x="2257168" y="1992948"/>
          <a:ext cx="8435546" cy="2723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411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466</TotalTime>
  <Words>1483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Thắng Nguyễn Đức</dc:creator>
  <cp:lastModifiedBy>Thắng Nguyễn Đức</cp:lastModifiedBy>
  <cp:revision>36</cp:revision>
  <dcterms:created xsi:type="dcterms:W3CDTF">2019-11-09T09:12:45Z</dcterms:created>
  <dcterms:modified xsi:type="dcterms:W3CDTF">2019-11-10T15:10:52Z</dcterms:modified>
</cp:coreProperties>
</file>