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62" r:id="rId8"/>
    <p:sldId id="276" r:id="rId9"/>
    <p:sldId id="264" r:id="rId10"/>
    <p:sldId id="277" r:id="rId11"/>
    <p:sldId id="267" r:id="rId12"/>
    <p:sldId id="27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544A1-B3C2-43F6-A277-30D11F4B8A6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</dgm:pt>
    <dgm:pt modelId="{CE67E831-8925-4124-AB3C-CDA2F441F066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546A43E7-CC71-488A-A881-BD42ED9B0698}" type="parTrans" cxnId="{2D420CF4-0A4F-4CC5-88E2-FDB4E7D2E3ED}">
      <dgm:prSet/>
      <dgm:spPr/>
      <dgm:t>
        <a:bodyPr/>
        <a:lstStyle/>
        <a:p>
          <a:endParaRPr lang="en-US"/>
        </a:p>
      </dgm:t>
    </dgm:pt>
    <dgm:pt modelId="{DCE8F583-FBDA-4804-BB4D-DD63A6CB71AA}" type="sibTrans" cxnId="{2D420CF4-0A4F-4CC5-88E2-FDB4E7D2E3ED}">
      <dgm:prSet/>
      <dgm:spPr/>
      <dgm:t>
        <a:bodyPr/>
        <a:lstStyle/>
        <a:p>
          <a:endParaRPr lang="en-US"/>
        </a:p>
      </dgm:t>
    </dgm:pt>
    <dgm:pt modelId="{FB77ED15-2CA9-43ED-868C-4B4ED8CA1880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753F8213-E048-46E0-8E5B-D22D1CBE2373}" type="parTrans" cxnId="{B8654C6F-FE61-413B-A2F4-47CAB653175E}">
      <dgm:prSet/>
      <dgm:spPr/>
      <dgm:t>
        <a:bodyPr/>
        <a:lstStyle/>
        <a:p>
          <a:endParaRPr lang="en-US"/>
        </a:p>
      </dgm:t>
    </dgm:pt>
    <dgm:pt modelId="{6C5FF460-7516-407F-A2D9-6B360F136EA9}" type="sibTrans" cxnId="{B8654C6F-FE61-413B-A2F4-47CAB653175E}">
      <dgm:prSet/>
      <dgm:spPr/>
      <dgm:t>
        <a:bodyPr/>
        <a:lstStyle/>
        <a:p>
          <a:endParaRPr lang="en-US"/>
        </a:p>
      </dgm:t>
    </dgm:pt>
    <dgm:pt modelId="{761FD984-AA3E-467A-93B7-ABEF1A1A679F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4273FADC-8198-4749-8E97-6007A44746AE}" type="parTrans" cxnId="{11D41EBD-1AB4-4386-B734-2A03489CE5D5}">
      <dgm:prSet/>
      <dgm:spPr/>
      <dgm:t>
        <a:bodyPr/>
        <a:lstStyle/>
        <a:p>
          <a:endParaRPr lang="en-US"/>
        </a:p>
      </dgm:t>
    </dgm:pt>
    <dgm:pt modelId="{F1990A74-903D-4279-85B9-1267DFC2B8CF}" type="sibTrans" cxnId="{11D41EBD-1AB4-4386-B734-2A03489CE5D5}">
      <dgm:prSet/>
      <dgm:spPr/>
      <dgm:t>
        <a:bodyPr/>
        <a:lstStyle/>
        <a:p>
          <a:endParaRPr lang="en-US"/>
        </a:p>
      </dgm:t>
    </dgm:pt>
    <dgm:pt modelId="{D2FA1E36-5D3E-4953-B2B2-2B49D505BA70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13F0E661-355D-4CF5-A529-E7F86E3BBE6C}" type="parTrans" cxnId="{17B00A3F-858D-4569-A904-1893EDB9DAB0}">
      <dgm:prSet/>
      <dgm:spPr/>
      <dgm:t>
        <a:bodyPr/>
        <a:lstStyle/>
        <a:p>
          <a:endParaRPr lang="en-US"/>
        </a:p>
      </dgm:t>
    </dgm:pt>
    <dgm:pt modelId="{1BF7D087-FC08-45D1-B609-79A374795076}" type="sibTrans" cxnId="{17B00A3F-858D-4569-A904-1893EDB9DAB0}">
      <dgm:prSet/>
      <dgm:spPr/>
      <dgm:t>
        <a:bodyPr/>
        <a:lstStyle/>
        <a:p>
          <a:endParaRPr lang="en-US"/>
        </a:p>
      </dgm:t>
    </dgm:pt>
    <dgm:pt modelId="{F5648DDA-109F-4A25-BD3A-626BE37026AE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84141D2D-76B8-47C7-B107-21064BFA2F3B}" type="parTrans" cxnId="{406A3650-CBA8-478A-9403-E8AC46B5045E}">
      <dgm:prSet/>
      <dgm:spPr/>
      <dgm:t>
        <a:bodyPr/>
        <a:lstStyle/>
        <a:p>
          <a:endParaRPr lang="en-US"/>
        </a:p>
      </dgm:t>
    </dgm:pt>
    <dgm:pt modelId="{3C8A0E89-8745-434C-9E1C-5801D77AF48A}" type="sibTrans" cxnId="{406A3650-CBA8-478A-9403-E8AC46B5045E}">
      <dgm:prSet/>
      <dgm:spPr/>
      <dgm:t>
        <a:bodyPr/>
        <a:lstStyle/>
        <a:p>
          <a:endParaRPr lang="en-US"/>
        </a:p>
      </dgm:t>
    </dgm:pt>
    <dgm:pt modelId="{F52ABAB5-E331-4314-B0A4-CC5CACF34551}" type="pres">
      <dgm:prSet presAssocID="{760544A1-B3C2-43F6-A277-30D11F4B8A64}" presName="Name0" presStyleCnt="0">
        <dgm:presLayoutVars>
          <dgm:chMax val="7"/>
          <dgm:chPref val="7"/>
          <dgm:dir/>
        </dgm:presLayoutVars>
      </dgm:prSet>
      <dgm:spPr/>
    </dgm:pt>
    <dgm:pt modelId="{21EBC521-BB00-41D6-B2D5-5C66CE86F931}" type="pres">
      <dgm:prSet presAssocID="{760544A1-B3C2-43F6-A277-30D11F4B8A64}" presName="Name1" presStyleCnt="0"/>
      <dgm:spPr/>
    </dgm:pt>
    <dgm:pt modelId="{B7391CA6-80B8-49CD-9919-A6B82CE31790}" type="pres">
      <dgm:prSet presAssocID="{760544A1-B3C2-43F6-A277-30D11F4B8A64}" presName="cycle" presStyleCnt="0"/>
      <dgm:spPr/>
    </dgm:pt>
    <dgm:pt modelId="{ED0287B8-E738-4EA1-9464-321139D1DECE}" type="pres">
      <dgm:prSet presAssocID="{760544A1-B3C2-43F6-A277-30D11F4B8A64}" presName="srcNode" presStyleLbl="node1" presStyleIdx="0" presStyleCnt="5"/>
      <dgm:spPr/>
    </dgm:pt>
    <dgm:pt modelId="{33B8BE23-EB29-41BE-90A3-9841C08A9FDA}" type="pres">
      <dgm:prSet presAssocID="{760544A1-B3C2-43F6-A277-30D11F4B8A64}" presName="conn" presStyleLbl="parChTrans1D2" presStyleIdx="0" presStyleCnt="1"/>
      <dgm:spPr/>
    </dgm:pt>
    <dgm:pt modelId="{28BB7CF4-35E9-4A88-AC2E-0B4D8F32D7C9}" type="pres">
      <dgm:prSet presAssocID="{760544A1-B3C2-43F6-A277-30D11F4B8A64}" presName="extraNode" presStyleLbl="node1" presStyleIdx="0" presStyleCnt="5"/>
      <dgm:spPr/>
    </dgm:pt>
    <dgm:pt modelId="{BA9CD3E7-689A-40B9-A9F8-C30216D568F6}" type="pres">
      <dgm:prSet presAssocID="{760544A1-B3C2-43F6-A277-30D11F4B8A64}" presName="dstNode" presStyleLbl="node1" presStyleIdx="0" presStyleCnt="5"/>
      <dgm:spPr/>
    </dgm:pt>
    <dgm:pt modelId="{BB39F37F-EA1D-4298-8887-566656E078FC}" type="pres">
      <dgm:prSet presAssocID="{CE67E831-8925-4124-AB3C-CDA2F441F066}" presName="text_1" presStyleLbl="node1" presStyleIdx="0" presStyleCnt="5">
        <dgm:presLayoutVars>
          <dgm:bulletEnabled val="1"/>
        </dgm:presLayoutVars>
      </dgm:prSet>
      <dgm:spPr/>
    </dgm:pt>
    <dgm:pt modelId="{A12F61BD-B689-44EF-AD60-63A82792EFE9}" type="pres">
      <dgm:prSet presAssocID="{CE67E831-8925-4124-AB3C-CDA2F441F066}" presName="accent_1" presStyleCnt="0"/>
      <dgm:spPr/>
    </dgm:pt>
    <dgm:pt modelId="{53AEDB2D-113A-4B21-8AA1-BCC3B7EEB931}" type="pres">
      <dgm:prSet presAssocID="{CE67E831-8925-4124-AB3C-CDA2F441F066}" presName="accentRepeatNode" presStyleLbl="solidFgAcc1" presStyleIdx="0" presStyleCnt="5"/>
      <dgm:spPr/>
    </dgm:pt>
    <dgm:pt modelId="{79BD2C2A-26ED-4FB9-B5D2-B8307DFB5ADD}" type="pres">
      <dgm:prSet presAssocID="{FB77ED15-2CA9-43ED-868C-4B4ED8CA1880}" presName="text_2" presStyleLbl="node1" presStyleIdx="1" presStyleCnt="5">
        <dgm:presLayoutVars>
          <dgm:bulletEnabled val="1"/>
        </dgm:presLayoutVars>
      </dgm:prSet>
      <dgm:spPr/>
    </dgm:pt>
    <dgm:pt modelId="{87A67179-7BFB-4B26-971B-86EEDC8F3ABB}" type="pres">
      <dgm:prSet presAssocID="{FB77ED15-2CA9-43ED-868C-4B4ED8CA1880}" presName="accent_2" presStyleCnt="0"/>
      <dgm:spPr/>
    </dgm:pt>
    <dgm:pt modelId="{318F0525-3D00-4148-A8FB-70BD1183D67E}" type="pres">
      <dgm:prSet presAssocID="{FB77ED15-2CA9-43ED-868C-4B4ED8CA1880}" presName="accentRepeatNode" presStyleLbl="solidFgAcc1" presStyleIdx="1" presStyleCnt="5"/>
      <dgm:spPr/>
    </dgm:pt>
    <dgm:pt modelId="{FB6C1F7F-4D3D-4928-A97B-1035F3FCF384}" type="pres">
      <dgm:prSet presAssocID="{761FD984-AA3E-467A-93B7-ABEF1A1A679F}" presName="text_3" presStyleLbl="node1" presStyleIdx="2" presStyleCnt="5">
        <dgm:presLayoutVars>
          <dgm:bulletEnabled val="1"/>
        </dgm:presLayoutVars>
      </dgm:prSet>
      <dgm:spPr/>
    </dgm:pt>
    <dgm:pt modelId="{30BB2EB6-8110-4659-9DEA-7F8C61E4BB70}" type="pres">
      <dgm:prSet presAssocID="{761FD984-AA3E-467A-93B7-ABEF1A1A679F}" presName="accent_3" presStyleCnt="0"/>
      <dgm:spPr/>
    </dgm:pt>
    <dgm:pt modelId="{A03E8476-845E-40CD-887C-D8744F417FBF}" type="pres">
      <dgm:prSet presAssocID="{761FD984-AA3E-467A-93B7-ABEF1A1A679F}" presName="accentRepeatNode" presStyleLbl="solidFgAcc1" presStyleIdx="2" presStyleCnt="5"/>
      <dgm:spPr/>
    </dgm:pt>
    <dgm:pt modelId="{FBC52CF6-0F99-4244-BB2A-C257ED5F7C3C}" type="pres">
      <dgm:prSet presAssocID="{D2FA1E36-5D3E-4953-B2B2-2B49D505BA70}" presName="text_4" presStyleLbl="node1" presStyleIdx="3" presStyleCnt="5">
        <dgm:presLayoutVars>
          <dgm:bulletEnabled val="1"/>
        </dgm:presLayoutVars>
      </dgm:prSet>
      <dgm:spPr/>
    </dgm:pt>
    <dgm:pt modelId="{A7DD7BF6-FA82-4DCF-ACE2-87C754AAB796}" type="pres">
      <dgm:prSet presAssocID="{D2FA1E36-5D3E-4953-B2B2-2B49D505BA70}" presName="accent_4" presStyleCnt="0"/>
      <dgm:spPr/>
    </dgm:pt>
    <dgm:pt modelId="{067E082E-00F3-4F31-B55B-D236B8DACEB9}" type="pres">
      <dgm:prSet presAssocID="{D2FA1E36-5D3E-4953-B2B2-2B49D505BA70}" presName="accentRepeatNode" presStyleLbl="solidFgAcc1" presStyleIdx="3" presStyleCnt="5"/>
      <dgm:spPr/>
    </dgm:pt>
    <dgm:pt modelId="{BD528636-7F4F-464C-8FE8-BF32DE616690}" type="pres">
      <dgm:prSet presAssocID="{F5648DDA-109F-4A25-BD3A-626BE37026AE}" presName="text_5" presStyleLbl="node1" presStyleIdx="4" presStyleCnt="5">
        <dgm:presLayoutVars>
          <dgm:bulletEnabled val="1"/>
        </dgm:presLayoutVars>
      </dgm:prSet>
      <dgm:spPr/>
    </dgm:pt>
    <dgm:pt modelId="{ECC664A7-487E-4C2A-BBF1-B716A880AD8D}" type="pres">
      <dgm:prSet presAssocID="{F5648DDA-109F-4A25-BD3A-626BE37026AE}" presName="accent_5" presStyleCnt="0"/>
      <dgm:spPr/>
    </dgm:pt>
    <dgm:pt modelId="{9B61AC07-62E6-4E5B-8309-EB31472FAF7B}" type="pres">
      <dgm:prSet presAssocID="{F5648DDA-109F-4A25-BD3A-626BE37026AE}" presName="accentRepeatNode" presStyleLbl="solidFgAcc1" presStyleIdx="4" presStyleCnt="5"/>
      <dgm:spPr/>
    </dgm:pt>
  </dgm:ptLst>
  <dgm:cxnLst>
    <dgm:cxn modelId="{4BC7F910-7EAD-4301-A59E-D5F1E620AB06}" type="presOf" srcId="{FB77ED15-2CA9-43ED-868C-4B4ED8CA1880}" destId="{79BD2C2A-26ED-4FB9-B5D2-B8307DFB5ADD}" srcOrd="0" destOrd="0" presId="urn:microsoft.com/office/officeart/2008/layout/VerticalCurvedList"/>
    <dgm:cxn modelId="{877FCA20-F418-41E2-9CED-90127D9D34D6}" type="presOf" srcId="{CE67E831-8925-4124-AB3C-CDA2F441F066}" destId="{BB39F37F-EA1D-4298-8887-566656E078FC}" srcOrd="0" destOrd="0" presId="urn:microsoft.com/office/officeart/2008/layout/VerticalCurvedList"/>
    <dgm:cxn modelId="{17B00A3F-858D-4569-A904-1893EDB9DAB0}" srcId="{760544A1-B3C2-43F6-A277-30D11F4B8A64}" destId="{D2FA1E36-5D3E-4953-B2B2-2B49D505BA70}" srcOrd="3" destOrd="0" parTransId="{13F0E661-355D-4CF5-A529-E7F86E3BBE6C}" sibTransId="{1BF7D087-FC08-45D1-B609-79A374795076}"/>
    <dgm:cxn modelId="{159A593F-2548-4D75-8388-6D8B6F632B0E}" type="presOf" srcId="{761FD984-AA3E-467A-93B7-ABEF1A1A679F}" destId="{FB6C1F7F-4D3D-4928-A97B-1035F3FCF384}" srcOrd="0" destOrd="0" presId="urn:microsoft.com/office/officeart/2008/layout/VerticalCurvedList"/>
    <dgm:cxn modelId="{384F9045-DCB6-4232-931C-1A10311AF108}" type="presOf" srcId="{DCE8F583-FBDA-4804-BB4D-DD63A6CB71AA}" destId="{33B8BE23-EB29-41BE-90A3-9841C08A9FDA}" srcOrd="0" destOrd="0" presId="urn:microsoft.com/office/officeart/2008/layout/VerticalCurvedList"/>
    <dgm:cxn modelId="{B8654C6F-FE61-413B-A2F4-47CAB653175E}" srcId="{760544A1-B3C2-43F6-A277-30D11F4B8A64}" destId="{FB77ED15-2CA9-43ED-868C-4B4ED8CA1880}" srcOrd="1" destOrd="0" parTransId="{753F8213-E048-46E0-8E5B-D22D1CBE2373}" sibTransId="{6C5FF460-7516-407F-A2D9-6B360F136EA9}"/>
    <dgm:cxn modelId="{406A3650-CBA8-478A-9403-E8AC46B5045E}" srcId="{760544A1-B3C2-43F6-A277-30D11F4B8A64}" destId="{F5648DDA-109F-4A25-BD3A-626BE37026AE}" srcOrd="4" destOrd="0" parTransId="{84141D2D-76B8-47C7-B107-21064BFA2F3B}" sibTransId="{3C8A0E89-8745-434C-9E1C-5801D77AF48A}"/>
    <dgm:cxn modelId="{5D90DC8A-5418-4A2E-888E-45D7AD38EE61}" type="presOf" srcId="{760544A1-B3C2-43F6-A277-30D11F4B8A64}" destId="{F52ABAB5-E331-4314-B0A4-CC5CACF34551}" srcOrd="0" destOrd="0" presId="urn:microsoft.com/office/officeart/2008/layout/VerticalCurvedList"/>
    <dgm:cxn modelId="{11D41EBD-1AB4-4386-B734-2A03489CE5D5}" srcId="{760544A1-B3C2-43F6-A277-30D11F4B8A64}" destId="{761FD984-AA3E-467A-93B7-ABEF1A1A679F}" srcOrd="2" destOrd="0" parTransId="{4273FADC-8198-4749-8E97-6007A44746AE}" sibTransId="{F1990A74-903D-4279-85B9-1267DFC2B8CF}"/>
    <dgm:cxn modelId="{D1E781EB-723D-4731-9580-A2CF8013161D}" type="presOf" srcId="{F5648DDA-109F-4A25-BD3A-626BE37026AE}" destId="{BD528636-7F4F-464C-8FE8-BF32DE616690}" srcOrd="0" destOrd="0" presId="urn:microsoft.com/office/officeart/2008/layout/VerticalCurvedList"/>
    <dgm:cxn modelId="{2D420CF4-0A4F-4CC5-88E2-FDB4E7D2E3ED}" srcId="{760544A1-B3C2-43F6-A277-30D11F4B8A64}" destId="{CE67E831-8925-4124-AB3C-CDA2F441F066}" srcOrd="0" destOrd="0" parTransId="{546A43E7-CC71-488A-A881-BD42ED9B0698}" sibTransId="{DCE8F583-FBDA-4804-BB4D-DD63A6CB71AA}"/>
    <dgm:cxn modelId="{BE4FE5F5-3B4C-4FBF-89FD-A6ED5944AEE4}" type="presOf" srcId="{D2FA1E36-5D3E-4953-B2B2-2B49D505BA70}" destId="{FBC52CF6-0F99-4244-BB2A-C257ED5F7C3C}" srcOrd="0" destOrd="0" presId="urn:microsoft.com/office/officeart/2008/layout/VerticalCurvedList"/>
    <dgm:cxn modelId="{875355D1-A840-46FC-829B-2590AA2D6CD8}" type="presParOf" srcId="{F52ABAB5-E331-4314-B0A4-CC5CACF34551}" destId="{21EBC521-BB00-41D6-B2D5-5C66CE86F931}" srcOrd="0" destOrd="0" presId="urn:microsoft.com/office/officeart/2008/layout/VerticalCurvedList"/>
    <dgm:cxn modelId="{A00DD746-105C-498B-8A1E-FB6D5FCA41C0}" type="presParOf" srcId="{21EBC521-BB00-41D6-B2D5-5C66CE86F931}" destId="{B7391CA6-80B8-49CD-9919-A6B82CE31790}" srcOrd="0" destOrd="0" presId="urn:microsoft.com/office/officeart/2008/layout/VerticalCurvedList"/>
    <dgm:cxn modelId="{9C643BC1-55A8-4E9D-B69F-42660248D995}" type="presParOf" srcId="{B7391CA6-80B8-49CD-9919-A6B82CE31790}" destId="{ED0287B8-E738-4EA1-9464-321139D1DECE}" srcOrd="0" destOrd="0" presId="urn:microsoft.com/office/officeart/2008/layout/VerticalCurvedList"/>
    <dgm:cxn modelId="{C7AFE636-7743-4A01-82DE-6AF701DB82BE}" type="presParOf" srcId="{B7391CA6-80B8-49CD-9919-A6B82CE31790}" destId="{33B8BE23-EB29-41BE-90A3-9841C08A9FDA}" srcOrd="1" destOrd="0" presId="urn:microsoft.com/office/officeart/2008/layout/VerticalCurvedList"/>
    <dgm:cxn modelId="{E43E5C60-6122-475E-8902-69073BB0A590}" type="presParOf" srcId="{B7391CA6-80B8-49CD-9919-A6B82CE31790}" destId="{28BB7CF4-35E9-4A88-AC2E-0B4D8F32D7C9}" srcOrd="2" destOrd="0" presId="urn:microsoft.com/office/officeart/2008/layout/VerticalCurvedList"/>
    <dgm:cxn modelId="{81203EB4-0C15-47D9-B78F-5371DEE11F22}" type="presParOf" srcId="{B7391CA6-80B8-49CD-9919-A6B82CE31790}" destId="{BA9CD3E7-689A-40B9-A9F8-C30216D568F6}" srcOrd="3" destOrd="0" presId="urn:microsoft.com/office/officeart/2008/layout/VerticalCurvedList"/>
    <dgm:cxn modelId="{93F08A32-8DC3-4BB7-8C44-6D49B3CF382C}" type="presParOf" srcId="{21EBC521-BB00-41D6-B2D5-5C66CE86F931}" destId="{BB39F37F-EA1D-4298-8887-566656E078FC}" srcOrd="1" destOrd="0" presId="urn:microsoft.com/office/officeart/2008/layout/VerticalCurvedList"/>
    <dgm:cxn modelId="{5BFA380C-C08B-493C-AB15-FAB772E0F216}" type="presParOf" srcId="{21EBC521-BB00-41D6-B2D5-5C66CE86F931}" destId="{A12F61BD-B689-44EF-AD60-63A82792EFE9}" srcOrd="2" destOrd="0" presId="urn:microsoft.com/office/officeart/2008/layout/VerticalCurvedList"/>
    <dgm:cxn modelId="{2E70B4F3-3A48-4012-A768-6450F8677DC1}" type="presParOf" srcId="{A12F61BD-B689-44EF-AD60-63A82792EFE9}" destId="{53AEDB2D-113A-4B21-8AA1-BCC3B7EEB931}" srcOrd="0" destOrd="0" presId="urn:microsoft.com/office/officeart/2008/layout/VerticalCurvedList"/>
    <dgm:cxn modelId="{CABFE68F-3BDC-45CC-800E-4798D909A25C}" type="presParOf" srcId="{21EBC521-BB00-41D6-B2D5-5C66CE86F931}" destId="{79BD2C2A-26ED-4FB9-B5D2-B8307DFB5ADD}" srcOrd="3" destOrd="0" presId="urn:microsoft.com/office/officeart/2008/layout/VerticalCurvedList"/>
    <dgm:cxn modelId="{91FED9EE-18F5-4EFA-B594-CB6274898E05}" type="presParOf" srcId="{21EBC521-BB00-41D6-B2D5-5C66CE86F931}" destId="{87A67179-7BFB-4B26-971B-86EEDC8F3ABB}" srcOrd="4" destOrd="0" presId="urn:microsoft.com/office/officeart/2008/layout/VerticalCurvedList"/>
    <dgm:cxn modelId="{60D057AA-DC4E-46D1-83E5-8AC969165D7A}" type="presParOf" srcId="{87A67179-7BFB-4B26-971B-86EEDC8F3ABB}" destId="{318F0525-3D00-4148-A8FB-70BD1183D67E}" srcOrd="0" destOrd="0" presId="urn:microsoft.com/office/officeart/2008/layout/VerticalCurvedList"/>
    <dgm:cxn modelId="{A089BB30-E127-4F11-9B8B-F88B0917DD56}" type="presParOf" srcId="{21EBC521-BB00-41D6-B2D5-5C66CE86F931}" destId="{FB6C1F7F-4D3D-4928-A97B-1035F3FCF384}" srcOrd="5" destOrd="0" presId="urn:microsoft.com/office/officeart/2008/layout/VerticalCurvedList"/>
    <dgm:cxn modelId="{B2D7279F-F634-4BCB-A5FC-8EA6CF797C0B}" type="presParOf" srcId="{21EBC521-BB00-41D6-B2D5-5C66CE86F931}" destId="{30BB2EB6-8110-4659-9DEA-7F8C61E4BB70}" srcOrd="6" destOrd="0" presId="urn:microsoft.com/office/officeart/2008/layout/VerticalCurvedList"/>
    <dgm:cxn modelId="{6388C19C-F4D7-4E14-BEF5-717109355F96}" type="presParOf" srcId="{30BB2EB6-8110-4659-9DEA-7F8C61E4BB70}" destId="{A03E8476-845E-40CD-887C-D8744F417FBF}" srcOrd="0" destOrd="0" presId="urn:microsoft.com/office/officeart/2008/layout/VerticalCurvedList"/>
    <dgm:cxn modelId="{460D7EFD-7F8A-4BBE-A475-D441FD7A6828}" type="presParOf" srcId="{21EBC521-BB00-41D6-B2D5-5C66CE86F931}" destId="{FBC52CF6-0F99-4244-BB2A-C257ED5F7C3C}" srcOrd="7" destOrd="0" presId="urn:microsoft.com/office/officeart/2008/layout/VerticalCurvedList"/>
    <dgm:cxn modelId="{10D2453C-0BD9-4790-BC02-9AA95084CCD9}" type="presParOf" srcId="{21EBC521-BB00-41D6-B2D5-5C66CE86F931}" destId="{A7DD7BF6-FA82-4DCF-ACE2-87C754AAB796}" srcOrd="8" destOrd="0" presId="urn:microsoft.com/office/officeart/2008/layout/VerticalCurvedList"/>
    <dgm:cxn modelId="{F75F8D1E-8513-4774-A7B8-2E4BA6A73D64}" type="presParOf" srcId="{A7DD7BF6-FA82-4DCF-ACE2-87C754AAB796}" destId="{067E082E-00F3-4F31-B55B-D236B8DACEB9}" srcOrd="0" destOrd="0" presId="urn:microsoft.com/office/officeart/2008/layout/VerticalCurvedList"/>
    <dgm:cxn modelId="{3C26C7AC-AF8C-4EB0-8489-C911D2FEBEEC}" type="presParOf" srcId="{21EBC521-BB00-41D6-B2D5-5C66CE86F931}" destId="{BD528636-7F4F-464C-8FE8-BF32DE616690}" srcOrd="9" destOrd="0" presId="urn:microsoft.com/office/officeart/2008/layout/VerticalCurvedList"/>
    <dgm:cxn modelId="{F31C3C66-55F3-47AB-9BDF-8C47ACE7D223}" type="presParOf" srcId="{21EBC521-BB00-41D6-B2D5-5C66CE86F931}" destId="{ECC664A7-487E-4C2A-BBF1-B716A880AD8D}" srcOrd="10" destOrd="0" presId="urn:microsoft.com/office/officeart/2008/layout/VerticalCurvedList"/>
    <dgm:cxn modelId="{17C7633E-2DA9-45FB-8793-C24DFF90E559}" type="presParOf" srcId="{ECC664A7-487E-4C2A-BBF1-B716A880AD8D}" destId="{9B61AC07-62E6-4E5B-8309-EB31472FAF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9B1A06-3025-4645-BFF5-56CB7243B6B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08BC61-1417-480E-8BFF-D282EEE6CCEE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gm:t>
    </dgm:pt>
    <dgm:pt modelId="{A82A05E4-1B88-4E3E-83CB-20259531FD0B}" type="parTrans" cxnId="{1683F349-4BA0-4175-AC2A-5476CBBAEA27}">
      <dgm:prSet/>
      <dgm:spPr/>
      <dgm:t>
        <a:bodyPr/>
        <a:lstStyle/>
        <a:p>
          <a:endParaRPr lang="en-US"/>
        </a:p>
      </dgm:t>
    </dgm:pt>
    <dgm:pt modelId="{A8F865F4-ED7F-4B2D-8D5E-5F081EF3175C}" type="sibTrans" cxnId="{1683F349-4BA0-4175-AC2A-5476CBBAEA27}">
      <dgm:prSet/>
      <dgm:spPr/>
      <dgm:t>
        <a:bodyPr/>
        <a:lstStyle/>
        <a:p>
          <a:endParaRPr lang="en-US"/>
        </a:p>
      </dgm:t>
    </dgm:pt>
    <dgm:pt modelId="{AF8C1B19-F637-4726-9C32-7709A43C924A}" type="pres">
      <dgm:prSet presAssocID="{C99B1A06-3025-4645-BFF5-56CB7243B6B2}" presName="linear" presStyleCnt="0">
        <dgm:presLayoutVars>
          <dgm:animLvl val="lvl"/>
          <dgm:resizeHandles val="exact"/>
        </dgm:presLayoutVars>
      </dgm:prSet>
      <dgm:spPr/>
    </dgm:pt>
    <dgm:pt modelId="{3EE51335-66B6-46A6-9813-C1B35265BF8B}" type="pres">
      <dgm:prSet presAssocID="{EC08BC61-1417-480E-8BFF-D282EEE6CCEE}" presName="parentText" presStyleLbl="node1" presStyleIdx="0" presStyleCnt="1" custScaleY="84485" custLinFactY="100000" custLinFactNeighborX="0" custLinFactNeighborY="152786">
        <dgm:presLayoutVars>
          <dgm:chMax val="0"/>
          <dgm:bulletEnabled val="1"/>
        </dgm:presLayoutVars>
      </dgm:prSet>
      <dgm:spPr/>
    </dgm:pt>
  </dgm:ptLst>
  <dgm:cxnLst>
    <dgm:cxn modelId="{1683F349-4BA0-4175-AC2A-5476CBBAEA27}" srcId="{C99B1A06-3025-4645-BFF5-56CB7243B6B2}" destId="{EC08BC61-1417-480E-8BFF-D282EEE6CCEE}" srcOrd="0" destOrd="0" parTransId="{A82A05E4-1B88-4E3E-83CB-20259531FD0B}" sibTransId="{A8F865F4-ED7F-4B2D-8D5E-5F081EF3175C}"/>
    <dgm:cxn modelId="{4486EA8C-0A42-40B5-8B9C-C52A85810F1A}" type="presOf" srcId="{EC08BC61-1417-480E-8BFF-D282EEE6CCEE}" destId="{3EE51335-66B6-46A6-9813-C1B35265BF8B}" srcOrd="0" destOrd="0" presId="urn:microsoft.com/office/officeart/2005/8/layout/vList2"/>
    <dgm:cxn modelId="{7459CFE8-0B4A-474A-A734-195EEC5ADC5B}" type="presOf" srcId="{C99B1A06-3025-4645-BFF5-56CB7243B6B2}" destId="{AF8C1B19-F637-4726-9C32-7709A43C924A}" srcOrd="0" destOrd="0" presId="urn:microsoft.com/office/officeart/2005/8/layout/vList2"/>
    <dgm:cxn modelId="{AEDAF5FF-44BA-4D28-83BC-CBF92ABED528}" type="presParOf" srcId="{AF8C1B19-F637-4726-9C32-7709A43C924A}" destId="{3EE51335-66B6-46A6-9813-C1B35265B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8FB6DF-4227-4378-A005-FC59A20BAAE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FD9E8-8612-4AD6-B63E-713113732373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</a:p>
      </dgm:t>
    </dgm:pt>
    <dgm:pt modelId="{2745984D-0524-4019-B0A2-F6C5336D8D9B}" type="sibTrans" cxnId="{D3EEDCD5-5222-4894-833E-2B3C247092D9}">
      <dgm:prSet/>
      <dgm:spPr/>
      <dgm:t>
        <a:bodyPr/>
        <a:lstStyle/>
        <a:p>
          <a:endParaRPr lang="en-US"/>
        </a:p>
      </dgm:t>
    </dgm:pt>
    <dgm:pt modelId="{82DF03B6-ED16-461D-A541-E9E3CE72EBFE}" type="parTrans" cxnId="{D3EEDCD5-5222-4894-833E-2B3C247092D9}">
      <dgm:prSet/>
      <dgm:spPr/>
      <dgm:t>
        <a:bodyPr/>
        <a:lstStyle/>
        <a:p>
          <a:endParaRPr lang="en-US"/>
        </a:p>
      </dgm:t>
    </dgm:pt>
    <dgm:pt modelId="{938601F7-4690-4D6E-A17B-41CD680E7953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gm:t>
    </dgm:pt>
    <dgm:pt modelId="{A794501A-79A5-40B8-BBA2-A67D628FCF16}" type="sibTrans" cxnId="{143B5469-50E6-4ADB-B9ED-EFCBB529DD56}">
      <dgm:prSet/>
      <dgm:spPr/>
      <dgm:t>
        <a:bodyPr/>
        <a:lstStyle/>
        <a:p>
          <a:endParaRPr lang="en-US"/>
        </a:p>
      </dgm:t>
    </dgm:pt>
    <dgm:pt modelId="{036A39C8-829D-464E-9D5D-430A270BAA7D}" type="parTrans" cxnId="{143B5469-50E6-4ADB-B9ED-EFCBB529DD56}">
      <dgm:prSet/>
      <dgm:spPr/>
      <dgm:t>
        <a:bodyPr/>
        <a:lstStyle/>
        <a:p>
          <a:endParaRPr lang="en-US"/>
        </a:p>
      </dgm:t>
    </dgm:pt>
    <dgm:pt modelId="{7CB8E079-0891-4C7E-82B1-F2665EFAA51C}" type="pres">
      <dgm:prSet presAssocID="{0E8FB6DF-4227-4378-A005-FC59A20BAAE3}" presName="linear" presStyleCnt="0">
        <dgm:presLayoutVars>
          <dgm:animLvl val="lvl"/>
          <dgm:resizeHandles val="exact"/>
        </dgm:presLayoutVars>
      </dgm:prSet>
      <dgm:spPr/>
    </dgm:pt>
    <dgm:pt modelId="{1915561A-8770-4F22-AE7C-2A08611CB1B8}" type="pres">
      <dgm:prSet presAssocID="{C47FD9E8-8612-4AD6-B63E-713113732373}" presName="parentText" presStyleLbl="node1" presStyleIdx="0" presStyleCnt="2" custScaleY="78650" custLinFactY="-5702" custLinFactNeighborX="-266" custLinFactNeighborY="-100000">
        <dgm:presLayoutVars>
          <dgm:chMax val="0"/>
          <dgm:bulletEnabled val="1"/>
        </dgm:presLayoutVars>
      </dgm:prSet>
      <dgm:spPr/>
    </dgm:pt>
    <dgm:pt modelId="{A8B85251-9C0E-48CD-8901-9024014D7787}" type="pres">
      <dgm:prSet presAssocID="{2745984D-0524-4019-B0A2-F6C5336D8D9B}" presName="spacer" presStyleCnt="0"/>
      <dgm:spPr/>
    </dgm:pt>
    <dgm:pt modelId="{149B1D7C-97C2-4599-B88E-355E02FD4BDE}" type="pres">
      <dgm:prSet presAssocID="{938601F7-4690-4D6E-A17B-41CD680E7953}" presName="parentText" presStyleLbl="node1" presStyleIdx="1" presStyleCnt="2" custScaleY="71782" custLinFactNeighborX="89" custLinFactNeighborY="-67039">
        <dgm:presLayoutVars>
          <dgm:chMax val="0"/>
          <dgm:bulletEnabled val="1"/>
        </dgm:presLayoutVars>
      </dgm:prSet>
      <dgm:spPr/>
    </dgm:pt>
  </dgm:ptLst>
  <dgm:cxnLst>
    <dgm:cxn modelId="{0402182D-33E5-4EB4-81F4-6FFDFDC8C1AF}" type="presOf" srcId="{C47FD9E8-8612-4AD6-B63E-713113732373}" destId="{1915561A-8770-4F22-AE7C-2A08611CB1B8}" srcOrd="0" destOrd="0" presId="urn:microsoft.com/office/officeart/2005/8/layout/vList2"/>
    <dgm:cxn modelId="{EB291E48-F137-4ED6-8021-AAFB5AD2DBDE}" type="presOf" srcId="{0E8FB6DF-4227-4378-A005-FC59A20BAAE3}" destId="{7CB8E079-0891-4C7E-82B1-F2665EFAA51C}" srcOrd="0" destOrd="0" presId="urn:microsoft.com/office/officeart/2005/8/layout/vList2"/>
    <dgm:cxn modelId="{143B5469-50E6-4ADB-B9ED-EFCBB529DD56}" srcId="{0E8FB6DF-4227-4378-A005-FC59A20BAAE3}" destId="{938601F7-4690-4D6E-A17B-41CD680E7953}" srcOrd="1" destOrd="0" parTransId="{036A39C8-829D-464E-9D5D-430A270BAA7D}" sibTransId="{A794501A-79A5-40B8-BBA2-A67D628FCF16}"/>
    <dgm:cxn modelId="{D3EEDCD5-5222-4894-833E-2B3C247092D9}" srcId="{0E8FB6DF-4227-4378-A005-FC59A20BAAE3}" destId="{C47FD9E8-8612-4AD6-B63E-713113732373}" srcOrd="0" destOrd="0" parTransId="{82DF03B6-ED16-461D-A541-E9E3CE72EBFE}" sibTransId="{2745984D-0524-4019-B0A2-F6C5336D8D9B}"/>
    <dgm:cxn modelId="{01C48DFA-067C-4E1D-A7DF-D5A5F4E3204E}" type="presOf" srcId="{938601F7-4690-4D6E-A17B-41CD680E7953}" destId="{149B1D7C-97C2-4599-B88E-355E02FD4BDE}" srcOrd="0" destOrd="0" presId="urn:microsoft.com/office/officeart/2005/8/layout/vList2"/>
    <dgm:cxn modelId="{3A64169C-F800-4245-85EC-226A6A61DC63}" type="presParOf" srcId="{7CB8E079-0891-4C7E-82B1-F2665EFAA51C}" destId="{1915561A-8770-4F22-AE7C-2A08611CB1B8}" srcOrd="0" destOrd="0" presId="urn:microsoft.com/office/officeart/2005/8/layout/vList2"/>
    <dgm:cxn modelId="{662AE984-4C7D-44D3-89F6-685769B2C924}" type="presParOf" srcId="{7CB8E079-0891-4C7E-82B1-F2665EFAA51C}" destId="{A8B85251-9C0E-48CD-8901-9024014D7787}" srcOrd="1" destOrd="0" presId="urn:microsoft.com/office/officeart/2005/8/layout/vList2"/>
    <dgm:cxn modelId="{AA1DD6F2-3072-40F0-BDB7-FA83FB229E0A}" type="presParOf" srcId="{7CB8E079-0891-4C7E-82B1-F2665EFAA51C}" destId="{149B1D7C-97C2-4599-B88E-355E02FD4B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800" b="1" i="1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44C6F6-4A1E-4464-AADE-9BDD7529C4D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B6A07B-128A-4794-8140-74A13D4ABFF2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A6E54A36-D4ED-4F21-BB1F-035096FF83AF}" type="parTrans" cxnId="{A97BDF0B-B616-48D2-B3ED-A703C2FDF2CB}">
      <dgm:prSet/>
      <dgm:spPr/>
      <dgm:t>
        <a:bodyPr/>
        <a:lstStyle/>
        <a:p>
          <a:endParaRPr lang="en-US"/>
        </a:p>
      </dgm:t>
    </dgm:pt>
    <dgm:pt modelId="{F6D382B1-DECB-47AE-B432-ED227B5CC06C}" type="sibTrans" cxnId="{A97BDF0B-B616-48D2-B3ED-A703C2FDF2CB}">
      <dgm:prSet/>
      <dgm:spPr/>
      <dgm:t>
        <a:bodyPr/>
        <a:lstStyle/>
        <a:p>
          <a:endParaRPr lang="en-US"/>
        </a:p>
      </dgm:t>
    </dgm:pt>
    <dgm:pt modelId="{5D947486-9130-4D11-AE28-44EF53E1770E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C766CAF8-1E87-472F-BD0A-8E660F3313BB}" type="parTrans" cxnId="{E01557E5-BD36-4F6F-BCB6-8D68FBA59DF3}">
      <dgm:prSet/>
      <dgm:spPr/>
      <dgm:t>
        <a:bodyPr/>
        <a:lstStyle/>
        <a:p>
          <a:endParaRPr lang="en-US"/>
        </a:p>
      </dgm:t>
    </dgm:pt>
    <dgm:pt modelId="{6FC49EE5-A59E-4B9F-B127-29F256059DA7}" type="sibTrans" cxnId="{E01557E5-BD36-4F6F-BCB6-8D68FBA59DF3}">
      <dgm:prSet/>
      <dgm:spPr/>
      <dgm:t>
        <a:bodyPr/>
        <a:lstStyle/>
        <a:p>
          <a:endParaRPr lang="en-US"/>
        </a:p>
      </dgm:t>
    </dgm:pt>
    <dgm:pt modelId="{AA90436B-45FA-47DF-80C2-2C08BC5B553E}" type="pres">
      <dgm:prSet presAssocID="{B944C6F6-4A1E-4464-AADE-9BDD7529C4DD}" presName="linear" presStyleCnt="0">
        <dgm:presLayoutVars>
          <dgm:animLvl val="lvl"/>
          <dgm:resizeHandles val="exact"/>
        </dgm:presLayoutVars>
      </dgm:prSet>
      <dgm:spPr/>
    </dgm:pt>
    <dgm:pt modelId="{19F0A596-9D79-446A-9461-727B97736A22}" type="pres">
      <dgm:prSet presAssocID="{54B6A07B-128A-4794-8140-74A13D4ABFF2}" presName="parentText" presStyleLbl="node1" presStyleIdx="0" presStyleCnt="2" custScaleY="75593">
        <dgm:presLayoutVars>
          <dgm:chMax val="0"/>
          <dgm:bulletEnabled val="1"/>
        </dgm:presLayoutVars>
      </dgm:prSet>
      <dgm:spPr/>
    </dgm:pt>
    <dgm:pt modelId="{9207A2A7-9258-4412-9F31-F6E31ED5BC26}" type="pres">
      <dgm:prSet presAssocID="{F6D382B1-DECB-47AE-B432-ED227B5CC06C}" presName="spacer" presStyleCnt="0"/>
      <dgm:spPr/>
    </dgm:pt>
    <dgm:pt modelId="{14DCF3C9-133F-45E3-A405-2AEF3157513C}" type="pres">
      <dgm:prSet presAssocID="{5D947486-9130-4D11-AE28-44EF53E1770E}" presName="parentText" presStyleLbl="node1" presStyleIdx="1" presStyleCnt="2" custScaleY="48022">
        <dgm:presLayoutVars>
          <dgm:chMax val="0"/>
          <dgm:bulletEnabled val="1"/>
        </dgm:presLayoutVars>
      </dgm:prSet>
      <dgm:spPr/>
    </dgm:pt>
  </dgm:ptLst>
  <dgm:cxnLst>
    <dgm:cxn modelId="{C488FE06-8E82-47D9-BA28-501212B7B0BD}" type="presOf" srcId="{B944C6F6-4A1E-4464-AADE-9BDD7529C4DD}" destId="{AA90436B-45FA-47DF-80C2-2C08BC5B553E}" srcOrd="0" destOrd="0" presId="urn:microsoft.com/office/officeart/2005/8/layout/vList2"/>
    <dgm:cxn modelId="{A97BDF0B-B616-48D2-B3ED-A703C2FDF2CB}" srcId="{B944C6F6-4A1E-4464-AADE-9BDD7529C4DD}" destId="{54B6A07B-128A-4794-8140-74A13D4ABFF2}" srcOrd="0" destOrd="0" parTransId="{A6E54A36-D4ED-4F21-BB1F-035096FF83AF}" sibTransId="{F6D382B1-DECB-47AE-B432-ED227B5CC06C}"/>
    <dgm:cxn modelId="{71BFD529-CC0B-4A87-A56A-2EA2574703F6}" type="presOf" srcId="{5D947486-9130-4D11-AE28-44EF53E1770E}" destId="{14DCF3C9-133F-45E3-A405-2AEF3157513C}" srcOrd="0" destOrd="0" presId="urn:microsoft.com/office/officeart/2005/8/layout/vList2"/>
    <dgm:cxn modelId="{22506E4D-D4B7-4269-86D0-A9580628BE9F}" type="presOf" srcId="{54B6A07B-128A-4794-8140-74A13D4ABFF2}" destId="{19F0A596-9D79-446A-9461-727B97736A22}" srcOrd="0" destOrd="0" presId="urn:microsoft.com/office/officeart/2005/8/layout/vList2"/>
    <dgm:cxn modelId="{E01557E5-BD36-4F6F-BCB6-8D68FBA59DF3}" srcId="{B944C6F6-4A1E-4464-AADE-9BDD7529C4DD}" destId="{5D947486-9130-4D11-AE28-44EF53E1770E}" srcOrd="1" destOrd="0" parTransId="{C766CAF8-1E87-472F-BD0A-8E660F3313BB}" sibTransId="{6FC49EE5-A59E-4B9F-B127-29F256059DA7}"/>
    <dgm:cxn modelId="{6956F5F7-2303-4667-AAA6-E992820571AB}" type="presParOf" srcId="{AA90436B-45FA-47DF-80C2-2C08BC5B553E}" destId="{19F0A596-9D79-446A-9461-727B97736A22}" srcOrd="0" destOrd="0" presId="urn:microsoft.com/office/officeart/2005/8/layout/vList2"/>
    <dgm:cxn modelId="{A5E909C1-9ACF-4C95-B37D-AE3226D0474A}" type="presParOf" srcId="{AA90436B-45FA-47DF-80C2-2C08BC5B553E}" destId="{9207A2A7-9258-4412-9F31-F6E31ED5BC26}" srcOrd="1" destOrd="0" presId="urn:microsoft.com/office/officeart/2005/8/layout/vList2"/>
    <dgm:cxn modelId="{36EDFB75-165C-4637-80F7-E8DF2A9D1370}" type="presParOf" srcId="{AA90436B-45FA-47DF-80C2-2C08BC5B553E}" destId="{14DCF3C9-133F-45E3-A405-2AEF3157513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97547C2-5CE1-4BEB-A11F-45FD461ECBA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E1B890-ED94-4CB5-8961-5C78DB28FCE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BC9675A0-36F0-4B37-91F7-FF2B7A1EC798}" type="parTrans" cxnId="{8F9925AB-5AFA-45E2-B759-0685286303DA}">
      <dgm:prSet/>
      <dgm:spPr/>
      <dgm:t>
        <a:bodyPr/>
        <a:lstStyle/>
        <a:p>
          <a:endParaRPr lang="en-US"/>
        </a:p>
      </dgm:t>
    </dgm:pt>
    <dgm:pt modelId="{99F35624-ECF2-44AE-9D21-3029C33048CF}" type="sibTrans" cxnId="{8F9925AB-5AFA-45E2-B759-0685286303DA}">
      <dgm:prSet/>
      <dgm:spPr/>
      <dgm:t>
        <a:bodyPr/>
        <a:lstStyle/>
        <a:p>
          <a:endParaRPr lang="en-US"/>
        </a:p>
      </dgm:t>
    </dgm:pt>
    <dgm:pt modelId="{50E4D5F7-7875-4FF3-AFE1-BFDCC3EF4398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02EE6B64-D765-42F2-A1E1-0B4F2814B76D}" type="parTrans" cxnId="{5F21A77F-321F-4D6D-AA2D-E8291AFCD411}">
      <dgm:prSet/>
      <dgm:spPr/>
      <dgm:t>
        <a:bodyPr/>
        <a:lstStyle/>
        <a:p>
          <a:endParaRPr lang="en-US"/>
        </a:p>
      </dgm:t>
    </dgm:pt>
    <dgm:pt modelId="{A8BE60C7-F05A-4409-A202-356001999AB6}" type="sibTrans" cxnId="{5F21A77F-321F-4D6D-AA2D-E8291AFCD411}">
      <dgm:prSet/>
      <dgm:spPr/>
      <dgm:t>
        <a:bodyPr/>
        <a:lstStyle/>
        <a:p>
          <a:endParaRPr lang="en-US"/>
        </a:p>
      </dgm:t>
    </dgm:pt>
    <dgm:pt modelId="{A43E1DE3-64C0-4C24-B114-29AB5188009A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2F9A5B64-7A3B-46EA-BDD9-1D632AF1B439}" type="parTrans" cxnId="{D07E0C0D-411D-4DFB-8235-F54EAEB16B1E}">
      <dgm:prSet/>
      <dgm:spPr/>
      <dgm:t>
        <a:bodyPr/>
        <a:lstStyle/>
        <a:p>
          <a:endParaRPr lang="en-US"/>
        </a:p>
      </dgm:t>
    </dgm:pt>
    <dgm:pt modelId="{587CECCD-18D1-42CE-B174-86FB3D0D1D52}" type="sibTrans" cxnId="{D07E0C0D-411D-4DFB-8235-F54EAEB16B1E}">
      <dgm:prSet/>
      <dgm:spPr/>
      <dgm:t>
        <a:bodyPr/>
        <a:lstStyle/>
        <a:p>
          <a:endParaRPr lang="en-US"/>
        </a:p>
      </dgm:t>
    </dgm:pt>
    <dgm:pt modelId="{C6BA421B-2F72-4D5E-BFA2-D5A878A92008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14E5DCB1-02BD-4B28-A57A-9266074F6A01}" type="parTrans" cxnId="{537F27B7-FC5C-4C8B-A5B4-48CEAE33AA78}">
      <dgm:prSet/>
      <dgm:spPr/>
      <dgm:t>
        <a:bodyPr/>
        <a:lstStyle/>
        <a:p>
          <a:endParaRPr lang="en-US"/>
        </a:p>
      </dgm:t>
    </dgm:pt>
    <dgm:pt modelId="{AAF78185-AB07-4593-BDAC-C702376328BA}" type="sibTrans" cxnId="{537F27B7-FC5C-4C8B-A5B4-48CEAE33AA78}">
      <dgm:prSet/>
      <dgm:spPr/>
      <dgm:t>
        <a:bodyPr/>
        <a:lstStyle/>
        <a:p>
          <a:endParaRPr lang="en-US"/>
        </a:p>
      </dgm:t>
    </dgm:pt>
    <dgm:pt modelId="{62D443F0-0356-4A4C-812B-CA39D7C96DE6}" type="pres">
      <dgm:prSet presAssocID="{C97547C2-5CE1-4BEB-A11F-45FD461ECBA1}" presName="linear" presStyleCnt="0">
        <dgm:presLayoutVars>
          <dgm:animLvl val="lvl"/>
          <dgm:resizeHandles val="exact"/>
        </dgm:presLayoutVars>
      </dgm:prSet>
      <dgm:spPr/>
    </dgm:pt>
    <dgm:pt modelId="{EB051D43-6027-4371-8926-156327FF53A6}" type="pres">
      <dgm:prSet presAssocID="{C8E1B890-ED94-4CB5-8961-5C78DB28FCE9}" presName="parentText" presStyleLbl="node1" presStyleIdx="0" presStyleCnt="4" custScaleY="61613">
        <dgm:presLayoutVars>
          <dgm:chMax val="0"/>
          <dgm:bulletEnabled val="1"/>
        </dgm:presLayoutVars>
      </dgm:prSet>
      <dgm:spPr/>
    </dgm:pt>
    <dgm:pt modelId="{FB92ADF3-EAE5-468C-8C92-6C454A38A963}" type="pres">
      <dgm:prSet presAssocID="{99F35624-ECF2-44AE-9D21-3029C33048CF}" presName="spacer" presStyleCnt="0"/>
      <dgm:spPr/>
    </dgm:pt>
    <dgm:pt modelId="{5463A3E1-52F6-458C-A115-01721A33738F}" type="pres">
      <dgm:prSet presAssocID="{50E4D5F7-7875-4FF3-AFE1-BFDCC3EF4398}" presName="parentText" presStyleLbl="node1" presStyleIdx="1" presStyleCnt="4" custScaleY="75633">
        <dgm:presLayoutVars>
          <dgm:chMax val="0"/>
          <dgm:bulletEnabled val="1"/>
        </dgm:presLayoutVars>
      </dgm:prSet>
      <dgm:spPr/>
    </dgm:pt>
    <dgm:pt modelId="{43AD6044-D7D5-48DC-AE31-1BADD930F44D}" type="pres">
      <dgm:prSet presAssocID="{A8BE60C7-F05A-4409-A202-356001999AB6}" presName="spacer" presStyleCnt="0"/>
      <dgm:spPr/>
    </dgm:pt>
    <dgm:pt modelId="{2AAD4510-8397-4312-A4E9-EA02008A4964}" type="pres">
      <dgm:prSet presAssocID="{A43E1DE3-64C0-4C24-B114-29AB518800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E57B67-F95D-433C-86F5-AE2ED232102F}" type="pres">
      <dgm:prSet presAssocID="{587CECCD-18D1-42CE-B174-86FB3D0D1D52}" presName="spacer" presStyleCnt="0"/>
      <dgm:spPr/>
    </dgm:pt>
    <dgm:pt modelId="{4303A9BE-5ECE-49BF-8AE9-A5D1D31FDD68}" type="pres">
      <dgm:prSet presAssocID="{C6BA421B-2F72-4D5E-BFA2-D5A878A92008}" presName="parentText" presStyleLbl="node1" presStyleIdx="3" presStyleCnt="4" custScaleY="41869">
        <dgm:presLayoutVars>
          <dgm:chMax val="0"/>
          <dgm:bulletEnabled val="1"/>
        </dgm:presLayoutVars>
      </dgm:prSet>
      <dgm:spPr/>
    </dgm:pt>
  </dgm:ptLst>
  <dgm:cxnLst>
    <dgm:cxn modelId="{D07E0C0D-411D-4DFB-8235-F54EAEB16B1E}" srcId="{C97547C2-5CE1-4BEB-A11F-45FD461ECBA1}" destId="{A43E1DE3-64C0-4C24-B114-29AB5188009A}" srcOrd="2" destOrd="0" parTransId="{2F9A5B64-7A3B-46EA-BDD9-1D632AF1B439}" sibTransId="{587CECCD-18D1-42CE-B174-86FB3D0D1D52}"/>
    <dgm:cxn modelId="{8A062B2F-9DA5-469E-9542-F6F1FC4D5B1C}" type="presOf" srcId="{50E4D5F7-7875-4FF3-AFE1-BFDCC3EF4398}" destId="{5463A3E1-52F6-458C-A115-01721A33738F}" srcOrd="0" destOrd="0" presId="urn:microsoft.com/office/officeart/2005/8/layout/vList2"/>
    <dgm:cxn modelId="{015F5971-7D79-41E8-8D34-33B6C5C93137}" type="presOf" srcId="{C8E1B890-ED94-4CB5-8961-5C78DB28FCE9}" destId="{EB051D43-6027-4371-8926-156327FF53A6}" srcOrd="0" destOrd="0" presId="urn:microsoft.com/office/officeart/2005/8/layout/vList2"/>
    <dgm:cxn modelId="{5F21A77F-321F-4D6D-AA2D-E8291AFCD411}" srcId="{C97547C2-5CE1-4BEB-A11F-45FD461ECBA1}" destId="{50E4D5F7-7875-4FF3-AFE1-BFDCC3EF4398}" srcOrd="1" destOrd="0" parTransId="{02EE6B64-D765-42F2-A1E1-0B4F2814B76D}" sibTransId="{A8BE60C7-F05A-4409-A202-356001999AB6}"/>
    <dgm:cxn modelId="{06968E86-EEE2-4784-AFA6-FA88C1221D5F}" type="presOf" srcId="{A43E1DE3-64C0-4C24-B114-29AB5188009A}" destId="{2AAD4510-8397-4312-A4E9-EA02008A4964}" srcOrd="0" destOrd="0" presId="urn:microsoft.com/office/officeart/2005/8/layout/vList2"/>
    <dgm:cxn modelId="{8F9925AB-5AFA-45E2-B759-0685286303DA}" srcId="{C97547C2-5CE1-4BEB-A11F-45FD461ECBA1}" destId="{C8E1B890-ED94-4CB5-8961-5C78DB28FCE9}" srcOrd="0" destOrd="0" parTransId="{BC9675A0-36F0-4B37-91F7-FF2B7A1EC798}" sibTransId="{99F35624-ECF2-44AE-9D21-3029C33048CF}"/>
    <dgm:cxn modelId="{537F27B7-FC5C-4C8B-A5B4-48CEAE33AA78}" srcId="{C97547C2-5CE1-4BEB-A11F-45FD461ECBA1}" destId="{C6BA421B-2F72-4D5E-BFA2-D5A878A92008}" srcOrd="3" destOrd="0" parTransId="{14E5DCB1-02BD-4B28-A57A-9266074F6A01}" sibTransId="{AAF78185-AB07-4593-BDAC-C702376328BA}"/>
    <dgm:cxn modelId="{9E9AE0E1-EBE4-4080-A077-E14055F6B529}" type="presOf" srcId="{C97547C2-5CE1-4BEB-A11F-45FD461ECBA1}" destId="{62D443F0-0356-4A4C-812B-CA39D7C96DE6}" srcOrd="0" destOrd="0" presId="urn:microsoft.com/office/officeart/2005/8/layout/vList2"/>
    <dgm:cxn modelId="{57808DED-C040-496B-BE71-402269035C7E}" type="presOf" srcId="{C6BA421B-2F72-4D5E-BFA2-D5A878A92008}" destId="{4303A9BE-5ECE-49BF-8AE9-A5D1D31FDD68}" srcOrd="0" destOrd="0" presId="urn:microsoft.com/office/officeart/2005/8/layout/vList2"/>
    <dgm:cxn modelId="{EBAF59FB-07D1-4C59-9F5A-DBDA9AC98401}" type="presParOf" srcId="{62D443F0-0356-4A4C-812B-CA39D7C96DE6}" destId="{EB051D43-6027-4371-8926-156327FF53A6}" srcOrd="0" destOrd="0" presId="urn:microsoft.com/office/officeart/2005/8/layout/vList2"/>
    <dgm:cxn modelId="{B108D167-BD96-4DE8-8DCF-501E1C8E81DC}" type="presParOf" srcId="{62D443F0-0356-4A4C-812B-CA39D7C96DE6}" destId="{FB92ADF3-EAE5-468C-8C92-6C454A38A963}" srcOrd="1" destOrd="0" presId="urn:microsoft.com/office/officeart/2005/8/layout/vList2"/>
    <dgm:cxn modelId="{BB801066-A7DA-44E5-9B41-176F2D8108BF}" type="presParOf" srcId="{62D443F0-0356-4A4C-812B-CA39D7C96DE6}" destId="{5463A3E1-52F6-458C-A115-01721A33738F}" srcOrd="2" destOrd="0" presId="urn:microsoft.com/office/officeart/2005/8/layout/vList2"/>
    <dgm:cxn modelId="{C6E003D2-5EE8-4385-A61B-F1B0C5073FB1}" type="presParOf" srcId="{62D443F0-0356-4A4C-812B-CA39D7C96DE6}" destId="{43AD6044-D7D5-48DC-AE31-1BADD930F44D}" srcOrd="3" destOrd="0" presId="urn:microsoft.com/office/officeart/2005/8/layout/vList2"/>
    <dgm:cxn modelId="{E7C823F3-D057-4295-8006-85E801AEDAA0}" type="presParOf" srcId="{62D443F0-0356-4A4C-812B-CA39D7C96DE6}" destId="{2AAD4510-8397-4312-A4E9-EA02008A4964}" srcOrd="4" destOrd="0" presId="urn:microsoft.com/office/officeart/2005/8/layout/vList2"/>
    <dgm:cxn modelId="{CB0123C8-962E-4D5A-B6F4-90D09632EAFB}" type="presParOf" srcId="{62D443F0-0356-4A4C-812B-CA39D7C96DE6}" destId="{6FE57B67-F95D-433C-86F5-AE2ED232102F}" srcOrd="5" destOrd="0" presId="urn:microsoft.com/office/officeart/2005/8/layout/vList2"/>
    <dgm:cxn modelId="{C10EA70A-2F36-4140-A182-6962B332BD48}" type="presParOf" srcId="{62D443F0-0356-4A4C-812B-CA39D7C96DE6}" destId="{4303A9BE-5ECE-49BF-8AE9-A5D1D31FDD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262C58-1864-4908-902B-5509B764605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E618FEE-15DC-4F64-A250-D610E2750775}">
      <dgm:prSet custT="1"/>
      <dgm:spPr/>
      <dgm:t>
        <a:bodyPr/>
        <a:lstStyle/>
        <a:p>
          <a:r>
            <a:rPr lang="vi-VN" sz="1400" dirty="0"/>
            <a:t>Sản phẩm chính của PubNub</a:t>
          </a:r>
          <a:r>
            <a:rPr lang="en-US" sz="1400" dirty="0"/>
            <a:t> </a:t>
          </a:r>
          <a:r>
            <a:rPr lang="vi-VN" sz="1400" dirty="0"/>
            <a:t>là </a:t>
          </a:r>
          <a:r>
            <a:rPr lang="en-US" sz="1400" dirty="0" err="1"/>
            <a:t>realtime</a:t>
          </a:r>
          <a:r>
            <a:rPr lang="en-US" sz="1400" dirty="0"/>
            <a:t> publish/subscriber messaging API </a:t>
          </a:r>
          <a:r>
            <a:rPr lang="vi-VN" sz="1400" dirty="0"/>
            <a:t>được xây dựng trên mạng luồng dữ liệu toàn cầu, được tạo thành từ một mạng nhân rộng nhiều điểm hiện diện (trung tâm dữ liệu) ở Bắc Mỹ, Nam Mỹ, Châu Âu và Châu Á. </a:t>
          </a:r>
          <a:br>
            <a:rPr lang="en-US" sz="1400" dirty="0"/>
          </a:br>
          <a:r>
            <a:rPr lang="vi-VN" sz="1400" dirty="0"/>
            <a:t>Mạng hiện đang phục vụ 100 triệu thiết bị và truyền phát hơn 1,4 nghìn tỷ tin nhắn mỗi tháng.</a:t>
          </a:r>
          <a:endParaRPr lang="en-US" sz="1400" dirty="0"/>
        </a:p>
      </dgm:t>
    </dgm:pt>
    <dgm:pt modelId="{3BD4BFA4-5451-49CA-A71B-C0C9E0ED630B}" type="parTrans" cxnId="{186A482C-EAFC-42E2-AC88-9CC8B87A0C12}">
      <dgm:prSet/>
      <dgm:spPr/>
      <dgm:t>
        <a:bodyPr/>
        <a:lstStyle/>
        <a:p>
          <a:endParaRPr lang="en-US"/>
        </a:p>
      </dgm:t>
    </dgm:pt>
    <dgm:pt modelId="{B49A63FF-90AE-456E-90DE-00CAD86A7EC0}" type="sibTrans" cxnId="{186A482C-EAFC-42E2-AC88-9CC8B87A0C12}">
      <dgm:prSet/>
      <dgm:spPr/>
      <dgm:t>
        <a:bodyPr/>
        <a:lstStyle/>
        <a:p>
          <a:endParaRPr lang="en-US"/>
        </a:p>
      </dgm:t>
    </dgm:pt>
    <dgm:pt modelId="{9F8EC2F2-C944-4C4E-B1CD-8CA7C5550905}" type="pres">
      <dgm:prSet presAssocID="{23262C58-1864-4908-902B-5509B7646052}" presName="linear" presStyleCnt="0">
        <dgm:presLayoutVars>
          <dgm:animLvl val="lvl"/>
          <dgm:resizeHandles val="exact"/>
        </dgm:presLayoutVars>
      </dgm:prSet>
      <dgm:spPr/>
    </dgm:pt>
    <dgm:pt modelId="{7A5E82B2-33FD-4A32-B955-3ABB8729FBDD}" type="pres">
      <dgm:prSet presAssocID="{0E618FEE-15DC-4F64-A250-D610E27507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6A482C-EAFC-42E2-AC88-9CC8B87A0C12}" srcId="{23262C58-1864-4908-902B-5509B7646052}" destId="{0E618FEE-15DC-4F64-A250-D610E2750775}" srcOrd="0" destOrd="0" parTransId="{3BD4BFA4-5451-49CA-A71B-C0C9E0ED630B}" sibTransId="{B49A63FF-90AE-456E-90DE-00CAD86A7EC0}"/>
    <dgm:cxn modelId="{DE4E6FB7-9276-4905-B2EE-FE320F50E6B5}" type="presOf" srcId="{0E618FEE-15DC-4F64-A250-D610E2750775}" destId="{7A5E82B2-33FD-4A32-B955-3ABB8729FBDD}" srcOrd="0" destOrd="0" presId="urn:microsoft.com/office/officeart/2005/8/layout/vList2"/>
    <dgm:cxn modelId="{E5F521F5-34E3-4277-8FA2-E7E9E964F922}" type="presOf" srcId="{23262C58-1864-4908-902B-5509B7646052}" destId="{9F8EC2F2-C944-4C4E-B1CD-8CA7C5550905}" srcOrd="0" destOrd="0" presId="urn:microsoft.com/office/officeart/2005/8/layout/vList2"/>
    <dgm:cxn modelId="{B8D78951-AD16-4524-93D4-2E2A8DF6E956}" type="presParOf" srcId="{9F8EC2F2-C944-4C4E-B1CD-8CA7C5550905}" destId="{7A5E82B2-33FD-4A32-B955-3ABB8729FB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2.1.6. </a:t>
          </a:r>
          <a:r>
            <a:rPr lang="en-US" sz="1300" b="1" i="1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DA3C00-1CE4-4E07-8C49-4FE463F4EA2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6EBA7E-8DBC-4299-A1C7-DE5D770BFF10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 Data Stream Network (DSN)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ty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network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trụ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tại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San Francisco, California.</a:t>
          </a:r>
        </a:p>
      </dgm:t>
    </dgm:pt>
    <dgm:pt modelId="{F6842657-8CF5-43B4-9E72-1D78702EDF7C}" type="parTrans" cxnId="{22C9EB06-0115-4E79-A57D-333BCE4961E5}">
      <dgm:prSet/>
      <dgm:spPr/>
      <dgm:t>
        <a:bodyPr/>
        <a:lstStyle/>
        <a:p>
          <a:endParaRPr lang="en-US"/>
        </a:p>
      </dgm:t>
    </dgm:pt>
    <dgm:pt modelId="{7828BACD-367B-4B20-B7D0-DDC4FDA31410}" type="sibTrans" cxnId="{22C9EB06-0115-4E79-A57D-333BCE4961E5}">
      <dgm:prSet/>
      <dgm:spPr/>
      <dgm:t>
        <a:bodyPr/>
        <a:lstStyle/>
        <a:p>
          <a:endParaRPr lang="en-US"/>
        </a:p>
      </dgm:t>
    </dgm:pt>
    <dgm:pt modelId="{63B1289C-EAB6-4510-A7DF-9C8CA20F678F}" type="pres">
      <dgm:prSet presAssocID="{C6DA3C00-1CE4-4E07-8C49-4FE463F4EA24}" presName="linear" presStyleCnt="0">
        <dgm:presLayoutVars>
          <dgm:animLvl val="lvl"/>
          <dgm:resizeHandles val="exact"/>
        </dgm:presLayoutVars>
      </dgm:prSet>
      <dgm:spPr/>
    </dgm:pt>
    <dgm:pt modelId="{51F08332-0F4B-4E1F-BF2B-37999CBE79DF}" type="pres">
      <dgm:prSet presAssocID="{0C6EBA7E-8DBC-4299-A1C7-DE5D770BFF1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2C9EB06-0115-4E79-A57D-333BCE4961E5}" srcId="{C6DA3C00-1CE4-4E07-8C49-4FE463F4EA24}" destId="{0C6EBA7E-8DBC-4299-A1C7-DE5D770BFF10}" srcOrd="0" destOrd="0" parTransId="{F6842657-8CF5-43B4-9E72-1D78702EDF7C}" sibTransId="{7828BACD-367B-4B20-B7D0-DDC4FDA31410}"/>
    <dgm:cxn modelId="{A91B8DD5-1271-4F5F-B9E4-8012B83967AD}" type="presOf" srcId="{0C6EBA7E-8DBC-4299-A1C7-DE5D770BFF10}" destId="{51F08332-0F4B-4E1F-BF2B-37999CBE79DF}" srcOrd="0" destOrd="0" presId="urn:microsoft.com/office/officeart/2005/8/layout/vList2"/>
    <dgm:cxn modelId="{A0A13CF0-CEE6-4E20-B973-3BE10AFE1A03}" type="presOf" srcId="{C6DA3C00-1CE4-4E07-8C49-4FE463F4EA24}" destId="{63B1289C-EAB6-4510-A7DF-9C8CA20F678F}" srcOrd="0" destOrd="0" presId="urn:microsoft.com/office/officeart/2005/8/layout/vList2"/>
    <dgm:cxn modelId="{68743802-FB40-4331-996A-915D0296021C}" type="presParOf" srcId="{63B1289C-EAB6-4510-A7DF-9C8CA20F678F}" destId="{51F08332-0F4B-4E1F-BF2B-37999CBE79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800" b="0" dirty="0">
              <a:latin typeface="+mj-lt"/>
            </a:rPr>
            <a:t>3.1</a:t>
          </a:r>
          <a:r>
            <a:rPr lang="en-US" sz="1800" b="0" dirty="0">
              <a:latin typeface="+mj-lt"/>
            </a:rPr>
            <a:t>.</a:t>
          </a:r>
          <a:r>
            <a:rPr lang="vi-VN" sz="1800" b="0" dirty="0">
              <a:latin typeface="+mj-lt"/>
            </a:rPr>
            <a:t>   Định nghĩa lại bài toán</a:t>
          </a:r>
          <a:endParaRPr lang="en-US" sz="18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2BDB8E6-C31C-4EF9-91CF-51CC5A3F4E6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4E5504-BE75-4469-A6DF-9A34E9A8BC17}">
      <dgm:prSet custT="1"/>
      <dgm:spPr/>
      <dgm:t>
        <a:bodyPr/>
        <a:lstStyle/>
        <a:p>
          <a:r>
            <a:rPr lang="vi-VN" sz="1800" b="1" i="0" dirty="0">
              <a:latin typeface="+mj-lt"/>
            </a:rPr>
            <a:t>3.1.1</a:t>
          </a:r>
          <a:r>
            <a:rPr lang="en-US" sz="1800" b="1" i="0" dirty="0">
              <a:latin typeface="+mj-lt"/>
            </a:rPr>
            <a:t>. </a:t>
          </a:r>
          <a:r>
            <a:rPr lang="vi-VN" sz="1800" b="1" i="0" dirty="0">
              <a:latin typeface="+mj-lt"/>
            </a:rPr>
            <a:t>Xác định vai trò người dùng</a:t>
          </a:r>
          <a:endParaRPr lang="en-US" sz="1800" i="0" dirty="0">
            <a:latin typeface="+mj-lt"/>
          </a:endParaRPr>
        </a:p>
      </dgm:t>
    </dgm:pt>
    <dgm:pt modelId="{6B0E17FC-165B-4CAD-B77B-36240C6F14C3}" type="par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3C29A53-A714-4979-9FFB-5462FB698325}" type="sib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C7E6705-3C8E-4F45-B559-C4A7776E93D4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gm:t>
    </dgm:pt>
    <dgm:pt modelId="{99A8FC94-BC32-4289-92C3-BB74BE673D4A}" type="par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166ABCE-9FF9-45AE-A813-A10C08275B76}" type="sib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9AF10C5E-AF83-4624-981E-943395F28FD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DAC88741-264E-4EB0-B1B7-FDA0D4BC57B3}" type="par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C3C16CAD-0042-4775-B85A-016E7770352D}" type="sib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6E7D6B8-2B71-4D0E-B2D8-AD6E50F8BE6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98277D-B859-4DA6-A7D8-51DF0CBA65E0}" type="par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8FAF926-F524-42EC-9E70-FA2E82E00C94}" type="sib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C3CBB62-84FF-41F2-9936-268D04453AC9}">
      <dgm:prSet custT="1"/>
      <dgm:spPr/>
      <dgm:t>
        <a:bodyPr/>
        <a:lstStyle/>
        <a:p>
          <a:r>
            <a:rPr lang="vi-VN" sz="1800" b="1" i="0" dirty="0">
              <a:latin typeface="+mj-lt"/>
            </a:rPr>
            <a:t>3.1.2</a:t>
          </a:r>
          <a:r>
            <a:rPr lang="en-US" sz="1800" b="1" i="0" dirty="0">
              <a:latin typeface="+mj-lt"/>
            </a:rPr>
            <a:t>.</a:t>
          </a:r>
          <a:r>
            <a:rPr lang="vi-VN" sz="1800" b="1" i="0" dirty="0">
              <a:latin typeface="+mj-lt"/>
            </a:rPr>
            <a:t>   Các yêu cầu ứng dụng đối với người dùng</a:t>
          </a:r>
          <a:endParaRPr lang="en-US" sz="1800" i="0" dirty="0">
            <a:latin typeface="+mj-lt"/>
          </a:endParaRPr>
        </a:p>
      </dgm:t>
    </dgm:pt>
    <dgm:pt modelId="{9A9F6DC7-05B2-4ABC-B593-66E07249BA12}" type="par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15608B5-061B-477F-AF6E-2CF591F0FA6F}" type="sib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4B76342-F87F-4372-A7DA-21E9A67F3CC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785020F-EDB8-4B17-A55B-6DCAC3F51CD6}" type="par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E979193-03E4-418D-9644-DF8107F8EE2F}" type="sib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3051D39-335D-4305-B893-0AF9E384847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203FDED1-9B8E-482B-BF99-43690CD965D5}" type="par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A843CE3F-F802-4FE2-88E0-0B795DB133BC}" type="sib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D7763D23-2B6A-44C8-BEAD-EB5FE35F5FD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AC85FC6-8DF0-4D82-B3B7-34D48B9A5655}" type="par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835C71F-17FC-427B-8EAC-55918AA79AFB}" type="sib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C08FD051-54E1-45F1-B830-480FB2B3E22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CD92AAF6-B25C-43BE-AE27-CBCFD80394FB}" type="parTrans" cxnId="{CA0E9DD8-05B5-4CA3-B79B-EE3529BFDB4E}">
      <dgm:prSet/>
      <dgm:spPr/>
      <dgm:t>
        <a:bodyPr/>
        <a:lstStyle/>
        <a:p>
          <a:endParaRPr lang="en-US"/>
        </a:p>
      </dgm:t>
    </dgm:pt>
    <dgm:pt modelId="{34759BAF-8155-4C93-AEDF-24B547B225B9}" type="sibTrans" cxnId="{CA0E9DD8-05B5-4CA3-B79B-EE3529BFDB4E}">
      <dgm:prSet/>
      <dgm:spPr/>
      <dgm:t>
        <a:bodyPr/>
        <a:lstStyle/>
        <a:p>
          <a:endParaRPr lang="en-US"/>
        </a:p>
      </dgm:t>
    </dgm:pt>
    <dgm:pt modelId="{70B48B87-3650-40DE-BB4C-D4296C8677CA}" type="pres">
      <dgm:prSet presAssocID="{02BDB8E6-C31C-4EF9-91CF-51CC5A3F4E68}" presName="linear" presStyleCnt="0">
        <dgm:presLayoutVars>
          <dgm:dir/>
          <dgm:animLvl val="lvl"/>
          <dgm:resizeHandles val="exact"/>
        </dgm:presLayoutVars>
      </dgm:prSet>
      <dgm:spPr/>
    </dgm:pt>
    <dgm:pt modelId="{79771DF1-B083-4191-84F7-D0ECEC66FC9A}" type="pres">
      <dgm:prSet presAssocID="{E04E5504-BE75-4469-A6DF-9A34E9A8BC17}" presName="parentLin" presStyleCnt="0"/>
      <dgm:spPr/>
    </dgm:pt>
    <dgm:pt modelId="{58881ACD-2636-4ABB-AD70-3A8EC64A0CA4}" type="pres">
      <dgm:prSet presAssocID="{E04E5504-BE75-4469-A6DF-9A34E9A8BC17}" presName="parentLeftMargin" presStyleLbl="node1" presStyleIdx="0" presStyleCnt="3"/>
      <dgm:spPr/>
    </dgm:pt>
    <dgm:pt modelId="{371C5F92-7093-44C1-ACF4-BD4B48223860}" type="pres">
      <dgm:prSet presAssocID="{E04E5504-BE75-4469-A6DF-9A34E9A8BC17}" presName="parentText" presStyleLbl="node1" presStyleIdx="0" presStyleCnt="3" custScaleY="75262">
        <dgm:presLayoutVars>
          <dgm:chMax val="0"/>
          <dgm:bulletEnabled val="1"/>
        </dgm:presLayoutVars>
      </dgm:prSet>
      <dgm:spPr/>
    </dgm:pt>
    <dgm:pt modelId="{22D8C769-7686-43B0-89E4-151AF58BCC88}" type="pres">
      <dgm:prSet presAssocID="{E04E5504-BE75-4469-A6DF-9A34E9A8BC17}" presName="negativeSpace" presStyleCnt="0"/>
      <dgm:spPr/>
    </dgm:pt>
    <dgm:pt modelId="{59226102-E248-409D-90FD-F4736B24D6B3}" type="pres">
      <dgm:prSet presAssocID="{E04E5504-BE75-4469-A6DF-9A34E9A8BC17}" presName="childText" presStyleLbl="conFgAcc1" presStyleIdx="0" presStyleCnt="3" custLinFactNeighborX="-1229" custLinFactNeighborY="50853">
        <dgm:presLayoutVars>
          <dgm:bulletEnabled val="1"/>
        </dgm:presLayoutVars>
      </dgm:prSet>
      <dgm:spPr/>
    </dgm:pt>
    <dgm:pt modelId="{1EAD4610-A95B-4929-8EEE-744872461B68}" type="pres">
      <dgm:prSet presAssocID="{F3C29A53-A714-4979-9FFB-5462FB698325}" presName="spaceBetweenRectangles" presStyleCnt="0"/>
      <dgm:spPr/>
    </dgm:pt>
    <dgm:pt modelId="{52A33D8A-0AB0-4CF3-B74C-4F0A373014FB}" type="pres">
      <dgm:prSet presAssocID="{EC7E6705-3C8E-4F45-B559-C4A7776E93D4}" presName="parentLin" presStyleCnt="0"/>
      <dgm:spPr/>
    </dgm:pt>
    <dgm:pt modelId="{A232F212-7A45-4EB2-9EB1-7A00DB066586}" type="pres">
      <dgm:prSet presAssocID="{EC7E6705-3C8E-4F45-B559-C4A7776E93D4}" presName="parentLeftMargin" presStyleLbl="node1" presStyleIdx="0" presStyleCnt="3"/>
      <dgm:spPr/>
    </dgm:pt>
    <dgm:pt modelId="{DBF12A95-0BA2-452E-845D-27681C14D3BE}" type="pres">
      <dgm:prSet presAssocID="{EC7E6705-3C8E-4F45-B559-C4A7776E93D4}" presName="parentText" presStyleLbl="node1" presStyleIdx="1" presStyleCnt="3" custScaleX="120713" custScaleY="84091">
        <dgm:presLayoutVars>
          <dgm:chMax val="0"/>
          <dgm:bulletEnabled val="1"/>
        </dgm:presLayoutVars>
      </dgm:prSet>
      <dgm:spPr/>
    </dgm:pt>
    <dgm:pt modelId="{DC04E874-62AB-4DCD-8835-367CBD5B3F5F}" type="pres">
      <dgm:prSet presAssocID="{EC7E6705-3C8E-4F45-B559-C4A7776E93D4}" presName="negativeSpace" presStyleCnt="0"/>
      <dgm:spPr/>
    </dgm:pt>
    <dgm:pt modelId="{4712B0D6-368A-472F-A6D9-913952799E4F}" type="pres">
      <dgm:prSet presAssocID="{EC7E6705-3C8E-4F45-B559-C4A7776E93D4}" presName="childText" presStyleLbl="conFgAcc1" presStyleIdx="1" presStyleCnt="3">
        <dgm:presLayoutVars>
          <dgm:bulletEnabled val="1"/>
        </dgm:presLayoutVars>
      </dgm:prSet>
      <dgm:spPr/>
    </dgm:pt>
    <dgm:pt modelId="{EB9FD8C6-65BD-4E29-88A0-D449DCF5165C}" type="pres">
      <dgm:prSet presAssocID="{E166ABCE-9FF9-45AE-A813-A10C08275B76}" presName="spaceBetweenRectangles" presStyleCnt="0"/>
      <dgm:spPr/>
    </dgm:pt>
    <dgm:pt modelId="{ED687C8D-B04E-4971-B3E9-495AAE8C81CE}" type="pres">
      <dgm:prSet presAssocID="{8C3CBB62-84FF-41F2-9936-268D04453AC9}" presName="parentLin" presStyleCnt="0"/>
      <dgm:spPr/>
    </dgm:pt>
    <dgm:pt modelId="{1BE5EFC6-61DF-40BD-9738-B45384E1692F}" type="pres">
      <dgm:prSet presAssocID="{8C3CBB62-84FF-41F2-9936-268D04453AC9}" presName="parentLeftMargin" presStyleLbl="node1" presStyleIdx="1" presStyleCnt="3"/>
      <dgm:spPr/>
    </dgm:pt>
    <dgm:pt modelId="{25E53270-0B72-463B-A5D5-A17522647688}" type="pres">
      <dgm:prSet presAssocID="{8C3CBB62-84FF-41F2-9936-268D04453AC9}" presName="parentText" presStyleLbl="node1" presStyleIdx="2" presStyleCnt="3" custScaleY="88215">
        <dgm:presLayoutVars>
          <dgm:chMax val="0"/>
          <dgm:bulletEnabled val="1"/>
        </dgm:presLayoutVars>
      </dgm:prSet>
      <dgm:spPr/>
    </dgm:pt>
    <dgm:pt modelId="{24EAF92B-2CC5-42E0-BA55-4EF543F2A0B1}" type="pres">
      <dgm:prSet presAssocID="{8C3CBB62-84FF-41F2-9936-268D04453AC9}" presName="negativeSpace" presStyleCnt="0"/>
      <dgm:spPr/>
    </dgm:pt>
    <dgm:pt modelId="{E0065A37-F7B5-415F-815F-903F6F5ECCAC}" type="pres">
      <dgm:prSet presAssocID="{8C3CBB62-84FF-41F2-9936-268D04453A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AE503-7956-453F-A362-CEEB926E188B}" type="presOf" srcId="{D7763D23-2B6A-44C8-BEAD-EB5FE35F5FD2}" destId="{E0065A37-F7B5-415F-815F-903F6F5ECCAC}" srcOrd="0" destOrd="2" presId="urn:microsoft.com/office/officeart/2005/8/layout/list1"/>
    <dgm:cxn modelId="{A4F8632B-2837-400F-83B8-2A37AD0F7BF5}" type="presOf" srcId="{9AF10C5E-AF83-4624-981E-943395F28FDF}" destId="{4712B0D6-368A-472F-A6D9-913952799E4F}" srcOrd="0" destOrd="0" presId="urn:microsoft.com/office/officeart/2005/8/layout/list1"/>
    <dgm:cxn modelId="{921CDC2F-E643-4794-A304-5D8335D6129A}" srcId="{8C3CBB62-84FF-41F2-9936-268D04453AC9}" destId="{84B76342-F87F-4372-A7DA-21E9A67F3CCA}" srcOrd="0" destOrd="0" parTransId="{1785020F-EDB8-4B17-A55B-6DCAC3F51CD6}" sibTransId="{2E979193-03E4-418D-9644-DF8107F8EE2F}"/>
    <dgm:cxn modelId="{85444F42-8112-4245-BCF8-571CD33CE046}" type="presOf" srcId="{8C3CBB62-84FF-41F2-9936-268D04453AC9}" destId="{25E53270-0B72-463B-A5D5-A17522647688}" srcOrd="1" destOrd="0" presId="urn:microsoft.com/office/officeart/2005/8/layout/list1"/>
    <dgm:cxn modelId="{734B6448-DF7F-47C9-A9FE-0381D6A876DF}" type="presOf" srcId="{02BDB8E6-C31C-4EF9-91CF-51CC5A3F4E68}" destId="{70B48B87-3650-40DE-BB4C-D4296C8677CA}" srcOrd="0" destOrd="0" presId="urn:microsoft.com/office/officeart/2005/8/layout/list1"/>
    <dgm:cxn modelId="{A7D97355-4997-4B92-A27D-5FFD36339D3A}" srcId="{02BDB8E6-C31C-4EF9-91CF-51CC5A3F4E68}" destId="{EC7E6705-3C8E-4F45-B559-C4A7776E93D4}" srcOrd="1" destOrd="0" parTransId="{99A8FC94-BC32-4289-92C3-BB74BE673D4A}" sibTransId="{E166ABCE-9FF9-45AE-A813-A10C08275B76}"/>
    <dgm:cxn modelId="{DB103B76-89B9-4568-A58A-0A4796B6A782}" srcId="{02BDB8E6-C31C-4EF9-91CF-51CC5A3F4E68}" destId="{E04E5504-BE75-4469-A6DF-9A34E9A8BC17}" srcOrd="0" destOrd="0" parTransId="{6B0E17FC-165B-4CAD-B77B-36240C6F14C3}" sibTransId="{F3C29A53-A714-4979-9FFB-5462FB698325}"/>
    <dgm:cxn modelId="{42FA197C-FE59-4178-AF4D-A7DBD74AA5DF}" srcId="{02BDB8E6-C31C-4EF9-91CF-51CC5A3F4E68}" destId="{8C3CBB62-84FF-41F2-9936-268D04453AC9}" srcOrd="2" destOrd="0" parTransId="{9A9F6DC7-05B2-4ABC-B593-66E07249BA12}" sibTransId="{315608B5-061B-477F-AF6E-2CF591F0FA6F}"/>
    <dgm:cxn modelId="{49B3C792-7426-4216-8DC4-8A850B4B56C4}" type="presOf" srcId="{83051D39-335D-4305-B893-0AF9E3848471}" destId="{E0065A37-F7B5-415F-815F-903F6F5ECCAC}" srcOrd="0" destOrd="1" presId="urn:microsoft.com/office/officeart/2005/8/layout/list1"/>
    <dgm:cxn modelId="{98228A9B-A075-471D-92F6-6EEF497287B4}" type="presOf" srcId="{84B76342-F87F-4372-A7DA-21E9A67F3CCA}" destId="{E0065A37-F7B5-415F-815F-903F6F5ECCAC}" srcOrd="0" destOrd="0" presId="urn:microsoft.com/office/officeart/2005/8/layout/list1"/>
    <dgm:cxn modelId="{29C0F69D-E070-405E-8A21-4CE516062B09}" srcId="{EC7E6705-3C8E-4F45-B559-C4A7776E93D4}" destId="{36E7D6B8-2B71-4D0E-B2D8-AD6E50F8BE6B}" srcOrd="1" destOrd="0" parTransId="{8998277D-B859-4DA6-A7D8-51DF0CBA65E0}" sibTransId="{28FAF926-F524-42EC-9E70-FA2E82E00C94}"/>
    <dgm:cxn modelId="{315ED3AB-9676-4CBF-9E03-8BF057C23F43}" type="presOf" srcId="{E04E5504-BE75-4469-A6DF-9A34E9A8BC17}" destId="{371C5F92-7093-44C1-ACF4-BD4B48223860}" srcOrd="1" destOrd="0" presId="urn:microsoft.com/office/officeart/2005/8/layout/list1"/>
    <dgm:cxn modelId="{A0F8B2AD-4C2E-4003-8619-2F1F68154A34}" type="presOf" srcId="{EC7E6705-3C8E-4F45-B559-C4A7776E93D4}" destId="{A232F212-7A45-4EB2-9EB1-7A00DB066586}" srcOrd="0" destOrd="0" presId="urn:microsoft.com/office/officeart/2005/8/layout/list1"/>
    <dgm:cxn modelId="{EB38E0B9-4F5A-4D8D-A2B9-7699B9E970D7}" type="presOf" srcId="{8C3CBB62-84FF-41F2-9936-268D04453AC9}" destId="{1BE5EFC6-61DF-40BD-9738-B45384E1692F}" srcOrd="0" destOrd="0" presId="urn:microsoft.com/office/officeart/2005/8/layout/list1"/>
    <dgm:cxn modelId="{036EBABE-C006-4BD6-AE03-13C8A318E790}" type="presOf" srcId="{EC7E6705-3C8E-4F45-B559-C4A7776E93D4}" destId="{DBF12A95-0BA2-452E-845D-27681C14D3BE}" srcOrd="1" destOrd="0" presId="urn:microsoft.com/office/officeart/2005/8/layout/list1"/>
    <dgm:cxn modelId="{9DA58BC0-88A8-42FA-BB55-324E9E730D01}" type="presOf" srcId="{36E7D6B8-2B71-4D0E-B2D8-AD6E50F8BE6B}" destId="{4712B0D6-368A-472F-A6D9-913952799E4F}" srcOrd="0" destOrd="1" presId="urn:microsoft.com/office/officeart/2005/8/layout/list1"/>
    <dgm:cxn modelId="{55DBC1D3-8E0C-49BD-A38B-7EA0E5C62802}" srcId="{8C3CBB62-84FF-41F2-9936-268D04453AC9}" destId="{83051D39-335D-4305-B893-0AF9E3848471}" srcOrd="1" destOrd="0" parTransId="{203FDED1-9B8E-482B-BF99-43690CD965D5}" sibTransId="{A843CE3F-F802-4FE2-88E0-0B795DB133BC}"/>
    <dgm:cxn modelId="{CA0E9DD8-05B5-4CA3-B79B-EE3529BFDB4E}" srcId="{EC7E6705-3C8E-4F45-B559-C4A7776E93D4}" destId="{C08FD051-54E1-45F1-B830-480FB2B3E220}" srcOrd="2" destOrd="0" parTransId="{CD92AAF6-B25C-43BE-AE27-CBCFD80394FB}" sibTransId="{34759BAF-8155-4C93-AEDF-24B547B225B9}"/>
    <dgm:cxn modelId="{9025D2E6-80A4-4460-9B32-8B73AE1145EC}" srcId="{8C3CBB62-84FF-41F2-9936-268D04453AC9}" destId="{D7763D23-2B6A-44C8-BEAD-EB5FE35F5FD2}" srcOrd="2" destOrd="0" parTransId="{1AC85FC6-8DF0-4D82-B3B7-34D48B9A5655}" sibTransId="{F835C71F-17FC-427B-8EAC-55918AA79AFB}"/>
    <dgm:cxn modelId="{08DDD4E6-5221-464D-83B7-0F5921D7F008}" srcId="{EC7E6705-3C8E-4F45-B559-C4A7776E93D4}" destId="{9AF10C5E-AF83-4624-981E-943395F28FDF}" srcOrd="0" destOrd="0" parTransId="{DAC88741-264E-4EB0-B1B7-FDA0D4BC57B3}" sibTransId="{C3C16CAD-0042-4775-B85A-016E7770352D}"/>
    <dgm:cxn modelId="{F89661F0-BDF5-4E5B-A51A-0E1B412E95A9}" type="presOf" srcId="{E04E5504-BE75-4469-A6DF-9A34E9A8BC17}" destId="{58881ACD-2636-4ABB-AD70-3A8EC64A0CA4}" srcOrd="0" destOrd="0" presId="urn:microsoft.com/office/officeart/2005/8/layout/list1"/>
    <dgm:cxn modelId="{540E89FB-C37A-42CD-BC44-32D6ED825D05}" type="presOf" srcId="{C08FD051-54E1-45F1-B830-480FB2B3E220}" destId="{4712B0D6-368A-472F-A6D9-913952799E4F}" srcOrd="0" destOrd="2" presId="urn:microsoft.com/office/officeart/2005/8/layout/list1"/>
    <dgm:cxn modelId="{A1EE08B3-1866-4C58-A765-B7547BBEEFE6}" type="presParOf" srcId="{70B48B87-3650-40DE-BB4C-D4296C8677CA}" destId="{79771DF1-B083-4191-84F7-D0ECEC66FC9A}" srcOrd="0" destOrd="0" presId="urn:microsoft.com/office/officeart/2005/8/layout/list1"/>
    <dgm:cxn modelId="{F3188EFF-7F23-4F19-96EA-86EBE6350139}" type="presParOf" srcId="{79771DF1-B083-4191-84F7-D0ECEC66FC9A}" destId="{58881ACD-2636-4ABB-AD70-3A8EC64A0CA4}" srcOrd="0" destOrd="0" presId="urn:microsoft.com/office/officeart/2005/8/layout/list1"/>
    <dgm:cxn modelId="{9FF116FA-FC4E-4E5C-ACB3-E8A13D92970B}" type="presParOf" srcId="{79771DF1-B083-4191-84F7-D0ECEC66FC9A}" destId="{371C5F92-7093-44C1-ACF4-BD4B48223860}" srcOrd="1" destOrd="0" presId="urn:microsoft.com/office/officeart/2005/8/layout/list1"/>
    <dgm:cxn modelId="{1AEEA124-6091-49CA-853F-55ECC262F07C}" type="presParOf" srcId="{70B48B87-3650-40DE-BB4C-D4296C8677CA}" destId="{22D8C769-7686-43B0-89E4-151AF58BCC88}" srcOrd="1" destOrd="0" presId="urn:microsoft.com/office/officeart/2005/8/layout/list1"/>
    <dgm:cxn modelId="{656FEFCD-E8DF-466A-B316-50BCA39EEB4E}" type="presParOf" srcId="{70B48B87-3650-40DE-BB4C-D4296C8677CA}" destId="{59226102-E248-409D-90FD-F4736B24D6B3}" srcOrd="2" destOrd="0" presId="urn:microsoft.com/office/officeart/2005/8/layout/list1"/>
    <dgm:cxn modelId="{1DB59F2F-A597-442B-BF89-9BB4F3A523A2}" type="presParOf" srcId="{70B48B87-3650-40DE-BB4C-D4296C8677CA}" destId="{1EAD4610-A95B-4929-8EEE-744872461B68}" srcOrd="3" destOrd="0" presId="urn:microsoft.com/office/officeart/2005/8/layout/list1"/>
    <dgm:cxn modelId="{DE8B1499-FE6B-4E31-8384-536B7859696D}" type="presParOf" srcId="{70B48B87-3650-40DE-BB4C-D4296C8677CA}" destId="{52A33D8A-0AB0-4CF3-B74C-4F0A373014FB}" srcOrd="4" destOrd="0" presId="urn:microsoft.com/office/officeart/2005/8/layout/list1"/>
    <dgm:cxn modelId="{409FED44-C199-4610-BF9E-84DBC9EB3207}" type="presParOf" srcId="{52A33D8A-0AB0-4CF3-B74C-4F0A373014FB}" destId="{A232F212-7A45-4EB2-9EB1-7A00DB066586}" srcOrd="0" destOrd="0" presId="urn:microsoft.com/office/officeart/2005/8/layout/list1"/>
    <dgm:cxn modelId="{5AA1D03F-A41E-4BE8-AA56-5D8BC7872B6A}" type="presParOf" srcId="{52A33D8A-0AB0-4CF3-B74C-4F0A373014FB}" destId="{DBF12A95-0BA2-452E-845D-27681C14D3BE}" srcOrd="1" destOrd="0" presId="urn:microsoft.com/office/officeart/2005/8/layout/list1"/>
    <dgm:cxn modelId="{F793703F-401E-4939-8102-EAFE0AD4639D}" type="presParOf" srcId="{70B48B87-3650-40DE-BB4C-D4296C8677CA}" destId="{DC04E874-62AB-4DCD-8835-367CBD5B3F5F}" srcOrd="5" destOrd="0" presId="urn:microsoft.com/office/officeart/2005/8/layout/list1"/>
    <dgm:cxn modelId="{CDBE5BE2-66E7-49DA-8CF6-E15F71D28E54}" type="presParOf" srcId="{70B48B87-3650-40DE-BB4C-D4296C8677CA}" destId="{4712B0D6-368A-472F-A6D9-913952799E4F}" srcOrd="6" destOrd="0" presId="urn:microsoft.com/office/officeart/2005/8/layout/list1"/>
    <dgm:cxn modelId="{1F3F325C-DF99-4A4C-AD4B-02CC0E0ED7A8}" type="presParOf" srcId="{70B48B87-3650-40DE-BB4C-D4296C8677CA}" destId="{EB9FD8C6-65BD-4E29-88A0-D449DCF5165C}" srcOrd="7" destOrd="0" presId="urn:microsoft.com/office/officeart/2005/8/layout/list1"/>
    <dgm:cxn modelId="{268973B8-4A76-41AC-B5F3-09E70BC1E2E6}" type="presParOf" srcId="{70B48B87-3650-40DE-BB4C-D4296C8677CA}" destId="{ED687C8D-B04E-4971-B3E9-495AAE8C81CE}" srcOrd="8" destOrd="0" presId="urn:microsoft.com/office/officeart/2005/8/layout/list1"/>
    <dgm:cxn modelId="{D9F3FC95-C2F6-44F0-86AD-B404C5D1391C}" type="presParOf" srcId="{ED687C8D-B04E-4971-B3E9-495AAE8C81CE}" destId="{1BE5EFC6-61DF-40BD-9738-B45384E1692F}" srcOrd="0" destOrd="0" presId="urn:microsoft.com/office/officeart/2005/8/layout/list1"/>
    <dgm:cxn modelId="{484D23D7-0F0B-46FA-AA7A-395CF8C3BAAD}" type="presParOf" srcId="{ED687C8D-B04E-4971-B3E9-495AAE8C81CE}" destId="{25E53270-0B72-463B-A5D5-A17522647688}" srcOrd="1" destOrd="0" presId="urn:microsoft.com/office/officeart/2005/8/layout/list1"/>
    <dgm:cxn modelId="{43FA4048-AB63-464A-8BA1-1524A7FA6DA9}" type="presParOf" srcId="{70B48B87-3650-40DE-BB4C-D4296C8677CA}" destId="{24EAF92B-2CC5-42E0-BA55-4EF543F2A0B1}" srcOrd="9" destOrd="0" presId="urn:microsoft.com/office/officeart/2005/8/layout/list1"/>
    <dgm:cxn modelId="{DB6117E1-71E0-437A-893B-E05BE62FE71A}" type="presParOf" srcId="{70B48B87-3650-40DE-BB4C-D4296C8677CA}" destId="{E0065A37-F7B5-415F-815F-903F6F5ECC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600" b="0" dirty="0">
              <a:latin typeface="+mj-lt"/>
            </a:rPr>
            <a:t>3.</a:t>
          </a:r>
          <a:r>
            <a:rPr lang="en-US" sz="1600" b="0" dirty="0">
              <a:latin typeface="+mj-lt"/>
            </a:rPr>
            <a:t>2. </a:t>
          </a:r>
          <a:r>
            <a:rPr lang="en-US" sz="1600" b="0" dirty="0" err="1">
              <a:latin typeface="+mj-lt"/>
            </a:rPr>
            <a:t>Thiết</a:t>
          </a:r>
          <a:r>
            <a:rPr lang="en-US" sz="1600" b="0" dirty="0">
              <a:latin typeface="+mj-lt"/>
            </a:rPr>
            <a:t> </a:t>
          </a:r>
          <a:r>
            <a:rPr lang="en-US" sz="1600" b="0" dirty="0" err="1">
              <a:latin typeface="+mj-lt"/>
            </a:rPr>
            <a:t>kế</a:t>
          </a:r>
          <a:r>
            <a:rPr lang="en-US" sz="1600" b="0" dirty="0">
              <a:latin typeface="+mj-lt"/>
            </a:rPr>
            <a:t> Database</a:t>
          </a:r>
          <a:endParaRPr lang="en-US" sz="16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38033" custLinFactNeighborY="6021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1" custLinFactNeighborX="1299" custLinFactNeighborY="-32073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0FE3F7F-60F1-4636-A664-4A1620F5AF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C56CE0-62E7-4C91-80B5-F005211CE84F}">
      <dgm:prSet/>
      <dgm:spPr/>
      <dgm:t>
        <a:bodyPr/>
        <a:lstStyle/>
        <a:p>
          <a:r>
            <a:rPr lang="en-US" dirty="0"/>
            <a:t>Demo </a:t>
          </a:r>
          <a:r>
            <a:rPr lang="en-US" dirty="0" err="1"/>
            <a:t>bằng</a:t>
          </a:r>
          <a:r>
            <a:rPr lang="en-US" dirty="0"/>
            <a:t> Video</a:t>
          </a:r>
        </a:p>
      </dgm:t>
    </dgm:pt>
    <dgm:pt modelId="{B60B26DB-ADE0-4357-B5A3-9EE9FF7ACC43}" type="parTrans" cxnId="{61948707-A3D9-46A7-9C9E-6F9384E6F8B8}">
      <dgm:prSet/>
      <dgm:spPr/>
      <dgm:t>
        <a:bodyPr/>
        <a:lstStyle/>
        <a:p>
          <a:endParaRPr lang="en-US"/>
        </a:p>
      </dgm:t>
    </dgm:pt>
    <dgm:pt modelId="{E0B3B8DF-E203-4C5B-AEE0-C89DB9A695A8}" type="sibTrans" cxnId="{61948707-A3D9-46A7-9C9E-6F9384E6F8B8}">
      <dgm:prSet/>
      <dgm:spPr/>
      <dgm:t>
        <a:bodyPr/>
        <a:lstStyle/>
        <a:p>
          <a:endParaRPr lang="en-US"/>
        </a:p>
      </dgm:t>
    </dgm:pt>
    <dgm:pt modelId="{026B8573-8A1A-4DE1-86D3-F8A4ECD11863}" type="pres">
      <dgm:prSet presAssocID="{10FE3F7F-60F1-4636-A664-4A1620F5AF78}" presName="linear" presStyleCnt="0">
        <dgm:presLayoutVars>
          <dgm:animLvl val="lvl"/>
          <dgm:resizeHandles val="exact"/>
        </dgm:presLayoutVars>
      </dgm:prSet>
      <dgm:spPr/>
    </dgm:pt>
    <dgm:pt modelId="{9877D277-CDAC-42D2-BCBA-D90046A8004D}" type="pres">
      <dgm:prSet presAssocID="{E6C56CE0-62E7-4C91-80B5-F005211CE84F}" presName="parentText" presStyleLbl="node1" presStyleIdx="0" presStyleCnt="1" custLinFactY="-15814" custLinFactNeighborX="-12253" custLinFactNeighborY="-100000">
        <dgm:presLayoutVars>
          <dgm:chMax val="0"/>
          <dgm:bulletEnabled val="1"/>
        </dgm:presLayoutVars>
      </dgm:prSet>
      <dgm:spPr/>
    </dgm:pt>
  </dgm:ptLst>
  <dgm:cxnLst>
    <dgm:cxn modelId="{61948707-A3D9-46A7-9C9E-6F9384E6F8B8}" srcId="{10FE3F7F-60F1-4636-A664-4A1620F5AF78}" destId="{E6C56CE0-62E7-4C91-80B5-F005211CE84F}" srcOrd="0" destOrd="0" parTransId="{B60B26DB-ADE0-4357-B5A3-9EE9FF7ACC43}" sibTransId="{E0B3B8DF-E203-4C5B-AEE0-C89DB9A695A8}"/>
    <dgm:cxn modelId="{D919A569-C637-4405-B58B-E89B479601E1}" type="presOf" srcId="{10FE3F7F-60F1-4636-A664-4A1620F5AF78}" destId="{026B8573-8A1A-4DE1-86D3-F8A4ECD11863}" srcOrd="0" destOrd="0" presId="urn:microsoft.com/office/officeart/2005/8/layout/vList2"/>
    <dgm:cxn modelId="{69FB38EB-7F16-44A0-B723-5B150F1C1202}" type="presOf" srcId="{E6C56CE0-62E7-4C91-80B5-F005211CE84F}" destId="{9877D277-CDAC-42D2-BCBA-D90046A8004D}" srcOrd="0" destOrd="0" presId="urn:microsoft.com/office/officeart/2005/8/layout/vList2"/>
    <dgm:cxn modelId="{FC599826-4A82-4878-9862-5D7AD06E17ED}" type="presParOf" srcId="{026B8573-8A1A-4DE1-86D3-F8A4ECD11863}" destId="{9877D277-CDAC-42D2-BCBA-D90046A800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DB37589-BD55-471A-B963-2595AE84BDB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298207-3838-4895-B20C-DE809928F227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BackEnd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A7F7EEC8-7248-4DB7-A8A3-170BD9009B0A}" type="parTrans" cxnId="{A2047DCB-F413-444A-BDDE-D3EF51E9B87F}">
      <dgm:prSet/>
      <dgm:spPr/>
      <dgm:t>
        <a:bodyPr/>
        <a:lstStyle/>
        <a:p>
          <a:endParaRPr lang="en-US"/>
        </a:p>
      </dgm:t>
    </dgm:pt>
    <dgm:pt modelId="{1C10799E-7816-40DF-8F6F-4F3103A002C9}" type="sibTrans" cxnId="{A2047DCB-F413-444A-BDDE-D3EF51E9B87F}">
      <dgm:prSet/>
      <dgm:spPr/>
      <dgm:t>
        <a:bodyPr/>
        <a:lstStyle/>
        <a:p>
          <a:endParaRPr lang="en-US"/>
        </a:p>
      </dgm:t>
    </dgm:pt>
    <dgm:pt modelId="{01D5C94D-9B85-4C9B-B8D7-ADB002A02B8D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</dgm:t>
    </dgm:pt>
    <dgm:pt modelId="{1576A206-6FCB-429C-AEA0-219CCF70CABC}" type="parTrans" cxnId="{900ED2C5-7E94-4198-AF2C-3E622A553F8A}">
      <dgm:prSet/>
      <dgm:spPr/>
      <dgm:t>
        <a:bodyPr/>
        <a:lstStyle/>
        <a:p>
          <a:endParaRPr lang="en-US"/>
        </a:p>
      </dgm:t>
    </dgm:pt>
    <dgm:pt modelId="{B609C44A-F453-4946-858F-6B516AED3118}" type="sibTrans" cxnId="{900ED2C5-7E94-4198-AF2C-3E622A553F8A}">
      <dgm:prSet/>
      <dgm:spPr/>
      <dgm:t>
        <a:bodyPr/>
        <a:lstStyle/>
        <a:p>
          <a:endParaRPr lang="en-US"/>
        </a:p>
      </dgm:t>
    </dgm:pt>
    <dgm:pt modelId="{63EF8A1E-09F0-411E-A008-DCAB471726DE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Database:</a:t>
          </a:r>
        </a:p>
      </dgm:t>
    </dgm:pt>
    <dgm:pt modelId="{EF582C5C-B916-4EA0-837E-A342C975727E}" type="parTrans" cxnId="{62490DE2-497A-4323-858E-1AF82D00373F}">
      <dgm:prSet/>
      <dgm:spPr/>
      <dgm:t>
        <a:bodyPr/>
        <a:lstStyle/>
        <a:p>
          <a:endParaRPr lang="en-US"/>
        </a:p>
      </dgm:t>
    </dgm:pt>
    <dgm:pt modelId="{40E11060-F66F-41CD-87C8-BE8BFE94F660}" type="sibTrans" cxnId="{62490DE2-497A-4323-858E-1AF82D00373F}">
      <dgm:prSet/>
      <dgm:spPr/>
      <dgm:t>
        <a:bodyPr/>
        <a:lstStyle/>
        <a:p>
          <a:endParaRPr lang="en-US"/>
        </a:p>
      </dgm:t>
    </dgm:pt>
    <dgm:pt modelId="{69B05981-CEF5-46D5-90D1-2FA12145C3DA}" type="pres">
      <dgm:prSet presAssocID="{DDB37589-BD55-471A-B963-2595AE84BDB0}" presName="linear" presStyleCnt="0">
        <dgm:presLayoutVars>
          <dgm:animLvl val="lvl"/>
          <dgm:resizeHandles val="exact"/>
        </dgm:presLayoutVars>
      </dgm:prSet>
      <dgm:spPr/>
    </dgm:pt>
    <dgm:pt modelId="{36943CD7-E82A-49B3-BE78-FC80EC4952AE}" type="pres">
      <dgm:prSet presAssocID="{2E298207-3838-4895-B20C-DE809928F2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9D2E17-5077-44A4-98E0-9960148D3E85}" type="pres">
      <dgm:prSet presAssocID="{1C10799E-7816-40DF-8F6F-4F3103A002C9}" presName="spacer" presStyleCnt="0"/>
      <dgm:spPr/>
    </dgm:pt>
    <dgm:pt modelId="{AA7C4CEF-6485-4497-9B91-BC9B550073AE}" type="pres">
      <dgm:prSet presAssocID="{01D5C94D-9B85-4C9B-B8D7-ADB002A02B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C1687F-AFB9-478D-9425-403146E10E50}" type="pres">
      <dgm:prSet presAssocID="{B609C44A-F453-4946-858F-6B516AED3118}" presName="spacer" presStyleCnt="0"/>
      <dgm:spPr/>
    </dgm:pt>
    <dgm:pt modelId="{8B044F4E-9A3C-4B5C-85C2-6344531F4022}" type="pres">
      <dgm:prSet presAssocID="{63EF8A1E-09F0-411E-A008-DCAB471726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01424F-16E9-4770-BA3E-4E8FA5AF0D23}" type="presOf" srcId="{DDB37589-BD55-471A-B963-2595AE84BDB0}" destId="{69B05981-CEF5-46D5-90D1-2FA12145C3DA}" srcOrd="0" destOrd="0" presId="urn:microsoft.com/office/officeart/2005/8/layout/vList2"/>
    <dgm:cxn modelId="{FC396050-30A9-4E69-990A-D09AD046FCDF}" type="presOf" srcId="{63EF8A1E-09F0-411E-A008-DCAB471726DE}" destId="{8B044F4E-9A3C-4B5C-85C2-6344531F4022}" srcOrd="0" destOrd="0" presId="urn:microsoft.com/office/officeart/2005/8/layout/vList2"/>
    <dgm:cxn modelId="{0A15D275-3B43-429D-BC8D-6C65129F2785}" type="presOf" srcId="{2E298207-3838-4895-B20C-DE809928F227}" destId="{36943CD7-E82A-49B3-BE78-FC80EC4952AE}" srcOrd="0" destOrd="0" presId="urn:microsoft.com/office/officeart/2005/8/layout/vList2"/>
    <dgm:cxn modelId="{26D0E3B3-730E-4D0B-B107-26228F3AA06C}" type="presOf" srcId="{01D5C94D-9B85-4C9B-B8D7-ADB002A02B8D}" destId="{AA7C4CEF-6485-4497-9B91-BC9B550073AE}" srcOrd="0" destOrd="0" presId="urn:microsoft.com/office/officeart/2005/8/layout/vList2"/>
    <dgm:cxn modelId="{900ED2C5-7E94-4198-AF2C-3E622A553F8A}" srcId="{DDB37589-BD55-471A-B963-2595AE84BDB0}" destId="{01D5C94D-9B85-4C9B-B8D7-ADB002A02B8D}" srcOrd="1" destOrd="0" parTransId="{1576A206-6FCB-429C-AEA0-219CCF70CABC}" sibTransId="{B609C44A-F453-4946-858F-6B516AED3118}"/>
    <dgm:cxn modelId="{A2047DCB-F413-444A-BDDE-D3EF51E9B87F}" srcId="{DDB37589-BD55-471A-B963-2595AE84BDB0}" destId="{2E298207-3838-4895-B20C-DE809928F227}" srcOrd="0" destOrd="0" parTransId="{A7F7EEC8-7248-4DB7-A8A3-170BD9009B0A}" sibTransId="{1C10799E-7816-40DF-8F6F-4F3103A002C9}"/>
    <dgm:cxn modelId="{62490DE2-497A-4323-858E-1AF82D00373F}" srcId="{DDB37589-BD55-471A-B963-2595AE84BDB0}" destId="{63EF8A1E-09F0-411E-A008-DCAB471726DE}" srcOrd="2" destOrd="0" parTransId="{EF582C5C-B916-4EA0-837E-A342C975727E}" sibTransId="{40E11060-F66F-41CD-87C8-BE8BFE94F660}"/>
    <dgm:cxn modelId="{043D851B-5645-47DD-982A-C53E921784EA}" type="presParOf" srcId="{69B05981-CEF5-46D5-90D1-2FA12145C3DA}" destId="{36943CD7-E82A-49B3-BE78-FC80EC4952AE}" srcOrd="0" destOrd="0" presId="urn:microsoft.com/office/officeart/2005/8/layout/vList2"/>
    <dgm:cxn modelId="{8ECF80E6-3DDE-48C0-BE05-B0DCD7776E11}" type="presParOf" srcId="{69B05981-CEF5-46D5-90D1-2FA12145C3DA}" destId="{A59D2E17-5077-44A4-98E0-9960148D3E85}" srcOrd="1" destOrd="0" presId="urn:microsoft.com/office/officeart/2005/8/layout/vList2"/>
    <dgm:cxn modelId="{38F6671E-FAE6-47C9-A019-E0C101203BAC}" type="presParOf" srcId="{69B05981-CEF5-46D5-90D1-2FA12145C3DA}" destId="{AA7C4CEF-6485-4497-9B91-BC9B550073AE}" srcOrd="2" destOrd="0" presId="urn:microsoft.com/office/officeart/2005/8/layout/vList2"/>
    <dgm:cxn modelId="{6666E44B-6520-4679-A0A0-BF00959AA77A}" type="presParOf" srcId="{69B05981-CEF5-46D5-90D1-2FA12145C3DA}" destId="{13C1687F-AFB9-478D-9425-403146E10E50}" srcOrd="3" destOrd="0" presId="urn:microsoft.com/office/officeart/2005/8/layout/vList2"/>
    <dgm:cxn modelId="{9E0A2ED5-2A49-481D-833B-A7D766AFD222}" type="presParOf" srcId="{69B05981-CEF5-46D5-90D1-2FA12145C3DA}" destId="{8B044F4E-9A3C-4B5C-85C2-6344531F40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A9FCF35-A0D5-4BD8-86AA-B48EABE160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CCC98C-56C2-42C2-AD94-63CB12E16DBA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6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D1A7E3-2321-4E80-8FAF-35EBA3EE31F1}" type="parTrans" cxnId="{5C2BF3B4-D7FD-43CA-B765-722EF3C1E6B0}">
      <dgm:prSet/>
      <dgm:spPr/>
      <dgm:t>
        <a:bodyPr/>
        <a:lstStyle/>
        <a:p>
          <a:endParaRPr lang="en-US"/>
        </a:p>
      </dgm:t>
    </dgm:pt>
    <dgm:pt modelId="{F25ABA76-B739-4CE8-9AE3-2D32A3C434E4}" type="sibTrans" cxnId="{5C2BF3B4-D7FD-43CA-B765-722EF3C1E6B0}">
      <dgm:prSet/>
      <dgm:spPr/>
      <dgm:t>
        <a:bodyPr/>
        <a:lstStyle/>
        <a:p>
          <a:endParaRPr lang="en-US"/>
        </a:p>
      </dgm:t>
    </dgm:pt>
    <dgm:pt modelId="{D4D8BC78-107C-40B6-8E01-1932AABBE66B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72FF7-4121-4148-95EF-6DBAB7616D64}" type="parTrans" cxnId="{4CD9A614-EC3E-4441-8FCA-E093E34EE099}">
      <dgm:prSet/>
      <dgm:spPr/>
      <dgm:t>
        <a:bodyPr/>
        <a:lstStyle/>
        <a:p>
          <a:endParaRPr lang="en-US"/>
        </a:p>
      </dgm:t>
    </dgm:pt>
    <dgm:pt modelId="{E2225050-3A21-46FF-B833-32B011D94254}" type="sibTrans" cxnId="{4CD9A614-EC3E-4441-8FCA-E093E34EE099}">
      <dgm:prSet/>
      <dgm:spPr/>
      <dgm:t>
        <a:bodyPr/>
        <a:lstStyle/>
        <a:p>
          <a:endParaRPr lang="en-US"/>
        </a:p>
      </dgm:t>
    </dgm:pt>
    <dgm:pt modelId="{78689B7B-00AB-4141-AB94-B98CF07D696F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6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4A13F-7D1B-4632-BD3E-2592E3CE470C}" type="parTrans" cxnId="{4DCAA908-78C1-4C47-A148-73856B440F17}">
      <dgm:prSet/>
      <dgm:spPr/>
      <dgm:t>
        <a:bodyPr/>
        <a:lstStyle/>
        <a:p>
          <a:endParaRPr lang="en-US"/>
        </a:p>
      </dgm:t>
    </dgm:pt>
    <dgm:pt modelId="{9B18FB89-FD6D-4300-93DB-3063CFDB0C43}" type="sibTrans" cxnId="{4DCAA908-78C1-4C47-A148-73856B440F17}">
      <dgm:prSet/>
      <dgm:spPr/>
      <dgm:t>
        <a:bodyPr/>
        <a:lstStyle/>
        <a:p>
          <a:endParaRPr lang="en-US"/>
        </a:p>
      </dgm:t>
    </dgm:pt>
    <dgm:pt modelId="{6465B80C-2FF8-4CB7-8107-03BA29B496EB}" type="pres">
      <dgm:prSet presAssocID="{6A9FCF35-A0D5-4BD8-86AA-B48EABE160F7}" presName="linear" presStyleCnt="0">
        <dgm:presLayoutVars>
          <dgm:animLvl val="lvl"/>
          <dgm:resizeHandles val="exact"/>
        </dgm:presLayoutVars>
      </dgm:prSet>
      <dgm:spPr/>
    </dgm:pt>
    <dgm:pt modelId="{8DB4E470-5A96-4538-A176-110593C31A29}" type="pres">
      <dgm:prSet presAssocID="{93CCC98C-56C2-42C2-AD94-63CB12E16DBA}" presName="parentText" presStyleLbl="node1" presStyleIdx="0" presStyleCnt="3" custScaleX="99393" custScaleY="67907">
        <dgm:presLayoutVars>
          <dgm:chMax val="0"/>
          <dgm:bulletEnabled val="1"/>
        </dgm:presLayoutVars>
      </dgm:prSet>
      <dgm:spPr/>
    </dgm:pt>
    <dgm:pt modelId="{90C86485-96E2-4889-A11A-204E8E8FB384}" type="pres">
      <dgm:prSet presAssocID="{F25ABA76-B739-4CE8-9AE3-2D32A3C434E4}" presName="spacer" presStyleCnt="0"/>
      <dgm:spPr/>
    </dgm:pt>
    <dgm:pt modelId="{53774497-BA5D-4671-88FA-10F1E250ED5A}" type="pres">
      <dgm:prSet presAssocID="{D4D8BC78-107C-40B6-8E01-1932AABBE66B}" presName="parentText" presStyleLbl="node1" presStyleIdx="1" presStyleCnt="3" custScaleY="58089">
        <dgm:presLayoutVars>
          <dgm:chMax val="0"/>
          <dgm:bulletEnabled val="1"/>
        </dgm:presLayoutVars>
      </dgm:prSet>
      <dgm:spPr/>
    </dgm:pt>
    <dgm:pt modelId="{685F2C24-7592-4EBF-B45D-019A677D2905}" type="pres">
      <dgm:prSet presAssocID="{E2225050-3A21-46FF-B833-32B011D94254}" presName="spacer" presStyleCnt="0"/>
      <dgm:spPr/>
    </dgm:pt>
    <dgm:pt modelId="{704B11A8-347F-49E9-8EFA-2D140F8D8895}" type="pres">
      <dgm:prSet presAssocID="{78689B7B-00AB-4141-AB94-B98CF07D696F}" presName="parentText" presStyleLbl="node1" presStyleIdx="2" presStyleCnt="3" custScaleY="61570">
        <dgm:presLayoutVars>
          <dgm:chMax val="0"/>
          <dgm:bulletEnabled val="1"/>
        </dgm:presLayoutVars>
      </dgm:prSet>
      <dgm:spPr/>
    </dgm:pt>
  </dgm:ptLst>
  <dgm:cxnLst>
    <dgm:cxn modelId="{4DCAA908-78C1-4C47-A148-73856B440F17}" srcId="{6A9FCF35-A0D5-4BD8-86AA-B48EABE160F7}" destId="{78689B7B-00AB-4141-AB94-B98CF07D696F}" srcOrd="2" destOrd="0" parTransId="{32C4A13F-7D1B-4632-BD3E-2592E3CE470C}" sibTransId="{9B18FB89-FD6D-4300-93DB-3063CFDB0C43}"/>
    <dgm:cxn modelId="{4CD9A614-EC3E-4441-8FCA-E093E34EE099}" srcId="{6A9FCF35-A0D5-4BD8-86AA-B48EABE160F7}" destId="{D4D8BC78-107C-40B6-8E01-1932AABBE66B}" srcOrd="1" destOrd="0" parTransId="{3B172FF7-4121-4148-95EF-6DBAB7616D64}" sibTransId="{E2225050-3A21-46FF-B833-32B011D94254}"/>
    <dgm:cxn modelId="{6CA6D684-CC37-4EAB-8B5E-3A046AADDF35}" type="presOf" srcId="{78689B7B-00AB-4141-AB94-B98CF07D696F}" destId="{704B11A8-347F-49E9-8EFA-2D140F8D8895}" srcOrd="0" destOrd="0" presId="urn:microsoft.com/office/officeart/2005/8/layout/vList2"/>
    <dgm:cxn modelId="{B75EF3A6-9B3E-4433-B222-0D34DB4ABD10}" type="presOf" srcId="{93CCC98C-56C2-42C2-AD94-63CB12E16DBA}" destId="{8DB4E470-5A96-4538-A176-110593C31A29}" srcOrd="0" destOrd="0" presId="urn:microsoft.com/office/officeart/2005/8/layout/vList2"/>
    <dgm:cxn modelId="{5C2BF3B4-D7FD-43CA-B765-722EF3C1E6B0}" srcId="{6A9FCF35-A0D5-4BD8-86AA-B48EABE160F7}" destId="{93CCC98C-56C2-42C2-AD94-63CB12E16DBA}" srcOrd="0" destOrd="0" parTransId="{59D1A7E3-2321-4E80-8FAF-35EBA3EE31F1}" sibTransId="{F25ABA76-B739-4CE8-9AE3-2D32A3C434E4}"/>
    <dgm:cxn modelId="{AF2570B7-A37E-4C05-9162-D48EB3226991}" type="presOf" srcId="{6A9FCF35-A0D5-4BD8-86AA-B48EABE160F7}" destId="{6465B80C-2FF8-4CB7-8107-03BA29B496EB}" srcOrd="0" destOrd="0" presId="urn:microsoft.com/office/officeart/2005/8/layout/vList2"/>
    <dgm:cxn modelId="{0FB1C4FB-655A-474F-9354-E34769C943E1}" type="presOf" srcId="{D4D8BC78-107C-40B6-8E01-1932AABBE66B}" destId="{53774497-BA5D-4671-88FA-10F1E250ED5A}" srcOrd="0" destOrd="0" presId="urn:microsoft.com/office/officeart/2005/8/layout/vList2"/>
    <dgm:cxn modelId="{6A3C812A-28FB-4464-8799-02D30BB329B6}" type="presParOf" srcId="{6465B80C-2FF8-4CB7-8107-03BA29B496EB}" destId="{8DB4E470-5A96-4538-A176-110593C31A29}" srcOrd="0" destOrd="0" presId="urn:microsoft.com/office/officeart/2005/8/layout/vList2"/>
    <dgm:cxn modelId="{577C94EC-0250-45F9-ABC7-D34EB3CC4375}" type="presParOf" srcId="{6465B80C-2FF8-4CB7-8107-03BA29B496EB}" destId="{90C86485-96E2-4889-A11A-204E8E8FB384}" srcOrd="1" destOrd="0" presId="urn:microsoft.com/office/officeart/2005/8/layout/vList2"/>
    <dgm:cxn modelId="{A0F5B22D-9B74-4CC4-B448-9CD0D8EE676F}" type="presParOf" srcId="{6465B80C-2FF8-4CB7-8107-03BA29B496EB}" destId="{53774497-BA5D-4671-88FA-10F1E250ED5A}" srcOrd="2" destOrd="0" presId="urn:microsoft.com/office/officeart/2005/8/layout/vList2"/>
    <dgm:cxn modelId="{0E9D33CF-F7F0-4FDE-BAA7-4A7B3B66A6B3}" type="presParOf" srcId="{6465B80C-2FF8-4CB7-8107-03BA29B496EB}" destId="{685F2C24-7592-4EBF-B45D-019A677D2905}" srcOrd="3" destOrd="0" presId="urn:microsoft.com/office/officeart/2005/8/layout/vList2"/>
    <dgm:cxn modelId="{53AFE009-70B9-4B3F-AA82-ED57E93919CA}" type="presParOf" srcId="{6465B80C-2FF8-4CB7-8107-03BA29B496EB}" destId="{704B11A8-347F-49E9-8EFA-2D140F8D8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BB2DE-1E45-4DC9-8136-8C20F42EB3C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EED64E-70DA-4B18-9B48-8FFB43A66627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9F60D342-C2F7-4F93-BDF9-ED5797D35899}" type="parTrans" cxnId="{C90111F0-8244-4CA9-8781-CB892EAC8ABD}">
      <dgm:prSet/>
      <dgm:spPr/>
      <dgm:t>
        <a:bodyPr/>
        <a:lstStyle/>
        <a:p>
          <a:endParaRPr lang="en-US"/>
        </a:p>
      </dgm:t>
    </dgm:pt>
    <dgm:pt modelId="{FFC751BA-5815-4605-AEF2-9DCE05FEC5CE}" type="sibTrans" cxnId="{C90111F0-8244-4CA9-8781-CB892EAC8ABD}">
      <dgm:prSet/>
      <dgm:spPr/>
      <dgm:t>
        <a:bodyPr/>
        <a:lstStyle/>
        <a:p>
          <a:endParaRPr lang="en-US"/>
        </a:p>
      </dgm:t>
    </dgm:pt>
    <dgm:pt modelId="{52DF6A0A-5229-494F-9A0D-01D4223DF281}" type="pres">
      <dgm:prSet presAssocID="{96ABB2DE-1E45-4DC9-8136-8C20F42EB3CA}" presName="linear" presStyleCnt="0">
        <dgm:presLayoutVars>
          <dgm:animLvl val="lvl"/>
          <dgm:resizeHandles val="exact"/>
        </dgm:presLayoutVars>
      </dgm:prSet>
      <dgm:spPr/>
    </dgm:pt>
    <dgm:pt modelId="{CCF8B43A-ECDB-4629-9759-52ECD08B43DB}" type="pres">
      <dgm:prSet presAssocID="{C9EED64E-70DA-4B18-9B48-8FFB43A66627}" presName="parentText" presStyleLbl="node1" presStyleIdx="0" presStyleCnt="1" custLinFactNeighborX="-1616" custLinFactNeighborY="-774">
        <dgm:presLayoutVars>
          <dgm:chMax val="0"/>
          <dgm:bulletEnabled val="1"/>
        </dgm:presLayoutVars>
      </dgm:prSet>
      <dgm:spPr/>
    </dgm:pt>
  </dgm:ptLst>
  <dgm:cxnLst>
    <dgm:cxn modelId="{35459676-74AE-41FA-BA7C-57EB56DC7475}" type="presOf" srcId="{96ABB2DE-1E45-4DC9-8136-8C20F42EB3CA}" destId="{52DF6A0A-5229-494F-9A0D-01D4223DF281}" srcOrd="0" destOrd="0" presId="urn:microsoft.com/office/officeart/2005/8/layout/vList2"/>
    <dgm:cxn modelId="{AF05C6B8-E90C-4DD5-AD3E-DEB980C954F9}" type="presOf" srcId="{C9EED64E-70DA-4B18-9B48-8FFB43A66627}" destId="{CCF8B43A-ECDB-4629-9759-52ECD08B43DB}" srcOrd="0" destOrd="0" presId="urn:microsoft.com/office/officeart/2005/8/layout/vList2"/>
    <dgm:cxn modelId="{C90111F0-8244-4CA9-8781-CB892EAC8ABD}" srcId="{96ABB2DE-1E45-4DC9-8136-8C20F42EB3CA}" destId="{C9EED64E-70DA-4B18-9B48-8FFB43A66627}" srcOrd="0" destOrd="0" parTransId="{9F60D342-C2F7-4F93-BDF9-ED5797D35899}" sibTransId="{FFC751BA-5815-4605-AEF2-9DCE05FEC5CE}"/>
    <dgm:cxn modelId="{8B73DC78-0770-4AA4-B6D0-1D39E3B16246}" type="presParOf" srcId="{52DF6A0A-5229-494F-9A0D-01D4223DF281}" destId="{CCF8B43A-ECDB-4629-9759-52ECD08B43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F38A33B-F9F6-4897-B351-CA23E40F56E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E4E1CF-3BDF-44C1-9310-4CC3EF32230A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D3AC9-1B1A-4363-B419-5CDAD81146C3}" type="parTrans" cxnId="{B0619966-3010-41B3-B1DE-36FC79DC2C02}">
      <dgm:prSet/>
      <dgm:spPr/>
      <dgm:t>
        <a:bodyPr/>
        <a:lstStyle/>
        <a:p>
          <a:endParaRPr lang="en-US"/>
        </a:p>
      </dgm:t>
    </dgm:pt>
    <dgm:pt modelId="{476C5368-44C4-4DF5-879C-68D2B32622DE}" type="sibTrans" cxnId="{B0619966-3010-41B3-B1DE-36FC79DC2C02}">
      <dgm:prSet/>
      <dgm:spPr/>
      <dgm:t>
        <a:bodyPr/>
        <a:lstStyle/>
        <a:p>
          <a:endParaRPr lang="en-US"/>
        </a:p>
      </dgm:t>
    </dgm:pt>
    <dgm:pt modelId="{E1E90BE4-5743-4895-9EDB-4305E3D127A3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4E33F-DD46-460B-ADFA-028BE47CFAD3}" type="parTrans" cxnId="{2B234200-1FF6-4636-80B6-60D9B0A1015F}">
      <dgm:prSet/>
      <dgm:spPr/>
      <dgm:t>
        <a:bodyPr/>
        <a:lstStyle/>
        <a:p>
          <a:endParaRPr lang="en-US"/>
        </a:p>
      </dgm:t>
    </dgm:pt>
    <dgm:pt modelId="{CA0C2ECF-6BEA-4558-A2B8-34B89E6AAF44}" type="sibTrans" cxnId="{2B234200-1FF6-4636-80B6-60D9B0A1015F}">
      <dgm:prSet/>
      <dgm:spPr/>
      <dgm:t>
        <a:bodyPr/>
        <a:lstStyle/>
        <a:p>
          <a:endParaRPr lang="en-US"/>
        </a:p>
      </dgm:t>
    </dgm:pt>
    <dgm:pt modelId="{FD2DFA5D-BC4A-4861-AB07-9CDDCA0D4BE8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C0A177-443D-46C2-BB5D-E054DA7EAD0E}" type="parTrans" cxnId="{4FE18329-C5BA-46E3-92A2-D12DC9DB37B9}">
      <dgm:prSet/>
      <dgm:spPr/>
      <dgm:t>
        <a:bodyPr/>
        <a:lstStyle/>
        <a:p>
          <a:endParaRPr lang="en-US"/>
        </a:p>
      </dgm:t>
    </dgm:pt>
    <dgm:pt modelId="{1E60C356-67D6-47BE-ADD9-FA245F716AC6}" type="sibTrans" cxnId="{4FE18329-C5BA-46E3-92A2-D12DC9DB37B9}">
      <dgm:prSet/>
      <dgm:spPr/>
      <dgm:t>
        <a:bodyPr/>
        <a:lstStyle/>
        <a:p>
          <a:endParaRPr lang="en-US"/>
        </a:p>
      </dgm:t>
    </dgm:pt>
    <dgm:pt modelId="{EE2AC1FC-7630-4F43-BC14-802ACD5B66B4}" type="pres">
      <dgm:prSet presAssocID="{6F38A33B-F9F6-4897-B351-CA23E40F56EE}" presName="linear" presStyleCnt="0">
        <dgm:presLayoutVars>
          <dgm:animLvl val="lvl"/>
          <dgm:resizeHandles val="exact"/>
        </dgm:presLayoutVars>
      </dgm:prSet>
      <dgm:spPr/>
    </dgm:pt>
    <dgm:pt modelId="{0E6C05EF-8550-4B31-B52E-EDDBE64DDF7B}" type="pres">
      <dgm:prSet presAssocID="{2EE4E1CF-3BDF-44C1-9310-4CC3EF32230A}" presName="parentText" presStyleLbl="node1" presStyleIdx="0" presStyleCnt="3" custScaleY="78693" custLinFactNeighborX="0" custLinFactNeighborY="-70409">
        <dgm:presLayoutVars>
          <dgm:chMax val="0"/>
          <dgm:bulletEnabled val="1"/>
        </dgm:presLayoutVars>
      </dgm:prSet>
      <dgm:spPr/>
    </dgm:pt>
    <dgm:pt modelId="{AAC6EE95-B475-4DEA-B831-3A444341943D}" type="pres">
      <dgm:prSet presAssocID="{476C5368-44C4-4DF5-879C-68D2B32622DE}" presName="spacer" presStyleCnt="0"/>
      <dgm:spPr/>
    </dgm:pt>
    <dgm:pt modelId="{40341F31-AC52-45BC-B907-722EF57F50B9}" type="pres">
      <dgm:prSet presAssocID="{E1E90BE4-5743-4895-9EDB-4305E3D127A3}" presName="parentText" presStyleLbl="node1" presStyleIdx="1" presStyleCnt="3" custScaleY="56343">
        <dgm:presLayoutVars>
          <dgm:chMax val="0"/>
          <dgm:bulletEnabled val="1"/>
        </dgm:presLayoutVars>
      </dgm:prSet>
      <dgm:spPr/>
    </dgm:pt>
    <dgm:pt modelId="{F098FB70-5D17-40B2-B6DC-00244A881580}" type="pres">
      <dgm:prSet presAssocID="{CA0C2ECF-6BEA-4558-A2B8-34B89E6AAF44}" presName="spacer" presStyleCnt="0"/>
      <dgm:spPr/>
    </dgm:pt>
    <dgm:pt modelId="{632F328A-C26D-4B3B-8EA6-DD23D7C05841}" type="pres">
      <dgm:prSet presAssocID="{FD2DFA5D-BC4A-4861-AB07-9CDDCA0D4BE8}" presName="parentText" presStyleLbl="node1" presStyleIdx="2" presStyleCnt="3" custScaleY="40868">
        <dgm:presLayoutVars>
          <dgm:chMax val="0"/>
          <dgm:bulletEnabled val="1"/>
        </dgm:presLayoutVars>
      </dgm:prSet>
      <dgm:spPr/>
    </dgm:pt>
  </dgm:ptLst>
  <dgm:cxnLst>
    <dgm:cxn modelId="{2B234200-1FF6-4636-80B6-60D9B0A1015F}" srcId="{6F38A33B-F9F6-4897-B351-CA23E40F56EE}" destId="{E1E90BE4-5743-4895-9EDB-4305E3D127A3}" srcOrd="1" destOrd="0" parTransId="{0344E33F-DD46-460B-ADFA-028BE47CFAD3}" sibTransId="{CA0C2ECF-6BEA-4558-A2B8-34B89E6AAF44}"/>
    <dgm:cxn modelId="{4FE18329-C5BA-46E3-92A2-D12DC9DB37B9}" srcId="{6F38A33B-F9F6-4897-B351-CA23E40F56EE}" destId="{FD2DFA5D-BC4A-4861-AB07-9CDDCA0D4BE8}" srcOrd="2" destOrd="0" parTransId="{15C0A177-443D-46C2-BB5D-E054DA7EAD0E}" sibTransId="{1E60C356-67D6-47BE-ADD9-FA245F716AC6}"/>
    <dgm:cxn modelId="{B0619966-3010-41B3-B1DE-36FC79DC2C02}" srcId="{6F38A33B-F9F6-4897-B351-CA23E40F56EE}" destId="{2EE4E1CF-3BDF-44C1-9310-4CC3EF32230A}" srcOrd="0" destOrd="0" parTransId="{D26D3AC9-1B1A-4363-B419-5CDAD81146C3}" sibTransId="{476C5368-44C4-4DF5-879C-68D2B32622DE}"/>
    <dgm:cxn modelId="{C9AA9595-16C7-4C77-9E8F-B1DD2F829D11}" type="presOf" srcId="{E1E90BE4-5743-4895-9EDB-4305E3D127A3}" destId="{40341F31-AC52-45BC-B907-722EF57F50B9}" srcOrd="0" destOrd="0" presId="urn:microsoft.com/office/officeart/2005/8/layout/vList2"/>
    <dgm:cxn modelId="{C91ADDB6-5847-4C71-8C9B-AA4994F9C4F2}" type="presOf" srcId="{FD2DFA5D-BC4A-4861-AB07-9CDDCA0D4BE8}" destId="{632F328A-C26D-4B3B-8EA6-DD23D7C05841}" srcOrd="0" destOrd="0" presId="urn:microsoft.com/office/officeart/2005/8/layout/vList2"/>
    <dgm:cxn modelId="{623518CB-58AC-4D4A-A2F4-D49EFBFBA66E}" type="presOf" srcId="{2EE4E1CF-3BDF-44C1-9310-4CC3EF32230A}" destId="{0E6C05EF-8550-4B31-B52E-EDDBE64DDF7B}" srcOrd="0" destOrd="0" presId="urn:microsoft.com/office/officeart/2005/8/layout/vList2"/>
    <dgm:cxn modelId="{AD8B0FE9-5776-4AC8-B780-9C9D517ECD5C}" type="presOf" srcId="{6F38A33B-F9F6-4897-B351-CA23E40F56EE}" destId="{EE2AC1FC-7630-4F43-BC14-802ACD5B66B4}" srcOrd="0" destOrd="0" presId="urn:microsoft.com/office/officeart/2005/8/layout/vList2"/>
    <dgm:cxn modelId="{057ED56C-1689-401C-8506-AA07D7CF8DAC}" type="presParOf" srcId="{EE2AC1FC-7630-4F43-BC14-802ACD5B66B4}" destId="{0E6C05EF-8550-4B31-B52E-EDDBE64DDF7B}" srcOrd="0" destOrd="0" presId="urn:microsoft.com/office/officeart/2005/8/layout/vList2"/>
    <dgm:cxn modelId="{89C2699B-48E8-48B6-8B9E-4E6746324E3A}" type="presParOf" srcId="{EE2AC1FC-7630-4F43-BC14-802ACD5B66B4}" destId="{AAC6EE95-B475-4DEA-B831-3A444341943D}" srcOrd="1" destOrd="0" presId="urn:microsoft.com/office/officeart/2005/8/layout/vList2"/>
    <dgm:cxn modelId="{10FFAA92-F903-482C-9A72-A0A9B85FF496}" type="presParOf" srcId="{EE2AC1FC-7630-4F43-BC14-802ACD5B66B4}" destId="{40341F31-AC52-45BC-B907-722EF57F50B9}" srcOrd="2" destOrd="0" presId="urn:microsoft.com/office/officeart/2005/8/layout/vList2"/>
    <dgm:cxn modelId="{B43AFC8B-FE3A-4C8F-B5D4-96A429CA0350}" type="presParOf" srcId="{EE2AC1FC-7630-4F43-BC14-802ACD5B66B4}" destId="{F098FB70-5D17-40B2-B6DC-00244A881580}" srcOrd="3" destOrd="0" presId="urn:microsoft.com/office/officeart/2005/8/layout/vList2"/>
    <dgm:cxn modelId="{429BCC00-4EC1-46F3-AD95-9D2B33A7F2DA}" type="presParOf" srcId="{EE2AC1FC-7630-4F43-BC14-802ACD5B66B4}" destId="{632F328A-C26D-4B3B-8EA6-DD23D7C058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101C86-3014-4C90-8449-6E7B8BE9CB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CD7456-889C-4937-AC52-950AADD5061B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cận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9F638-0199-4325-86CD-F2FBB3DD87E2}" type="parTrans" cxnId="{C0E27279-A39E-4A38-9A2F-DA71F6F12459}">
      <dgm:prSet/>
      <dgm:spPr/>
      <dgm:t>
        <a:bodyPr/>
        <a:lstStyle/>
        <a:p>
          <a:endParaRPr lang="en-US"/>
        </a:p>
      </dgm:t>
    </dgm:pt>
    <dgm:pt modelId="{85686CC1-24A7-4935-B5E8-ECB6BDA7926A}" type="sibTrans" cxnId="{C0E27279-A39E-4A38-9A2F-DA71F6F12459}">
      <dgm:prSet/>
      <dgm:spPr/>
      <dgm:t>
        <a:bodyPr/>
        <a:lstStyle/>
        <a:p>
          <a:endParaRPr lang="en-US"/>
        </a:p>
      </dgm:t>
    </dgm:pt>
    <dgm:pt modelId="{F1307806-87D1-4C4A-A55D-C3352E4F7ED9}" type="pres">
      <dgm:prSet presAssocID="{6F101C86-3014-4C90-8449-6E7B8BE9CB77}" presName="linear" presStyleCnt="0">
        <dgm:presLayoutVars>
          <dgm:animLvl val="lvl"/>
          <dgm:resizeHandles val="exact"/>
        </dgm:presLayoutVars>
      </dgm:prSet>
      <dgm:spPr/>
    </dgm:pt>
    <dgm:pt modelId="{6765EAC5-4D67-46EA-8E1C-24D4F3AE808D}" type="pres">
      <dgm:prSet presAssocID="{33CD7456-889C-4937-AC52-950AADD5061B}" presName="parentText" presStyleLbl="node1" presStyleIdx="0" presStyleCnt="1" custLinFactY="80668" custLinFactNeighborX="-8990" custLinFactNeighborY="100000">
        <dgm:presLayoutVars>
          <dgm:chMax val="0"/>
          <dgm:bulletEnabled val="1"/>
        </dgm:presLayoutVars>
      </dgm:prSet>
      <dgm:spPr/>
    </dgm:pt>
  </dgm:ptLst>
  <dgm:cxnLst>
    <dgm:cxn modelId="{D1E18C6F-395F-4A5E-8D2D-1071EAAE5342}" type="presOf" srcId="{33CD7456-889C-4937-AC52-950AADD5061B}" destId="{6765EAC5-4D67-46EA-8E1C-24D4F3AE808D}" srcOrd="0" destOrd="0" presId="urn:microsoft.com/office/officeart/2005/8/layout/vList2"/>
    <dgm:cxn modelId="{C0E27279-A39E-4A38-9A2F-DA71F6F12459}" srcId="{6F101C86-3014-4C90-8449-6E7B8BE9CB77}" destId="{33CD7456-889C-4937-AC52-950AADD5061B}" srcOrd="0" destOrd="0" parTransId="{94A9F638-0199-4325-86CD-F2FBB3DD87E2}" sibTransId="{85686CC1-24A7-4935-B5E8-ECB6BDA7926A}"/>
    <dgm:cxn modelId="{0B61D4D5-0FC5-4E59-B2DB-583BD97DA4AB}" type="presOf" srcId="{6F101C86-3014-4C90-8449-6E7B8BE9CB77}" destId="{F1307806-87D1-4C4A-A55D-C3352E4F7ED9}" srcOrd="0" destOrd="0" presId="urn:microsoft.com/office/officeart/2005/8/layout/vList2"/>
    <dgm:cxn modelId="{97015249-B596-46FF-9501-6AEBB4328DD2}" type="presParOf" srcId="{F1307806-87D1-4C4A-A55D-C3352E4F7ED9}" destId="{6765EAC5-4D67-46EA-8E1C-24D4F3AE80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CA982F-98BD-4730-956D-65EBD74030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9AC9BB-61C4-431A-850F-33246890052C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Web RTC</a:t>
          </a:r>
        </a:p>
      </dgm:t>
    </dgm:pt>
    <dgm:pt modelId="{F9E404E1-285F-4039-88FB-91B214A6DB55}" type="parTrans" cxnId="{3F0753F6-03F0-4BDB-878D-BAE6C26E1340}">
      <dgm:prSet/>
      <dgm:spPr/>
      <dgm:t>
        <a:bodyPr/>
        <a:lstStyle/>
        <a:p>
          <a:endParaRPr lang="en-US"/>
        </a:p>
      </dgm:t>
    </dgm:pt>
    <dgm:pt modelId="{8D8297EA-DEA1-4747-B420-2C30505187E5}" type="sibTrans" cxnId="{3F0753F6-03F0-4BDB-878D-BAE6C26E1340}">
      <dgm:prSet/>
      <dgm:spPr/>
      <dgm:t>
        <a:bodyPr/>
        <a:lstStyle/>
        <a:p>
          <a:endParaRPr lang="en-US"/>
        </a:p>
      </dgm:t>
    </dgm:pt>
    <dgm:pt modelId="{C36D79C2-A805-4CBC-A7CC-81D9C33BEEF2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D4D91E-A233-48C9-8F34-44BEFE9DB339}" type="parTrans" cxnId="{E28236E2-0F21-4939-A115-9DA31FF0A71B}">
      <dgm:prSet/>
      <dgm:spPr/>
      <dgm:t>
        <a:bodyPr/>
        <a:lstStyle/>
        <a:p>
          <a:endParaRPr lang="en-US"/>
        </a:p>
      </dgm:t>
    </dgm:pt>
    <dgm:pt modelId="{2093AD20-1016-4146-ABB0-FC8DFCDADB4F}" type="sibTrans" cxnId="{E28236E2-0F21-4939-A115-9DA31FF0A71B}">
      <dgm:prSet/>
      <dgm:spPr/>
      <dgm:t>
        <a:bodyPr/>
        <a:lstStyle/>
        <a:p>
          <a:endParaRPr lang="en-US"/>
        </a:p>
      </dgm:t>
    </dgm:pt>
    <dgm:pt modelId="{B2D0A713-1E1B-416B-BBB1-545032234A8D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9D0F6E-2933-4FF4-988B-4597597B05C5}" type="parTrans" cxnId="{CE707C38-A849-4A65-A6E3-DAA1EF547656}">
      <dgm:prSet/>
      <dgm:spPr/>
      <dgm:t>
        <a:bodyPr/>
        <a:lstStyle/>
        <a:p>
          <a:endParaRPr lang="en-US"/>
        </a:p>
      </dgm:t>
    </dgm:pt>
    <dgm:pt modelId="{752DD111-48C8-4D13-B27F-0DA718A0D047}" type="sibTrans" cxnId="{CE707C38-A849-4A65-A6E3-DAA1EF547656}">
      <dgm:prSet/>
      <dgm:spPr/>
      <dgm:t>
        <a:bodyPr/>
        <a:lstStyle/>
        <a:p>
          <a:endParaRPr lang="en-US"/>
        </a:p>
      </dgm:t>
    </dgm:pt>
    <dgm:pt modelId="{9719C1FA-460C-4C93-AA57-85557741F6BE}" type="pres">
      <dgm:prSet presAssocID="{66CA982F-98BD-4730-956D-65EBD740302D}" presName="linear" presStyleCnt="0">
        <dgm:presLayoutVars>
          <dgm:animLvl val="lvl"/>
          <dgm:resizeHandles val="exact"/>
        </dgm:presLayoutVars>
      </dgm:prSet>
      <dgm:spPr/>
    </dgm:pt>
    <dgm:pt modelId="{ED0DCBA2-91FC-42E5-B2F8-599C9B198BD8}" type="pres">
      <dgm:prSet presAssocID="{C39AC9BB-61C4-431A-850F-3324689005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7927B9-4C77-4BF7-B11B-CC197A471836}" type="pres">
      <dgm:prSet presAssocID="{8D8297EA-DEA1-4747-B420-2C30505187E5}" presName="spacer" presStyleCnt="0"/>
      <dgm:spPr/>
    </dgm:pt>
    <dgm:pt modelId="{5DABC02E-B2E7-491B-A291-D3B12518ECDF}" type="pres">
      <dgm:prSet presAssocID="{C36D79C2-A805-4CBC-A7CC-81D9C33BEE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69A682-3ABE-4EA2-8C4D-3A815834DA0D}" type="pres">
      <dgm:prSet presAssocID="{2093AD20-1016-4146-ABB0-FC8DFCDADB4F}" presName="spacer" presStyleCnt="0"/>
      <dgm:spPr/>
    </dgm:pt>
    <dgm:pt modelId="{59C1695F-E90C-458B-BF8C-3189684B7E13}" type="pres">
      <dgm:prSet presAssocID="{B2D0A713-1E1B-416B-BBB1-545032234A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707C38-A849-4A65-A6E3-DAA1EF547656}" srcId="{66CA982F-98BD-4730-956D-65EBD740302D}" destId="{B2D0A713-1E1B-416B-BBB1-545032234A8D}" srcOrd="2" destOrd="0" parTransId="{3F9D0F6E-2933-4FF4-988B-4597597B05C5}" sibTransId="{752DD111-48C8-4D13-B27F-0DA718A0D047}"/>
    <dgm:cxn modelId="{E3FABA3E-FE94-4947-80D5-B9292DF09F60}" type="presOf" srcId="{C36D79C2-A805-4CBC-A7CC-81D9C33BEEF2}" destId="{5DABC02E-B2E7-491B-A291-D3B12518ECDF}" srcOrd="0" destOrd="0" presId="urn:microsoft.com/office/officeart/2005/8/layout/vList2"/>
    <dgm:cxn modelId="{044B2A8D-C4AA-4448-8E14-0F8F54A770B5}" type="presOf" srcId="{66CA982F-98BD-4730-956D-65EBD740302D}" destId="{9719C1FA-460C-4C93-AA57-85557741F6BE}" srcOrd="0" destOrd="0" presId="urn:microsoft.com/office/officeart/2005/8/layout/vList2"/>
    <dgm:cxn modelId="{D62489D1-B244-4B96-8B42-7C335AED6B59}" type="presOf" srcId="{C39AC9BB-61C4-431A-850F-33246890052C}" destId="{ED0DCBA2-91FC-42E5-B2F8-599C9B198BD8}" srcOrd="0" destOrd="0" presId="urn:microsoft.com/office/officeart/2005/8/layout/vList2"/>
    <dgm:cxn modelId="{62EB61D8-900F-4F4C-98FD-7CA70DAF7AF8}" type="presOf" srcId="{B2D0A713-1E1B-416B-BBB1-545032234A8D}" destId="{59C1695F-E90C-458B-BF8C-3189684B7E13}" srcOrd="0" destOrd="0" presId="urn:microsoft.com/office/officeart/2005/8/layout/vList2"/>
    <dgm:cxn modelId="{E28236E2-0F21-4939-A115-9DA31FF0A71B}" srcId="{66CA982F-98BD-4730-956D-65EBD740302D}" destId="{C36D79C2-A805-4CBC-A7CC-81D9C33BEEF2}" srcOrd="1" destOrd="0" parTransId="{20D4D91E-A233-48C9-8F34-44BEFE9DB339}" sibTransId="{2093AD20-1016-4146-ABB0-FC8DFCDADB4F}"/>
    <dgm:cxn modelId="{3F0753F6-03F0-4BDB-878D-BAE6C26E1340}" srcId="{66CA982F-98BD-4730-956D-65EBD740302D}" destId="{C39AC9BB-61C4-431A-850F-33246890052C}" srcOrd="0" destOrd="0" parTransId="{F9E404E1-285F-4039-88FB-91B214A6DB55}" sibTransId="{8D8297EA-DEA1-4747-B420-2C30505187E5}"/>
    <dgm:cxn modelId="{D432255F-E552-4470-B2FE-52B7CD73D67E}" type="presParOf" srcId="{9719C1FA-460C-4C93-AA57-85557741F6BE}" destId="{ED0DCBA2-91FC-42E5-B2F8-599C9B198BD8}" srcOrd="0" destOrd="0" presId="urn:microsoft.com/office/officeart/2005/8/layout/vList2"/>
    <dgm:cxn modelId="{3925E701-DF73-40D8-82B5-845205224E56}" type="presParOf" srcId="{9719C1FA-460C-4C93-AA57-85557741F6BE}" destId="{637927B9-4C77-4BF7-B11B-CC197A471836}" srcOrd="1" destOrd="0" presId="urn:microsoft.com/office/officeart/2005/8/layout/vList2"/>
    <dgm:cxn modelId="{E0709DBA-C41A-4688-B813-0654282C6FF5}" type="presParOf" srcId="{9719C1FA-460C-4C93-AA57-85557741F6BE}" destId="{5DABC02E-B2E7-491B-A291-D3B12518ECDF}" srcOrd="2" destOrd="0" presId="urn:microsoft.com/office/officeart/2005/8/layout/vList2"/>
    <dgm:cxn modelId="{A06ABB3E-FFAE-4158-A6A0-6B4CEFEFED75}" type="presParOf" srcId="{9719C1FA-460C-4C93-AA57-85557741F6BE}" destId="{3069A682-3ABE-4EA2-8C4D-3A815834DA0D}" srcOrd="3" destOrd="0" presId="urn:microsoft.com/office/officeart/2005/8/layout/vList2"/>
    <dgm:cxn modelId="{9C564771-288D-455E-A07C-F238F6FCFD5C}" type="presParOf" srcId="{9719C1FA-460C-4C93-AA57-85557741F6BE}" destId="{59C1695F-E90C-458B-BF8C-3189684B7E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90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9C9ACF-82C2-4428-B020-732F58A0F19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6BF7C0-014F-48E2-A22E-1EF8BFBEAE5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E9AE68DF-E019-4D94-B43F-FE62647EBE49}" type="parTrans" cxnId="{497EB06D-10AC-49FC-87A2-95D660006541}">
      <dgm:prSet/>
      <dgm:spPr/>
      <dgm:t>
        <a:bodyPr/>
        <a:lstStyle/>
        <a:p>
          <a:endParaRPr lang="en-US"/>
        </a:p>
      </dgm:t>
    </dgm:pt>
    <dgm:pt modelId="{D3153D86-6F81-406D-A615-78B566BD1130}" type="sibTrans" cxnId="{497EB06D-10AC-49FC-87A2-95D660006541}">
      <dgm:prSet/>
      <dgm:spPr/>
      <dgm:t>
        <a:bodyPr/>
        <a:lstStyle/>
        <a:p>
          <a:endParaRPr lang="en-US"/>
        </a:p>
      </dgm:t>
    </dgm:pt>
    <dgm:pt modelId="{54CA3B51-7D3F-4F7A-A2E6-993B807FEADD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gm:t>
    </dgm:pt>
    <dgm:pt modelId="{22A0A911-462A-48D5-AA26-F65E43A3BEF5}" type="parTrans" cxnId="{42E9FE47-9B92-4A6B-9F13-4063D94CAA5C}">
      <dgm:prSet/>
      <dgm:spPr/>
      <dgm:t>
        <a:bodyPr/>
        <a:lstStyle/>
        <a:p>
          <a:endParaRPr lang="en-US"/>
        </a:p>
      </dgm:t>
    </dgm:pt>
    <dgm:pt modelId="{CC8F6395-D9BA-4C2E-A841-271CF2CACEF8}" type="sibTrans" cxnId="{42E9FE47-9B92-4A6B-9F13-4063D94CAA5C}">
      <dgm:prSet/>
      <dgm:spPr/>
      <dgm:t>
        <a:bodyPr/>
        <a:lstStyle/>
        <a:p>
          <a:endParaRPr lang="en-US"/>
        </a:p>
      </dgm:t>
    </dgm:pt>
    <dgm:pt modelId="{5CC6DD9D-FDE0-45E8-922B-357DB7FD91B1}">
      <dgm:prSet custT="1"/>
      <dgm:spPr/>
      <dgm:t>
        <a:bodyPr/>
        <a:lstStyle/>
        <a:p>
          <a:r>
            <a:rPr lang="en-US" sz="1400" b="0" i="0" dirty="0"/>
            <a:t>W</a:t>
          </a:r>
          <a:r>
            <a:rPr lang="vi-VN" sz="1400" b="0" i="0" dirty="0"/>
            <a:t>ebRTC cũng bị cản trở khi tạo kết nối peer-to-peer bởi tường lửa và NAT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CE540-7F3B-4EFA-B73B-4B22C54B2C92}" type="sibTrans" cxnId="{9ED3CEE8-3929-4E57-A80F-F2E663D3F0BC}">
      <dgm:prSet/>
      <dgm:spPr/>
      <dgm:t>
        <a:bodyPr/>
        <a:lstStyle/>
        <a:p>
          <a:endParaRPr lang="en-US"/>
        </a:p>
      </dgm:t>
    </dgm:pt>
    <dgm:pt modelId="{260B7DE4-04F5-4604-AB11-9C91FB7D73D2}" type="parTrans" cxnId="{9ED3CEE8-3929-4E57-A80F-F2E663D3F0BC}">
      <dgm:prSet/>
      <dgm:spPr/>
      <dgm:t>
        <a:bodyPr/>
        <a:lstStyle/>
        <a:p>
          <a:endParaRPr lang="en-US"/>
        </a:p>
      </dgm:t>
    </dgm:pt>
    <dgm:pt modelId="{CBE66569-5122-4409-BE41-ED887752DE9D}" type="pres">
      <dgm:prSet presAssocID="{859C9ACF-82C2-4428-B020-732F58A0F19F}" presName="linear" presStyleCnt="0">
        <dgm:presLayoutVars>
          <dgm:animLvl val="lvl"/>
          <dgm:resizeHandles val="exact"/>
        </dgm:presLayoutVars>
      </dgm:prSet>
      <dgm:spPr/>
    </dgm:pt>
    <dgm:pt modelId="{5F7362E2-4496-4CE3-8B02-D31E76038D31}" type="pres">
      <dgm:prSet presAssocID="{136BF7C0-014F-48E2-A22E-1EF8BFBEAE56}" presName="parentText" presStyleLbl="node1" presStyleIdx="0" presStyleCnt="3" custScaleY="87307">
        <dgm:presLayoutVars>
          <dgm:chMax val="0"/>
          <dgm:bulletEnabled val="1"/>
        </dgm:presLayoutVars>
      </dgm:prSet>
      <dgm:spPr/>
    </dgm:pt>
    <dgm:pt modelId="{D1BE5EF3-0824-4C7A-829E-136444EA9F55}" type="pres">
      <dgm:prSet presAssocID="{D3153D86-6F81-406D-A615-78B566BD1130}" presName="spacer" presStyleCnt="0"/>
      <dgm:spPr/>
    </dgm:pt>
    <dgm:pt modelId="{D8060826-CE0D-463A-8AED-0363DCD697E3}" type="pres">
      <dgm:prSet presAssocID="{54CA3B51-7D3F-4F7A-A2E6-993B807FEADD}" presName="parentText" presStyleLbl="node1" presStyleIdx="1" presStyleCnt="3" custScaleY="69381">
        <dgm:presLayoutVars>
          <dgm:chMax val="0"/>
          <dgm:bulletEnabled val="1"/>
        </dgm:presLayoutVars>
      </dgm:prSet>
      <dgm:spPr/>
    </dgm:pt>
    <dgm:pt modelId="{BA34A282-BE16-457B-A127-7DFC41B3E638}" type="pres">
      <dgm:prSet presAssocID="{CC8F6395-D9BA-4C2E-A841-271CF2CACEF8}" presName="spacer" presStyleCnt="0"/>
      <dgm:spPr/>
    </dgm:pt>
    <dgm:pt modelId="{94785B97-904A-49A3-87D3-0B55B0163B1D}" type="pres">
      <dgm:prSet presAssocID="{5CC6DD9D-FDE0-45E8-922B-357DB7FD91B1}" presName="parentText" presStyleLbl="node1" presStyleIdx="2" presStyleCnt="3" custScaleY="56052" custLinFactNeighborX="-1632">
        <dgm:presLayoutVars>
          <dgm:chMax val="0"/>
          <dgm:bulletEnabled val="1"/>
        </dgm:presLayoutVars>
      </dgm:prSet>
      <dgm:spPr/>
    </dgm:pt>
  </dgm:ptLst>
  <dgm:cxnLst>
    <dgm:cxn modelId="{4DD2032F-B6FC-4D88-BB71-41119262CE06}" type="presOf" srcId="{136BF7C0-014F-48E2-A22E-1EF8BFBEAE56}" destId="{5F7362E2-4496-4CE3-8B02-D31E76038D31}" srcOrd="0" destOrd="0" presId="urn:microsoft.com/office/officeart/2005/8/layout/vList2"/>
    <dgm:cxn modelId="{7FEDB95E-7F5A-4C07-9B57-3BD1FE71AA2F}" type="presOf" srcId="{5CC6DD9D-FDE0-45E8-922B-357DB7FD91B1}" destId="{94785B97-904A-49A3-87D3-0B55B0163B1D}" srcOrd="0" destOrd="0" presId="urn:microsoft.com/office/officeart/2005/8/layout/vList2"/>
    <dgm:cxn modelId="{42E9FE47-9B92-4A6B-9F13-4063D94CAA5C}" srcId="{859C9ACF-82C2-4428-B020-732F58A0F19F}" destId="{54CA3B51-7D3F-4F7A-A2E6-993B807FEADD}" srcOrd="1" destOrd="0" parTransId="{22A0A911-462A-48D5-AA26-F65E43A3BEF5}" sibTransId="{CC8F6395-D9BA-4C2E-A841-271CF2CACEF8}"/>
    <dgm:cxn modelId="{497EB06D-10AC-49FC-87A2-95D660006541}" srcId="{859C9ACF-82C2-4428-B020-732F58A0F19F}" destId="{136BF7C0-014F-48E2-A22E-1EF8BFBEAE56}" srcOrd="0" destOrd="0" parTransId="{E9AE68DF-E019-4D94-B43F-FE62647EBE49}" sibTransId="{D3153D86-6F81-406D-A615-78B566BD1130}"/>
    <dgm:cxn modelId="{C3FDE5A1-C72E-4925-BC55-A2DD61BC32E3}" type="presOf" srcId="{859C9ACF-82C2-4428-B020-732F58A0F19F}" destId="{CBE66569-5122-4409-BE41-ED887752DE9D}" srcOrd="0" destOrd="0" presId="urn:microsoft.com/office/officeart/2005/8/layout/vList2"/>
    <dgm:cxn modelId="{9ED3CEE8-3929-4E57-A80F-F2E663D3F0BC}" srcId="{859C9ACF-82C2-4428-B020-732F58A0F19F}" destId="{5CC6DD9D-FDE0-45E8-922B-357DB7FD91B1}" srcOrd="2" destOrd="0" parTransId="{260B7DE4-04F5-4604-AB11-9C91FB7D73D2}" sibTransId="{FF0CE540-7F3B-4EFA-B73B-4B22C54B2C92}"/>
    <dgm:cxn modelId="{B44500EA-D1A6-4FC3-B4B4-7E331C580B49}" type="presOf" srcId="{54CA3B51-7D3F-4F7A-A2E6-993B807FEADD}" destId="{D8060826-CE0D-463A-8AED-0363DCD697E3}" srcOrd="0" destOrd="0" presId="urn:microsoft.com/office/officeart/2005/8/layout/vList2"/>
    <dgm:cxn modelId="{42458E5A-BDED-49E4-848C-C4BAE6E34B58}" type="presParOf" srcId="{CBE66569-5122-4409-BE41-ED887752DE9D}" destId="{5F7362E2-4496-4CE3-8B02-D31E76038D31}" srcOrd="0" destOrd="0" presId="urn:microsoft.com/office/officeart/2005/8/layout/vList2"/>
    <dgm:cxn modelId="{F8CFD506-6A1C-4BAA-B780-6C41525477DA}" type="presParOf" srcId="{CBE66569-5122-4409-BE41-ED887752DE9D}" destId="{D1BE5EF3-0824-4C7A-829E-136444EA9F55}" srcOrd="1" destOrd="0" presId="urn:microsoft.com/office/officeart/2005/8/layout/vList2"/>
    <dgm:cxn modelId="{93497731-89B0-46E2-A82E-2DE65D8ABF8F}" type="presParOf" srcId="{CBE66569-5122-4409-BE41-ED887752DE9D}" destId="{D8060826-CE0D-463A-8AED-0363DCD697E3}" srcOrd="2" destOrd="0" presId="urn:microsoft.com/office/officeart/2005/8/layout/vList2"/>
    <dgm:cxn modelId="{6379E617-908B-4BB1-A18F-E466163D2EF0}" type="presParOf" srcId="{CBE66569-5122-4409-BE41-ED887752DE9D}" destId="{BA34A282-BE16-457B-A127-7DFC41B3E638}" srcOrd="3" destOrd="0" presId="urn:microsoft.com/office/officeart/2005/8/layout/vList2"/>
    <dgm:cxn modelId="{F95D3F21-0311-4271-A3F7-E251DC950780}" type="presParOf" srcId="{CBE66569-5122-4409-BE41-ED887752DE9D}" destId="{94785B97-904A-49A3-87D3-0B55B0163B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BE23-EB29-41BE-90A3-9841C08A9FD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9F37F-EA1D-4298-8887-566656E078FC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509717" y="338558"/>
        <a:ext cx="7541700" cy="677550"/>
      </dsp:txXfrm>
    </dsp:sp>
    <dsp:sp modelId="{53AEDB2D-113A-4B21-8AA1-BCC3B7EEB93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2C2A-26ED-4FB9-B5D2-B8307DFB5ADD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Kiến</a:t>
          </a:r>
          <a:r>
            <a:rPr lang="en-US" sz="3500" kern="1200" dirty="0"/>
            <a:t> </a:t>
          </a:r>
          <a:r>
            <a:rPr lang="en-US" sz="3500" kern="1200" dirty="0" err="1"/>
            <a:t>thức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995230" y="1354558"/>
        <a:ext cx="7056187" cy="677550"/>
      </dsp:txXfrm>
    </dsp:sp>
    <dsp:sp modelId="{318F0525-3D00-4148-A8FB-70BD1183D67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1F7F-4D3D-4928-A97B-1035F3FCF384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Phân</a:t>
          </a:r>
          <a:r>
            <a:rPr lang="en-US" sz="3500" kern="1200" dirty="0"/>
            <a:t> </a:t>
          </a:r>
          <a:r>
            <a:rPr lang="en-US" sz="3500" kern="1200" dirty="0" err="1"/>
            <a:t>tích</a:t>
          </a:r>
          <a:r>
            <a:rPr lang="en-US" sz="3500" kern="1200" dirty="0"/>
            <a:t> </a:t>
          </a:r>
          <a:r>
            <a:rPr lang="en-US" sz="3500" kern="1200" dirty="0" err="1"/>
            <a:t>thiết</a:t>
          </a:r>
          <a:r>
            <a:rPr lang="en-US" sz="3500" kern="1200" dirty="0"/>
            <a:t> </a:t>
          </a:r>
          <a:r>
            <a:rPr lang="en-US" sz="3500" kern="1200" dirty="0" err="1"/>
            <a:t>kế</a:t>
          </a:r>
          <a:r>
            <a:rPr lang="en-US" sz="3500" kern="1200" dirty="0"/>
            <a:t> </a:t>
          </a:r>
          <a:r>
            <a:rPr lang="en-US" sz="3500" kern="1200" dirty="0" err="1"/>
            <a:t>phần</a:t>
          </a:r>
          <a:r>
            <a:rPr lang="en-US" sz="3500" kern="1200" dirty="0"/>
            <a:t> </a:t>
          </a:r>
          <a:r>
            <a:rPr lang="en-US" sz="3500" kern="1200" dirty="0" err="1"/>
            <a:t>mềm</a:t>
          </a:r>
          <a:endParaRPr lang="en-US" sz="3500" kern="1200" dirty="0"/>
        </a:p>
      </dsp:txBody>
      <dsp:txXfrm>
        <a:off x="1144243" y="2370558"/>
        <a:ext cx="6907174" cy="677550"/>
      </dsp:txXfrm>
    </dsp:sp>
    <dsp:sp modelId="{A03E8476-845E-40CD-887C-D8744F417FBF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2CF6-0F99-4244-BB2A-C257ED5F7C3C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giao</a:t>
          </a:r>
          <a:r>
            <a:rPr lang="en-US" sz="3500" kern="1200" dirty="0"/>
            <a:t> </a:t>
          </a:r>
          <a:r>
            <a:rPr lang="en-US" sz="3500" kern="1200" dirty="0" err="1"/>
            <a:t>diện</a:t>
          </a:r>
          <a:endParaRPr lang="en-US" sz="3500" kern="1200" dirty="0"/>
        </a:p>
      </dsp:txBody>
      <dsp:txXfrm>
        <a:off x="995230" y="3386558"/>
        <a:ext cx="7056187" cy="677550"/>
      </dsp:txXfrm>
    </dsp:sp>
    <dsp:sp modelId="{067E082E-00F3-4F31-B55B-D236B8DACEB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28636-7F4F-464C-8FE8-BF32DE616690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Kết</a:t>
          </a:r>
          <a:r>
            <a:rPr lang="en-US" sz="3500" kern="1200" dirty="0"/>
            <a:t> </a:t>
          </a:r>
          <a:r>
            <a:rPr lang="en-US" sz="3500" kern="1200" dirty="0" err="1"/>
            <a:t>luận</a:t>
          </a:r>
          <a:r>
            <a:rPr lang="en-US" sz="3500" kern="1200" dirty="0"/>
            <a:t> </a:t>
          </a:r>
          <a:r>
            <a:rPr lang="en-US" sz="3500" kern="1200" dirty="0" err="1"/>
            <a:t>và</a:t>
          </a:r>
          <a:r>
            <a:rPr lang="en-US" sz="3500" kern="1200" dirty="0"/>
            <a:t> </a:t>
          </a:r>
          <a:r>
            <a:rPr lang="en-US" sz="3500" kern="1200" dirty="0" err="1"/>
            <a:t>hướng</a:t>
          </a:r>
          <a:r>
            <a:rPr lang="en-US" sz="3500" kern="1200" dirty="0"/>
            <a:t> </a:t>
          </a:r>
          <a:r>
            <a:rPr lang="en-US" sz="3500" kern="1200" dirty="0" err="1"/>
            <a:t>phát</a:t>
          </a:r>
          <a:r>
            <a:rPr lang="en-US" sz="3500" kern="1200" dirty="0"/>
            <a:t> </a:t>
          </a:r>
          <a:r>
            <a:rPr lang="en-US" sz="3500" kern="1200" dirty="0" err="1"/>
            <a:t>triển</a:t>
          </a:r>
          <a:endParaRPr lang="en-US" sz="3500" kern="1200" dirty="0"/>
        </a:p>
      </dsp:txBody>
      <dsp:txXfrm>
        <a:off x="509717" y="4402558"/>
        <a:ext cx="7541700" cy="677550"/>
      </dsp:txXfrm>
    </dsp:sp>
    <dsp:sp modelId="{9B61AC07-62E6-4E5B-8309-EB31472FAF7B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sp:txBody>
      <dsp:txXfrm>
        <a:off x="17134" y="423454"/>
        <a:ext cx="2689555" cy="316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1335-66B6-46A6-9813-C1B35265BF8B}">
      <dsp:nvSpPr>
        <dsp:cNvPr id="0" name=""/>
        <dsp:cNvSpPr/>
      </dsp:nvSpPr>
      <dsp:spPr>
        <a:xfrm>
          <a:off x="0" y="261057"/>
          <a:ext cx="8855675" cy="1028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sp:txBody>
      <dsp:txXfrm>
        <a:off x="50183" y="311240"/>
        <a:ext cx="8755309" cy="9276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sp:txBody>
      <dsp:txXfrm>
        <a:off x="17134" y="423454"/>
        <a:ext cx="2689555" cy="3167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561A-8770-4F22-AE7C-2A08611CB1B8}">
      <dsp:nvSpPr>
        <dsp:cNvPr id="0" name=""/>
        <dsp:cNvSpPr/>
      </dsp:nvSpPr>
      <dsp:spPr>
        <a:xfrm>
          <a:off x="0" y="45338"/>
          <a:ext cx="9284044" cy="9422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</a:p>
      </dsp:txBody>
      <dsp:txXfrm>
        <a:off x="45999" y="91337"/>
        <a:ext cx="9192046" cy="850291"/>
      </dsp:txXfrm>
    </dsp:sp>
    <dsp:sp modelId="{149B1D7C-97C2-4599-B88E-355E02FD4BDE}">
      <dsp:nvSpPr>
        <dsp:cNvPr id="0" name=""/>
        <dsp:cNvSpPr/>
      </dsp:nvSpPr>
      <dsp:spPr>
        <a:xfrm>
          <a:off x="0" y="1301016"/>
          <a:ext cx="9284044" cy="8600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sp:txBody>
      <dsp:txXfrm>
        <a:off x="41982" y="1342998"/>
        <a:ext cx="9200080" cy="7760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84"/>
          <a:ext cx="6486782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21102"/>
        <a:ext cx="6444746" cy="388524"/>
      </dsp:txXfrm>
    </dsp:sp>
    <dsp:sp modelId="{E8E9E39E-2EF1-42C1-91CC-00A0D95BDC2B}">
      <dsp:nvSpPr>
        <dsp:cNvPr id="0" name=""/>
        <dsp:cNvSpPr/>
      </dsp:nvSpPr>
      <dsp:spPr>
        <a:xfrm>
          <a:off x="0" y="496884"/>
          <a:ext cx="6486782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800" b="1" i="1" kern="1200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517902"/>
        <a:ext cx="6444746" cy="3885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596-9D79-446A-9461-727B97736A22}">
      <dsp:nvSpPr>
        <dsp:cNvPr id="0" name=""/>
        <dsp:cNvSpPr/>
      </dsp:nvSpPr>
      <dsp:spPr>
        <a:xfrm>
          <a:off x="0" y="516237"/>
          <a:ext cx="8435546" cy="9198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4902" y="561139"/>
        <a:ext cx="8345742" cy="830011"/>
      </dsp:txXfrm>
    </dsp:sp>
    <dsp:sp modelId="{14DCF3C9-133F-45E3-A405-2AEF3157513C}">
      <dsp:nvSpPr>
        <dsp:cNvPr id="0" name=""/>
        <dsp:cNvSpPr/>
      </dsp:nvSpPr>
      <dsp:spPr>
        <a:xfrm>
          <a:off x="0" y="1623253"/>
          <a:ext cx="8435546" cy="5843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8525" y="1651778"/>
        <a:ext cx="8378496" cy="5272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1D43-6027-4371-8926-156327FF53A6}">
      <dsp:nvSpPr>
        <dsp:cNvPr id="0" name=""/>
        <dsp:cNvSpPr/>
      </dsp:nvSpPr>
      <dsp:spPr>
        <a:xfrm>
          <a:off x="0" y="296942"/>
          <a:ext cx="9028670" cy="749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36598" y="333540"/>
        <a:ext cx="8955474" cy="676510"/>
      </dsp:txXfrm>
    </dsp:sp>
    <dsp:sp modelId="{5463A3E1-52F6-458C-A115-01721A33738F}">
      <dsp:nvSpPr>
        <dsp:cNvPr id="0" name=""/>
        <dsp:cNvSpPr/>
      </dsp:nvSpPr>
      <dsp:spPr>
        <a:xfrm>
          <a:off x="0" y="1233849"/>
          <a:ext cx="9028670" cy="92030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4925" y="1278774"/>
        <a:ext cx="8938820" cy="830452"/>
      </dsp:txXfrm>
    </dsp:sp>
    <dsp:sp modelId="{2AAD4510-8397-4312-A4E9-EA02008A4964}">
      <dsp:nvSpPr>
        <dsp:cNvPr id="0" name=""/>
        <dsp:cNvSpPr/>
      </dsp:nvSpPr>
      <dsp:spPr>
        <a:xfrm>
          <a:off x="0" y="2341352"/>
          <a:ext cx="902867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59399" y="2400751"/>
        <a:ext cx="8909872" cy="1098002"/>
      </dsp:txXfrm>
    </dsp:sp>
    <dsp:sp modelId="{4303A9BE-5ECE-49BF-8AE9-A5D1D31FDD68}">
      <dsp:nvSpPr>
        <dsp:cNvPr id="0" name=""/>
        <dsp:cNvSpPr/>
      </dsp:nvSpPr>
      <dsp:spPr>
        <a:xfrm>
          <a:off x="0" y="3745352"/>
          <a:ext cx="9028670" cy="5094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24870" y="3770222"/>
        <a:ext cx="8978930" cy="4597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E82B2-33FD-4A32-B955-3ABB8729FBDD}">
      <dsp:nvSpPr>
        <dsp:cNvPr id="0" name=""/>
        <dsp:cNvSpPr/>
      </dsp:nvSpPr>
      <dsp:spPr>
        <a:xfrm>
          <a:off x="0" y="5089"/>
          <a:ext cx="8938054" cy="106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Sản phẩm chính của PubNub</a:t>
          </a:r>
          <a:r>
            <a:rPr lang="en-US" sz="1400" kern="1200" dirty="0"/>
            <a:t> </a:t>
          </a:r>
          <a:r>
            <a:rPr lang="vi-VN" sz="1400" kern="1200" dirty="0"/>
            <a:t>là </a:t>
          </a:r>
          <a:r>
            <a:rPr lang="en-US" sz="1400" kern="1200" dirty="0" err="1"/>
            <a:t>realtime</a:t>
          </a:r>
          <a:r>
            <a:rPr lang="en-US" sz="1400" kern="1200" dirty="0"/>
            <a:t> publish/subscriber messaging API </a:t>
          </a:r>
          <a:r>
            <a:rPr lang="vi-VN" sz="1400" kern="1200" dirty="0"/>
            <a:t>được xây dựng trên mạng luồng dữ liệu toàn cầu, được tạo thành từ một mạng nhân rộng nhiều điểm hiện diện (trung tâm dữ liệu) ở Bắc Mỹ, Nam Mỹ, Châu Âu và Châu Á. </a:t>
          </a:r>
          <a:br>
            <a:rPr lang="en-US" sz="1400" kern="1200" dirty="0"/>
          </a:br>
          <a:r>
            <a:rPr lang="vi-VN" sz="1400" kern="1200" dirty="0"/>
            <a:t>Mạng hiện đang phục vụ 100 triệu thiết bị và truyền phát hơn 1,4 nghìn tỷ tin nhắn mỗi tháng.</a:t>
          </a:r>
          <a:endParaRPr lang="en-US" sz="1400" kern="1200" dirty="0"/>
        </a:p>
      </dsp:txBody>
      <dsp:txXfrm>
        <a:off x="52089" y="57178"/>
        <a:ext cx="8833876" cy="9628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2.1.6. </a:t>
          </a:r>
          <a:r>
            <a:rPr lang="en-US" sz="1300" b="1" i="1" kern="1200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kern="12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08332-0F4B-4E1F-BF2B-37999CBE79DF}">
      <dsp:nvSpPr>
        <dsp:cNvPr id="0" name=""/>
        <dsp:cNvSpPr/>
      </dsp:nvSpPr>
      <dsp:spPr>
        <a:xfrm>
          <a:off x="0" y="2227"/>
          <a:ext cx="893805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 Data Stream Network (DSN)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ty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network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trụ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tại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San Francisco, California.</a:t>
          </a:r>
        </a:p>
      </dsp:txBody>
      <dsp:txXfrm>
        <a:off x="28329" y="30556"/>
        <a:ext cx="8881395" cy="52366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78"/>
          <a:ext cx="4440194" cy="378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71" y="18549"/>
        <a:ext cx="4403252" cy="341428"/>
      </dsp:txXfrm>
    </dsp:sp>
    <dsp:sp modelId="{E8E9E39E-2EF1-42C1-91CC-00A0D95BDC2B}">
      <dsp:nvSpPr>
        <dsp:cNvPr id="0" name=""/>
        <dsp:cNvSpPr/>
      </dsp:nvSpPr>
      <dsp:spPr>
        <a:xfrm>
          <a:off x="0" y="390992"/>
          <a:ext cx="4440194" cy="378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kern="1200" dirty="0">
              <a:latin typeface="+mj-lt"/>
            </a:rPr>
            <a:t>3.1</a:t>
          </a:r>
          <a:r>
            <a:rPr lang="en-US" sz="1800" b="0" kern="1200" dirty="0">
              <a:latin typeface="+mj-lt"/>
            </a:rPr>
            <a:t>.</a:t>
          </a:r>
          <a:r>
            <a:rPr lang="vi-VN" sz="1800" b="0" kern="1200" dirty="0">
              <a:latin typeface="+mj-lt"/>
            </a:rPr>
            <a:t>   Định nghĩa lại bài toán</a:t>
          </a:r>
          <a:endParaRPr lang="en-US" sz="1800" b="0" kern="1200" dirty="0">
            <a:latin typeface="+mj-lt"/>
            <a:cs typeface="Arial" panose="020B0604020202020204" pitchFamily="34" charset="0"/>
          </a:endParaRPr>
        </a:p>
      </dsp:txBody>
      <dsp:txXfrm>
        <a:off x="18471" y="409463"/>
        <a:ext cx="4403252" cy="34142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26102-E248-409D-90FD-F4736B24D6B3}">
      <dsp:nvSpPr>
        <dsp:cNvPr id="0" name=""/>
        <dsp:cNvSpPr/>
      </dsp:nvSpPr>
      <dsp:spPr>
        <a:xfrm>
          <a:off x="0" y="202695"/>
          <a:ext cx="8732108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5F92-7093-44C1-ACF4-BD4B48223860}">
      <dsp:nvSpPr>
        <dsp:cNvPr id="0" name=""/>
        <dsp:cNvSpPr/>
      </dsp:nvSpPr>
      <dsp:spPr>
        <a:xfrm>
          <a:off x="436605" y="49644"/>
          <a:ext cx="6112475" cy="333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i="0" kern="1200" dirty="0">
              <a:latin typeface="+mj-lt"/>
            </a:rPr>
            <a:t>3.1.1</a:t>
          </a:r>
          <a:r>
            <a:rPr lang="en-US" sz="1800" b="1" i="0" kern="1200" dirty="0">
              <a:latin typeface="+mj-lt"/>
            </a:rPr>
            <a:t>. </a:t>
          </a:r>
          <a:r>
            <a:rPr lang="vi-VN" sz="1800" b="1" i="0" kern="1200" dirty="0">
              <a:latin typeface="+mj-lt"/>
            </a:rPr>
            <a:t>Xác định vai trò người dùng</a:t>
          </a:r>
          <a:endParaRPr lang="en-US" sz="1800" i="0" kern="1200" dirty="0">
            <a:latin typeface="+mj-lt"/>
          </a:endParaRPr>
        </a:p>
      </dsp:txBody>
      <dsp:txXfrm>
        <a:off x="452873" y="65912"/>
        <a:ext cx="6079939" cy="300724"/>
      </dsp:txXfrm>
    </dsp:sp>
    <dsp:sp modelId="{4712B0D6-368A-472F-A6D9-913952799E4F}">
      <dsp:nvSpPr>
        <dsp:cNvPr id="0" name=""/>
        <dsp:cNvSpPr/>
      </dsp:nvSpPr>
      <dsp:spPr>
        <a:xfrm>
          <a:off x="0" y="771459"/>
          <a:ext cx="8732108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709" tIns="312420" rIns="6777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771459"/>
        <a:ext cx="8732108" cy="1984500"/>
      </dsp:txXfrm>
    </dsp:sp>
    <dsp:sp modelId="{DBF12A95-0BA2-452E-845D-27681C14D3BE}">
      <dsp:nvSpPr>
        <dsp:cNvPr id="0" name=""/>
        <dsp:cNvSpPr/>
      </dsp:nvSpPr>
      <dsp:spPr>
        <a:xfrm>
          <a:off x="436605" y="620504"/>
          <a:ext cx="7378552" cy="3723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sp:txBody>
      <dsp:txXfrm>
        <a:off x="454782" y="638681"/>
        <a:ext cx="7342198" cy="336000"/>
      </dsp:txXfrm>
    </dsp:sp>
    <dsp:sp modelId="{E0065A37-F7B5-415F-815F-903F6F5ECCAC}">
      <dsp:nvSpPr>
        <dsp:cNvPr id="0" name=""/>
        <dsp:cNvSpPr/>
      </dsp:nvSpPr>
      <dsp:spPr>
        <a:xfrm>
          <a:off x="0" y="3006175"/>
          <a:ext cx="8732108" cy="2315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709" tIns="312420" rIns="6777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3006175"/>
        <a:ext cx="8732108" cy="2315250"/>
      </dsp:txXfrm>
    </dsp:sp>
    <dsp:sp modelId="{25E53270-0B72-463B-A5D5-A17522647688}">
      <dsp:nvSpPr>
        <dsp:cNvPr id="0" name=""/>
        <dsp:cNvSpPr/>
      </dsp:nvSpPr>
      <dsp:spPr>
        <a:xfrm>
          <a:off x="436605" y="2836959"/>
          <a:ext cx="6112475" cy="390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i="0" kern="1200" dirty="0">
              <a:latin typeface="+mj-lt"/>
            </a:rPr>
            <a:t>3.1.2</a:t>
          </a:r>
          <a:r>
            <a:rPr lang="en-US" sz="1800" b="1" i="0" kern="1200" dirty="0">
              <a:latin typeface="+mj-lt"/>
            </a:rPr>
            <a:t>.</a:t>
          </a:r>
          <a:r>
            <a:rPr lang="vi-VN" sz="1800" b="1" i="0" kern="1200" dirty="0">
              <a:latin typeface="+mj-lt"/>
            </a:rPr>
            <a:t>   Các yêu cầu ứng dụng đối với người dùng</a:t>
          </a:r>
          <a:endParaRPr lang="en-US" sz="1800" i="0" kern="1200" dirty="0">
            <a:latin typeface="+mj-lt"/>
          </a:endParaRPr>
        </a:p>
      </dsp:txBody>
      <dsp:txXfrm>
        <a:off x="455673" y="2856027"/>
        <a:ext cx="6074339" cy="3524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34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25" y="18770"/>
        <a:ext cx="4403344" cy="340585"/>
      </dsp:txXfrm>
    </dsp:sp>
    <dsp:sp modelId="{E8E9E39E-2EF1-42C1-91CC-00A0D95BDC2B}">
      <dsp:nvSpPr>
        <dsp:cNvPr id="0" name=""/>
        <dsp:cNvSpPr/>
      </dsp:nvSpPr>
      <dsp:spPr>
        <a:xfrm>
          <a:off x="0" y="39200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 dirty="0">
              <a:latin typeface="+mj-lt"/>
            </a:rPr>
            <a:t>3.</a:t>
          </a:r>
          <a:r>
            <a:rPr lang="en-US" sz="1600" b="0" kern="1200" dirty="0">
              <a:latin typeface="+mj-lt"/>
            </a:rPr>
            <a:t>2. </a:t>
          </a:r>
          <a:r>
            <a:rPr lang="en-US" sz="1600" b="0" kern="1200" dirty="0" err="1">
              <a:latin typeface="+mj-lt"/>
            </a:rPr>
            <a:t>Thiết</a:t>
          </a:r>
          <a:r>
            <a:rPr lang="en-US" sz="1600" b="0" kern="1200" dirty="0">
              <a:latin typeface="+mj-lt"/>
            </a:rPr>
            <a:t> </a:t>
          </a:r>
          <a:r>
            <a:rPr lang="en-US" sz="1600" b="0" kern="1200" dirty="0" err="1">
              <a:latin typeface="+mj-lt"/>
            </a:rPr>
            <a:t>kế</a:t>
          </a:r>
          <a:r>
            <a:rPr lang="en-US" sz="1600" b="0" kern="1200" dirty="0">
              <a:latin typeface="+mj-lt"/>
            </a:rPr>
            <a:t> Database</a:t>
          </a:r>
          <a:endParaRPr lang="en-US" sz="1600" b="0" kern="1200" dirty="0">
            <a:latin typeface="+mj-lt"/>
            <a:cs typeface="Arial" panose="020B0604020202020204" pitchFamily="34" charset="0"/>
          </a:endParaRPr>
        </a:p>
      </dsp:txBody>
      <dsp:txXfrm>
        <a:off x="18425" y="410430"/>
        <a:ext cx="4403344" cy="34058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0"/>
          <a:ext cx="4440194" cy="39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91" y="19191"/>
        <a:ext cx="4401812" cy="35473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7D277-CDAC-42D2-BCBA-D90046A8004D}">
      <dsp:nvSpPr>
        <dsp:cNvPr id="0" name=""/>
        <dsp:cNvSpPr/>
      </dsp:nvSpPr>
      <dsp:spPr>
        <a:xfrm>
          <a:off x="0" y="0"/>
          <a:ext cx="188250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 </a:t>
          </a:r>
          <a:r>
            <a:rPr lang="en-US" sz="1500" kern="1200" dirty="0" err="1"/>
            <a:t>bằng</a:t>
          </a:r>
          <a:r>
            <a:rPr lang="en-US" sz="1500" kern="1200" dirty="0"/>
            <a:t> Video</a:t>
          </a:r>
        </a:p>
      </dsp:txBody>
      <dsp:txXfrm>
        <a:off x="17563" y="17563"/>
        <a:ext cx="1847377" cy="3246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43CD7-E82A-49B3-BE78-FC80EC4952AE}">
      <dsp:nvSpPr>
        <dsp:cNvPr id="0" name=""/>
        <dsp:cNvSpPr/>
      </dsp:nvSpPr>
      <dsp:spPr>
        <a:xfrm>
          <a:off x="0" y="21171"/>
          <a:ext cx="7298724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BackEnd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47519" y="68690"/>
        <a:ext cx="7203686" cy="878402"/>
      </dsp:txXfrm>
    </dsp:sp>
    <dsp:sp modelId="{AA7C4CEF-6485-4497-9B91-BC9B550073AE}">
      <dsp:nvSpPr>
        <dsp:cNvPr id="0" name=""/>
        <dsp:cNvSpPr/>
      </dsp:nvSpPr>
      <dsp:spPr>
        <a:xfrm>
          <a:off x="0" y="1144372"/>
          <a:ext cx="7298724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</dsp:txBody>
      <dsp:txXfrm>
        <a:off x="47519" y="1191891"/>
        <a:ext cx="7203686" cy="878402"/>
      </dsp:txXfrm>
    </dsp:sp>
    <dsp:sp modelId="{8B044F4E-9A3C-4B5C-85C2-6344531F4022}">
      <dsp:nvSpPr>
        <dsp:cNvPr id="0" name=""/>
        <dsp:cNvSpPr/>
      </dsp:nvSpPr>
      <dsp:spPr>
        <a:xfrm>
          <a:off x="0" y="2267572"/>
          <a:ext cx="7298724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Database:</a:t>
          </a:r>
        </a:p>
      </dsp:txBody>
      <dsp:txXfrm>
        <a:off x="47519" y="2315091"/>
        <a:ext cx="7203686" cy="8784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E470-5A96-4538-A176-110593C31A29}">
      <dsp:nvSpPr>
        <dsp:cNvPr id="0" name=""/>
        <dsp:cNvSpPr/>
      </dsp:nvSpPr>
      <dsp:spPr>
        <a:xfrm>
          <a:off x="27552" y="562678"/>
          <a:ext cx="9022992" cy="82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600" kern="12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888" y="603014"/>
        <a:ext cx="8942320" cy="745620"/>
      </dsp:txXfrm>
    </dsp:sp>
    <dsp:sp modelId="{53774497-BA5D-4671-88FA-10F1E250ED5A}">
      <dsp:nvSpPr>
        <dsp:cNvPr id="0" name=""/>
        <dsp:cNvSpPr/>
      </dsp:nvSpPr>
      <dsp:spPr>
        <a:xfrm>
          <a:off x="0" y="1576171"/>
          <a:ext cx="9078097" cy="7068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504" y="1610675"/>
        <a:ext cx="9009089" cy="637818"/>
      </dsp:txXfrm>
    </dsp:sp>
    <dsp:sp modelId="{704B11A8-347F-49E9-8EFA-2D140F8D8895}">
      <dsp:nvSpPr>
        <dsp:cNvPr id="0" name=""/>
        <dsp:cNvSpPr/>
      </dsp:nvSpPr>
      <dsp:spPr>
        <a:xfrm>
          <a:off x="0" y="2470198"/>
          <a:ext cx="9078097" cy="7491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600" kern="12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72" y="2506770"/>
        <a:ext cx="9004953" cy="67603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8B43A-ECDB-4629-9759-52ECD08B43DB}">
      <dsp:nvSpPr>
        <dsp:cNvPr id="0" name=""/>
        <dsp:cNvSpPr/>
      </dsp:nvSpPr>
      <dsp:spPr>
        <a:xfrm>
          <a:off x="0" y="9504"/>
          <a:ext cx="4077730" cy="617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30157" y="39661"/>
        <a:ext cx="4017416" cy="55744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C05EF-8550-4B31-B52E-EDDBE64DDF7B}">
      <dsp:nvSpPr>
        <dsp:cNvPr id="0" name=""/>
        <dsp:cNvSpPr/>
      </dsp:nvSpPr>
      <dsp:spPr>
        <a:xfrm>
          <a:off x="0" y="159612"/>
          <a:ext cx="8616779" cy="9575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43" y="206355"/>
        <a:ext cx="8523293" cy="864050"/>
      </dsp:txXfrm>
    </dsp:sp>
    <dsp:sp modelId="{40341F31-AC52-45BC-B907-722EF57F50B9}">
      <dsp:nvSpPr>
        <dsp:cNvPr id="0" name=""/>
        <dsp:cNvSpPr/>
      </dsp:nvSpPr>
      <dsp:spPr>
        <a:xfrm>
          <a:off x="0" y="1436154"/>
          <a:ext cx="8616779" cy="6855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67" y="1469621"/>
        <a:ext cx="8549845" cy="618647"/>
      </dsp:txXfrm>
    </dsp:sp>
    <dsp:sp modelId="{632F328A-C26D-4B3B-8EA6-DD23D7C05841}">
      <dsp:nvSpPr>
        <dsp:cNvPr id="0" name=""/>
        <dsp:cNvSpPr/>
      </dsp:nvSpPr>
      <dsp:spPr>
        <a:xfrm>
          <a:off x="0" y="2308936"/>
          <a:ext cx="8616779" cy="497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75" y="2333211"/>
        <a:ext cx="8568229" cy="448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5EAC5-4D67-46EA-8E1C-24D4F3AE808D}">
      <dsp:nvSpPr>
        <dsp:cNvPr id="0" name=""/>
        <dsp:cNvSpPr/>
      </dsp:nvSpPr>
      <dsp:spPr>
        <a:xfrm>
          <a:off x="0" y="8793"/>
          <a:ext cx="521866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cận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30725"/>
        <a:ext cx="5174805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DCBA2-91FC-42E5-B2F8-599C9B198BD8}">
      <dsp:nvSpPr>
        <dsp:cNvPr id="0" name=""/>
        <dsp:cNvSpPr/>
      </dsp:nvSpPr>
      <dsp:spPr>
        <a:xfrm>
          <a:off x="0" y="15187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RTC</a:t>
          </a:r>
        </a:p>
      </dsp:txBody>
      <dsp:txXfrm>
        <a:off x="21932" y="37119"/>
        <a:ext cx="6554645" cy="405416"/>
      </dsp:txXfrm>
    </dsp:sp>
    <dsp:sp modelId="{5DABC02E-B2E7-491B-A291-D3B12518ECDF}">
      <dsp:nvSpPr>
        <dsp:cNvPr id="0" name=""/>
        <dsp:cNvSpPr/>
      </dsp:nvSpPr>
      <dsp:spPr>
        <a:xfrm>
          <a:off x="0" y="533587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555519"/>
        <a:ext cx="6554645" cy="405416"/>
      </dsp:txXfrm>
    </dsp:sp>
    <dsp:sp modelId="{59C1695F-E90C-458B-BF8C-3189684B7E13}">
      <dsp:nvSpPr>
        <dsp:cNvPr id="0" name=""/>
        <dsp:cNvSpPr/>
      </dsp:nvSpPr>
      <dsp:spPr>
        <a:xfrm>
          <a:off x="0" y="1051988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1073920"/>
        <a:ext cx="6554645" cy="405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sp:txBody>
      <dsp:txXfrm>
        <a:off x="17134" y="423454"/>
        <a:ext cx="2689555" cy="316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362E2-4496-4CE3-8B02-D31E76038D31}">
      <dsp:nvSpPr>
        <dsp:cNvPr id="0" name=""/>
        <dsp:cNvSpPr/>
      </dsp:nvSpPr>
      <dsp:spPr>
        <a:xfrm>
          <a:off x="0" y="18028"/>
          <a:ext cx="9588845" cy="10133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49466" y="67494"/>
        <a:ext cx="9489913" cy="914387"/>
      </dsp:txXfrm>
    </dsp:sp>
    <dsp:sp modelId="{D8060826-CE0D-463A-8AED-0363DCD697E3}">
      <dsp:nvSpPr>
        <dsp:cNvPr id="0" name=""/>
        <dsp:cNvSpPr/>
      </dsp:nvSpPr>
      <dsp:spPr>
        <a:xfrm>
          <a:off x="0" y="1209908"/>
          <a:ext cx="9588845" cy="80526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sp:txBody>
      <dsp:txXfrm>
        <a:off x="39310" y="1249218"/>
        <a:ext cx="9510225" cy="726643"/>
      </dsp:txXfrm>
    </dsp:sp>
    <dsp:sp modelId="{94785B97-904A-49A3-87D3-0B55B0163B1D}">
      <dsp:nvSpPr>
        <dsp:cNvPr id="0" name=""/>
        <dsp:cNvSpPr/>
      </dsp:nvSpPr>
      <dsp:spPr>
        <a:xfrm>
          <a:off x="0" y="2193731"/>
          <a:ext cx="9588845" cy="650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</a:t>
          </a:r>
          <a:r>
            <a:rPr lang="vi-VN" sz="1400" b="0" i="0" kern="1200" dirty="0"/>
            <a:t>ebRTC cũng bị cản trở khi tạo kết nối peer-to-peer bởi tường lửa và NAT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758" y="2225489"/>
        <a:ext cx="9525329" cy="58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9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7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1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3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7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diagramLayout" Target="../diagrams/layout26.xml"/><Relationship Id="rId18" Type="http://schemas.openxmlformats.org/officeDocument/2006/relationships/image" Target="../media/image9.jpeg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17" Type="http://schemas.openxmlformats.org/officeDocument/2006/relationships/image" Target="../media/image8.png"/><Relationship Id="rId2" Type="http://schemas.openxmlformats.org/officeDocument/2006/relationships/diagramData" Target="../diagrams/data24.xml"/><Relationship Id="rId16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10" Type="http://schemas.openxmlformats.org/officeDocument/2006/relationships/diagramColors" Target="../diagrams/colors25.xml"/><Relationship Id="rId19" Type="http://schemas.openxmlformats.org/officeDocument/2006/relationships/image" Target="../media/image10.jpeg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2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92A26-C031-4910-B97E-8A5C29BFEB69}"/>
              </a:ext>
            </a:extLst>
          </p:cNvPr>
          <p:cNvSpPr txBox="1"/>
          <p:nvPr/>
        </p:nvSpPr>
        <p:spPr>
          <a:xfrm>
            <a:off x="2788508" y="194843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ỜNG ĐẠI HỌC THỦY LỢI</a:t>
            </a:r>
          </a:p>
          <a:p>
            <a:pPr algn="ctr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2DD63-6491-4C77-BD8A-D0E8CAEF1ACC}"/>
              </a:ext>
            </a:extLst>
          </p:cNvPr>
          <p:cNvSpPr/>
          <p:nvPr/>
        </p:nvSpPr>
        <p:spPr>
          <a:xfrm>
            <a:off x="2446638" y="2800865"/>
            <a:ext cx="830374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HỆ THỐNG LIVESTREAM TƯƠNG TÁC VỚI NGƯỜI CHƠI &amp; TÍCH HỢP QUẢNG CÁO DOANH NGHIỆP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D1C4B0E-46A4-4116-B1CE-D989DFE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6117"/>
              </p:ext>
            </p:extLst>
          </p:nvPr>
        </p:nvGraphicFramePr>
        <p:xfrm>
          <a:off x="3995350" y="4551483"/>
          <a:ext cx="573353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768">
                  <a:extLst>
                    <a:ext uri="{9D8B030D-6E8A-4147-A177-3AD203B41FA5}">
                      <a16:colId xmlns:a16="http://schemas.microsoft.com/office/drawing/2014/main" val="2398006500"/>
                    </a:ext>
                  </a:extLst>
                </a:gridCol>
                <a:gridCol w="2866768">
                  <a:extLst>
                    <a:ext uri="{9D8B030D-6E8A-4147-A177-3AD203B41FA5}">
                      <a16:colId xmlns:a16="http://schemas.microsoft.com/office/drawing/2014/main" val="257308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ĐỨC THẮNG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419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 57TH3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MSV: 1551060573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865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Th.S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KIỀU TUẤN DŨNG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9ECE7A-F329-487B-B4D9-C4A6CA0E0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546947"/>
              </p:ext>
            </p:extLst>
          </p:nvPr>
        </p:nvGraphicFramePr>
        <p:xfrm>
          <a:off x="2257168" y="510746"/>
          <a:ext cx="6486782" cy="92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592A9-ACBC-4A04-8C9E-05B65FD8A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65149"/>
              </p:ext>
            </p:extLst>
          </p:nvPr>
        </p:nvGraphicFramePr>
        <p:xfrm>
          <a:off x="2257168" y="1992948"/>
          <a:ext cx="8435546" cy="272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432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A774DA-BBDD-404A-9DE9-F812D63043B1}"/>
              </a:ext>
            </a:extLst>
          </p:cNvPr>
          <p:cNvGraphicFramePr/>
          <p:nvPr/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EECA11-BCA4-4427-93E5-2933244EB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691722"/>
              </p:ext>
            </p:extLst>
          </p:nvPr>
        </p:nvGraphicFramePr>
        <p:xfrm>
          <a:off x="2257168" y="1795497"/>
          <a:ext cx="9028670" cy="455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6259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C9017F-7BB0-4D83-9C77-FC5CC376E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854965"/>
              </p:ext>
            </p:extLst>
          </p:nvPr>
        </p:nvGraphicFramePr>
        <p:xfrm>
          <a:off x="2257168" y="2279184"/>
          <a:ext cx="893805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153B54-484C-48AF-85B6-35DC91600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00360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345DE9-9AC6-4242-BFA3-E4D31FB7B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069004"/>
              </p:ext>
            </p:extLst>
          </p:nvPr>
        </p:nvGraphicFramePr>
        <p:xfrm>
          <a:off x="2257167" y="1487298"/>
          <a:ext cx="8938053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753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A582DF-BE7C-42F8-8837-4A84B7630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672078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F56260-CC7F-4BAA-8E5F-F24345731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558948"/>
              </p:ext>
            </p:extLst>
          </p:nvPr>
        </p:nvGraphicFramePr>
        <p:xfrm>
          <a:off x="2257168" y="1425146"/>
          <a:ext cx="8732108" cy="5371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718625-FB15-4D93-AB48-BE9072531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013018"/>
              </p:ext>
            </p:extLst>
          </p:nvPr>
        </p:nvGraphicFramePr>
        <p:xfrm>
          <a:off x="2166552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79B2160-1EBD-4F3D-A51C-75E99961D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010" y="1115086"/>
            <a:ext cx="8197275" cy="52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FDFE8-C06D-4573-A15C-F1EA700A9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643322"/>
              </p:ext>
            </p:extLst>
          </p:nvPr>
        </p:nvGraphicFramePr>
        <p:xfrm>
          <a:off x="2166552" y="172996"/>
          <a:ext cx="4440194" cy="39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CFF8FB-48E6-45E7-BA71-87EFB5BB7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597397"/>
              </p:ext>
            </p:extLst>
          </p:nvPr>
        </p:nvGraphicFramePr>
        <p:xfrm>
          <a:off x="2166552" y="790833"/>
          <a:ext cx="188250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73F9D75-373F-4869-92CA-D9C464A23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436094"/>
              </p:ext>
            </p:extLst>
          </p:nvPr>
        </p:nvGraphicFramePr>
        <p:xfrm>
          <a:off x="2347784" y="1944130"/>
          <a:ext cx="7298724" cy="3262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6" name="Picture 2" descr="Kết quả hình ảnh cho nodejs Express">
            <a:extLst>
              <a:ext uri="{FF2B5EF4-FFF2-40B4-BE49-F238E27FC236}">
                <a16:creationId xmlns:a16="http://schemas.microsoft.com/office/drawing/2014/main" id="{D8BE87E3-33CC-4240-9684-8754CCBD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11" y="2023827"/>
            <a:ext cx="1548713" cy="85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express handlebars">
            <a:extLst>
              <a:ext uri="{FF2B5EF4-FFF2-40B4-BE49-F238E27FC236}">
                <a16:creationId xmlns:a16="http://schemas.microsoft.com/office/drawing/2014/main" id="{2E5998AC-C5C5-42B6-8F7F-A952D748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28" y="3173176"/>
            <a:ext cx="1390731" cy="85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ết quả hình ảnh cho mongodb jpg">
            <a:extLst>
              <a:ext uri="{FF2B5EF4-FFF2-40B4-BE49-F238E27FC236}">
                <a16:creationId xmlns:a16="http://schemas.microsoft.com/office/drawing/2014/main" id="{E86B64D0-BA8C-4A50-8CFA-C32A38AA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93" y="4252399"/>
            <a:ext cx="1390731" cy="85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2C24407-4F39-4547-8E20-8986DA83F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09626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4D3C1FF-9CE0-4205-BD94-64F50DE00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414963"/>
              </p:ext>
            </p:extLst>
          </p:nvPr>
        </p:nvGraphicFramePr>
        <p:xfrm>
          <a:off x="2075935" y="1117840"/>
          <a:ext cx="9078097" cy="378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76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Graphic spid="11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5E7E6A-F2DF-40F1-88E2-9A468F402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154575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1FEEFF-033A-4F81-B17D-97031A34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481128"/>
              </p:ext>
            </p:extLst>
          </p:nvPr>
        </p:nvGraphicFramePr>
        <p:xfrm>
          <a:off x="2075935" y="1457886"/>
          <a:ext cx="8616779" cy="309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00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 you for listening">
            <a:extLst>
              <a:ext uri="{FF2B5EF4-FFF2-40B4-BE49-F238E27FC236}">
                <a16:creationId xmlns:a16="http://schemas.microsoft.com/office/drawing/2014/main" id="{2B78027F-A7DA-4D3C-B717-CEA454B9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95" y="1055087"/>
            <a:ext cx="6606231" cy="39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3930F4-90B0-4DE9-AF74-2A1184EAF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629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44ED87D-7554-4B09-B301-F938FAEEDA43}"/>
              </a:ext>
            </a:extLst>
          </p:cNvPr>
          <p:cNvSpPr/>
          <p:nvPr/>
        </p:nvSpPr>
        <p:spPr>
          <a:xfrm>
            <a:off x="2316681" y="1064394"/>
            <a:ext cx="441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0F4CF-9F3D-41C6-898B-8370AB5E7748}"/>
              </a:ext>
            </a:extLst>
          </p:cNvPr>
          <p:cNvSpPr/>
          <p:nvPr/>
        </p:nvSpPr>
        <p:spPr>
          <a:xfrm>
            <a:off x="2823309" y="206529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44629-E777-4118-BD2A-A3FC4B99A3C4}"/>
              </a:ext>
            </a:extLst>
          </p:cNvPr>
          <p:cNvSpPr/>
          <p:nvPr/>
        </p:nvSpPr>
        <p:spPr>
          <a:xfrm>
            <a:off x="2963350" y="3105833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CAE98-604C-4D58-80C4-B57758CB2512}"/>
              </a:ext>
            </a:extLst>
          </p:cNvPr>
          <p:cNvSpPr/>
          <p:nvPr/>
        </p:nvSpPr>
        <p:spPr>
          <a:xfrm>
            <a:off x="2829275" y="410181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2D882-9E0E-4017-9EE1-00FFC568FF67}"/>
              </a:ext>
            </a:extLst>
          </p:cNvPr>
          <p:cNvSpPr/>
          <p:nvPr/>
        </p:nvSpPr>
        <p:spPr>
          <a:xfrm>
            <a:off x="2316681" y="5147275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A3E9F3-D5EB-4BD9-BF88-109F47AAE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611052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Kết quả hình ảnh cho livestream">
            <a:extLst>
              <a:ext uri="{FF2B5EF4-FFF2-40B4-BE49-F238E27FC236}">
                <a16:creationId xmlns:a16="http://schemas.microsoft.com/office/drawing/2014/main" id="{49618A1E-EA59-439B-AD61-D639FF39A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8" y="2026507"/>
            <a:ext cx="3416321" cy="18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A5A1D-3751-4015-81B1-58130EA40054}"/>
              </a:ext>
            </a:extLst>
          </p:cNvPr>
          <p:cNvSpPr txBox="1"/>
          <p:nvPr/>
        </p:nvSpPr>
        <p:spPr>
          <a:xfrm>
            <a:off x="2257168" y="396810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052" name="Picture 4" descr="Kết quả hình ảnh cho livestream">
            <a:extLst>
              <a:ext uri="{FF2B5EF4-FFF2-40B4-BE49-F238E27FC236}">
                <a16:creationId xmlns:a16="http://schemas.microsoft.com/office/drawing/2014/main" id="{27246CDA-3E90-458D-8144-6574C6BE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79" y="1723704"/>
            <a:ext cx="2126264" cy="21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DAF18-3BC4-409E-A824-5BF858C470E4}"/>
              </a:ext>
            </a:extLst>
          </p:cNvPr>
          <p:cNvSpPr txBox="1"/>
          <p:nvPr/>
        </p:nvSpPr>
        <p:spPr>
          <a:xfrm>
            <a:off x="7326974" y="3968105"/>
            <a:ext cx="47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2B7FF7-39F3-46ED-85DF-3AF8512E1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047912"/>
              </p:ext>
            </p:extLst>
          </p:nvPr>
        </p:nvGraphicFramePr>
        <p:xfrm>
          <a:off x="2084173" y="4753232"/>
          <a:ext cx="407773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719B86-F80F-4631-ABFE-4C8E3501F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31308"/>
              </p:ext>
            </p:extLst>
          </p:nvPr>
        </p:nvGraphicFramePr>
        <p:xfrm>
          <a:off x="6814177" y="4847360"/>
          <a:ext cx="5218670" cy="45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8950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/>
      <p:bldP spid="7" grpId="0"/>
      <p:bldGraphic spid="5" grpId="0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A43F75-B0D5-4E67-941A-1662F1FA7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822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D736D7-4354-422C-916F-B418DBC3E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418419"/>
              </p:ext>
            </p:extLst>
          </p:nvPr>
        </p:nvGraphicFramePr>
        <p:xfrm>
          <a:off x="2257168" y="2224216"/>
          <a:ext cx="6598509" cy="1516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41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53D734-2B5E-4CD8-AE9F-397B554CA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19980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B22259-07C0-4738-8703-3AA52277419E}"/>
              </a:ext>
            </a:extLst>
          </p:cNvPr>
          <p:cNvSpPr txBox="1"/>
          <p:nvPr/>
        </p:nvSpPr>
        <p:spPr>
          <a:xfrm>
            <a:off x="4578800" y="5373236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livestream </a:t>
            </a:r>
            <a:r>
              <a:rPr lang="en-US" dirty="0" err="1"/>
              <a:t>của</a:t>
            </a:r>
            <a:r>
              <a:rPr lang="en-US" dirty="0"/>
              <a:t> MEREAL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4DA01-169E-4134-BC71-0288F8F3C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744" y="1719262"/>
            <a:ext cx="5381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5A852-8AE3-4E4F-91FA-3E6F1E76E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2122"/>
              </p:ext>
            </p:extLst>
          </p:nvPr>
        </p:nvGraphicFramePr>
        <p:xfrm>
          <a:off x="2224214" y="871151"/>
          <a:ext cx="8690918" cy="591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924">
                  <a:extLst>
                    <a:ext uri="{9D8B030D-6E8A-4147-A177-3AD203B41FA5}">
                      <a16:colId xmlns:a16="http://schemas.microsoft.com/office/drawing/2014/main" val="2504096401"/>
                    </a:ext>
                  </a:extLst>
                </a:gridCol>
                <a:gridCol w="3925501">
                  <a:extLst>
                    <a:ext uri="{9D8B030D-6E8A-4147-A177-3AD203B41FA5}">
                      <a16:colId xmlns:a16="http://schemas.microsoft.com/office/drawing/2014/main" val="479305069"/>
                    </a:ext>
                  </a:extLst>
                </a:gridCol>
                <a:gridCol w="3082493">
                  <a:extLst>
                    <a:ext uri="{9D8B030D-6E8A-4147-A177-3AD203B41FA5}">
                      <a16:colId xmlns:a16="http://schemas.microsoft.com/office/drawing/2014/main" val="1467043707"/>
                    </a:ext>
                  </a:extLst>
                </a:gridCol>
              </a:tblGrid>
              <a:tr h="2659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 điểm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Nhược điểm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1343869000"/>
                  </a:ext>
                </a:extLst>
              </a:tr>
              <a:tr h="178253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Conffetti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(Facebook Watch)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thưởng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chia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cuộc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tương tác được qua website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trao thưởng được quà tặng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trao thưởng được cho top chiến thắng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Ràng buộc người chiến thắng phải trả lời đúng hết câu hỏi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2543253774"/>
                  </a:ext>
                </a:extLst>
              </a:tr>
              <a:tr h="8725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Livestream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nền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Chỉ tương tác được bình luận không tương tác được trắc nghiệm chấm điểm.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công bằng trong việc trao thưởng.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930829670"/>
                  </a:ext>
                </a:extLst>
              </a:tr>
              <a:tr h="299583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MeReal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Tương tác trên cả 2 nền tảng web và thiết bị di động.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Ràng buộc thời gian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Trao thưởng tiền mặt và cả quà tặng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Lưu lịch sử chơi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Trao thưởng theo top chiến thắng (có cấu hình sẵn theo lịch phát sóng)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Quảng bá thương hiệu sản phẩm trực tiếp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chia đều giá trị giải thưởng cho top chiến thắng. 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ràng buộc người chiến thắng phải trả lời đúng hết câu hỏi.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thưởng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report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livestream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90874249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FBC73D5-650C-4A56-9CDC-A2D4605103F8}"/>
              </a:ext>
            </a:extLst>
          </p:cNvPr>
          <p:cNvGrpSpPr/>
          <p:nvPr/>
        </p:nvGrpSpPr>
        <p:grpSpPr>
          <a:xfrm>
            <a:off x="2224214" y="70021"/>
            <a:ext cx="2723823" cy="351000"/>
            <a:chOff x="0" y="12120"/>
            <a:chExt cx="2723823" cy="351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B1CBE1C-485C-4FAB-98AC-A2A442A32F20}"/>
                </a:ext>
              </a:extLst>
            </p:cNvPr>
            <p:cNvSpPr/>
            <p:nvPr/>
          </p:nvSpPr>
          <p:spPr>
            <a:xfrm>
              <a:off x="0" y="12120"/>
              <a:ext cx="2723823" cy="35100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F2F7535A-FCE7-4494-B213-E47FBF5EE830}"/>
                </a:ext>
              </a:extLst>
            </p:cNvPr>
            <p:cNvSpPr txBox="1"/>
            <p:nvPr/>
          </p:nvSpPr>
          <p:spPr>
            <a:xfrm>
              <a:off x="17134" y="29254"/>
              <a:ext cx="2689555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chung</a:t>
              </a:r>
              <a:endParaRPr lang="en-US" sz="1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53CE2D-7CD4-49A1-B67A-9F4CFB107EA1}"/>
              </a:ext>
            </a:extLst>
          </p:cNvPr>
          <p:cNvGrpSpPr/>
          <p:nvPr/>
        </p:nvGrpSpPr>
        <p:grpSpPr>
          <a:xfrm>
            <a:off x="2241348" y="470586"/>
            <a:ext cx="2723823" cy="351000"/>
            <a:chOff x="0" y="406320"/>
            <a:chExt cx="2723823" cy="351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7D5D87-31A8-4E70-8BE3-7ADD6BC98507}"/>
                </a:ext>
              </a:extLst>
            </p:cNvPr>
            <p:cNvSpPr/>
            <p:nvPr/>
          </p:nvSpPr>
          <p:spPr>
            <a:xfrm>
              <a:off x="0" y="406320"/>
              <a:ext cx="2723823" cy="35100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0996584-41AC-4863-AAB1-D2737ED58867}"/>
                </a:ext>
              </a:extLst>
            </p:cNvPr>
            <p:cNvSpPr txBox="1"/>
            <p:nvPr/>
          </p:nvSpPr>
          <p:spPr>
            <a:xfrm>
              <a:off x="17134" y="423454"/>
              <a:ext cx="2689555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1.4. 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sánh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quát</a:t>
              </a:r>
              <a:endParaRPr lang="en-US" sz="1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4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7680CE-D1B9-4017-A33B-015CC60A0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2301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E25A81-2B01-4CE3-8293-7245D84D5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611771"/>
              </p:ext>
            </p:extLst>
          </p:nvPr>
        </p:nvGraphicFramePr>
        <p:xfrm>
          <a:off x="2199500" y="1997839"/>
          <a:ext cx="9588845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28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531383-AA23-432D-B99F-F928B765C9A3}"/>
              </a:ext>
            </a:extLst>
          </p:cNvPr>
          <p:cNvGraphicFramePr/>
          <p:nvPr/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6FDC2A-7CCF-4052-BEB9-5187F946A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303431"/>
              </p:ext>
            </p:extLst>
          </p:nvPr>
        </p:nvGraphicFramePr>
        <p:xfrm>
          <a:off x="2323069" y="5187929"/>
          <a:ext cx="8855675" cy="128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794CB1-D8F0-442F-81F8-6C430BBA0C97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4" y="1905000"/>
            <a:ext cx="3745221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0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637ED9-DB48-4083-9F90-23DE517D1A52}"/>
              </a:ext>
            </a:extLst>
          </p:cNvPr>
          <p:cNvGraphicFramePr/>
          <p:nvPr/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C87E58-CF2B-4A9C-8783-ABBAFE7D9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367736"/>
              </p:ext>
            </p:extLst>
          </p:nvPr>
        </p:nvGraphicFramePr>
        <p:xfrm>
          <a:off x="2108887" y="4275438"/>
          <a:ext cx="9284044" cy="258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E9B62E-3081-4D9E-A237-5AB942BC28E7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20" y="299429"/>
            <a:ext cx="5676386" cy="3547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573</TotalTime>
  <Words>1598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Nguyễn Đức</dc:creator>
  <cp:lastModifiedBy>Thắng Nguyễn Đức</cp:lastModifiedBy>
  <cp:revision>52</cp:revision>
  <dcterms:created xsi:type="dcterms:W3CDTF">2019-11-09T09:12:45Z</dcterms:created>
  <dcterms:modified xsi:type="dcterms:W3CDTF">2019-11-22T16:20:21Z</dcterms:modified>
</cp:coreProperties>
</file>