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0544A1-B3C2-43F6-A277-30D11F4B8A64}" type="doc">
      <dgm:prSet loTypeId="urn:microsoft.com/office/officeart/2008/layout/VerticalCurvedList" loCatId="list" qsTypeId="urn:microsoft.com/office/officeart/2005/8/quickstyle/simple2" qsCatId="simple" csTypeId="urn:microsoft.com/office/officeart/2005/8/colors/accent0_3" csCatId="mainScheme" phldr="1"/>
      <dgm:spPr/>
    </dgm:pt>
    <dgm:pt modelId="{CE67E831-8925-4124-AB3C-CDA2F441F066}">
      <dgm:prSet phldrT="[Text]"/>
      <dgm:spPr/>
      <dgm:t>
        <a:bodyPr/>
        <a:lstStyle/>
        <a:p>
          <a:r>
            <a:rPr lang="en-US" dirty="0" err="1"/>
            <a:t>Giới</a:t>
          </a:r>
          <a:r>
            <a:rPr lang="en-US" dirty="0"/>
            <a:t> </a:t>
          </a:r>
          <a:r>
            <a:rPr lang="en-US" dirty="0" err="1"/>
            <a:t>thiệu</a:t>
          </a:r>
          <a:r>
            <a:rPr lang="en-US" dirty="0"/>
            <a:t> </a:t>
          </a:r>
          <a:r>
            <a:rPr lang="en-US" dirty="0" err="1"/>
            <a:t>chung</a:t>
          </a:r>
          <a:endParaRPr lang="en-US" dirty="0"/>
        </a:p>
      </dgm:t>
    </dgm:pt>
    <dgm:pt modelId="{546A43E7-CC71-488A-A881-BD42ED9B0698}" type="parTrans" cxnId="{2D420CF4-0A4F-4CC5-88E2-FDB4E7D2E3ED}">
      <dgm:prSet/>
      <dgm:spPr/>
      <dgm:t>
        <a:bodyPr/>
        <a:lstStyle/>
        <a:p>
          <a:endParaRPr lang="en-US"/>
        </a:p>
      </dgm:t>
    </dgm:pt>
    <dgm:pt modelId="{DCE8F583-FBDA-4804-BB4D-DD63A6CB71AA}" type="sibTrans" cxnId="{2D420CF4-0A4F-4CC5-88E2-FDB4E7D2E3ED}">
      <dgm:prSet/>
      <dgm:spPr/>
      <dgm:t>
        <a:bodyPr/>
        <a:lstStyle/>
        <a:p>
          <a:endParaRPr lang="en-US"/>
        </a:p>
      </dgm:t>
    </dgm:pt>
    <dgm:pt modelId="{FB77ED15-2CA9-43ED-868C-4B4ED8CA1880}">
      <dgm:prSet phldrT="[Text]"/>
      <dgm:spPr/>
      <dgm:t>
        <a:bodyPr/>
        <a:lstStyle/>
        <a:p>
          <a:r>
            <a:rPr lang="en-US" dirty="0" err="1"/>
            <a:t>Kiến</a:t>
          </a:r>
          <a:r>
            <a:rPr lang="en-US" dirty="0"/>
            <a:t> </a:t>
          </a:r>
          <a:r>
            <a:rPr lang="en-US" dirty="0" err="1"/>
            <a:t>thức</a:t>
          </a:r>
          <a:r>
            <a:rPr lang="en-US" dirty="0"/>
            <a:t> </a:t>
          </a:r>
          <a:r>
            <a:rPr lang="en-US" dirty="0" err="1"/>
            <a:t>chung</a:t>
          </a:r>
          <a:endParaRPr lang="en-US" dirty="0"/>
        </a:p>
      </dgm:t>
    </dgm:pt>
    <dgm:pt modelId="{753F8213-E048-46E0-8E5B-D22D1CBE2373}" type="parTrans" cxnId="{B8654C6F-FE61-413B-A2F4-47CAB653175E}">
      <dgm:prSet/>
      <dgm:spPr/>
      <dgm:t>
        <a:bodyPr/>
        <a:lstStyle/>
        <a:p>
          <a:endParaRPr lang="en-US"/>
        </a:p>
      </dgm:t>
    </dgm:pt>
    <dgm:pt modelId="{6C5FF460-7516-407F-A2D9-6B360F136EA9}" type="sibTrans" cxnId="{B8654C6F-FE61-413B-A2F4-47CAB653175E}">
      <dgm:prSet/>
      <dgm:spPr/>
      <dgm:t>
        <a:bodyPr/>
        <a:lstStyle/>
        <a:p>
          <a:endParaRPr lang="en-US"/>
        </a:p>
      </dgm:t>
    </dgm:pt>
    <dgm:pt modelId="{761FD984-AA3E-467A-93B7-ABEF1A1A679F}">
      <dgm:prSet phldrT="[Text]"/>
      <dgm:spPr/>
      <dgm:t>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dgm:t>
    </dgm:pt>
    <dgm:pt modelId="{4273FADC-8198-4749-8E97-6007A44746AE}" type="parTrans" cxnId="{11D41EBD-1AB4-4386-B734-2A03489CE5D5}">
      <dgm:prSet/>
      <dgm:spPr/>
      <dgm:t>
        <a:bodyPr/>
        <a:lstStyle/>
        <a:p>
          <a:endParaRPr lang="en-US"/>
        </a:p>
      </dgm:t>
    </dgm:pt>
    <dgm:pt modelId="{F1990A74-903D-4279-85B9-1267DFC2B8CF}" type="sibTrans" cxnId="{11D41EBD-1AB4-4386-B734-2A03489CE5D5}">
      <dgm:prSet/>
      <dgm:spPr/>
      <dgm:t>
        <a:bodyPr/>
        <a:lstStyle/>
        <a:p>
          <a:endParaRPr lang="en-US"/>
        </a:p>
      </dgm:t>
    </dgm:pt>
    <dgm:pt modelId="{D2FA1E36-5D3E-4953-B2B2-2B49D505BA70}">
      <dgm:prSet phldrT="[Text]"/>
      <dgm:spPr/>
      <dgm:t>
        <a:bodyPr/>
        <a:lstStyle/>
        <a:p>
          <a:r>
            <a:rPr lang="en-US" dirty="0" err="1"/>
            <a:t>Giới</a:t>
          </a:r>
          <a:r>
            <a:rPr lang="en-US" dirty="0"/>
            <a:t> </a:t>
          </a:r>
          <a:r>
            <a:rPr lang="en-US" dirty="0" err="1"/>
            <a:t>thiệu</a:t>
          </a:r>
          <a:r>
            <a:rPr lang="en-US" dirty="0"/>
            <a:t> </a:t>
          </a:r>
          <a:r>
            <a:rPr lang="en-US" dirty="0" err="1"/>
            <a:t>giao</a:t>
          </a:r>
          <a:r>
            <a:rPr lang="en-US" dirty="0"/>
            <a:t> </a:t>
          </a:r>
          <a:r>
            <a:rPr lang="en-US" dirty="0" err="1"/>
            <a:t>diện</a:t>
          </a:r>
          <a:endParaRPr lang="en-US" dirty="0"/>
        </a:p>
      </dgm:t>
    </dgm:pt>
    <dgm:pt modelId="{13F0E661-355D-4CF5-A529-E7F86E3BBE6C}" type="parTrans" cxnId="{17B00A3F-858D-4569-A904-1893EDB9DAB0}">
      <dgm:prSet/>
      <dgm:spPr/>
      <dgm:t>
        <a:bodyPr/>
        <a:lstStyle/>
        <a:p>
          <a:endParaRPr lang="en-US"/>
        </a:p>
      </dgm:t>
    </dgm:pt>
    <dgm:pt modelId="{1BF7D087-FC08-45D1-B609-79A374795076}" type="sibTrans" cxnId="{17B00A3F-858D-4569-A904-1893EDB9DAB0}">
      <dgm:prSet/>
      <dgm:spPr/>
      <dgm:t>
        <a:bodyPr/>
        <a:lstStyle/>
        <a:p>
          <a:endParaRPr lang="en-US"/>
        </a:p>
      </dgm:t>
    </dgm:pt>
    <dgm:pt modelId="{F5648DDA-109F-4A25-BD3A-626BE37026AE}">
      <dgm:prSet phldrT="[Text]"/>
      <dgm:spPr/>
      <dgm:t>
        <a:bodyPr/>
        <a:lstStyle/>
        <a:p>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dgm:t>
    </dgm:pt>
    <dgm:pt modelId="{84141D2D-76B8-47C7-B107-21064BFA2F3B}" type="parTrans" cxnId="{406A3650-CBA8-478A-9403-E8AC46B5045E}">
      <dgm:prSet/>
      <dgm:spPr/>
      <dgm:t>
        <a:bodyPr/>
        <a:lstStyle/>
        <a:p>
          <a:endParaRPr lang="en-US"/>
        </a:p>
      </dgm:t>
    </dgm:pt>
    <dgm:pt modelId="{3C8A0E89-8745-434C-9E1C-5801D77AF48A}" type="sibTrans" cxnId="{406A3650-CBA8-478A-9403-E8AC46B5045E}">
      <dgm:prSet/>
      <dgm:spPr/>
      <dgm:t>
        <a:bodyPr/>
        <a:lstStyle/>
        <a:p>
          <a:endParaRPr lang="en-US"/>
        </a:p>
      </dgm:t>
    </dgm:pt>
    <dgm:pt modelId="{F52ABAB5-E331-4314-B0A4-CC5CACF34551}" type="pres">
      <dgm:prSet presAssocID="{760544A1-B3C2-43F6-A277-30D11F4B8A64}" presName="Name0" presStyleCnt="0">
        <dgm:presLayoutVars>
          <dgm:chMax val="7"/>
          <dgm:chPref val="7"/>
          <dgm:dir/>
        </dgm:presLayoutVars>
      </dgm:prSet>
      <dgm:spPr/>
    </dgm:pt>
    <dgm:pt modelId="{21EBC521-BB00-41D6-B2D5-5C66CE86F931}" type="pres">
      <dgm:prSet presAssocID="{760544A1-B3C2-43F6-A277-30D11F4B8A64}" presName="Name1" presStyleCnt="0"/>
      <dgm:spPr/>
    </dgm:pt>
    <dgm:pt modelId="{B7391CA6-80B8-49CD-9919-A6B82CE31790}" type="pres">
      <dgm:prSet presAssocID="{760544A1-B3C2-43F6-A277-30D11F4B8A64}" presName="cycle" presStyleCnt="0"/>
      <dgm:spPr/>
    </dgm:pt>
    <dgm:pt modelId="{ED0287B8-E738-4EA1-9464-321139D1DECE}" type="pres">
      <dgm:prSet presAssocID="{760544A1-B3C2-43F6-A277-30D11F4B8A64}" presName="srcNode" presStyleLbl="node1" presStyleIdx="0" presStyleCnt="5"/>
      <dgm:spPr/>
    </dgm:pt>
    <dgm:pt modelId="{33B8BE23-EB29-41BE-90A3-9841C08A9FDA}" type="pres">
      <dgm:prSet presAssocID="{760544A1-B3C2-43F6-A277-30D11F4B8A64}" presName="conn" presStyleLbl="parChTrans1D2" presStyleIdx="0" presStyleCnt="1"/>
      <dgm:spPr/>
    </dgm:pt>
    <dgm:pt modelId="{28BB7CF4-35E9-4A88-AC2E-0B4D8F32D7C9}" type="pres">
      <dgm:prSet presAssocID="{760544A1-B3C2-43F6-A277-30D11F4B8A64}" presName="extraNode" presStyleLbl="node1" presStyleIdx="0" presStyleCnt="5"/>
      <dgm:spPr/>
    </dgm:pt>
    <dgm:pt modelId="{BA9CD3E7-689A-40B9-A9F8-C30216D568F6}" type="pres">
      <dgm:prSet presAssocID="{760544A1-B3C2-43F6-A277-30D11F4B8A64}" presName="dstNode" presStyleLbl="node1" presStyleIdx="0" presStyleCnt="5"/>
      <dgm:spPr/>
    </dgm:pt>
    <dgm:pt modelId="{BB39F37F-EA1D-4298-8887-566656E078FC}" type="pres">
      <dgm:prSet presAssocID="{CE67E831-8925-4124-AB3C-CDA2F441F066}" presName="text_1" presStyleLbl="node1" presStyleIdx="0" presStyleCnt="5">
        <dgm:presLayoutVars>
          <dgm:bulletEnabled val="1"/>
        </dgm:presLayoutVars>
      </dgm:prSet>
      <dgm:spPr/>
    </dgm:pt>
    <dgm:pt modelId="{A12F61BD-B689-44EF-AD60-63A82792EFE9}" type="pres">
      <dgm:prSet presAssocID="{CE67E831-8925-4124-AB3C-CDA2F441F066}" presName="accent_1" presStyleCnt="0"/>
      <dgm:spPr/>
    </dgm:pt>
    <dgm:pt modelId="{53AEDB2D-113A-4B21-8AA1-BCC3B7EEB931}" type="pres">
      <dgm:prSet presAssocID="{CE67E831-8925-4124-AB3C-CDA2F441F066}" presName="accentRepeatNode" presStyleLbl="solidFgAcc1" presStyleIdx="0" presStyleCnt="5"/>
      <dgm:spPr/>
    </dgm:pt>
    <dgm:pt modelId="{79BD2C2A-26ED-4FB9-B5D2-B8307DFB5ADD}" type="pres">
      <dgm:prSet presAssocID="{FB77ED15-2CA9-43ED-868C-4B4ED8CA1880}" presName="text_2" presStyleLbl="node1" presStyleIdx="1" presStyleCnt="5">
        <dgm:presLayoutVars>
          <dgm:bulletEnabled val="1"/>
        </dgm:presLayoutVars>
      </dgm:prSet>
      <dgm:spPr/>
    </dgm:pt>
    <dgm:pt modelId="{87A67179-7BFB-4B26-971B-86EEDC8F3ABB}" type="pres">
      <dgm:prSet presAssocID="{FB77ED15-2CA9-43ED-868C-4B4ED8CA1880}" presName="accent_2" presStyleCnt="0"/>
      <dgm:spPr/>
    </dgm:pt>
    <dgm:pt modelId="{318F0525-3D00-4148-A8FB-70BD1183D67E}" type="pres">
      <dgm:prSet presAssocID="{FB77ED15-2CA9-43ED-868C-4B4ED8CA1880}" presName="accentRepeatNode" presStyleLbl="solidFgAcc1" presStyleIdx="1" presStyleCnt="5"/>
      <dgm:spPr/>
    </dgm:pt>
    <dgm:pt modelId="{FB6C1F7F-4D3D-4928-A97B-1035F3FCF384}" type="pres">
      <dgm:prSet presAssocID="{761FD984-AA3E-467A-93B7-ABEF1A1A679F}" presName="text_3" presStyleLbl="node1" presStyleIdx="2" presStyleCnt="5">
        <dgm:presLayoutVars>
          <dgm:bulletEnabled val="1"/>
        </dgm:presLayoutVars>
      </dgm:prSet>
      <dgm:spPr/>
    </dgm:pt>
    <dgm:pt modelId="{30BB2EB6-8110-4659-9DEA-7F8C61E4BB70}" type="pres">
      <dgm:prSet presAssocID="{761FD984-AA3E-467A-93B7-ABEF1A1A679F}" presName="accent_3" presStyleCnt="0"/>
      <dgm:spPr/>
    </dgm:pt>
    <dgm:pt modelId="{A03E8476-845E-40CD-887C-D8744F417FBF}" type="pres">
      <dgm:prSet presAssocID="{761FD984-AA3E-467A-93B7-ABEF1A1A679F}" presName="accentRepeatNode" presStyleLbl="solidFgAcc1" presStyleIdx="2" presStyleCnt="5"/>
      <dgm:spPr/>
    </dgm:pt>
    <dgm:pt modelId="{FBC52CF6-0F99-4244-BB2A-C257ED5F7C3C}" type="pres">
      <dgm:prSet presAssocID="{D2FA1E36-5D3E-4953-B2B2-2B49D505BA70}" presName="text_4" presStyleLbl="node1" presStyleIdx="3" presStyleCnt="5">
        <dgm:presLayoutVars>
          <dgm:bulletEnabled val="1"/>
        </dgm:presLayoutVars>
      </dgm:prSet>
      <dgm:spPr/>
    </dgm:pt>
    <dgm:pt modelId="{A7DD7BF6-FA82-4DCF-ACE2-87C754AAB796}" type="pres">
      <dgm:prSet presAssocID="{D2FA1E36-5D3E-4953-B2B2-2B49D505BA70}" presName="accent_4" presStyleCnt="0"/>
      <dgm:spPr/>
    </dgm:pt>
    <dgm:pt modelId="{067E082E-00F3-4F31-B55B-D236B8DACEB9}" type="pres">
      <dgm:prSet presAssocID="{D2FA1E36-5D3E-4953-B2B2-2B49D505BA70}" presName="accentRepeatNode" presStyleLbl="solidFgAcc1" presStyleIdx="3" presStyleCnt="5"/>
      <dgm:spPr/>
    </dgm:pt>
    <dgm:pt modelId="{BD528636-7F4F-464C-8FE8-BF32DE616690}" type="pres">
      <dgm:prSet presAssocID="{F5648DDA-109F-4A25-BD3A-626BE37026AE}" presName="text_5" presStyleLbl="node1" presStyleIdx="4" presStyleCnt="5">
        <dgm:presLayoutVars>
          <dgm:bulletEnabled val="1"/>
        </dgm:presLayoutVars>
      </dgm:prSet>
      <dgm:spPr/>
    </dgm:pt>
    <dgm:pt modelId="{ECC664A7-487E-4C2A-BBF1-B716A880AD8D}" type="pres">
      <dgm:prSet presAssocID="{F5648DDA-109F-4A25-BD3A-626BE37026AE}" presName="accent_5" presStyleCnt="0"/>
      <dgm:spPr/>
    </dgm:pt>
    <dgm:pt modelId="{9B61AC07-62E6-4E5B-8309-EB31472FAF7B}" type="pres">
      <dgm:prSet presAssocID="{F5648DDA-109F-4A25-BD3A-626BE37026AE}" presName="accentRepeatNode" presStyleLbl="solidFgAcc1" presStyleIdx="4" presStyleCnt="5"/>
      <dgm:spPr/>
    </dgm:pt>
  </dgm:ptLst>
  <dgm:cxnLst>
    <dgm:cxn modelId="{4BC7F910-7EAD-4301-A59E-D5F1E620AB06}" type="presOf" srcId="{FB77ED15-2CA9-43ED-868C-4B4ED8CA1880}" destId="{79BD2C2A-26ED-4FB9-B5D2-B8307DFB5ADD}" srcOrd="0" destOrd="0" presId="urn:microsoft.com/office/officeart/2008/layout/VerticalCurvedList"/>
    <dgm:cxn modelId="{877FCA20-F418-41E2-9CED-90127D9D34D6}" type="presOf" srcId="{CE67E831-8925-4124-AB3C-CDA2F441F066}" destId="{BB39F37F-EA1D-4298-8887-566656E078FC}" srcOrd="0" destOrd="0" presId="urn:microsoft.com/office/officeart/2008/layout/VerticalCurvedList"/>
    <dgm:cxn modelId="{17B00A3F-858D-4569-A904-1893EDB9DAB0}" srcId="{760544A1-B3C2-43F6-A277-30D11F4B8A64}" destId="{D2FA1E36-5D3E-4953-B2B2-2B49D505BA70}" srcOrd="3" destOrd="0" parTransId="{13F0E661-355D-4CF5-A529-E7F86E3BBE6C}" sibTransId="{1BF7D087-FC08-45D1-B609-79A374795076}"/>
    <dgm:cxn modelId="{159A593F-2548-4D75-8388-6D8B6F632B0E}" type="presOf" srcId="{761FD984-AA3E-467A-93B7-ABEF1A1A679F}" destId="{FB6C1F7F-4D3D-4928-A97B-1035F3FCF384}" srcOrd="0" destOrd="0" presId="urn:microsoft.com/office/officeart/2008/layout/VerticalCurvedList"/>
    <dgm:cxn modelId="{384F9045-DCB6-4232-931C-1A10311AF108}" type="presOf" srcId="{DCE8F583-FBDA-4804-BB4D-DD63A6CB71AA}" destId="{33B8BE23-EB29-41BE-90A3-9841C08A9FDA}" srcOrd="0" destOrd="0" presId="urn:microsoft.com/office/officeart/2008/layout/VerticalCurvedList"/>
    <dgm:cxn modelId="{B8654C6F-FE61-413B-A2F4-47CAB653175E}" srcId="{760544A1-B3C2-43F6-A277-30D11F4B8A64}" destId="{FB77ED15-2CA9-43ED-868C-4B4ED8CA1880}" srcOrd="1" destOrd="0" parTransId="{753F8213-E048-46E0-8E5B-D22D1CBE2373}" sibTransId="{6C5FF460-7516-407F-A2D9-6B360F136EA9}"/>
    <dgm:cxn modelId="{406A3650-CBA8-478A-9403-E8AC46B5045E}" srcId="{760544A1-B3C2-43F6-A277-30D11F4B8A64}" destId="{F5648DDA-109F-4A25-BD3A-626BE37026AE}" srcOrd="4" destOrd="0" parTransId="{84141D2D-76B8-47C7-B107-21064BFA2F3B}" sibTransId="{3C8A0E89-8745-434C-9E1C-5801D77AF48A}"/>
    <dgm:cxn modelId="{5D90DC8A-5418-4A2E-888E-45D7AD38EE61}" type="presOf" srcId="{760544A1-B3C2-43F6-A277-30D11F4B8A64}" destId="{F52ABAB5-E331-4314-B0A4-CC5CACF34551}" srcOrd="0" destOrd="0" presId="urn:microsoft.com/office/officeart/2008/layout/VerticalCurvedList"/>
    <dgm:cxn modelId="{11D41EBD-1AB4-4386-B734-2A03489CE5D5}" srcId="{760544A1-B3C2-43F6-A277-30D11F4B8A64}" destId="{761FD984-AA3E-467A-93B7-ABEF1A1A679F}" srcOrd="2" destOrd="0" parTransId="{4273FADC-8198-4749-8E97-6007A44746AE}" sibTransId="{F1990A74-903D-4279-85B9-1267DFC2B8CF}"/>
    <dgm:cxn modelId="{D1E781EB-723D-4731-9580-A2CF8013161D}" type="presOf" srcId="{F5648DDA-109F-4A25-BD3A-626BE37026AE}" destId="{BD528636-7F4F-464C-8FE8-BF32DE616690}" srcOrd="0" destOrd="0" presId="urn:microsoft.com/office/officeart/2008/layout/VerticalCurvedList"/>
    <dgm:cxn modelId="{2D420CF4-0A4F-4CC5-88E2-FDB4E7D2E3ED}" srcId="{760544A1-B3C2-43F6-A277-30D11F4B8A64}" destId="{CE67E831-8925-4124-AB3C-CDA2F441F066}" srcOrd="0" destOrd="0" parTransId="{546A43E7-CC71-488A-A881-BD42ED9B0698}" sibTransId="{DCE8F583-FBDA-4804-BB4D-DD63A6CB71AA}"/>
    <dgm:cxn modelId="{BE4FE5F5-3B4C-4FBF-89FD-A6ED5944AEE4}" type="presOf" srcId="{D2FA1E36-5D3E-4953-B2B2-2B49D505BA70}" destId="{FBC52CF6-0F99-4244-BB2A-C257ED5F7C3C}" srcOrd="0" destOrd="0" presId="urn:microsoft.com/office/officeart/2008/layout/VerticalCurvedList"/>
    <dgm:cxn modelId="{875355D1-A840-46FC-829B-2590AA2D6CD8}" type="presParOf" srcId="{F52ABAB5-E331-4314-B0A4-CC5CACF34551}" destId="{21EBC521-BB00-41D6-B2D5-5C66CE86F931}" srcOrd="0" destOrd="0" presId="urn:microsoft.com/office/officeart/2008/layout/VerticalCurvedList"/>
    <dgm:cxn modelId="{A00DD746-105C-498B-8A1E-FB6D5FCA41C0}" type="presParOf" srcId="{21EBC521-BB00-41D6-B2D5-5C66CE86F931}" destId="{B7391CA6-80B8-49CD-9919-A6B82CE31790}" srcOrd="0" destOrd="0" presId="urn:microsoft.com/office/officeart/2008/layout/VerticalCurvedList"/>
    <dgm:cxn modelId="{9C643BC1-55A8-4E9D-B69F-42660248D995}" type="presParOf" srcId="{B7391CA6-80B8-49CD-9919-A6B82CE31790}" destId="{ED0287B8-E738-4EA1-9464-321139D1DECE}" srcOrd="0" destOrd="0" presId="urn:microsoft.com/office/officeart/2008/layout/VerticalCurvedList"/>
    <dgm:cxn modelId="{C7AFE636-7743-4A01-82DE-6AF701DB82BE}" type="presParOf" srcId="{B7391CA6-80B8-49CD-9919-A6B82CE31790}" destId="{33B8BE23-EB29-41BE-90A3-9841C08A9FDA}" srcOrd="1" destOrd="0" presId="urn:microsoft.com/office/officeart/2008/layout/VerticalCurvedList"/>
    <dgm:cxn modelId="{E43E5C60-6122-475E-8902-69073BB0A590}" type="presParOf" srcId="{B7391CA6-80B8-49CD-9919-A6B82CE31790}" destId="{28BB7CF4-35E9-4A88-AC2E-0B4D8F32D7C9}" srcOrd="2" destOrd="0" presId="urn:microsoft.com/office/officeart/2008/layout/VerticalCurvedList"/>
    <dgm:cxn modelId="{81203EB4-0C15-47D9-B78F-5371DEE11F22}" type="presParOf" srcId="{B7391CA6-80B8-49CD-9919-A6B82CE31790}" destId="{BA9CD3E7-689A-40B9-A9F8-C30216D568F6}" srcOrd="3" destOrd="0" presId="urn:microsoft.com/office/officeart/2008/layout/VerticalCurvedList"/>
    <dgm:cxn modelId="{93F08A32-8DC3-4BB7-8C44-6D49B3CF382C}" type="presParOf" srcId="{21EBC521-BB00-41D6-B2D5-5C66CE86F931}" destId="{BB39F37F-EA1D-4298-8887-566656E078FC}" srcOrd="1" destOrd="0" presId="urn:microsoft.com/office/officeart/2008/layout/VerticalCurvedList"/>
    <dgm:cxn modelId="{5BFA380C-C08B-493C-AB15-FAB772E0F216}" type="presParOf" srcId="{21EBC521-BB00-41D6-B2D5-5C66CE86F931}" destId="{A12F61BD-B689-44EF-AD60-63A82792EFE9}" srcOrd="2" destOrd="0" presId="urn:microsoft.com/office/officeart/2008/layout/VerticalCurvedList"/>
    <dgm:cxn modelId="{2E70B4F3-3A48-4012-A768-6450F8677DC1}" type="presParOf" srcId="{A12F61BD-B689-44EF-AD60-63A82792EFE9}" destId="{53AEDB2D-113A-4B21-8AA1-BCC3B7EEB931}" srcOrd="0" destOrd="0" presId="urn:microsoft.com/office/officeart/2008/layout/VerticalCurvedList"/>
    <dgm:cxn modelId="{CABFE68F-3BDC-45CC-800E-4798D909A25C}" type="presParOf" srcId="{21EBC521-BB00-41D6-B2D5-5C66CE86F931}" destId="{79BD2C2A-26ED-4FB9-B5D2-B8307DFB5ADD}" srcOrd="3" destOrd="0" presId="urn:microsoft.com/office/officeart/2008/layout/VerticalCurvedList"/>
    <dgm:cxn modelId="{91FED9EE-18F5-4EFA-B594-CB6274898E05}" type="presParOf" srcId="{21EBC521-BB00-41D6-B2D5-5C66CE86F931}" destId="{87A67179-7BFB-4B26-971B-86EEDC8F3ABB}" srcOrd="4" destOrd="0" presId="urn:microsoft.com/office/officeart/2008/layout/VerticalCurvedList"/>
    <dgm:cxn modelId="{60D057AA-DC4E-46D1-83E5-8AC969165D7A}" type="presParOf" srcId="{87A67179-7BFB-4B26-971B-86EEDC8F3ABB}" destId="{318F0525-3D00-4148-A8FB-70BD1183D67E}" srcOrd="0" destOrd="0" presId="urn:microsoft.com/office/officeart/2008/layout/VerticalCurvedList"/>
    <dgm:cxn modelId="{A089BB30-E127-4F11-9B8B-F88B0917DD56}" type="presParOf" srcId="{21EBC521-BB00-41D6-B2D5-5C66CE86F931}" destId="{FB6C1F7F-4D3D-4928-A97B-1035F3FCF384}" srcOrd="5" destOrd="0" presId="urn:microsoft.com/office/officeart/2008/layout/VerticalCurvedList"/>
    <dgm:cxn modelId="{B2D7279F-F634-4BCB-A5FC-8EA6CF797C0B}" type="presParOf" srcId="{21EBC521-BB00-41D6-B2D5-5C66CE86F931}" destId="{30BB2EB6-8110-4659-9DEA-7F8C61E4BB70}" srcOrd="6" destOrd="0" presId="urn:microsoft.com/office/officeart/2008/layout/VerticalCurvedList"/>
    <dgm:cxn modelId="{6388C19C-F4D7-4E14-BEF5-717109355F96}" type="presParOf" srcId="{30BB2EB6-8110-4659-9DEA-7F8C61E4BB70}" destId="{A03E8476-845E-40CD-887C-D8744F417FBF}" srcOrd="0" destOrd="0" presId="urn:microsoft.com/office/officeart/2008/layout/VerticalCurvedList"/>
    <dgm:cxn modelId="{460D7EFD-7F8A-4BBE-A475-D441FD7A6828}" type="presParOf" srcId="{21EBC521-BB00-41D6-B2D5-5C66CE86F931}" destId="{FBC52CF6-0F99-4244-BB2A-C257ED5F7C3C}" srcOrd="7" destOrd="0" presId="urn:microsoft.com/office/officeart/2008/layout/VerticalCurvedList"/>
    <dgm:cxn modelId="{10D2453C-0BD9-4790-BC02-9AA95084CCD9}" type="presParOf" srcId="{21EBC521-BB00-41D6-B2D5-5C66CE86F931}" destId="{A7DD7BF6-FA82-4DCF-ACE2-87C754AAB796}" srcOrd="8" destOrd="0" presId="urn:microsoft.com/office/officeart/2008/layout/VerticalCurvedList"/>
    <dgm:cxn modelId="{F75F8D1E-8513-4774-A7B8-2E4BA6A73D64}" type="presParOf" srcId="{A7DD7BF6-FA82-4DCF-ACE2-87C754AAB796}" destId="{067E082E-00F3-4F31-B55B-D236B8DACEB9}" srcOrd="0" destOrd="0" presId="urn:microsoft.com/office/officeart/2008/layout/VerticalCurvedList"/>
    <dgm:cxn modelId="{3C26C7AC-AF8C-4EB0-8489-C911D2FEBEEC}" type="presParOf" srcId="{21EBC521-BB00-41D6-B2D5-5C66CE86F931}" destId="{BD528636-7F4F-464C-8FE8-BF32DE616690}" srcOrd="9" destOrd="0" presId="urn:microsoft.com/office/officeart/2008/layout/VerticalCurvedList"/>
    <dgm:cxn modelId="{F31C3C66-55F3-47AB-9BDF-8C47ACE7D223}" type="presParOf" srcId="{21EBC521-BB00-41D6-B2D5-5C66CE86F931}" destId="{ECC664A7-487E-4C2A-BBF1-B716A880AD8D}" srcOrd="10" destOrd="0" presId="urn:microsoft.com/office/officeart/2008/layout/VerticalCurvedList"/>
    <dgm:cxn modelId="{17C7633E-2DA9-45FB-8793-C24DFF90E559}" type="presParOf" srcId="{ECC664A7-487E-4C2A-BBF1-B716A880AD8D}" destId="{9B61AC07-62E6-4E5B-8309-EB31472FAF7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8FB6DF-4227-4378-A005-FC59A20BAAE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7D44772-CAF9-4243-96C1-ED0FA4316D4F}">
      <dgm:prSet/>
      <dgm:spPr/>
      <dgm:t>
        <a:bodyPr/>
        <a:lstStyle/>
        <a:p>
          <a:r>
            <a:rPr lang="en-US" dirty="0"/>
            <a:t>NAT </a:t>
          </a:r>
          <a:r>
            <a:rPr lang="en-US" dirty="0" err="1"/>
            <a:t>sử</a:t>
          </a:r>
          <a:r>
            <a:rPr lang="en-US" dirty="0"/>
            <a:t> </a:t>
          </a:r>
          <a:r>
            <a:rPr lang="en-US" dirty="0" err="1"/>
            <a:t>dụng</a:t>
          </a:r>
          <a:r>
            <a:rPr lang="en-US" dirty="0"/>
            <a:t> IP </a:t>
          </a:r>
          <a:r>
            <a:rPr lang="en-US" dirty="0" err="1"/>
            <a:t>của</a:t>
          </a:r>
          <a:r>
            <a:rPr lang="en-US" dirty="0"/>
            <a:t> </a:t>
          </a:r>
          <a:r>
            <a:rPr lang="en-US" dirty="0" err="1"/>
            <a:t>chính</a:t>
          </a:r>
          <a:r>
            <a:rPr lang="en-US" dirty="0"/>
            <a:t> </a:t>
          </a:r>
          <a:r>
            <a:rPr lang="en-US" dirty="0" err="1"/>
            <a:t>nó</a:t>
          </a:r>
          <a:r>
            <a:rPr lang="en-US" dirty="0"/>
            <a:t> </a:t>
          </a:r>
          <a:r>
            <a:rPr lang="en-US" dirty="0" err="1"/>
            <a:t>làm</a:t>
          </a:r>
          <a:r>
            <a:rPr lang="en-US" dirty="0"/>
            <a:t> IP </a:t>
          </a:r>
          <a:r>
            <a:rPr lang="en-US" dirty="0" err="1"/>
            <a:t>công</a:t>
          </a:r>
          <a:r>
            <a:rPr lang="en-US" dirty="0"/>
            <a:t> </a:t>
          </a:r>
          <a:r>
            <a:rPr lang="en-US" dirty="0" err="1"/>
            <a:t>cộng</a:t>
          </a:r>
          <a:r>
            <a:rPr lang="en-US" dirty="0"/>
            <a:t> </a:t>
          </a:r>
          <a:r>
            <a:rPr lang="en-US" dirty="0" err="1"/>
            <a:t>cho</a:t>
          </a:r>
          <a:r>
            <a:rPr lang="en-US" dirty="0"/>
            <a:t> </a:t>
          </a:r>
          <a:r>
            <a:rPr lang="en-US" dirty="0" err="1"/>
            <a:t>mỗi</a:t>
          </a:r>
          <a:r>
            <a:rPr lang="en-US" dirty="0"/>
            <a:t> </a:t>
          </a:r>
          <a:r>
            <a:rPr lang="en-US" dirty="0" err="1"/>
            <a:t>máy</a:t>
          </a:r>
          <a:r>
            <a:rPr lang="en-US" dirty="0"/>
            <a:t> con (client) </a:t>
          </a:r>
          <a:r>
            <a:rPr lang="en-US" dirty="0" err="1"/>
            <a:t>với</a:t>
          </a:r>
          <a:r>
            <a:rPr lang="en-US" dirty="0"/>
            <a:t> IP </a:t>
          </a:r>
          <a:r>
            <a:rPr lang="en-US" dirty="0" err="1"/>
            <a:t>riêng</a:t>
          </a:r>
          <a:r>
            <a:rPr lang="en-US" dirty="0"/>
            <a:t>. </a:t>
          </a:r>
          <a:r>
            <a:rPr lang="en-US" dirty="0" err="1"/>
            <a:t>Khi</a:t>
          </a:r>
          <a:r>
            <a:rPr lang="en-US" dirty="0"/>
            <a:t> </a:t>
          </a:r>
          <a:r>
            <a:rPr lang="en-US" dirty="0" err="1"/>
            <a:t>một</a:t>
          </a:r>
          <a:r>
            <a:rPr lang="en-US" dirty="0"/>
            <a:t> </a:t>
          </a:r>
          <a:r>
            <a:rPr lang="en-US" dirty="0" err="1"/>
            <a:t>máy</a:t>
          </a:r>
          <a:r>
            <a:rPr lang="en-US" dirty="0"/>
            <a:t> con </a:t>
          </a:r>
          <a:r>
            <a:rPr lang="en-US" dirty="0" err="1"/>
            <a:t>thực</a:t>
          </a:r>
          <a:r>
            <a:rPr lang="en-US" dirty="0"/>
            <a:t> </a:t>
          </a:r>
          <a:r>
            <a:rPr lang="en-US" dirty="0" err="1"/>
            <a:t>hiện</a:t>
          </a:r>
          <a:r>
            <a:rPr lang="en-US" dirty="0"/>
            <a:t> </a:t>
          </a:r>
          <a:r>
            <a:rPr lang="en-US" dirty="0" err="1"/>
            <a:t>kết</a:t>
          </a:r>
          <a:r>
            <a:rPr lang="en-US" dirty="0"/>
            <a:t> </a:t>
          </a:r>
          <a:r>
            <a:rPr lang="en-US" dirty="0" err="1"/>
            <a:t>nối</a:t>
          </a:r>
          <a:r>
            <a:rPr lang="en-US" dirty="0"/>
            <a:t> </a:t>
          </a:r>
          <a:r>
            <a:rPr lang="en-US" dirty="0" err="1"/>
            <a:t>hoặc</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tới</a:t>
          </a:r>
          <a:r>
            <a:rPr lang="en-US" dirty="0"/>
            <a:t> </a:t>
          </a:r>
          <a:r>
            <a:rPr lang="en-US" dirty="0" err="1"/>
            <a:t>một</a:t>
          </a:r>
          <a:r>
            <a:rPr lang="en-US" dirty="0"/>
            <a:t> </a:t>
          </a:r>
          <a:r>
            <a:rPr lang="en-US" dirty="0" err="1"/>
            <a:t>máy</a:t>
          </a:r>
          <a:r>
            <a:rPr lang="en-US" dirty="0"/>
            <a:t> </a:t>
          </a:r>
          <a:r>
            <a:rPr lang="en-US" dirty="0" err="1"/>
            <a:t>tính</a:t>
          </a:r>
          <a:r>
            <a:rPr lang="en-US" dirty="0"/>
            <a:t> </a:t>
          </a:r>
          <a:r>
            <a:rPr lang="en-US" dirty="0" err="1"/>
            <a:t>nào</a:t>
          </a:r>
          <a:r>
            <a:rPr lang="en-US" dirty="0"/>
            <a:t> </a:t>
          </a:r>
          <a:r>
            <a:rPr lang="en-US" dirty="0" err="1"/>
            <a:t>đó</a:t>
          </a:r>
          <a:r>
            <a:rPr lang="en-US" dirty="0"/>
            <a:t> </a:t>
          </a:r>
          <a:r>
            <a:rPr lang="en-US" dirty="0" err="1"/>
            <a:t>trên</a:t>
          </a:r>
          <a:r>
            <a:rPr lang="en-US" dirty="0"/>
            <a:t> internet, </a:t>
          </a:r>
          <a:r>
            <a:rPr lang="en-US" dirty="0" err="1"/>
            <a:t>dữ</a:t>
          </a:r>
          <a:r>
            <a:rPr lang="en-US" dirty="0"/>
            <a:t> </a:t>
          </a:r>
          <a:r>
            <a:rPr lang="en-US" dirty="0" err="1"/>
            <a:t>liệu</a:t>
          </a:r>
          <a:r>
            <a:rPr lang="en-US" dirty="0"/>
            <a:t> </a:t>
          </a:r>
          <a:r>
            <a:rPr lang="en-US" dirty="0" err="1"/>
            <a:t>sẽ</a:t>
          </a:r>
          <a:r>
            <a:rPr lang="en-US" dirty="0"/>
            <a:t> </a:t>
          </a:r>
          <a:r>
            <a:rPr lang="en-US" dirty="0" err="1"/>
            <a:t>được</a:t>
          </a:r>
          <a:r>
            <a:rPr lang="en-US" dirty="0"/>
            <a:t> </a:t>
          </a:r>
          <a:r>
            <a:rPr lang="en-US" dirty="0" err="1"/>
            <a:t>gởi</a:t>
          </a:r>
          <a:r>
            <a:rPr lang="en-US" dirty="0"/>
            <a:t> </a:t>
          </a:r>
          <a:r>
            <a:rPr lang="en-US" dirty="0" err="1"/>
            <a:t>tới</a:t>
          </a:r>
          <a:r>
            <a:rPr lang="en-US" dirty="0"/>
            <a:t> NAT, </a:t>
          </a:r>
          <a:r>
            <a:rPr lang="en-US" dirty="0" err="1"/>
            <a:t>sau</a:t>
          </a:r>
          <a:r>
            <a:rPr lang="en-US" dirty="0"/>
            <a:t> </a:t>
          </a:r>
          <a:r>
            <a:rPr lang="en-US" dirty="0" err="1"/>
            <a:t>đó</a:t>
          </a:r>
          <a:r>
            <a:rPr lang="en-US" dirty="0"/>
            <a:t> NAT </a:t>
          </a:r>
          <a:r>
            <a:rPr lang="en-US" dirty="0" err="1"/>
            <a:t>sẽ</a:t>
          </a:r>
          <a:r>
            <a:rPr lang="en-US" dirty="0"/>
            <a:t> </a:t>
          </a:r>
          <a:r>
            <a:rPr lang="en-US" dirty="0" err="1"/>
            <a:t>thay</a:t>
          </a:r>
          <a:r>
            <a:rPr lang="en-US" dirty="0"/>
            <a:t> </a:t>
          </a:r>
          <a:r>
            <a:rPr lang="en-US" dirty="0" err="1"/>
            <a:t>thế</a:t>
          </a:r>
          <a:r>
            <a:rPr lang="en-US" dirty="0"/>
            <a:t> </a:t>
          </a:r>
          <a:r>
            <a:rPr lang="en-US" dirty="0" err="1"/>
            <a:t>địa</a:t>
          </a:r>
          <a:r>
            <a:rPr lang="en-US" dirty="0"/>
            <a:t> </a:t>
          </a:r>
          <a:r>
            <a:rPr lang="en-US" dirty="0" err="1"/>
            <a:t>chỉ</a:t>
          </a:r>
          <a:r>
            <a:rPr lang="en-US" dirty="0"/>
            <a:t> IP </a:t>
          </a:r>
          <a:r>
            <a:rPr lang="en-US" dirty="0" err="1"/>
            <a:t>gốc</a:t>
          </a:r>
          <a:r>
            <a:rPr lang="en-US" dirty="0"/>
            <a:t> </a:t>
          </a:r>
          <a:r>
            <a:rPr lang="en-US" dirty="0" err="1"/>
            <a:t>của</a:t>
          </a:r>
          <a:r>
            <a:rPr lang="en-US" dirty="0"/>
            <a:t> </a:t>
          </a:r>
          <a:r>
            <a:rPr lang="en-US" dirty="0" err="1"/>
            <a:t>máy</a:t>
          </a:r>
          <a:r>
            <a:rPr lang="en-US" dirty="0"/>
            <a:t> con </a:t>
          </a:r>
          <a:r>
            <a:rPr lang="en-US" dirty="0" err="1"/>
            <a:t>đó</a:t>
          </a:r>
          <a:r>
            <a:rPr lang="en-US" dirty="0"/>
            <a:t> </a:t>
          </a:r>
          <a:r>
            <a:rPr lang="en-US" dirty="0" err="1"/>
            <a:t>rồi</a:t>
          </a:r>
          <a:r>
            <a:rPr lang="en-US" dirty="0"/>
            <a:t> </a:t>
          </a:r>
          <a:r>
            <a:rPr lang="en-US" dirty="0" err="1"/>
            <a:t>gửi</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đi</a:t>
          </a:r>
          <a:r>
            <a:rPr lang="en-US" dirty="0"/>
            <a:t> </a:t>
          </a:r>
          <a:r>
            <a:rPr lang="en-US" dirty="0" err="1"/>
            <a:t>với</a:t>
          </a:r>
          <a:r>
            <a:rPr lang="en-US" dirty="0"/>
            <a:t> </a:t>
          </a:r>
          <a:r>
            <a:rPr lang="en-US" dirty="0" err="1"/>
            <a:t>địa</a:t>
          </a:r>
          <a:r>
            <a:rPr lang="en-US" dirty="0"/>
            <a:t> </a:t>
          </a:r>
          <a:r>
            <a:rPr lang="en-US" dirty="0" err="1"/>
            <a:t>chỉ</a:t>
          </a:r>
          <a:r>
            <a:rPr lang="en-US" dirty="0"/>
            <a:t> IP </a:t>
          </a:r>
          <a:r>
            <a:rPr lang="en-US" dirty="0" err="1"/>
            <a:t>của</a:t>
          </a:r>
          <a:r>
            <a:rPr lang="en-US" dirty="0"/>
            <a:t> NAT. </a:t>
          </a:r>
          <a:r>
            <a:rPr lang="en-US" dirty="0" err="1"/>
            <a:t>Máy</a:t>
          </a:r>
          <a:r>
            <a:rPr lang="en-US" dirty="0"/>
            <a:t> </a:t>
          </a:r>
          <a:r>
            <a:rPr lang="en-US" dirty="0" err="1"/>
            <a:t>tính</a:t>
          </a:r>
          <a:r>
            <a:rPr lang="en-US" dirty="0"/>
            <a:t> </a:t>
          </a:r>
          <a:r>
            <a:rPr lang="en-US" dirty="0" err="1"/>
            <a:t>từ</a:t>
          </a:r>
          <a:r>
            <a:rPr lang="en-US" dirty="0"/>
            <a:t> </a:t>
          </a:r>
          <a:r>
            <a:rPr lang="en-US" dirty="0" err="1"/>
            <a:t>xa</a:t>
          </a:r>
          <a:r>
            <a:rPr lang="en-US" dirty="0"/>
            <a:t> </a:t>
          </a:r>
          <a:r>
            <a:rPr lang="en-US" dirty="0" err="1"/>
            <a:t>hoặc</a:t>
          </a:r>
          <a:r>
            <a:rPr lang="en-US" dirty="0"/>
            <a:t> </a:t>
          </a:r>
          <a:r>
            <a:rPr lang="en-US" dirty="0" err="1"/>
            <a:t>máy</a:t>
          </a:r>
          <a:r>
            <a:rPr lang="en-US" dirty="0"/>
            <a:t> </a:t>
          </a:r>
          <a:r>
            <a:rPr lang="en-US" dirty="0" err="1"/>
            <a:t>tính</a:t>
          </a:r>
          <a:r>
            <a:rPr lang="en-US" dirty="0"/>
            <a:t> </a:t>
          </a:r>
          <a:r>
            <a:rPr lang="en-US" dirty="0" err="1"/>
            <a:t>nào</a:t>
          </a:r>
          <a:r>
            <a:rPr lang="en-US" dirty="0"/>
            <a:t> </a:t>
          </a:r>
          <a:r>
            <a:rPr lang="en-US" dirty="0" err="1"/>
            <a:t>đó</a:t>
          </a:r>
          <a:r>
            <a:rPr lang="en-US" dirty="0"/>
            <a:t> </a:t>
          </a:r>
          <a:r>
            <a:rPr lang="en-US" dirty="0" err="1"/>
            <a:t>trên</a:t>
          </a:r>
          <a:r>
            <a:rPr lang="en-US" dirty="0"/>
            <a:t> internet </a:t>
          </a:r>
          <a:r>
            <a:rPr lang="en-US" dirty="0" err="1"/>
            <a:t>khi</a:t>
          </a:r>
          <a:r>
            <a:rPr lang="en-US" dirty="0"/>
            <a:t> </a:t>
          </a:r>
          <a:r>
            <a:rPr lang="en-US" dirty="0" err="1"/>
            <a:t>nhận</a:t>
          </a:r>
          <a:r>
            <a:rPr lang="en-US" dirty="0"/>
            <a:t> </a:t>
          </a:r>
          <a:r>
            <a:rPr lang="en-US" dirty="0" err="1"/>
            <a:t>được</a:t>
          </a:r>
          <a:r>
            <a:rPr lang="en-US" dirty="0"/>
            <a:t> </a:t>
          </a:r>
          <a:r>
            <a:rPr lang="en-US" dirty="0" err="1"/>
            <a:t>tín</a:t>
          </a:r>
          <a:r>
            <a:rPr lang="en-US" dirty="0"/>
            <a:t> </a:t>
          </a:r>
          <a:r>
            <a:rPr lang="en-US" dirty="0" err="1"/>
            <a:t>hiệu</a:t>
          </a:r>
          <a:r>
            <a:rPr lang="en-US" dirty="0"/>
            <a:t> </a:t>
          </a:r>
          <a:r>
            <a:rPr lang="en-US" dirty="0" err="1"/>
            <a:t>sẽ</a:t>
          </a:r>
          <a:r>
            <a:rPr lang="en-US" dirty="0"/>
            <a:t> </a:t>
          </a:r>
          <a:r>
            <a:rPr lang="en-US" dirty="0" err="1"/>
            <a:t>gởi</a:t>
          </a:r>
          <a:r>
            <a:rPr lang="en-US" dirty="0"/>
            <a:t> </a:t>
          </a:r>
          <a:r>
            <a:rPr lang="en-US" dirty="0" err="1"/>
            <a:t>gói</a:t>
          </a:r>
          <a:r>
            <a:rPr lang="en-US" dirty="0"/>
            <a:t> tin </a:t>
          </a:r>
          <a:r>
            <a:rPr lang="en-US" dirty="0" err="1"/>
            <a:t>trở</a:t>
          </a:r>
          <a:r>
            <a:rPr lang="en-US" dirty="0"/>
            <a:t> </a:t>
          </a:r>
          <a:r>
            <a:rPr lang="en-US" dirty="0" err="1"/>
            <a:t>về</a:t>
          </a:r>
          <a:r>
            <a:rPr lang="en-US" dirty="0"/>
            <a:t> </a:t>
          </a:r>
          <a:r>
            <a:rPr lang="en-US" dirty="0" err="1"/>
            <a:t>cho</a:t>
          </a:r>
          <a:r>
            <a:rPr lang="en-US" dirty="0"/>
            <a:t> NAT computer </a:t>
          </a:r>
          <a:r>
            <a:rPr lang="en-US" dirty="0" err="1"/>
            <a:t>bởi</a:t>
          </a:r>
          <a:r>
            <a:rPr lang="en-US" dirty="0"/>
            <a:t> </a:t>
          </a:r>
          <a:r>
            <a:rPr lang="en-US" dirty="0" err="1"/>
            <a:t>vì</a:t>
          </a:r>
          <a:r>
            <a:rPr lang="en-US" dirty="0"/>
            <a:t> </a:t>
          </a:r>
          <a:r>
            <a:rPr lang="en-US" dirty="0" err="1"/>
            <a:t>chúng</a:t>
          </a:r>
          <a:r>
            <a:rPr lang="en-US" dirty="0"/>
            <a:t> </a:t>
          </a:r>
          <a:r>
            <a:rPr lang="en-US" dirty="0" err="1"/>
            <a:t>nghĩ</a:t>
          </a:r>
          <a:r>
            <a:rPr lang="en-US" dirty="0"/>
            <a:t> </a:t>
          </a:r>
          <a:r>
            <a:rPr lang="en-US" dirty="0" err="1"/>
            <a:t>rằng</a:t>
          </a:r>
          <a:r>
            <a:rPr lang="en-US" dirty="0"/>
            <a:t> NAT computer </a:t>
          </a:r>
          <a:r>
            <a:rPr lang="en-US" dirty="0" err="1"/>
            <a:t>là</a:t>
          </a:r>
          <a:r>
            <a:rPr lang="en-US" dirty="0"/>
            <a:t> </a:t>
          </a:r>
          <a:r>
            <a:rPr lang="en-US" dirty="0" err="1"/>
            <a:t>máy</a:t>
          </a:r>
          <a:r>
            <a:rPr lang="en-US" dirty="0"/>
            <a:t> </a:t>
          </a:r>
          <a:r>
            <a:rPr lang="en-US" dirty="0" err="1"/>
            <a:t>đã</a:t>
          </a:r>
          <a:r>
            <a:rPr lang="en-US" dirty="0"/>
            <a:t> </a:t>
          </a:r>
          <a:r>
            <a:rPr lang="en-US" dirty="0" err="1"/>
            <a:t>gửi</a:t>
          </a:r>
          <a:r>
            <a:rPr lang="en-US" dirty="0"/>
            <a:t> </a:t>
          </a:r>
          <a:r>
            <a:rPr lang="en-US" dirty="0" err="1"/>
            <a:t>những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đi</a:t>
          </a:r>
          <a:r>
            <a:rPr lang="en-US" dirty="0"/>
            <a:t>. NAT </a:t>
          </a:r>
          <a:r>
            <a:rPr lang="en-US" dirty="0" err="1"/>
            <a:t>ghi</a:t>
          </a:r>
          <a:r>
            <a:rPr lang="en-US" dirty="0"/>
            <a:t> </a:t>
          </a:r>
          <a:r>
            <a:rPr lang="en-US" dirty="0" err="1"/>
            <a:t>lại</a:t>
          </a:r>
          <a:r>
            <a:rPr lang="en-US" dirty="0"/>
            <a:t> </a:t>
          </a:r>
          <a:r>
            <a:rPr lang="en-US" dirty="0" err="1"/>
            <a:t>bảng</a:t>
          </a:r>
          <a:r>
            <a:rPr lang="en-US" dirty="0"/>
            <a:t> </a:t>
          </a:r>
          <a:r>
            <a:rPr lang="en-US" dirty="0" err="1"/>
            <a:t>thông</a:t>
          </a:r>
          <a:r>
            <a:rPr lang="en-US" dirty="0"/>
            <a:t> tin </a:t>
          </a:r>
          <a:r>
            <a:rPr lang="en-US" dirty="0" err="1"/>
            <a:t>của</a:t>
          </a:r>
          <a:r>
            <a:rPr lang="en-US" dirty="0"/>
            <a:t> </a:t>
          </a:r>
          <a:r>
            <a:rPr lang="en-US" dirty="0" err="1"/>
            <a:t>những</a:t>
          </a:r>
          <a:r>
            <a:rPr lang="en-US" dirty="0"/>
            <a:t> </a:t>
          </a:r>
          <a:r>
            <a:rPr lang="en-US" dirty="0" err="1"/>
            <a:t>máy</a:t>
          </a:r>
          <a:r>
            <a:rPr lang="en-US" dirty="0"/>
            <a:t> </a:t>
          </a:r>
          <a:r>
            <a:rPr lang="en-US" dirty="0" err="1"/>
            <a:t>tính</a:t>
          </a:r>
          <a:r>
            <a:rPr lang="en-US" dirty="0"/>
            <a:t> </a:t>
          </a:r>
          <a:r>
            <a:rPr lang="en-US" dirty="0" err="1"/>
            <a:t>đã</a:t>
          </a:r>
          <a:r>
            <a:rPr lang="en-US" dirty="0"/>
            <a:t> </a:t>
          </a:r>
          <a:r>
            <a:rPr lang="en-US" dirty="0" err="1"/>
            <a:t>gởi</a:t>
          </a:r>
          <a:r>
            <a:rPr lang="en-US" dirty="0"/>
            <a:t> </a:t>
          </a:r>
          <a:r>
            <a:rPr lang="en-US" dirty="0" err="1"/>
            <a:t>những</a:t>
          </a:r>
          <a:r>
            <a:rPr lang="en-US" dirty="0"/>
            <a:t> </a:t>
          </a:r>
          <a:r>
            <a:rPr lang="en-US" dirty="0" err="1"/>
            <a:t>gói</a:t>
          </a:r>
          <a:r>
            <a:rPr lang="en-US" dirty="0"/>
            <a:t> tin </a:t>
          </a:r>
          <a:r>
            <a:rPr lang="en-US" dirty="0" err="1"/>
            <a:t>đi</a:t>
          </a:r>
          <a:r>
            <a:rPr lang="en-US" dirty="0"/>
            <a:t> ra </a:t>
          </a:r>
          <a:r>
            <a:rPr lang="en-US" dirty="0" err="1"/>
            <a:t>ngoài</a:t>
          </a:r>
          <a:r>
            <a:rPr lang="en-US" dirty="0"/>
            <a:t> </a:t>
          </a:r>
          <a:r>
            <a:rPr lang="en-US" dirty="0" err="1"/>
            <a:t>trên</a:t>
          </a:r>
          <a:r>
            <a:rPr lang="en-US" dirty="0"/>
            <a:t> </a:t>
          </a:r>
          <a:r>
            <a:rPr lang="en-US" dirty="0" err="1"/>
            <a:t>mỗi</a:t>
          </a:r>
          <a:r>
            <a:rPr lang="en-US" dirty="0"/>
            <a:t> </a:t>
          </a:r>
          <a:r>
            <a:rPr lang="en-US" dirty="0" err="1"/>
            <a:t>cổng</a:t>
          </a:r>
          <a:r>
            <a:rPr lang="en-US" dirty="0"/>
            <a:t> </a:t>
          </a:r>
          <a:r>
            <a:rPr lang="en-US" dirty="0" err="1"/>
            <a:t>dịch</a:t>
          </a:r>
          <a:r>
            <a:rPr lang="en-US" dirty="0"/>
            <a:t> </a:t>
          </a:r>
          <a:r>
            <a:rPr lang="en-US" dirty="0" err="1"/>
            <a:t>vụ</a:t>
          </a:r>
          <a:r>
            <a:rPr lang="en-US" dirty="0"/>
            <a:t> </a:t>
          </a:r>
          <a:r>
            <a:rPr lang="en-US" dirty="0" err="1"/>
            <a:t>và</a:t>
          </a:r>
          <a:r>
            <a:rPr lang="en-US" dirty="0"/>
            <a:t> </a:t>
          </a:r>
          <a:r>
            <a:rPr lang="en-US" dirty="0" err="1"/>
            <a:t>gởi</a:t>
          </a:r>
          <a:r>
            <a:rPr lang="en-US" dirty="0"/>
            <a:t> </a:t>
          </a:r>
          <a:r>
            <a:rPr lang="en-US" dirty="0" err="1"/>
            <a:t>những</a:t>
          </a:r>
          <a:r>
            <a:rPr lang="en-US" dirty="0"/>
            <a:t> </a:t>
          </a:r>
          <a:r>
            <a:rPr lang="en-US" dirty="0" err="1"/>
            <a:t>gói</a:t>
          </a:r>
          <a:r>
            <a:rPr lang="en-US" dirty="0"/>
            <a:t> tin </a:t>
          </a:r>
          <a:r>
            <a:rPr lang="en-US" dirty="0" err="1"/>
            <a:t>nhận</a:t>
          </a:r>
          <a:r>
            <a:rPr lang="en-US" dirty="0"/>
            <a:t> </a:t>
          </a:r>
          <a:r>
            <a:rPr lang="en-US" dirty="0" err="1"/>
            <a:t>được</a:t>
          </a:r>
          <a:r>
            <a:rPr lang="en-US" dirty="0"/>
            <a:t> </a:t>
          </a:r>
          <a:r>
            <a:rPr lang="en-US" dirty="0" err="1"/>
            <a:t>về</a:t>
          </a:r>
          <a:r>
            <a:rPr lang="en-US" dirty="0"/>
            <a:t> </a:t>
          </a:r>
          <a:r>
            <a:rPr lang="en-US" dirty="0" err="1"/>
            <a:t>đúng</a:t>
          </a:r>
          <a:r>
            <a:rPr lang="en-US" dirty="0"/>
            <a:t> </a:t>
          </a:r>
          <a:r>
            <a:rPr lang="en-US" dirty="0" err="1"/>
            <a:t>máy</a:t>
          </a:r>
          <a:r>
            <a:rPr lang="en-US" dirty="0"/>
            <a:t> </a:t>
          </a:r>
          <a:r>
            <a:rPr lang="en-US" dirty="0" err="1"/>
            <a:t>tính</a:t>
          </a:r>
          <a:r>
            <a:rPr lang="en-US" dirty="0"/>
            <a:t> </a:t>
          </a:r>
          <a:r>
            <a:rPr lang="en-US" dirty="0" err="1"/>
            <a:t>đó</a:t>
          </a:r>
          <a:r>
            <a:rPr lang="en-US" dirty="0"/>
            <a:t> (client).</a:t>
          </a:r>
        </a:p>
      </dgm:t>
    </dgm:pt>
    <dgm:pt modelId="{BFA7B9C1-8505-468B-942A-520574F86EA4}" type="parTrans" cxnId="{6142F1D5-353A-4457-942B-C57032F5D79F}">
      <dgm:prSet/>
      <dgm:spPr/>
      <dgm:t>
        <a:bodyPr/>
        <a:lstStyle/>
        <a:p>
          <a:endParaRPr lang="en-US"/>
        </a:p>
      </dgm:t>
    </dgm:pt>
    <dgm:pt modelId="{ECF5CE4D-DF4F-44AC-8EE8-ED9708F689BD}" type="sibTrans" cxnId="{6142F1D5-353A-4457-942B-C57032F5D79F}">
      <dgm:prSet/>
      <dgm:spPr/>
      <dgm:t>
        <a:bodyPr/>
        <a:lstStyle/>
        <a:p>
          <a:endParaRPr lang="en-US"/>
        </a:p>
      </dgm:t>
    </dgm:pt>
    <dgm:pt modelId="{7CB8E079-0891-4C7E-82B1-F2665EFAA51C}" type="pres">
      <dgm:prSet presAssocID="{0E8FB6DF-4227-4378-A005-FC59A20BAAE3}" presName="linear" presStyleCnt="0">
        <dgm:presLayoutVars>
          <dgm:animLvl val="lvl"/>
          <dgm:resizeHandles val="exact"/>
        </dgm:presLayoutVars>
      </dgm:prSet>
      <dgm:spPr/>
    </dgm:pt>
    <dgm:pt modelId="{A05B260D-970F-48C5-9A79-CA77EA0F9CED}" type="pres">
      <dgm:prSet presAssocID="{27D44772-CAF9-4243-96C1-ED0FA4316D4F}" presName="parentText" presStyleLbl="node1" presStyleIdx="0" presStyleCnt="1" custLinFactNeighborX="-178" custLinFactNeighborY="78543">
        <dgm:presLayoutVars>
          <dgm:chMax val="0"/>
          <dgm:bulletEnabled val="1"/>
        </dgm:presLayoutVars>
      </dgm:prSet>
      <dgm:spPr/>
    </dgm:pt>
  </dgm:ptLst>
  <dgm:cxnLst>
    <dgm:cxn modelId="{EB291E48-F137-4ED6-8021-AAFB5AD2DBDE}" type="presOf" srcId="{0E8FB6DF-4227-4378-A005-FC59A20BAAE3}" destId="{7CB8E079-0891-4C7E-82B1-F2665EFAA51C}" srcOrd="0" destOrd="0" presId="urn:microsoft.com/office/officeart/2005/8/layout/vList2"/>
    <dgm:cxn modelId="{832BA19D-4A51-49D0-9837-4DBF78957DEC}" type="presOf" srcId="{27D44772-CAF9-4243-96C1-ED0FA4316D4F}" destId="{A05B260D-970F-48C5-9A79-CA77EA0F9CED}" srcOrd="0" destOrd="0" presId="urn:microsoft.com/office/officeart/2005/8/layout/vList2"/>
    <dgm:cxn modelId="{6142F1D5-353A-4457-942B-C57032F5D79F}" srcId="{0E8FB6DF-4227-4378-A005-FC59A20BAAE3}" destId="{27D44772-CAF9-4243-96C1-ED0FA4316D4F}" srcOrd="0" destOrd="0" parTransId="{BFA7B9C1-8505-468B-942A-520574F86EA4}" sibTransId="{ECF5CE4D-DF4F-44AC-8EE8-ED9708F689BD}"/>
    <dgm:cxn modelId="{61F6C9C5-EC1E-4543-90F1-E1951039E254}" type="presParOf" srcId="{7CB8E079-0891-4C7E-82B1-F2665EFAA51C}" destId="{A05B260D-970F-48C5-9A79-CA77EA0F9CE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custT="1"/>
      <dgm:spPr/>
      <dgm:t>
        <a:bodyPr/>
        <a:lstStyle/>
        <a:p>
          <a:r>
            <a:rPr lang="en-US" sz="1300" dirty="0">
              <a:latin typeface="Arial" panose="020B0604020202020204" pitchFamily="34" charset="0"/>
              <a:cs typeface="Arial" panose="020B0604020202020204" pitchFamily="34" charset="0"/>
            </a:rPr>
            <a:t>2. </a:t>
          </a:r>
          <a:r>
            <a:rPr lang="en-US" sz="1300" dirty="0" err="1">
              <a:latin typeface="Arial" panose="020B0604020202020204" pitchFamily="34" charset="0"/>
              <a:cs typeface="Arial" panose="020B0604020202020204" pitchFamily="34" charset="0"/>
            </a:rPr>
            <a:t>Kiến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thức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chung</a:t>
          </a:r>
          <a:endParaRPr lang="en-US" sz="1300"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5E26E8E2-4926-402D-A977-2D6CF4D003C3}">
      <dgm:prSet custT="1"/>
      <dgm:spPr/>
      <dgm:t>
        <a:bodyPr/>
        <a:lstStyle/>
        <a:p>
          <a:r>
            <a:rPr lang="en-US" sz="1300" dirty="0">
              <a:latin typeface="Arial" panose="020B0604020202020204" pitchFamily="34" charset="0"/>
              <a:cs typeface="Arial" panose="020B0604020202020204" pitchFamily="34" charset="0"/>
            </a:rPr>
            <a:t>2.1.3. STUN </a:t>
          </a:r>
          <a:r>
            <a:rPr lang="en-US" sz="1300" b="1" i="1" dirty="0">
              <a:latin typeface="Arial" panose="020B0604020202020204" pitchFamily="34" charset="0"/>
              <a:cs typeface="Arial" panose="020B0604020202020204" pitchFamily="34" charset="0"/>
            </a:rPr>
            <a:t>(Simple Traversal Of UDP Through NAT)</a:t>
          </a:r>
          <a:endParaRPr lang="en-US" sz="1300" dirty="0">
            <a:latin typeface="Arial" panose="020B0604020202020204" pitchFamily="34" charset="0"/>
            <a:cs typeface="Arial" panose="020B0604020202020204" pitchFamily="34" charset="0"/>
          </a:endParaRPr>
        </a:p>
      </dgm:t>
    </dgm:pt>
    <dgm:pt modelId="{BF448BDF-DAA2-4495-AEED-8A7A07A8791D}" type="par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8BC97B63-C497-4D1A-BF4C-FFE418B9D351}" type="sib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944C6F6-4A1E-4464-AADE-9BDD7529C4DD}"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54B6A07B-128A-4794-8140-74A13D4ABFF2}">
      <dgm:prSet/>
      <dgm:spPr/>
      <dgm:t>
        <a:bodyPr/>
        <a:lstStyle/>
        <a:p>
          <a:r>
            <a:rPr lang="en-US" dirty="0"/>
            <a:t>STUN </a:t>
          </a:r>
          <a:r>
            <a:rPr lang="en-US" dirty="0" err="1"/>
            <a:t>là</a:t>
          </a:r>
          <a:r>
            <a:rPr lang="en-US" dirty="0"/>
            <a:t> </a:t>
          </a:r>
          <a:r>
            <a:rPr lang="en-US" dirty="0" err="1"/>
            <a:t>khi</a:t>
          </a:r>
          <a:r>
            <a:rPr lang="en-US" dirty="0"/>
            <a:t> </a:t>
          </a:r>
          <a:r>
            <a:rPr lang="en-US" dirty="0" err="1"/>
            <a:t>một</a:t>
          </a:r>
          <a:r>
            <a:rPr lang="en-US" dirty="0"/>
            <a:t> </a:t>
          </a:r>
          <a:r>
            <a:rPr lang="en-US" dirty="0" err="1"/>
            <a:t>máy</a:t>
          </a:r>
          <a:r>
            <a:rPr lang="en-US" dirty="0"/>
            <a:t> </a:t>
          </a:r>
          <a:r>
            <a:rPr lang="en-US" dirty="0" err="1"/>
            <a:t>chủ</a:t>
          </a:r>
          <a:r>
            <a:rPr lang="en-US" dirty="0"/>
            <a:t> </a:t>
          </a:r>
          <a:r>
            <a:rPr lang="en-US" dirty="0" err="1"/>
            <a:t>nào</a:t>
          </a:r>
          <a:r>
            <a:rPr lang="en-US" dirty="0"/>
            <a:t> </a:t>
          </a:r>
          <a:r>
            <a:rPr lang="en-US" dirty="0" err="1"/>
            <a:t>xài</a:t>
          </a:r>
          <a:r>
            <a:rPr lang="en-US" dirty="0"/>
            <a:t> NAT (behind NAT) </a:t>
          </a:r>
          <a:r>
            <a:rPr lang="en-US" dirty="0" err="1"/>
            <a:t>thì</a:t>
          </a:r>
          <a:r>
            <a:rPr lang="en-US" dirty="0"/>
            <a:t> STUN server </a:t>
          </a:r>
          <a:r>
            <a:rPr lang="en-US" dirty="0" err="1"/>
            <a:t>sẽ</a:t>
          </a:r>
          <a:r>
            <a:rPr lang="en-US" dirty="0"/>
            <a:t> </a:t>
          </a:r>
          <a:r>
            <a:rPr lang="en-US" dirty="0" err="1"/>
            <a:t>giúp</a:t>
          </a:r>
          <a:r>
            <a:rPr lang="en-US" dirty="0"/>
            <a:t> </a:t>
          </a:r>
          <a:r>
            <a:rPr lang="en-US" dirty="0" err="1"/>
            <a:t>cho</a:t>
          </a:r>
          <a:r>
            <a:rPr lang="en-US" dirty="0"/>
            <a:t> client </a:t>
          </a:r>
          <a:r>
            <a:rPr lang="en-US" dirty="0" err="1"/>
            <a:t>đó</a:t>
          </a:r>
          <a:r>
            <a:rPr lang="en-US" dirty="0"/>
            <a:t> </a:t>
          </a:r>
          <a:r>
            <a:rPr lang="en-US" dirty="0" err="1"/>
            <a:t>biết</a:t>
          </a:r>
          <a:r>
            <a:rPr lang="en-US" dirty="0"/>
            <a:t> </a:t>
          </a:r>
          <a:r>
            <a:rPr lang="en-US" dirty="0" err="1"/>
            <a:t>được</a:t>
          </a:r>
          <a:r>
            <a:rPr lang="en-US" dirty="0"/>
            <a:t> </a:t>
          </a:r>
          <a:r>
            <a:rPr lang="en-US" dirty="0" err="1"/>
            <a:t>địa</a:t>
          </a:r>
          <a:r>
            <a:rPr lang="en-US" dirty="0"/>
            <a:t> </a:t>
          </a:r>
          <a:r>
            <a:rPr lang="en-US" dirty="0" err="1"/>
            <a:t>chỉ</a:t>
          </a:r>
          <a:r>
            <a:rPr lang="en-US" dirty="0"/>
            <a:t> IP </a:t>
          </a:r>
          <a:r>
            <a:rPr lang="en-US" dirty="0" err="1"/>
            <a:t>và</a:t>
          </a:r>
          <a:r>
            <a:rPr lang="en-US" dirty="0"/>
            <a:t> Port </a:t>
          </a:r>
          <a:r>
            <a:rPr lang="en-US" dirty="0" err="1"/>
            <a:t>mà</a:t>
          </a:r>
          <a:r>
            <a:rPr lang="en-US" dirty="0"/>
            <a:t> </a:t>
          </a:r>
          <a:r>
            <a:rPr lang="en-US" dirty="0" err="1"/>
            <a:t>thiết</a:t>
          </a:r>
          <a:r>
            <a:rPr lang="en-US" dirty="0"/>
            <a:t> </a:t>
          </a:r>
          <a:r>
            <a:rPr lang="en-US" dirty="0" err="1"/>
            <a:t>bị</a:t>
          </a:r>
          <a:r>
            <a:rPr lang="en-US" dirty="0"/>
            <a:t> NAT </a:t>
          </a:r>
          <a:r>
            <a:rPr lang="en-US" dirty="0" err="1"/>
            <a:t>sử</a:t>
          </a:r>
          <a:r>
            <a:rPr lang="en-US" dirty="0"/>
            <a:t> </a:t>
          </a:r>
          <a:r>
            <a:rPr lang="en-US" dirty="0" err="1"/>
            <a:t>dụng</a:t>
          </a:r>
          <a:r>
            <a:rPr lang="en-US" dirty="0"/>
            <a:t>. </a:t>
          </a:r>
          <a:r>
            <a:rPr lang="en-US" dirty="0" err="1"/>
            <a:t>Và</a:t>
          </a:r>
          <a:r>
            <a:rPr lang="en-US" dirty="0"/>
            <a:t> </a:t>
          </a:r>
          <a:r>
            <a:rPr lang="en-US" dirty="0" err="1"/>
            <a:t>từ</a:t>
          </a:r>
          <a:r>
            <a:rPr lang="en-US" dirty="0"/>
            <a:t> </a:t>
          </a:r>
          <a:r>
            <a:rPr lang="en-US" dirty="0" err="1"/>
            <a:t>đó</a:t>
          </a:r>
          <a:r>
            <a:rPr lang="en-US" dirty="0"/>
            <a:t> </a:t>
          </a:r>
          <a:r>
            <a:rPr lang="en-US" dirty="0" err="1"/>
            <a:t>giúp</a:t>
          </a:r>
          <a:r>
            <a:rPr lang="en-US" dirty="0"/>
            <a:t> </a:t>
          </a:r>
          <a:r>
            <a:rPr lang="en-US" dirty="0" err="1"/>
            <a:t>cho</a:t>
          </a:r>
          <a:r>
            <a:rPr lang="en-US" dirty="0"/>
            <a:t> </a:t>
          </a:r>
          <a:r>
            <a:rPr lang="en-US" dirty="0" err="1"/>
            <a:t>các</a:t>
          </a:r>
          <a:r>
            <a:rPr lang="en-US" dirty="0"/>
            <a:t> peer </a:t>
          </a:r>
          <a:r>
            <a:rPr lang="en-US" dirty="0" err="1"/>
            <a:t>có</a:t>
          </a:r>
          <a:r>
            <a:rPr lang="en-US" dirty="0"/>
            <a:t> </a:t>
          </a:r>
          <a:r>
            <a:rPr lang="en-US" dirty="0" err="1"/>
            <a:t>thể</a:t>
          </a:r>
          <a:r>
            <a:rPr lang="en-US" dirty="0"/>
            <a:t> </a:t>
          </a:r>
          <a:r>
            <a:rPr lang="en-US" dirty="0" err="1"/>
            <a:t>lấy</a:t>
          </a:r>
          <a:r>
            <a:rPr lang="en-US" dirty="0"/>
            <a:t> </a:t>
          </a:r>
          <a:r>
            <a:rPr lang="en-US" dirty="0" err="1"/>
            <a:t>được</a:t>
          </a:r>
          <a:r>
            <a:rPr lang="en-US" dirty="0"/>
            <a:t> </a:t>
          </a:r>
          <a:r>
            <a:rPr lang="en-US" dirty="0" err="1"/>
            <a:t>địa</a:t>
          </a:r>
          <a:r>
            <a:rPr lang="en-US" dirty="0"/>
            <a:t> </a:t>
          </a:r>
          <a:r>
            <a:rPr lang="en-US" dirty="0" err="1"/>
            <a:t>chỉ</a:t>
          </a:r>
          <a:r>
            <a:rPr lang="en-US" dirty="0"/>
            <a:t> </a:t>
          </a:r>
          <a:r>
            <a:rPr lang="en-US" dirty="0" err="1"/>
            <a:t>của</a:t>
          </a:r>
          <a:r>
            <a:rPr lang="en-US" dirty="0"/>
            <a:t> peer </a:t>
          </a:r>
          <a:r>
            <a:rPr lang="en-US" dirty="0" err="1"/>
            <a:t>khác</a:t>
          </a:r>
          <a:r>
            <a:rPr lang="en-US" dirty="0"/>
            <a:t> (IP </a:t>
          </a:r>
          <a:r>
            <a:rPr lang="en-US" dirty="0" err="1"/>
            <a:t>nào</a:t>
          </a:r>
          <a:r>
            <a:rPr lang="en-US" dirty="0"/>
            <a:t>, </a:t>
          </a:r>
          <a:r>
            <a:rPr lang="en-US" dirty="0" err="1"/>
            <a:t>cổng</a:t>
          </a:r>
          <a:r>
            <a:rPr lang="en-US" dirty="0"/>
            <a:t> </a:t>
          </a:r>
          <a:r>
            <a:rPr lang="en-US" dirty="0" err="1"/>
            <a:t>mấy</a:t>
          </a:r>
          <a:r>
            <a:rPr lang="en-US" dirty="0"/>
            <a:t>, NAT </a:t>
          </a:r>
          <a:r>
            <a:rPr lang="en-US" dirty="0" err="1"/>
            <a:t>loại</a:t>
          </a:r>
          <a:r>
            <a:rPr lang="en-US" dirty="0"/>
            <a:t> </a:t>
          </a:r>
          <a:r>
            <a:rPr lang="en-US" dirty="0" err="1"/>
            <a:t>gì</a:t>
          </a:r>
          <a:r>
            <a:rPr lang="en-US" dirty="0"/>
            <a:t>) </a:t>
          </a:r>
          <a:r>
            <a:rPr lang="en-US" dirty="0" err="1"/>
            <a:t>để</a:t>
          </a:r>
          <a:r>
            <a:rPr lang="en-US" dirty="0"/>
            <a:t> </a:t>
          </a:r>
          <a:r>
            <a:rPr lang="en-US" dirty="0" err="1"/>
            <a:t>mà</a:t>
          </a:r>
          <a:r>
            <a:rPr lang="en-US" dirty="0"/>
            <a:t> </a:t>
          </a:r>
          <a:r>
            <a:rPr lang="en-US" dirty="0" err="1"/>
            <a:t>vượt</a:t>
          </a:r>
          <a:r>
            <a:rPr lang="en-US" dirty="0"/>
            <a:t>.</a:t>
          </a:r>
        </a:p>
      </dgm:t>
    </dgm:pt>
    <dgm:pt modelId="{A6E54A36-D4ED-4F21-BB1F-035096FF83AF}" type="parTrans" cxnId="{A97BDF0B-B616-48D2-B3ED-A703C2FDF2CB}">
      <dgm:prSet/>
      <dgm:spPr/>
      <dgm:t>
        <a:bodyPr/>
        <a:lstStyle/>
        <a:p>
          <a:endParaRPr lang="en-US"/>
        </a:p>
      </dgm:t>
    </dgm:pt>
    <dgm:pt modelId="{F6D382B1-DECB-47AE-B432-ED227B5CC06C}" type="sibTrans" cxnId="{A97BDF0B-B616-48D2-B3ED-A703C2FDF2CB}">
      <dgm:prSet/>
      <dgm:spPr/>
      <dgm:t>
        <a:bodyPr/>
        <a:lstStyle/>
        <a:p>
          <a:endParaRPr lang="en-US"/>
        </a:p>
      </dgm:t>
    </dgm:pt>
    <dgm:pt modelId="{5D947486-9130-4D11-AE28-44EF53E1770E}">
      <dgm:prSet/>
      <dgm:spPr/>
      <dgm:t>
        <a:bodyPr/>
        <a:lstStyle/>
        <a:p>
          <a:r>
            <a:rPr lang="en-US" dirty="0" err="1"/>
            <a:t>Nhưng</a:t>
          </a:r>
          <a:r>
            <a:rPr lang="en-US" dirty="0"/>
            <a:t> STUN </a:t>
          </a:r>
          <a:r>
            <a:rPr lang="en-US" dirty="0" err="1"/>
            <a:t>có</a:t>
          </a:r>
          <a:r>
            <a:rPr lang="en-US" dirty="0"/>
            <a:t> </a:t>
          </a:r>
          <a:r>
            <a:rPr lang="en-US" dirty="0" err="1"/>
            <a:t>một</a:t>
          </a:r>
          <a:r>
            <a:rPr lang="en-US" dirty="0"/>
            <a:t> </a:t>
          </a:r>
          <a:r>
            <a:rPr lang="en-US" dirty="0" err="1"/>
            <a:t>nhược</a:t>
          </a:r>
          <a:r>
            <a:rPr lang="en-US" dirty="0"/>
            <a:t> </a:t>
          </a:r>
          <a:r>
            <a:rPr lang="en-US" dirty="0" err="1"/>
            <a:t>điểm</a:t>
          </a:r>
          <a:r>
            <a:rPr lang="en-US" dirty="0"/>
            <a:t> </a:t>
          </a:r>
          <a:r>
            <a:rPr lang="en-US" dirty="0" err="1"/>
            <a:t>là</a:t>
          </a:r>
          <a:r>
            <a:rPr lang="en-US" dirty="0"/>
            <a:t> </a:t>
          </a:r>
          <a:r>
            <a:rPr lang="en-US" dirty="0" err="1"/>
            <a:t>nó</a:t>
          </a:r>
          <a:r>
            <a:rPr lang="en-US" dirty="0"/>
            <a:t> </a:t>
          </a:r>
          <a:r>
            <a:rPr lang="en-US" dirty="0" err="1"/>
            <a:t>không</a:t>
          </a:r>
          <a:r>
            <a:rPr lang="en-US" dirty="0"/>
            <a:t> support Symmetric NAT (NAT </a:t>
          </a:r>
          <a:r>
            <a:rPr lang="en-US" dirty="0" err="1"/>
            <a:t>có</a:t>
          </a:r>
          <a:r>
            <a:rPr lang="en-US" dirty="0"/>
            <a:t> </a:t>
          </a:r>
          <a:r>
            <a:rPr lang="en-US" dirty="0" err="1"/>
            <a:t>nhiều</a:t>
          </a:r>
          <a:r>
            <a:rPr lang="en-US" dirty="0"/>
            <a:t> </a:t>
          </a:r>
          <a:r>
            <a:rPr lang="en-US" dirty="0" err="1"/>
            <a:t>loại</a:t>
          </a:r>
          <a:r>
            <a:rPr lang="en-US" dirty="0"/>
            <a:t>)</a:t>
          </a:r>
        </a:p>
      </dgm:t>
    </dgm:pt>
    <dgm:pt modelId="{C766CAF8-1E87-472F-BD0A-8E660F3313BB}" type="parTrans" cxnId="{E01557E5-BD36-4F6F-BCB6-8D68FBA59DF3}">
      <dgm:prSet/>
      <dgm:spPr/>
      <dgm:t>
        <a:bodyPr/>
        <a:lstStyle/>
        <a:p>
          <a:endParaRPr lang="en-US"/>
        </a:p>
      </dgm:t>
    </dgm:pt>
    <dgm:pt modelId="{6FC49EE5-A59E-4B9F-B127-29F256059DA7}" type="sibTrans" cxnId="{E01557E5-BD36-4F6F-BCB6-8D68FBA59DF3}">
      <dgm:prSet/>
      <dgm:spPr/>
      <dgm:t>
        <a:bodyPr/>
        <a:lstStyle/>
        <a:p>
          <a:endParaRPr lang="en-US"/>
        </a:p>
      </dgm:t>
    </dgm:pt>
    <dgm:pt modelId="{AA90436B-45FA-47DF-80C2-2C08BC5B553E}" type="pres">
      <dgm:prSet presAssocID="{B944C6F6-4A1E-4464-AADE-9BDD7529C4DD}" presName="linear" presStyleCnt="0">
        <dgm:presLayoutVars>
          <dgm:animLvl val="lvl"/>
          <dgm:resizeHandles val="exact"/>
        </dgm:presLayoutVars>
      </dgm:prSet>
      <dgm:spPr/>
    </dgm:pt>
    <dgm:pt modelId="{19F0A596-9D79-446A-9461-727B97736A22}" type="pres">
      <dgm:prSet presAssocID="{54B6A07B-128A-4794-8140-74A13D4ABFF2}" presName="parentText" presStyleLbl="node1" presStyleIdx="0" presStyleCnt="2">
        <dgm:presLayoutVars>
          <dgm:chMax val="0"/>
          <dgm:bulletEnabled val="1"/>
        </dgm:presLayoutVars>
      </dgm:prSet>
      <dgm:spPr/>
    </dgm:pt>
    <dgm:pt modelId="{9207A2A7-9258-4412-9F31-F6E31ED5BC26}" type="pres">
      <dgm:prSet presAssocID="{F6D382B1-DECB-47AE-B432-ED227B5CC06C}" presName="spacer" presStyleCnt="0"/>
      <dgm:spPr/>
    </dgm:pt>
    <dgm:pt modelId="{14DCF3C9-133F-45E3-A405-2AEF3157513C}" type="pres">
      <dgm:prSet presAssocID="{5D947486-9130-4D11-AE28-44EF53E1770E}" presName="parentText" presStyleLbl="node1" presStyleIdx="1" presStyleCnt="2">
        <dgm:presLayoutVars>
          <dgm:chMax val="0"/>
          <dgm:bulletEnabled val="1"/>
        </dgm:presLayoutVars>
      </dgm:prSet>
      <dgm:spPr/>
    </dgm:pt>
  </dgm:ptLst>
  <dgm:cxnLst>
    <dgm:cxn modelId="{C488FE06-8E82-47D9-BA28-501212B7B0BD}" type="presOf" srcId="{B944C6F6-4A1E-4464-AADE-9BDD7529C4DD}" destId="{AA90436B-45FA-47DF-80C2-2C08BC5B553E}" srcOrd="0" destOrd="0" presId="urn:microsoft.com/office/officeart/2005/8/layout/vList2"/>
    <dgm:cxn modelId="{A97BDF0B-B616-48D2-B3ED-A703C2FDF2CB}" srcId="{B944C6F6-4A1E-4464-AADE-9BDD7529C4DD}" destId="{54B6A07B-128A-4794-8140-74A13D4ABFF2}" srcOrd="0" destOrd="0" parTransId="{A6E54A36-D4ED-4F21-BB1F-035096FF83AF}" sibTransId="{F6D382B1-DECB-47AE-B432-ED227B5CC06C}"/>
    <dgm:cxn modelId="{71BFD529-CC0B-4A87-A56A-2EA2574703F6}" type="presOf" srcId="{5D947486-9130-4D11-AE28-44EF53E1770E}" destId="{14DCF3C9-133F-45E3-A405-2AEF3157513C}" srcOrd="0" destOrd="0" presId="urn:microsoft.com/office/officeart/2005/8/layout/vList2"/>
    <dgm:cxn modelId="{22506E4D-D4B7-4269-86D0-A9580628BE9F}" type="presOf" srcId="{54B6A07B-128A-4794-8140-74A13D4ABFF2}" destId="{19F0A596-9D79-446A-9461-727B97736A22}" srcOrd="0" destOrd="0" presId="urn:microsoft.com/office/officeart/2005/8/layout/vList2"/>
    <dgm:cxn modelId="{E01557E5-BD36-4F6F-BCB6-8D68FBA59DF3}" srcId="{B944C6F6-4A1E-4464-AADE-9BDD7529C4DD}" destId="{5D947486-9130-4D11-AE28-44EF53E1770E}" srcOrd="1" destOrd="0" parTransId="{C766CAF8-1E87-472F-BD0A-8E660F3313BB}" sibTransId="{6FC49EE5-A59E-4B9F-B127-29F256059DA7}"/>
    <dgm:cxn modelId="{6956F5F7-2303-4667-AAA6-E992820571AB}" type="presParOf" srcId="{AA90436B-45FA-47DF-80C2-2C08BC5B553E}" destId="{19F0A596-9D79-446A-9461-727B97736A22}" srcOrd="0" destOrd="0" presId="urn:microsoft.com/office/officeart/2005/8/layout/vList2"/>
    <dgm:cxn modelId="{A5E909C1-9ACF-4C95-B37D-AE3226D0474A}" type="presParOf" srcId="{AA90436B-45FA-47DF-80C2-2C08BC5B553E}" destId="{9207A2A7-9258-4412-9F31-F6E31ED5BC26}" srcOrd="1" destOrd="0" presId="urn:microsoft.com/office/officeart/2005/8/layout/vList2"/>
    <dgm:cxn modelId="{36EDFB75-165C-4637-80F7-E8DF2A9D1370}" type="presParOf" srcId="{AA90436B-45FA-47DF-80C2-2C08BC5B553E}" destId="{14DCF3C9-133F-45E3-A405-2AEF3157513C}"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custT="1"/>
      <dgm:spPr/>
      <dgm:t>
        <a:bodyPr/>
        <a:lstStyle/>
        <a:p>
          <a:r>
            <a:rPr lang="en-US" sz="1300" dirty="0">
              <a:latin typeface="Arial" panose="020B0604020202020204" pitchFamily="34" charset="0"/>
              <a:cs typeface="Arial" panose="020B0604020202020204" pitchFamily="34" charset="0"/>
            </a:rPr>
            <a:t>2. </a:t>
          </a:r>
          <a:r>
            <a:rPr lang="en-US" sz="1300" dirty="0" err="1">
              <a:latin typeface="Arial" panose="020B0604020202020204" pitchFamily="34" charset="0"/>
              <a:cs typeface="Arial" panose="020B0604020202020204" pitchFamily="34" charset="0"/>
            </a:rPr>
            <a:t>Kiến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thức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chung</a:t>
          </a:r>
          <a:endParaRPr lang="en-US" sz="1300"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5E26E8E2-4926-402D-A977-2D6CF4D003C3}">
      <dgm:prSet custT="1"/>
      <dgm:spPr/>
      <dgm:t>
        <a:bodyPr/>
        <a:lstStyle/>
        <a:p>
          <a:r>
            <a:rPr lang="en-US" sz="1300" dirty="0">
              <a:latin typeface="Arial" panose="020B0604020202020204" pitchFamily="34" charset="0"/>
              <a:cs typeface="Arial" panose="020B0604020202020204" pitchFamily="34" charset="0"/>
            </a:rPr>
            <a:t>2.1.4. </a:t>
          </a:r>
          <a:r>
            <a:rPr lang="en-US" sz="1300" b="1" i="1" dirty="0">
              <a:latin typeface="Arial" panose="020B0604020202020204" pitchFamily="34" charset="0"/>
              <a:cs typeface="Arial" panose="020B0604020202020204" pitchFamily="34" charset="0"/>
            </a:rPr>
            <a:t>TURN (Traversal Using NAT Relay)</a:t>
          </a:r>
          <a:endParaRPr lang="en-US" sz="1300" dirty="0">
            <a:latin typeface="Arial" panose="020B0604020202020204" pitchFamily="34" charset="0"/>
            <a:cs typeface="Arial" panose="020B0604020202020204" pitchFamily="34" charset="0"/>
          </a:endParaRPr>
        </a:p>
      </dgm:t>
    </dgm:pt>
    <dgm:pt modelId="{BF448BDF-DAA2-4495-AEED-8A7A07A8791D}" type="par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8BC97B63-C497-4D1A-BF4C-FFE418B9D351}" type="sib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74652E3-9E5A-4ECE-8CCD-6F106C136B6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B4E32F34-0FF2-411E-B1BC-018A0E3A5F8E}">
      <dgm:prSet/>
      <dgm:spPr/>
      <dgm:t>
        <a:bodyPr/>
        <a:lstStyle/>
        <a:p>
          <a:r>
            <a:rPr lang="en-US" dirty="0" err="1"/>
            <a:t>Cũng</a:t>
          </a:r>
          <a:r>
            <a:rPr lang="en-US" dirty="0"/>
            <a:t> </a:t>
          </a:r>
          <a:r>
            <a:rPr lang="en-US" dirty="0" err="1"/>
            <a:t>giống</a:t>
          </a:r>
          <a:r>
            <a:rPr lang="en-US" dirty="0"/>
            <a:t> </a:t>
          </a:r>
          <a:r>
            <a:rPr lang="en-US" dirty="0" err="1"/>
            <a:t>như</a:t>
          </a:r>
          <a:r>
            <a:rPr lang="en-US" dirty="0"/>
            <a:t> STUN </a:t>
          </a:r>
          <a:r>
            <a:rPr lang="en-US" dirty="0" err="1"/>
            <a:t>tuy</a:t>
          </a:r>
          <a:r>
            <a:rPr lang="en-US" dirty="0"/>
            <a:t> </a:t>
          </a:r>
          <a:r>
            <a:rPr lang="en-US" dirty="0" err="1"/>
            <a:t>nhiên</a:t>
          </a:r>
          <a:r>
            <a:rPr lang="en-US" dirty="0"/>
            <a:t> TURN </a:t>
          </a:r>
          <a:r>
            <a:rPr lang="en-US" dirty="0" err="1"/>
            <a:t>hỗi</a:t>
          </a:r>
          <a:r>
            <a:rPr lang="en-US" dirty="0"/>
            <a:t> </a:t>
          </a:r>
          <a:r>
            <a:rPr lang="en-US" dirty="0" err="1"/>
            <a:t>trợ</a:t>
          </a:r>
          <a:r>
            <a:rPr lang="en-US" dirty="0"/>
            <a:t> </a:t>
          </a:r>
          <a:r>
            <a:rPr lang="en-US" dirty="0" err="1"/>
            <a:t>cả</a:t>
          </a:r>
          <a:r>
            <a:rPr lang="en-US" dirty="0"/>
            <a:t> </a:t>
          </a:r>
          <a:r>
            <a:rPr lang="en-US" dirty="0" err="1"/>
            <a:t>giao</a:t>
          </a:r>
          <a:r>
            <a:rPr lang="en-US" dirty="0"/>
            <a:t> </a:t>
          </a:r>
          <a:r>
            <a:rPr lang="en-US" dirty="0" err="1"/>
            <a:t>thức</a:t>
          </a:r>
          <a:r>
            <a:rPr lang="en-US" dirty="0"/>
            <a:t> TCP </a:t>
          </a:r>
          <a:r>
            <a:rPr lang="en-US" dirty="0" err="1"/>
            <a:t>làm</a:t>
          </a:r>
          <a:r>
            <a:rPr lang="en-US" dirty="0"/>
            <a:t> </a:t>
          </a:r>
          <a:r>
            <a:rPr lang="en-US" dirty="0" err="1"/>
            <a:t>giao</a:t>
          </a:r>
          <a:r>
            <a:rPr lang="en-US" dirty="0"/>
            <a:t> </a:t>
          </a:r>
          <a:r>
            <a:rPr lang="en-US" dirty="0" err="1"/>
            <a:t>thức</a:t>
          </a:r>
          <a:r>
            <a:rPr lang="en-US" dirty="0"/>
            <a:t> </a:t>
          </a:r>
          <a:r>
            <a:rPr lang="en-US" dirty="0" err="1"/>
            <a:t>truyền</a:t>
          </a:r>
          <a:r>
            <a:rPr lang="en-US" dirty="0"/>
            <a:t> </a:t>
          </a:r>
          <a:r>
            <a:rPr lang="en-US" dirty="0" err="1"/>
            <a:t>tải</a:t>
          </a:r>
          <a:r>
            <a:rPr lang="en-US" dirty="0"/>
            <a:t>. TURN </a:t>
          </a:r>
          <a:r>
            <a:rPr lang="en-US" dirty="0" err="1"/>
            <a:t>bổ</a:t>
          </a:r>
          <a:r>
            <a:rPr lang="en-US" dirty="0"/>
            <a:t> </a:t>
          </a:r>
          <a:r>
            <a:rPr lang="en-US" dirty="0" err="1"/>
            <a:t>xung</a:t>
          </a:r>
          <a:r>
            <a:rPr lang="en-US" dirty="0"/>
            <a:t> </a:t>
          </a:r>
          <a:r>
            <a:rPr lang="en-US" dirty="0" err="1"/>
            <a:t>cho</a:t>
          </a:r>
          <a:r>
            <a:rPr lang="en-US" dirty="0"/>
            <a:t> </a:t>
          </a:r>
          <a:r>
            <a:rPr lang="en-US" dirty="0" err="1"/>
            <a:t>hạn</a:t>
          </a:r>
          <a:r>
            <a:rPr lang="en-US" dirty="0"/>
            <a:t> </a:t>
          </a:r>
          <a:r>
            <a:rPr lang="en-US" dirty="0" err="1"/>
            <a:t>chế</a:t>
          </a:r>
          <a:r>
            <a:rPr lang="en-US" dirty="0"/>
            <a:t> </a:t>
          </a:r>
          <a:r>
            <a:rPr lang="en-US" dirty="0" err="1"/>
            <a:t>của</a:t>
          </a:r>
          <a:r>
            <a:rPr lang="en-US" dirty="0"/>
            <a:t> STUN </a:t>
          </a:r>
          <a:r>
            <a:rPr lang="en-US" dirty="0" err="1"/>
            <a:t>là</a:t>
          </a:r>
          <a:r>
            <a:rPr lang="en-US" dirty="0"/>
            <a:t> </a:t>
          </a:r>
          <a:r>
            <a:rPr lang="en-US" dirty="0" err="1"/>
            <a:t>hỗ</a:t>
          </a:r>
          <a:r>
            <a:rPr lang="en-US" dirty="0"/>
            <a:t> </a:t>
          </a:r>
          <a:r>
            <a:rPr lang="en-US" dirty="0" err="1"/>
            <a:t>trợ</a:t>
          </a:r>
          <a:r>
            <a:rPr lang="en-US" dirty="0"/>
            <a:t> Symmetric NAT. </a:t>
          </a:r>
          <a:r>
            <a:rPr lang="en-US" dirty="0" err="1"/>
            <a:t>Dữ</a:t>
          </a:r>
          <a:r>
            <a:rPr lang="en-US" dirty="0"/>
            <a:t> </a:t>
          </a:r>
          <a:r>
            <a:rPr lang="en-US" dirty="0" err="1"/>
            <a:t>liệu</a:t>
          </a:r>
          <a:r>
            <a:rPr lang="en-US" dirty="0"/>
            <a:t> </a:t>
          </a:r>
          <a:r>
            <a:rPr lang="en-US" dirty="0" err="1"/>
            <a:t>thay</a:t>
          </a:r>
          <a:r>
            <a:rPr lang="en-US" dirty="0"/>
            <a:t> </a:t>
          </a:r>
          <a:r>
            <a:rPr lang="en-US" dirty="0" err="1"/>
            <a:t>vì</a:t>
          </a:r>
          <a:r>
            <a:rPr lang="en-US" dirty="0"/>
            <a:t> </a:t>
          </a:r>
          <a:r>
            <a:rPr lang="en-US" dirty="0" err="1"/>
            <a:t>được</a:t>
          </a:r>
          <a:r>
            <a:rPr lang="en-US" dirty="0"/>
            <a:t> </a:t>
          </a:r>
          <a:r>
            <a:rPr lang="en-US" dirty="0" err="1"/>
            <a:t>gửi</a:t>
          </a:r>
          <a:r>
            <a:rPr lang="en-US" dirty="0"/>
            <a:t> </a:t>
          </a:r>
          <a:r>
            <a:rPr lang="en-US" dirty="0" err="1"/>
            <a:t>trực</a:t>
          </a:r>
          <a:r>
            <a:rPr lang="en-US" dirty="0"/>
            <a:t> </a:t>
          </a:r>
          <a:r>
            <a:rPr lang="en-US" dirty="0" err="1"/>
            <a:t>tiếp</a:t>
          </a:r>
          <a:r>
            <a:rPr lang="en-US" dirty="0"/>
            <a:t> </a:t>
          </a:r>
          <a:r>
            <a:rPr lang="en-US" dirty="0" err="1"/>
            <a:t>tới</a:t>
          </a:r>
          <a:r>
            <a:rPr lang="en-US" dirty="0"/>
            <a:t> </a:t>
          </a:r>
          <a:r>
            <a:rPr lang="en-US" dirty="0" err="1"/>
            <a:t>các</a:t>
          </a:r>
          <a:r>
            <a:rPr lang="en-US" dirty="0"/>
            <a:t> peer </a:t>
          </a:r>
          <a:r>
            <a:rPr lang="en-US" dirty="0" err="1"/>
            <a:t>thì</a:t>
          </a:r>
          <a:r>
            <a:rPr lang="en-US" dirty="0"/>
            <a:t> </a:t>
          </a:r>
          <a:r>
            <a:rPr lang="en-US" dirty="0" err="1"/>
            <a:t>các</a:t>
          </a:r>
          <a:r>
            <a:rPr lang="en-US" dirty="0"/>
            <a:t> peer </a:t>
          </a:r>
          <a:r>
            <a:rPr lang="en-US" dirty="0" err="1"/>
            <a:t>sẽ</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tới</a:t>
          </a:r>
          <a:r>
            <a:rPr lang="en-US" dirty="0"/>
            <a:t> </a:t>
          </a:r>
          <a:r>
            <a:rPr lang="en-US" dirty="0" err="1"/>
            <a:t>các</a:t>
          </a:r>
          <a:r>
            <a:rPr lang="en-US" dirty="0"/>
            <a:t> TURN server </a:t>
          </a:r>
          <a:r>
            <a:rPr lang="en-US" dirty="0" err="1"/>
            <a:t>và</a:t>
          </a:r>
          <a:r>
            <a:rPr lang="en-US" dirty="0"/>
            <a:t> TURN server </a:t>
          </a:r>
          <a:r>
            <a:rPr lang="en-US" dirty="0" err="1"/>
            <a:t>sẽ</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trung</a:t>
          </a:r>
          <a:r>
            <a:rPr lang="en-US" dirty="0"/>
            <a:t> </a:t>
          </a:r>
          <a:r>
            <a:rPr lang="en-US" dirty="0" err="1"/>
            <a:t>gian</a:t>
          </a:r>
          <a:r>
            <a:rPr lang="en-US" dirty="0"/>
            <a:t> </a:t>
          </a:r>
          <a:r>
            <a:rPr lang="en-US" dirty="0" err="1"/>
            <a:t>vận</a:t>
          </a:r>
          <a:r>
            <a:rPr lang="en-US" dirty="0"/>
            <a:t> </a:t>
          </a:r>
          <a:r>
            <a:rPr lang="en-US" dirty="0" err="1"/>
            <a:t>chuyển</a:t>
          </a:r>
          <a:r>
            <a:rPr lang="en-US" dirty="0"/>
            <a:t> </a:t>
          </a:r>
          <a:r>
            <a:rPr lang="en-US" dirty="0" err="1"/>
            <a:t>gói</a:t>
          </a:r>
          <a:r>
            <a:rPr lang="en-US" dirty="0"/>
            <a:t> tin. </a:t>
          </a:r>
          <a:r>
            <a:rPr lang="en-US" dirty="0" err="1"/>
            <a:t>Điều</a:t>
          </a:r>
          <a:r>
            <a:rPr lang="en-US" dirty="0"/>
            <a:t> </a:t>
          </a:r>
          <a:r>
            <a:rPr lang="en-US" dirty="0" err="1"/>
            <a:t>này</a:t>
          </a:r>
          <a:r>
            <a:rPr lang="en-US" dirty="0"/>
            <a:t> </a:t>
          </a:r>
          <a:r>
            <a:rPr lang="en-US" dirty="0" err="1"/>
            <a:t>nâng</a:t>
          </a:r>
          <a:r>
            <a:rPr lang="en-US" dirty="0"/>
            <a:t> </a:t>
          </a:r>
          <a:r>
            <a:rPr lang="en-US" dirty="0" err="1"/>
            <a:t>cao</a:t>
          </a:r>
          <a:r>
            <a:rPr lang="en-US" dirty="0"/>
            <a:t> </a:t>
          </a:r>
          <a:r>
            <a:rPr lang="en-US" dirty="0" err="1"/>
            <a:t>giúp</a:t>
          </a:r>
          <a:r>
            <a:rPr lang="en-US" dirty="0"/>
            <a:t> </a:t>
          </a:r>
          <a:r>
            <a:rPr lang="en-US" dirty="0" err="1"/>
            <a:t>chất</a:t>
          </a:r>
          <a:r>
            <a:rPr lang="en-US" dirty="0"/>
            <a:t> </a:t>
          </a:r>
          <a:r>
            <a:rPr lang="en-US" dirty="0" err="1"/>
            <a:t>lượng</a:t>
          </a:r>
          <a:r>
            <a:rPr lang="en-US" dirty="0"/>
            <a:t> </a:t>
          </a:r>
          <a:r>
            <a:rPr lang="en-US" dirty="0" err="1"/>
            <a:t>dịch</a:t>
          </a:r>
          <a:r>
            <a:rPr lang="en-US" dirty="0"/>
            <a:t> </a:t>
          </a:r>
          <a:r>
            <a:rPr lang="en-US" dirty="0" err="1"/>
            <a:t>vụ</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mà</a:t>
          </a:r>
          <a:r>
            <a:rPr lang="en-US" dirty="0"/>
            <a:t> </a:t>
          </a:r>
          <a:r>
            <a:rPr lang="en-US" dirty="0" err="1"/>
            <a:t>còn</a:t>
          </a:r>
          <a:r>
            <a:rPr lang="en-US" dirty="0"/>
            <a:t> </a:t>
          </a:r>
          <a:r>
            <a:rPr lang="en-US" dirty="0" err="1"/>
            <a:t>đảm</a:t>
          </a:r>
          <a:r>
            <a:rPr lang="en-US" dirty="0"/>
            <a:t> </a:t>
          </a:r>
          <a:r>
            <a:rPr lang="en-US" dirty="0" err="1"/>
            <a:t>bảo</a:t>
          </a:r>
          <a:r>
            <a:rPr lang="en-US" dirty="0"/>
            <a:t> an </a:t>
          </a:r>
          <a:r>
            <a:rPr lang="en-US" dirty="0" err="1"/>
            <a:t>toàn</a:t>
          </a:r>
          <a:r>
            <a:rPr lang="en-US" dirty="0"/>
            <a:t> </a:t>
          </a:r>
          <a:r>
            <a:rPr lang="en-US" dirty="0" err="1"/>
            <a:t>thông</a:t>
          </a:r>
          <a:r>
            <a:rPr lang="en-US" dirty="0"/>
            <a:t> tin </a:t>
          </a:r>
          <a:r>
            <a:rPr lang="en-US" dirty="0" err="1"/>
            <a:t>khi</a:t>
          </a:r>
          <a:r>
            <a:rPr lang="en-US" dirty="0"/>
            <a:t> </a:t>
          </a:r>
          <a:r>
            <a:rPr lang="en-US" dirty="0" err="1"/>
            <a:t>truyền</a:t>
          </a:r>
          <a:r>
            <a:rPr lang="en-US" dirty="0"/>
            <a:t> </a:t>
          </a:r>
          <a:r>
            <a:rPr lang="en-US" dirty="0" err="1"/>
            <a:t>dẫn</a:t>
          </a:r>
          <a:r>
            <a:rPr lang="en-US" dirty="0"/>
            <a:t>.</a:t>
          </a:r>
        </a:p>
      </dgm:t>
    </dgm:pt>
    <dgm:pt modelId="{AACA0223-40EB-4F4C-B572-E4B516AF035D}" type="parTrans" cxnId="{2B8FCEF4-D562-48BF-A419-634E0B306FE9}">
      <dgm:prSet/>
      <dgm:spPr/>
      <dgm:t>
        <a:bodyPr/>
        <a:lstStyle/>
        <a:p>
          <a:endParaRPr lang="en-US"/>
        </a:p>
      </dgm:t>
    </dgm:pt>
    <dgm:pt modelId="{992F6CCA-E368-4CC8-84B7-6C4920B5F3E0}" type="sibTrans" cxnId="{2B8FCEF4-D562-48BF-A419-634E0B306FE9}">
      <dgm:prSet/>
      <dgm:spPr/>
      <dgm:t>
        <a:bodyPr/>
        <a:lstStyle/>
        <a:p>
          <a:endParaRPr lang="en-US"/>
        </a:p>
      </dgm:t>
    </dgm:pt>
    <dgm:pt modelId="{E145F96C-4712-41C3-8801-2B10A47EC2A3}">
      <dgm:prSet/>
      <dgm:spPr/>
      <dgm:t>
        <a:bodyPr/>
        <a:lstStyle/>
        <a:p>
          <a:r>
            <a:rPr lang="en-US" dirty="0" err="1"/>
            <a:t>Nhưng</a:t>
          </a:r>
          <a:r>
            <a:rPr lang="en-US" dirty="0"/>
            <a:t> </a:t>
          </a:r>
          <a:r>
            <a:rPr lang="en-US" dirty="0" err="1"/>
            <a:t>cái</a:t>
          </a:r>
          <a:r>
            <a:rPr lang="en-US" dirty="0"/>
            <a:t> </a:t>
          </a:r>
          <a:r>
            <a:rPr lang="en-US" dirty="0" err="1"/>
            <a:t>gì</a:t>
          </a:r>
          <a:r>
            <a:rPr lang="en-US" dirty="0"/>
            <a:t> </a:t>
          </a:r>
          <a:r>
            <a:rPr lang="en-US" dirty="0" err="1"/>
            <a:t>cũng</a:t>
          </a:r>
          <a:r>
            <a:rPr lang="en-US" dirty="0"/>
            <a:t> </a:t>
          </a:r>
          <a:r>
            <a:rPr lang="en-US" dirty="0" err="1"/>
            <a:t>có</a:t>
          </a:r>
          <a:r>
            <a:rPr lang="en-US" dirty="0"/>
            <a:t> </a:t>
          </a:r>
          <a:r>
            <a:rPr lang="en-US" dirty="0" err="1"/>
            <a:t>hai</a:t>
          </a:r>
          <a:r>
            <a:rPr lang="en-US" dirty="0"/>
            <a:t> </a:t>
          </a:r>
          <a:r>
            <a:rPr lang="en-US" dirty="0" err="1"/>
            <a:t>mặt</a:t>
          </a:r>
          <a:r>
            <a:rPr lang="en-US" dirty="0"/>
            <a:t>. </a:t>
          </a:r>
          <a:r>
            <a:rPr lang="en-US" dirty="0" err="1"/>
            <a:t>Nhược</a:t>
          </a:r>
          <a:r>
            <a:rPr lang="en-US" dirty="0"/>
            <a:t> </a:t>
          </a:r>
          <a:r>
            <a:rPr lang="en-US" dirty="0" err="1"/>
            <a:t>điểm</a:t>
          </a:r>
          <a:r>
            <a:rPr lang="en-US" dirty="0"/>
            <a:t> </a:t>
          </a:r>
          <a:r>
            <a:rPr lang="en-US" dirty="0" err="1"/>
            <a:t>của</a:t>
          </a:r>
          <a:r>
            <a:rPr lang="en-US" dirty="0"/>
            <a:t> TURN </a:t>
          </a:r>
          <a:r>
            <a:rPr lang="en-US" dirty="0" err="1"/>
            <a:t>là</a:t>
          </a:r>
          <a:r>
            <a:rPr lang="en-US" dirty="0"/>
            <a:t> chi </a:t>
          </a:r>
          <a:r>
            <a:rPr lang="en-US" dirty="0" err="1"/>
            <a:t>phí</a:t>
          </a:r>
          <a:r>
            <a:rPr lang="en-US" dirty="0"/>
            <a:t> </a:t>
          </a:r>
          <a:r>
            <a:rPr lang="en-US" dirty="0" err="1"/>
            <a:t>sử</a:t>
          </a:r>
          <a:r>
            <a:rPr lang="en-US" dirty="0"/>
            <a:t> </a:t>
          </a:r>
          <a:r>
            <a:rPr lang="en-US" dirty="0" err="1"/>
            <a:t>dụng</a:t>
          </a:r>
          <a:r>
            <a:rPr lang="en-US" dirty="0"/>
            <a:t> </a:t>
          </a:r>
          <a:r>
            <a:rPr lang="en-US" dirty="0" err="1"/>
            <a:t>lớn</a:t>
          </a:r>
          <a:r>
            <a:rPr lang="en-US" dirty="0"/>
            <a:t>, </a:t>
          </a:r>
          <a:r>
            <a:rPr lang="en-US" dirty="0" err="1"/>
            <a:t>vì</a:t>
          </a:r>
          <a:r>
            <a:rPr lang="en-US" dirty="0"/>
            <a:t> </a:t>
          </a:r>
          <a:r>
            <a:rPr lang="en-US" dirty="0" err="1"/>
            <a:t>sẽ</a:t>
          </a:r>
          <a:r>
            <a:rPr lang="en-US" dirty="0"/>
            <a:t> </a:t>
          </a:r>
          <a:r>
            <a:rPr lang="en-US" dirty="0" err="1"/>
            <a:t>có</a:t>
          </a:r>
          <a:r>
            <a:rPr lang="en-US" dirty="0"/>
            <a:t> </a:t>
          </a:r>
          <a:r>
            <a:rPr lang="en-US" dirty="0" err="1"/>
            <a:t>một</a:t>
          </a:r>
          <a:r>
            <a:rPr lang="en-US" dirty="0"/>
            <a:t> </a:t>
          </a:r>
          <a:r>
            <a:rPr lang="en-US" dirty="0" err="1"/>
            <a:t>lưu</a:t>
          </a:r>
          <a:r>
            <a:rPr lang="en-US" dirty="0"/>
            <a:t> </a:t>
          </a:r>
          <a:r>
            <a:rPr lang="en-US" dirty="0" err="1"/>
            <a:t>lượng</a:t>
          </a:r>
          <a:r>
            <a:rPr lang="en-US" dirty="0"/>
            <a:t> </a:t>
          </a:r>
          <a:r>
            <a:rPr lang="en-US" dirty="0" err="1"/>
            <a:t>băng</a:t>
          </a:r>
          <a:r>
            <a:rPr lang="en-US" dirty="0"/>
            <a:t> </a:t>
          </a:r>
          <a:r>
            <a:rPr lang="en-US" dirty="0" err="1"/>
            <a:t>thông</a:t>
          </a:r>
          <a:r>
            <a:rPr lang="en-US" dirty="0"/>
            <a:t> </a:t>
          </a:r>
          <a:r>
            <a:rPr lang="en-US" dirty="0" err="1"/>
            <a:t>lớn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Nhất</a:t>
          </a:r>
          <a:r>
            <a:rPr lang="en-US" dirty="0"/>
            <a:t> </a:t>
          </a:r>
          <a:r>
            <a:rPr lang="en-US" dirty="0" err="1"/>
            <a:t>là</a:t>
          </a:r>
          <a:r>
            <a:rPr lang="en-US" dirty="0"/>
            <a:t> </a:t>
          </a:r>
          <a:r>
            <a:rPr lang="en-US" dirty="0" err="1"/>
            <a:t>với</a:t>
          </a:r>
          <a:r>
            <a:rPr lang="en-US" dirty="0"/>
            <a:t> </a:t>
          </a:r>
          <a:r>
            <a:rPr lang="en-US" dirty="0" err="1"/>
            <a:t>chất</a:t>
          </a:r>
          <a:r>
            <a:rPr lang="en-US" dirty="0"/>
            <a:t> </a:t>
          </a:r>
          <a:r>
            <a:rPr lang="en-US" dirty="0" err="1"/>
            <a:t>lượng</a:t>
          </a:r>
          <a:r>
            <a:rPr lang="en-US" dirty="0"/>
            <a:t> full HD hay video HD </a:t>
          </a:r>
          <a:r>
            <a:rPr lang="en-US" dirty="0" err="1"/>
            <a:t>nữa</a:t>
          </a:r>
          <a:r>
            <a:rPr lang="en-US" dirty="0"/>
            <a:t>.</a:t>
          </a:r>
        </a:p>
      </dgm:t>
    </dgm:pt>
    <dgm:pt modelId="{919EFE73-3B68-4D63-A845-433A47D2A6ED}" type="parTrans" cxnId="{1DAA336A-090B-484A-8F9E-656D4EA3EC33}">
      <dgm:prSet/>
      <dgm:spPr/>
      <dgm:t>
        <a:bodyPr/>
        <a:lstStyle/>
        <a:p>
          <a:endParaRPr lang="en-US"/>
        </a:p>
      </dgm:t>
    </dgm:pt>
    <dgm:pt modelId="{BF484CBF-A62E-4E71-ACC5-E3CDF3A563E3}" type="sibTrans" cxnId="{1DAA336A-090B-484A-8F9E-656D4EA3EC33}">
      <dgm:prSet/>
      <dgm:spPr/>
      <dgm:t>
        <a:bodyPr/>
        <a:lstStyle/>
        <a:p>
          <a:endParaRPr lang="en-US"/>
        </a:p>
      </dgm:t>
    </dgm:pt>
    <dgm:pt modelId="{BF77C039-4274-476B-8996-AB521655EEC0}" type="pres">
      <dgm:prSet presAssocID="{674652E3-9E5A-4ECE-8CCD-6F106C136B6F}" presName="linear" presStyleCnt="0">
        <dgm:presLayoutVars>
          <dgm:animLvl val="lvl"/>
          <dgm:resizeHandles val="exact"/>
        </dgm:presLayoutVars>
      </dgm:prSet>
      <dgm:spPr/>
    </dgm:pt>
    <dgm:pt modelId="{35F47E6A-38A7-4141-9B55-BEC09EFE2E1C}" type="pres">
      <dgm:prSet presAssocID="{B4E32F34-0FF2-411E-B1BC-018A0E3A5F8E}" presName="parentText" presStyleLbl="node1" presStyleIdx="0" presStyleCnt="2">
        <dgm:presLayoutVars>
          <dgm:chMax val="0"/>
          <dgm:bulletEnabled val="1"/>
        </dgm:presLayoutVars>
      </dgm:prSet>
      <dgm:spPr/>
    </dgm:pt>
    <dgm:pt modelId="{30833003-CE13-4B2D-B16F-48FBE27DAC27}" type="pres">
      <dgm:prSet presAssocID="{992F6CCA-E368-4CC8-84B7-6C4920B5F3E0}" presName="spacer" presStyleCnt="0"/>
      <dgm:spPr/>
    </dgm:pt>
    <dgm:pt modelId="{F7672529-E541-4DC8-8F2B-ABD507200167}" type="pres">
      <dgm:prSet presAssocID="{E145F96C-4712-41C3-8801-2B10A47EC2A3}" presName="parentText" presStyleLbl="node1" presStyleIdx="1" presStyleCnt="2">
        <dgm:presLayoutVars>
          <dgm:chMax val="0"/>
          <dgm:bulletEnabled val="1"/>
        </dgm:presLayoutVars>
      </dgm:prSet>
      <dgm:spPr/>
    </dgm:pt>
  </dgm:ptLst>
  <dgm:cxnLst>
    <dgm:cxn modelId="{F8707E66-BF30-44C9-987E-D8CF09B32CA5}" type="presOf" srcId="{E145F96C-4712-41C3-8801-2B10A47EC2A3}" destId="{F7672529-E541-4DC8-8F2B-ABD507200167}" srcOrd="0" destOrd="0" presId="urn:microsoft.com/office/officeart/2005/8/layout/vList2"/>
    <dgm:cxn modelId="{1DAA336A-090B-484A-8F9E-656D4EA3EC33}" srcId="{674652E3-9E5A-4ECE-8CCD-6F106C136B6F}" destId="{E145F96C-4712-41C3-8801-2B10A47EC2A3}" srcOrd="1" destOrd="0" parTransId="{919EFE73-3B68-4D63-A845-433A47D2A6ED}" sibTransId="{BF484CBF-A62E-4E71-ACC5-E3CDF3A563E3}"/>
    <dgm:cxn modelId="{E69C4194-27CB-4F0F-A597-D88DCDA8BCE2}" type="presOf" srcId="{B4E32F34-0FF2-411E-B1BC-018A0E3A5F8E}" destId="{35F47E6A-38A7-4141-9B55-BEC09EFE2E1C}" srcOrd="0" destOrd="0" presId="urn:microsoft.com/office/officeart/2005/8/layout/vList2"/>
    <dgm:cxn modelId="{2B8FCEF4-D562-48BF-A419-634E0B306FE9}" srcId="{674652E3-9E5A-4ECE-8CCD-6F106C136B6F}" destId="{B4E32F34-0FF2-411E-B1BC-018A0E3A5F8E}" srcOrd="0" destOrd="0" parTransId="{AACA0223-40EB-4F4C-B572-E4B516AF035D}" sibTransId="{992F6CCA-E368-4CC8-84B7-6C4920B5F3E0}"/>
    <dgm:cxn modelId="{FC6668F9-7899-4531-B778-8A67A348AA6A}" type="presOf" srcId="{674652E3-9E5A-4ECE-8CCD-6F106C136B6F}" destId="{BF77C039-4274-476B-8996-AB521655EEC0}" srcOrd="0" destOrd="0" presId="urn:microsoft.com/office/officeart/2005/8/layout/vList2"/>
    <dgm:cxn modelId="{2F68A0EC-C97B-47CB-B279-5A73D20437F1}" type="presParOf" srcId="{BF77C039-4274-476B-8996-AB521655EEC0}" destId="{35F47E6A-38A7-4141-9B55-BEC09EFE2E1C}" srcOrd="0" destOrd="0" presId="urn:microsoft.com/office/officeart/2005/8/layout/vList2"/>
    <dgm:cxn modelId="{B04F790B-94C8-4746-B35F-24452B391C88}" type="presParOf" srcId="{BF77C039-4274-476B-8996-AB521655EEC0}" destId="{30833003-CE13-4B2D-B16F-48FBE27DAC27}" srcOrd="1" destOrd="0" presId="urn:microsoft.com/office/officeart/2005/8/layout/vList2"/>
    <dgm:cxn modelId="{FFFD6AEA-CE56-4FFD-BE1B-D3A206A5C2ED}" type="presParOf" srcId="{BF77C039-4274-476B-8996-AB521655EEC0}" destId="{F7672529-E541-4DC8-8F2B-ABD507200167}"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custT="1"/>
      <dgm:spPr/>
      <dgm:t>
        <a:bodyPr/>
        <a:lstStyle/>
        <a:p>
          <a:r>
            <a:rPr lang="en-US" sz="1300" dirty="0">
              <a:latin typeface="Arial" panose="020B0604020202020204" pitchFamily="34" charset="0"/>
              <a:cs typeface="Arial" panose="020B0604020202020204" pitchFamily="34" charset="0"/>
            </a:rPr>
            <a:t>2. </a:t>
          </a:r>
          <a:r>
            <a:rPr lang="en-US" sz="1300" dirty="0" err="1">
              <a:latin typeface="Arial" panose="020B0604020202020204" pitchFamily="34" charset="0"/>
              <a:cs typeface="Arial" panose="020B0604020202020204" pitchFamily="34" charset="0"/>
            </a:rPr>
            <a:t>Kiến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thức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chung</a:t>
          </a:r>
          <a:endParaRPr lang="en-US" sz="1300"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5E26E8E2-4926-402D-A977-2D6CF4D003C3}">
      <dgm:prSet custT="1"/>
      <dgm:spPr/>
      <dgm:t>
        <a:bodyPr/>
        <a:lstStyle/>
        <a:p>
          <a:r>
            <a:rPr lang="en-US" sz="1300" dirty="0">
              <a:latin typeface="Arial" panose="020B0604020202020204" pitchFamily="34" charset="0"/>
              <a:cs typeface="Arial" panose="020B0604020202020204" pitchFamily="34" charset="0"/>
            </a:rPr>
            <a:t>2.1.5. </a:t>
          </a:r>
          <a:r>
            <a:rPr lang="en-US" sz="1300" b="1" i="1" dirty="0">
              <a:latin typeface="Arial" panose="020B0604020202020204" pitchFamily="34" charset="0"/>
              <a:cs typeface="Arial" panose="020B0604020202020204" pitchFamily="34" charset="0"/>
            </a:rPr>
            <a:t>ICE (Interactive Communication Establishment)</a:t>
          </a:r>
          <a:endParaRPr lang="en-US" sz="1300" dirty="0">
            <a:latin typeface="Arial" panose="020B0604020202020204" pitchFamily="34" charset="0"/>
            <a:cs typeface="Arial" panose="020B0604020202020204" pitchFamily="34" charset="0"/>
          </a:endParaRPr>
        </a:p>
      </dgm:t>
    </dgm:pt>
    <dgm:pt modelId="{BF448BDF-DAA2-4495-AEED-8A7A07A8791D}" type="par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8BC97B63-C497-4D1A-BF4C-FFE418B9D351}" type="sib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97547C2-5CE1-4BEB-A11F-45FD461ECBA1}"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C8E1B890-ED94-4CB5-8961-5C78DB28FCE9}">
      <dgm:prSet/>
      <dgm:spPr/>
      <dgm:t>
        <a:bodyPr/>
        <a:lstStyle/>
        <a:p>
          <a:r>
            <a:rPr lang="en-US" dirty="0"/>
            <a:t>ICE </a:t>
          </a:r>
          <a:r>
            <a:rPr lang="en-US" dirty="0" err="1"/>
            <a:t>là</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được</a:t>
          </a:r>
          <a:r>
            <a:rPr lang="en-US" dirty="0"/>
            <a:t> </a:t>
          </a:r>
          <a:r>
            <a:rPr lang="en-US" dirty="0" err="1"/>
            <a:t>cùng</a:t>
          </a:r>
          <a:r>
            <a:rPr lang="en-US" dirty="0"/>
            <a:t> </a:t>
          </a:r>
          <a:r>
            <a:rPr lang="en-US" dirty="0" err="1"/>
            <a:t>để</a:t>
          </a:r>
          <a:r>
            <a:rPr lang="en-US" dirty="0"/>
            <a:t> </a:t>
          </a:r>
          <a:r>
            <a:rPr lang="en-US" dirty="0" err="1"/>
            <a:t>thiết</a:t>
          </a:r>
          <a:r>
            <a:rPr lang="en-US" dirty="0"/>
            <a:t> </a:t>
          </a:r>
          <a:r>
            <a:rPr lang="en-US" dirty="0" err="1"/>
            <a:t>lập</a:t>
          </a:r>
          <a:r>
            <a:rPr lang="en-US" dirty="0"/>
            <a:t> </a:t>
          </a:r>
          <a:r>
            <a:rPr lang="en-US" dirty="0" err="1"/>
            <a:t>phiên</a:t>
          </a:r>
          <a:r>
            <a:rPr lang="en-US" dirty="0"/>
            <a:t> media </a:t>
          </a:r>
          <a:r>
            <a:rPr lang="en-US" dirty="0" err="1"/>
            <a:t>dựa</a:t>
          </a:r>
          <a:r>
            <a:rPr lang="en-US" dirty="0"/>
            <a:t> </a:t>
          </a:r>
          <a:r>
            <a:rPr lang="en-US" dirty="0" err="1"/>
            <a:t>trên</a:t>
          </a:r>
          <a:r>
            <a:rPr lang="en-US" dirty="0"/>
            <a:t> UDP </a:t>
          </a:r>
          <a:r>
            <a:rPr lang="en-US" dirty="0" err="1"/>
            <a:t>đi</a:t>
          </a:r>
          <a:r>
            <a:rPr lang="en-US" dirty="0"/>
            <a:t> qua NAT </a:t>
          </a:r>
          <a:r>
            <a:rPr lang="en-US" dirty="0" err="1"/>
            <a:t>một</a:t>
          </a:r>
          <a:r>
            <a:rPr lang="en-US" dirty="0"/>
            <a:t> </a:t>
          </a:r>
          <a:r>
            <a:rPr lang="en-US" dirty="0" err="1"/>
            <a:t>cách</a:t>
          </a:r>
          <a:r>
            <a:rPr lang="en-US" dirty="0"/>
            <a:t> </a:t>
          </a:r>
          <a:r>
            <a:rPr lang="en-US" dirty="0" err="1"/>
            <a:t>nhanh</a:t>
          </a:r>
          <a:r>
            <a:rPr lang="en-US" dirty="0"/>
            <a:t> </a:t>
          </a:r>
          <a:r>
            <a:rPr lang="en-US" dirty="0" err="1"/>
            <a:t>nhất</a:t>
          </a:r>
          <a:r>
            <a:rPr lang="en-US" dirty="0"/>
            <a:t>.</a:t>
          </a:r>
        </a:p>
      </dgm:t>
    </dgm:pt>
    <dgm:pt modelId="{BC9675A0-36F0-4B37-91F7-FF2B7A1EC798}" type="parTrans" cxnId="{8F9925AB-5AFA-45E2-B759-0685286303DA}">
      <dgm:prSet/>
      <dgm:spPr/>
      <dgm:t>
        <a:bodyPr/>
        <a:lstStyle/>
        <a:p>
          <a:endParaRPr lang="en-US"/>
        </a:p>
      </dgm:t>
    </dgm:pt>
    <dgm:pt modelId="{99F35624-ECF2-44AE-9D21-3029C33048CF}" type="sibTrans" cxnId="{8F9925AB-5AFA-45E2-B759-0685286303DA}">
      <dgm:prSet/>
      <dgm:spPr/>
      <dgm:t>
        <a:bodyPr/>
        <a:lstStyle/>
        <a:p>
          <a:endParaRPr lang="en-US"/>
        </a:p>
      </dgm:t>
    </dgm:pt>
    <dgm:pt modelId="{50E4D5F7-7875-4FF3-AFE1-BFDCC3EF4398}">
      <dgm:prSet/>
      <dgm:spPr/>
      <dgm:t>
        <a:bodyPr/>
        <a:lstStyle/>
        <a:p>
          <a:r>
            <a:rPr lang="en-US"/>
            <a:t>ICE sẽ tìm đường tốt nhất để kết nối giữa các peer, nó thử tất cả khả năng có thể kết nối một cách song song và lựa chọn con đường hiệu quả nhất.</a:t>
          </a:r>
        </a:p>
      </dgm:t>
    </dgm:pt>
    <dgm:pt modelId="{02EE6B64-D765-42F2-A1E1-0B4F2814B76D}" type="parTrans" cxnId="{5F21A77F-321F-4D6D-AA2D-E8291AFCD411}">
      <dgm:prSet/>
      <dgm:spPr/>
      <dgm:t>
        <a:bodyPr/>
        <a:lstStyle/>
        <a:p>
          <a:endParaRPr lang="en-US"/>
        </a:p>
      </dgm:t>
    </dgm:pt>
    <dgm:pt modelId="{A8BE60C7-F05A-4409-A202-356001999AB6}" type="sibTrans" cxnId="{5F21A77F-321F-4D6D-AA2D-E8291AFCD411}">
      <dgm:prSet/>
      <dgm:spPr/>
      <dgm:t>
        <a:bodyPr/>
        <a:lstStyle/>
        <a:p>
          <a:endParaRPr lang="en-US"/>
        </a:p>
      </dgm:t>
    </dgm:pt>
    <dgm:pt modelId="{A43E1DE3-64C0-4C24-B114-29AB5188009A}">
      <dgm:prSet/>
      <dgm:spPr/>
      <dgm:t>
        <a:bodyPr/>
        <a:lstStyle/>
        <a:p>
          <a:r>
            <a:rPr lang="en-US"/>
            <a:t>Đầu tiên nó sẽ cố gắng tạo ra một kết nối bằng cách sử dụng địa chỉ thu được từ hệ điều hành và card mạng của thiết bị, nếu không thành công (có thể thiết bị đằng sau NAT) thì ICE sẽ lấy địa chỉ bên ngoài của thiết bị bằng cách sử dụng máy chủ STUN, nếu không thành công nữa thì nó sẽ chuyển lưu lượng mạng qua một máy chủ chuyển tiếp là TURN.</a:t>
          </a:r>
        </a:p>
      </dgm:t>
    </dgm:pt>
    <dgm:pt modelId="{2F9A5B64-7A3B-46EA-BDD9-1D632AF1B439}" type="parTrans" cxnId="{D07E0C0D-411D-4DFB-8235-F54EAEB16B1E}">
      <dgm:prSet/>
      <dgm:spPr/>
      <dgm:t>
        <a:bodyPr/>
        <a:lstStyle/>
        <a:p>
          <a:endParaRPr lang="en-US"/>
        </a:p>
      </dgm:t>
    </dgm:pt>
    <dgm:pt modelId="{587CECCD-18D1-42CE-B174-86FB3D0D1D52}" type="sibTrans" cxnId="{D07E0C0D-411D-4DFB-8235-F54EAEB16B1E}">
      <dgm:prSet/>
      <dgm:spPr/>
      <dgm:t>
        <a:bodyPr/>
        <a:lstStyle/>
        <a:p>
          <a:endParaRPr lang="en-US"/>
        </a:p>
      </dgm:t>
    </dgm:pt>
    <dgm:pt modelId="{C6BA421B-2F72-4D5E-BFA2-D5A878A92008}">
      <dgm:prSet/>
      <dgm:spPr/>
      <dgm:t>
        <a:bodyPr/>
        <a:lstStyle/>
        <a:p>
          <a:r>
            <a:rPr lang="en-US"/>
            <a:t>Nói dễ hiểu hơn là ICE xài STUN xong không được thì đi xài TURN.</a:t>
          </a:r>
        </a:p>
      </dgm:t>
    </dgm:pt>
    <dgm:pt modelId="{14E5DCB1-02BD-4B28-A57A-9266074F6A01}" type="parTrans" cxnId="{537F27B7-FC5C-4C8B-A5B4-48CEAE33AA78}">
      <dgm:prSet/>
      <dgm:spPr/>
      <dgm:t>
        <a:bodyPr/>
        <a:lstStyle/>
        <a:p>
          <a:endParaRPr lang="en-US"/>
        </a:p>
      </dgm:t>
    </dgm:pt>
    <dgm:pt modelId="{AAF78185-AB07-4593-BDAC-C702376328BA}" type="sibTrans" cxnId="{537F27B7-FC5C-4C8B-A5B4-48CEAE33AA78}">
      <dgm:prSet/>
      <dgm:spPr/>
      <dgm:t>
        <a:bodyPr/>
        <a:lstStyle/>
        <a:p>
          <a:endParaRPr lang="en-US"/>
        </a:p>
      </dgm:t>
    </dgm:pt>
    <dgm:pt modelId="{62D443F0-0356-4A4C-812B-CA39D7C96DE6}" type="pres">
      <dgm:prSet presAssocID="{C97547C2-5CE1-4BEB-A11F-45FD461ECBA1}" presName="linear" presStyleCnt="0">
        <dgm:presLayoutVars>
          <dgm:animLvl val="lvl"/>
          <dgm:resizeHandles val="exact"/>
        </dgm:presLayoutVars>
      </dgm:prSet>
      <dgm:spPr/>
    </dgm:pt>
    <dgm:pt modelId="{EB051D43-6027-4371-8926-156327FF53A6}" type="pres">
      <dgm:prSet presAssocID="{C8E1B890-ED94-4CB5-8961-5C78DB28FCE9}" presName="parentText" presStyleLbl="node1" presStyleIdx="0" presStyleCnt="4">
        <dgm:presLayoutVars>
          <dgm:chMax val="0"/>
          <dgm:bulletEnabled val="1"/>
        </dgm:presLayoutVars>
      </dgm:prSet>
      <dgm:spPr/>
    </dgm:pt>
    <dgm:pt modelId="{FB92ADF3-EAE5-468C-8C92-6C454A38A963}" type="pres">
      <dgm:prSet presAssocID="{99F35624-ECF2-44AE-9D21-3029C33048CF}" presName="spacer" presStyleCnt="0"/>
      <dgm:spPr/>
    </dgm:pt>
    <dgm:pt modelId="{5463A3E1-52F6-458C-A115-01721A33738F}" type="pres">
      <dgm:prSet presAssocID="{50E4D5F7-7875-4FF3-AFE1-BFDCC3EF4398}" presName="parentText" presStyleLbl="node1" presStyleIdx="1" presStyleCnt="4">
        <dgm:presLayoutVars>
          <dgm:chMax val="0"/>
          <dgm:bulletEnabled val="1"/>
        </dgm:presLayoutVars>
      </dgm:prSet>
      <dgm:spPr/>
    </dgm:pt>
    <dgm:pt modelId="{43AD6044-D7D5-48DC-AE31-1BADD930F44D}" type="pres">
      <dgm:prSet presAssocID="{A8BE60C7-F05A-4409-A202-356001999AB6}" presName="spacer" presStyleCnt="0"/>
      <dgm:spPr/>
    </dgm:pt>
    <dgm:pt modelId="{2AAD4510-8397-4312-A4E9-EA02008A4964}" type="pres">
      <dgm:prSet presAssocID="{A43E1DE3-64C0-4C24-B114-29AB5188009A}" presName="parentText" presStyleLbl="node1" presStyleIdx="2" presStyleCnt="4">
        <dgm:presLayoutVars>
          <dgm:chMax val="0"/>
          <dgm:bulletEnabled val="1"/>
        </dgm:presLayoutVars>
      </dgm:prSet>
      <dgm:spPr/>
    </dgm:pt>
    <dgm:pt modelId="{6FE57B67-F95D-433C-86F5-AE2ED232102F}" type="pres">
      <dgm:prSet presAssocID="{587CECCD-18D1-42CE-B174-86FB3D0D1D52}" presName="spacer" presStyleCnt="0"/>
      <dgm:spPr/>
    </dgm:pt>
    <dgm:pt modelId="{4303A9BE-5ECE-49BF-8AE9-A5D1D31FDD68}" type="pres">
      <dgm:prSet presAssocID="{C6BA421B-2F72-4D5E-BFA2-D5A878A92008}" presName="parentText" presStyleLbl="node1" presStyleIdx="3" presStyleCnt="4">
        <dgm:presLayoutVars>
          <dgm:chMax val="0"/>
          <dgm:bulletEnabled val="1"/>
        </dgm:presLayoutVars>
      </dgm:prSet>
      <dgm:spPr/>
    </dgm:pt>
  </dgm:ptLst>
  <dgm:cxnLst>
    <dgm:cxn modelId="{D07E0C0D-411D-4DFB-8235-F54EAEB16B1E}" srcId="{C97547C2-5CE1-4BEB-A11F-45FD461ECBA1}" destId="{A43E1DE3-64C0-4C24-B114-29AB5188009A}" srcOrd="2" destOrd="0" parTransId="{2F9A5B64-7A3B-46EA-BDD9-1D632AF1B439}" sibTransId="{587CECCD-18D1-42CE-B174-86FB3D0D1D52}"/>
    <dgm:cxn modelId="{8A062B2F-9DA5-469E-9542-F6F1FC4D5B1C}" type="presOf" srcId="{50E4D5F7-7875-4FF3-AFE1-BFDCC3EF4398}" destId="{5463A3E1-52F6-458C-A115-01721A33738F}" srcOrd="0" destOrd="0" presId="urn:microsoft.com/office/officeart/2005/8/layout/vList2"/>
    <dgm:cxn modelId="{015F5971-7D79-41E8-8D34-33B6C5C93137}" type="presOf" srcId="{C8E1B890-ED94-4CB5-8961-5C78DB28FCE9}" destId="{EB051D43-6027-4371-8926-156327FF53A6}" srcOrd="0" destOrd="0" presId="urn:microsoft.com/office/officeart/2005/8/layout/vList2"/>
    <dgm:cxn modelId="{5F21A77F-321F-4D6D-AA2D-E8291AFCD411}" srcId="{C97547C2-5CE1-4BEB-A11F-45FD461ECBA1}" destId="{50E4D5F7-7875-4FF3-AFE1-BFDCC3EF4398}" srcOrd="1" destOrd="0" parTransId="{02EE6B64-D765-42F2-A1E1-0B4F2814B76D}" sibTransId="{A8BE60C7-F05A-4409-A202-356001999AB6}"/>
    <dgm:cxn modelId="{06968E86-EEE2-4784-AFA6-FA88C1221D5F}" type="presOf" srcId="{A43E1DE3-64C0-4C24-B114-29AB5188009A}" destId="{2AAD4510-8397-4312-A4E9-EA02008A4964}" srcOrd="0" destOrd="0" presId="urn:microsoft.com/office/officeart/2005/8/layout/vList2"/>
    <dgm:cxn modelId="{8F9925AB-5AFA-45E2-B759-0685286303DA}" srcId="{C97547C2-5CE1-4BEB-A11F-45FD461ECBA1}" destId="{C8E1B890-ED94-4CB5-8961-5C78DB28FCE9}" srcOrd="0" destOrd="0" parTransId="{BC9675A0-36F0-4B37-91F7-FF2B7A1EC798}" sibTransId="{99F35624-ECF2-44AE-9D21-3029C33048CF}"/>
    <dgm:cxn modelId="{537F27B7-FC5C-4C8B-A5B4-48CEAE33AA78}" srcId="{C97547C2-5CE1-4BEB-A11F-45FD461ECBA1}" destId="{C6BA421B-2F72-4D5E-BFA2-D5A878A92008}" srcOrd="3" destOrd="0" parTransId="{14E5DCB1-02BD-4B28-A57A-9266074F6A01}" sibTransId="{AAF78185-AB07-4593-BDAC-C702376328BA}"/>
    <dgm:cxn modelId="{9E9AE0E1-EBE4-4080-A077-E14055F6B529}" type="presOf" srcId="{C97547C2-5CE1-4BEB-A11F-45FD461ECBA1}" destId="{62D443F0-0356-4A4C-812B-CA39D7C96DE6}" srcOrd="0" destOrd="0" presId="urn:microsoft.com/office/officeart/2005/8/layout/vList2"/>
    <dgm:cxn modelId="{57808DED-C040-496B-BE71-402269035C7E}" type="presOf" srcId="{C6BA421B-2F72-4D5E-BFA2-D5A878A92008}" destId="{4303A9BE-5ECE-49BF-8AE9-A5D1D31FDD68}" srcOrd="0" destOrd="0" presId="urn:microsoft.com/office/officeart/2005/8/layout/vList2"/>
    <dgm:cxn modelId="{EBAF59FB-07D1-4C59-9F5A-DBDA9AC98401}" type="presParOf" srcId="{62D443F0-0356-4A4C-812B-CA39D7C96DE6}" destId="{EB051D43-6027-4371-8926-156327FF53A6}" srcOrd="0" destOrd="0" presId="urn:microsoft.com/office/officeart/2005/8/layout/vList2"/>
    <dgm:cxn modelId="{B108D167-BD96-4DE8-8DCF-501E1C8E81DC}" type="presParOf" srcId="{62D443F0-0356-4A4C-812B-CA39D7C96DE6}" destId="{FB92ADF3-EAE5-468C-8C92-6C454A38A963}" srcOrd="1" destOrd="0" presId="urn:microsoft.com/office/officeart/2005/8/layout/vList2"/>
    <dgm:cxn modelId="{BB801066-A7DA-44E5-9B41-176F2D8108BF}" type="presParOf" srcId="{62D443F0-0356-4A4C-812B-CA39D7C96DE6}" destId="{5463A3E1-52F6-458C-A115-01721A33738F}" srcOrd="2" destOrd="0" presId="urn:microsoft.com/office/officeart/2005/8/layout/vList2"/>
    <dgm:cxn modelId="{C6E003D2-5EE8-4385-A61B-F1B0C5073FB1}" type="presParOf" srcId="{62D443F0-0356-4A4C-812B-CA39D7C96DE6}" destId="{43AD6044-D7D5-48DC-AE31-1BADD930F44D}" srcOrd="3" destOrd="0" presId="urn:microsoft.com/office/officeart/2005/8/layout/vList2"/>
    <dgm:cxn modelId="{E7C823F3-D057-4295-8006-85E801AEDAA0}" type="presParOf" srcId="{62D443F0-0356-4A4C-812B-CA39D7C96DE6}" destId="{2AAD4510-8397-4312-A4E9-EA02008A4964}" srcOrd="4" destOrd="0" presId="urn:microsoft.com/office/officeart/2005/8/layout/vList2"/>
    <dgm:cxn modelId="{CB0123C8-962E-4D5A-B6F4-90D09632EAFB}" type="presParOf" srcId="{62D443F0-0356-4A4C-812B-CA39D7C96DE6}" destId="{6FE57B67-F95D-433C-86F5-AE2ED232102F}" srcOrd="5" destOrd="0" presId="urn:microsoft.com/office/officeart/2005/8/layout/vList2"/>
    <dgm:cxn modelId="{C10EA70A-2F36-4140-A182-6962B332BD48}" type="presParOf" srcId="{62D443F0-0356-4A4C-812B-CA39D7C96DE6}" destId="{4303A9BE-5ECE-49BF-8AE9-A5D1D31FDD68}"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custT="1"/>
      <dgm:spPr/>
      <dgm:t>
        <a:bodyPr/>
        <a:lstStyle/>
        <a:p>
          <a:r>
            <a:rPr lang="en-US" sz="1300" dirty="0">
              <a:latin typeface="Arial" panose="020B0604020202020204" pitchFamily="34" charset="0"/>
              <a:cs typeface="Arial" panose="020B0604020202020204" pitchFamily="34" charset="0"/>
            </a:rPr>
            <a:t>2. </a:t>
          </a:r>
          <a:r>
            <a:rPr lang="en-US" sz="1300" dirty="0" err="1">
              <a:latin typeface="Arial" panose="020B0604020202020204" pitchFamily="34" charset="0"/>
              <a:cs typeface="Arial" panose="020B0604020202020204" pitchFamily="34" charset="0"/>
            </a:rPr>
            <a:t>Kiến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thức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chung</a:t>
          </a:r>
          <a:endParaRPr lang="en-US" sz="1300"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5E26E8E2-4926-402D-A977-2D6CF4D003C3}">
      <dgm:prSet custT="1"/>
      <dgm:spPr/>
      <dgm:t>
        <a:bodyPr/>
        <a:lstStyle/>
        <a:p>
          <a:r>
            <a:rPr lang="en-US" sz="1300" dirty="0">
              <a:latin typeface="Arial" panose="020B0604020202020204" pitchFamily="34" charset="0"/>
              <a:cs typeface="Arial" panose="020B0604020202020204" pitchFamily="34" charset="0"/>
            </a:rPr>
            <a:t>2.2. </a:t>
          </a:r>
          <a:r>
            <a:rPr lang="en-US" sz="1300" b="1" i="1" dirty="0">
              <a:latin typeface="Arial" panose="020B0604020202020204" pitchFamily="34" charset="0"/>
              <a:cs typeface="Arial" panose="020B0604020202020204" pitchFamily="34" charset="0"/>
            </a:rPr>
            <a:t>NodeJS</a:t>
          </a:r>
          <a:endParaRPr lang="en-US" sz="1300" dirty="0">
            <a:latin typeface="Arial" panose="020B0604020202020204" pitchFamily="34" charset="0"/>
            <a:cs typeface="Arial" panose="020B0604020202020204" pitchFamily="34" charset="0"/>
          </a:endParaRPr>
        </a:p>
      </dgm:t>
    </dgm:pt>
    <dgm:pt modelId="{BF448BDF-DAA2-4495-AEED-8A7A07A8791D}" type="par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8BC97B63-C497-4D1A-BF4C-FFE418B9D351}" type="sib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9433972-2B26-4BBD-8719-64A2CDB6EC2B}"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C6370AF6-59D8-4C1E-8E73-47D9123A36C4}">
      <dgm:prSet custT="1"/>
      <dgm:spPr/>
      <dgm:t>
        <a:bodyPr/>
        <a:lstStyle/>
        <a:p>
          <a:r>
            <a:rPr lang="en-US" sz="1800" dirty="0">
              <a:latin typeface="Arial" panose="020B0604020202020204" pitchFamily="34" charset="0"/>
              <a:cs typeface="Arial" panose="020B0604020202020204" pitchFamily="34" charset="0"/>
            </a:rPr>
            <a:t>Node.js </a:t>
          </a:r>
          <a:r>
            <a:rPr lang="en-US" sz="1800" dirty="0" err="1">
              <a:latin typeface="Arial" panose="020B0604020202020204" pitchFamily="34" charset="0"/>
              <a:cs typeface="Arial" panose="020B0604020202020204" pitchFamily="34" charset="0"/>
            </a:rPr>
            <a:t>là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một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nền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tảng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chạy</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trên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môi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trường</a:t>
          </a:r>
          <a:r>
            <a:rPr lang="en-US" sz="1800" dirty="0">
              <a:latin typeface="Arial" panose="020B0604020202020204" pitchFamily="34" charset="0"/>
              <a:cs typeface="Arial" panose="020B0604020202020204" pitchFamily="34" charset="0"/>
            </a:rPr>
            <a:t> V8 JavaScript runtime - </a:t>
          </a:r>
          <a:r>
            <a:rPr lang="en-US" sz="1800" dirty="0" err="1">
              <a:latin typeface="Arial" panose="020B0604020202020204" pitchFamily="34" charset="0"/>
              <a:cs typeface="Arial" panose="020B0604020202020204" pitchFamily="34" charset="0"/>
            </a:rPr>
            <a:t>một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trình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thông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dịch</a:t>
          </a:r>
          <a:r>
            <a:rPr lang="en-US" sz="1800" dirty="0">
              <a:latin typeface="Arial" panose="020B0604020202020204" pitchFamily="34" charset="0"/>
              <a:cs typeface="Arial" panose="020B0604020202020204" pitchFamily="34" charset="0"/>
            </a:rPr>
            <a:t> JavaScript </a:t>
          </a:r>
          <a:r>
            <a:rPr lang="en-US" sz="1800" dirty="0" err="1">
              <a:latin typeface="Arial" panose="020B0604020202020204" pitchFamily="34" charset="0"/>
              <a:cs typeface="Arial" panose="020B0604020202020204" pitchFamily="34" charset="0"/>
            </a:rPr>
            <a:t>cực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nhanh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chạy</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trên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trình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duyệt</a:t>
          </a:r>
          <a:r>
            <a:rPr lang="en-US" sz="1800" dirty="0">
              <a:latin typeface="Arial" panose="020B0604020202020204" pitchFamily="34" charset="0"/>
              <a:cs typeface="Arial" panose="020B0604020202020204" pitchFamily="34" charset="0"/>
            </a:rPr>
            <a:t> Chrome</a:t>
          </a:r>
        </a:p>
      </dgm:t>
    </dgm:pt>
    <dgm:pt modelId="{5EACED1B-D2C3-4BAF-B82E-282D3A57E1AE}" type="parTrans" cxnId="{78E93C60-6487-4DC9-86FE-BC2D6EB188AF}">
      <dgm:prSet/>
      <dgm:spPr/>
      <dgm:t>
        <a:bodyPr/>
        <a:lstStyle/>
        <a:p>
          <a:endParaRPr lang="en-US"/>
        </a:p>
      </dgm:t>
    </dgm:pt>
    <dgm:pt modelId="{BA37BFF2-672B-4CD9-92D1-326811FAF765}" type="sibTrans" cxnId="{78E93C60-6487-4DC9-86FE-BC2D6EB188AF}">
      <dgm:prSet/>
      <dgm:spPr/>
      <dgm:t>
        <a:bodyPr/>
        <a:lstStyle/>
        <a:p>
          <a:endParaRPr lang="en-US"/>
        </a:p>
      </dgm:t>
    </dgm:pt>
    <dgm:pt modelId="{D5B625D7-B1DA-472B-947D-03DEF36F5D24}" type="pres">
      <dgm:prSet presAssocID="{19433972-2B26-4BBD-8719-64A2CDB6EC2B}" presName="linear" presStyleCnt="0">
        <dgm:presLayoutVars>
          <dgm:animLvl val="lvl"/>
          <dgm:resizeHandles val="exact"/>
        </dgm:presLayoutVars>
      </dgm:prSet>
      <dgm:spPr/>
    </dgm:pt>
    <dgm:pt modelId="{ED5A2959-4D46-4C80-B5C2-2EA294B252BA}" type="pres">
      <dgm:prSet presAssocID="{C6370AF6-59D8-4C1E-8E73-47D9123A36C4}" presName="parentText" presStyleLbl="node1" presStyleIdx="0" presStyleCnt="1" custLinFactY="-44188" custLinFactNeighborX="-12973" custLinFactNeighborY="-100000">
        <dgm:presLayoutVars>
          <dgm:chMax val="0"/>
          <dgm:bulletEnabled val="1"/>
        </dgm:presLayoutVars>
      </dgm:prSet>
      <dgm:spPr/>
    </dgm:pt>
  </dgm:ptLst>
  <dgm:cxnLst>
    <dgm:cxn modelId="{78E93C60-6487-4DC9-86FE-BC2D6EB188AF}" srcId="{19433972-2B26-4BBD-8719-64A2CDB6EC2B}" destId="{C6370AF6-59D8-4C1E-8E73-47D9123A36C4}" srcOrd="0" destOrd="0" parTransId="{5EACED1B-D2C3-4BAF-B82E-282D3A57E1AE}" sibTransId="{BA37BFF2-672B-4CD9-92D1-326811FAF765}"/>
    <dgm:cxn modelId="{F3242E7A-383B-470A-8358-D5EA5E187007}" type="presOf" srcId="{19433972-2B26-4BBD-8719-64A2CDB6EC2B}" destId="{D5B625D7-B1DA-472B-947D-03DEF36F5D24}" srcOrd="0" destOrd="0" presId="urn:microsoft.com/office/officeart/2005/8/layout/vList2"/>
    <dgm:cxn modelId="{7DAAFBFC-5AC0-4694-BAB1-54B42344A9AF}" type="presOf" srcId="{C6370AF6-59D8-4C1E-8E73-47D9123A36C4}" destId="{ED5A2959-4D46-4C80-B5C2-2EA294B252BA}" srcOrd="0" destOrd="0" presId="urn:microsoft.com/office/officeart/2005/8/layout/vList2"/>
    <dgm:cxn modelId="{7C8674A8-F911-48FA-8FBC-FC7E54F63E95}" type="presParOf" srcId="{D5B625D7-B1DA-472B-947D-03DEF36F5D24}" destId="{ED5A2959-4D46-4C80-B5C2-2EA294B252B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A4B1F86-0DCC-41E7-9DE8-0969C98E491D}"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6701262D-AA19-4B6D-B716-9F328BE30E44}">
      <dgm:prSet custT="1"/>
      <dgm:spPr/>
      <dgm:t>
        <a:bodyPr/>
        <a:lstStyle/>
        <a:p>
          <a:r>
            <a:rPr lang="en-US" sz="1800" dirty="0" err="1">
              <a:latin typeface="Arial" panose="020B0604020202020204" pitchFamily="34" charset="0"/>
              <a:cs typeface="Arial" panose="020B0604020202020204" pitchFamily="34" charset="0"/>
            </a:rPr>
            <a:t>Ưu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điểm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về</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tốc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độ</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năng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mở</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rộng</a:t>
          </a:r>
          <a:r>
            <a:rPr lang="en-US" sz="1800" dirty="0">
              <a:latin typeface="Arial" panose="020B0604020202020204" pitchFamily="34" charset="0"/>
              <a:cs typeface="Arial" panose="020B0604020202020204" pitchFamily="34" charset="0"/>
            </a:rPr>
            <a:t>. NodeJS </a:t>
          </a:r>
          <a:r>
            <a:rPr lang="en-US" sz="1800" dirty="0" err="1">
              <a:latin typeface="Arial" panose="020B0604020202020204" pitchFamily="34" charset="0"/>
              <a:cs typeface="Arial" panose="020B0604020202020204" pitchFamily="34" charset="0"/>
            </a:rPr>
            <a:t>có</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tốc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độ</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rất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nhanh</a:t>
          </a:r>
          <a:endParaRPr lang="en-US" sz="1800" dirty="0">
            <a:latin typeface="Arial" panose="020B0604020202020204" pitchFamily="34" charset="0"/>
            <a:cs typeface="Arial" panose="020B0604020202020204" pitchFamily="34" charset="0"/>
          </a:endParaRPr>
        </a:p>
      </dgm:t>
    </dgm:pt>
    <dgm:pt modelId="{CD70B9CE-806B-4B35-8023-ACDFDEC550A7}" type="parTrans" cxnId="{6B6C51BD-A087-4D2A-AE72-9493FDCDE79B}">
      <dgm:prSet/>
      <dgm:spPr/>
      <dgm:t>
        <a:bodyPr/>
        <a:lstStyle/>
        <a:p>
          <a:endParaRPr lang="en-US"/>
        </a:p>
      </dgm:t>
    </dgm:pt>
    <dgm:pt modelId="{083D0F22-E2FD-40D8-B3BC-1B01B97FA4D7}" type="sibTrans" cxnId="{6B6C51BD-A087-4D2A-AE72-9493FDCDE79B}">
      <dgm:prSet/>
      <dgm:spPr/>
      <dgm:t>
        <a:bodyPr/>
        <a:lstStyle/>
        <a:p>
          <a:endParaRPr lang="en-US"/>
        </a:p>
      </dgm:t>
    </dgm:pt>
    <dgm:pt modelId="{0035EF7F-68EB-412B-A478-808161858C12}" type="pres">
      <dgm:prSet presAssocID="{4A4B1F86-0DCC-41E7-9DE8-0969C98E491D}" presName="linear" presStyleCnt="0">
        <dgm:presLayoutVars>
          <dgm:animLvl val="lvl"/>
          <dgm:resizeHandles val="exact"/>
        </dgm:presLayoutVars>
      </dgm:prSet>
      <dgm:spPr/>
    </dgm:pt>
    <dgm:pt modelId="{771B1F65-FEF9-402C-9452-42AC93974A09}" type="pres">
      <dgm:prSet presAssocID="{6701262D-AA19-4B6D-B716-9F328BE30E44}" presName="parentText" presStyleLbl="node1" presStyleIdx="0" presStyleCnt="1" custLinFactNeighborX="714" custLinFactNeighborY="-901">
        <dgm:presLayoutVars>
          <dgm:chMax val="0"/>
          <dgm:bulletEnabled val="1"/>
        </dgm:presLayoutVars>
      </dgm:prSet>
      <dgm:spPr/>
    </dgm:pt>
  </dgm:ptLst>
  <dgm:cxnLst>
    <dgm:cxn modelId="{45EACC49-20C6-4975-AF4D-60BA3313398A}" type="presOf" srcId="{6701262D-AA19-4B6D-B716-9F328BE30E44}" destId="{771B1F65-FEF9-402C-9452-42AC93974A09}" srcOrd="0" destOrd="0" presId="urn:microsoft.com/office/officeart/2005/8/layout/vList2"/>
    <dgm:cxn modelId="{6B6C51BD-A087-4D2A-AE72-9493FDCDE79B}" srcId="{4A4B1F86-0DCC-41E7-9DE8-0969C98E491D}" destId="{6701262D-AA19-4B6D-B716-9F328BE30E44}" srcOrd="0" destOrd="0" parTransId="{CD70B9CE-806B-4B35-8023-ACDFDEC550A7}" sibTransId="{083D0F22-E2FD-40D8-B3BC-1B01B97FA4D7}"/>
    <dgm:cxn modelId="{B4193DF8-5524-4F26-8BB2-9C3899B3763B}" type="presOf" srcId="{4A4B1F86-0DCC-41E7-9DE8-0969C98E491D}" destId="{0035EF7F-68EB-412B-A478-808161858C12}" srcOrd="0" destOrd="0" presId="urn:microsoft.com/office/officeart/2005/8/layout/vList2"/>
    <dgm:cxn modelId="{4E312F3C-3AD1-4FE0-B99C-BCBE0F28650B}" type="presParOf" srcId="{0035EF7F-68EB-412B-A478-808161858C12}" destId="{771B1F65-FEF9-402C-9452-42AC93974A09}"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dgm:spPr/>
      <dgm:t>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chung</a:t>
          </a:r>
          <a:endParaRPr lang="en-US"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a:latin typeface="Arial" panose="020B0604020202020204" pitchFamily="34" charset="0"/>
            <a:cs typeface="Arial" panose="020B0604020202020204" pitchFamily="34" charset="0"/>
          </a:endParaRPr>
        </a:p>
      </dgm:t>
    </dgm:pt>
    <dgm:pt modelId="{5E26E8E2-4926-402D-A977-2D6CF4D003C3}">
      <dgm:prSet/>
      <dgm:spPr/>
      <dgm:t>
        <a:bodyPr/>
        <a:lstStyle/>
        <a:p>
          <a:r>
            <a:rPr lang="en-US" dirty="0">
              <a:latin typeface="Arial" panose="020B0604020202020204" pitchFamily="34" charset="0"/>
              <a:cs typeface="Arial" panose="020B0604020202020204" pitchFamily="34" charset="0"/>
            </a:rPr>
            <a:t>1.1.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dgm:t>
    </dgm:pt>
    <dgm:pt modelId="{BF448BDF-DAA2-4495-AEED-8A7A07A8791D}" type="parTrans" cxnId="{5084AE59-5D2C-4587-9543-C0B6E52AE6CD}">
      <dgm:prSet/>
      <dgm:spPr/>
      <dgm:t>
        <a:bodyPr/>
        <a:lstStyle/>
        <a:p>
          <a:endParaRPr lang="en-US">
            <a:latin typeface="Arial" panose="020B0604020202020204" pitchFamily="34" charset="0"/>
            <a:cs typeface="Arial" panose="020B0604020202020204" pitchFamily="34" charset="0"/>
          </a:endParaRPr>
        </a:p>
      </dgm:t>
    </dgm:pt>
    <dgm:pt modelId="{8BC97B63-C497-4D1A-BF4C-FFE418B9D351}" type="sibTrans" cxnId="{5084AE59-5D2C-4587-9543-C0B6E52AE6CD}">
      <dgm:prSet/>
      <dgm:spPr/>
      <dgm:t>
        <a:bodyPr/>
        <a:lstStyle/>
        <a:p>
          <a:endParaRPr lang="en-US">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5BB5EF1-F3E0-4E54-9978-DF0F99E2137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1626129-9357-4E03-B55A-6136A4EC580E}">
      <dgm:prSet custT="1"/>
      <dgm:spPr/>
      <dgm:t>
        <a:bodyPr/>
        <a:lstStyle/>
        <a:p>
          <a:r>
            <a:rPr lang="en-US" sz="1800" dirty="0" err="1">
              <a:latin typeface="Arial" panose="020B0604020202020204" pitchFamily="34" charset="0"/>
              <a:cs typeface="Arial" panose="020B0604020202020204" pitchFamily="34" charset="0"/>
            </a:rPr>
            <a:t>Giống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hầu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hết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công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nghệ</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mới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việc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triển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khai</a:t>
          </a:r>
          <a:r>
            <a:rPr lang="en-US" sz="1800" dirty="0">
              <a:latin typeface="Arial" panose="020B0604020202020204" pitchFamily="34" charset="0"/>
              <a:cs typeface="Arial" panose="020B0604020202020204" pitchFamily="34" charset="0"/>
            </a:rPr>
            <a:t> NodeJS </a:t>
          </a:r>
          <a:r>
            <a:rPr lang="en-US" sz="1800" dirty="0" err="1">
              <a:latin typeface="Arial" panose="020B0604020202020204" pitchFamily="34" charset="0"/>
              <a:cs typeface="Arial" panose="020B0604020202020204" pitchFamily="34" charset="0"/>
            </a:rPr>
            <a:t>trên</a:t>
          </a:r>
          <a:r>
            <a:rPr lang="en-US" sz="1800" dirty="0">
              <a:latin typeface="Arial" panose="020B0604020202020204" pitchFamily="34" charset="0"/>
              <a:cs typeface="Arial" panose="020B0604020202020204" pitchFamily="34" charset="0"/>
            </a:rPr>
            <a:t> host </a:t>
          </a:r>
          <a:r>
            <a:rPr lang="en-US" sz="1800" dirty="0" err="1">
              <a:latin typeface="Arial" panose="020B0604020202020204" pitchFamily="34" charset="0"/>
              <a:cs typeface="Arial" panose="020B0604020202020204" pitchFamily="34" charset="0"/>
            </a:rPr>
            <a:t>không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phải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điều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dễ</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dàng</a:t>
          </a:r>
          <a:endParaRPr lang="en-US" sz="1800" dirty="0">
            <a:latin typeface="Arial" panose="020B0604020202020204" pitchFamily="34" charset="0"/>
            <a:cs typeface="Arial" panose="020B0604020202020204" pitchFamily="34" charset="0"/>
          </a:endParaRPr>
        </a:p>
      </dgm:t>
    </dgm:pt>
    <dgm:pt modelId="{0DA00F30-FDD6-45C3-9083-C66187753D04}" type="parTrans" cxnId="{EA8CB88C-F4AB-4E10-9ACC-05B45D5DAAEA}">
      <dgm:prSet/>
      <dgm:spPr/>
      <dgm:t>
        <a:bodyPr/>
        <a:lstStyle/>
        <a:p>
          <a:endParaRPr lang="en-US"/>
        </a:p>
      </dgm:t>
    </dgm:pt>
    <dgm:pt modelId="{2FCF6E2C-684D-44F1-BE9D-A599DC819C3B}" type="sibTrans" cxnId="{EA8CB88C-F4AB-4E10-9ACC-05B45D5DAAEA}">
      <dgm:prSet/>
      <dgm:spPr/>
      <dgm:t>
        <a:bodyPr/>
        <a:lstStyle/>
        <a:p>
          <a:endParaRPr lang="en-US"/>
        </a:p>
      </dgm:t>
    </dgm:pt>
    <dgm:pt modelId="{8B303C4C-63E3-4657-936A-D82946C23FBA}" type="pres">
      <dgm:prSet presAssocID="{35BB5EF1-F3E0-4E54-9978-DF0F99E2137F}" presName="linear" presStyleCnt="0">
        <dgm:presLayoutVars>
          <dgm:animLvl val="lvl"/>
          <dgm:resizeHandles val="exact"/>
        </dgm:presLayoutVars>
      </dgm:prSet>
      <dgm:spPr/>
    </dgm:pt>
    <dgm:pt modelId="{F87A9C6E-B698-4F92-B672-BE35D08421A0}" type="pres">
      <dgm:prSet presAssocID="{21626129-9357-4E03-B55A-6136A4EC580E}" presName="parentText" presStyleLbl="node1" presStyleIdx="0" presStyleCnt="1">
        <dgm:presLayoutVars>
          <dgm:chMax val="0"/>
          <dgm:bulletEnabled val="1"/>
        </dgm:presLayoutVars>
      </dgm:prSet>
      <dgm:spPr/>
    </dgm:pt>
  </dgm:ptLst>
  <dgm:cxnLst>
    <dgm:cxn modelId="{ADE78E27-131D-430E-A8C1-C323CD79CA8B}" type="presOf" srcId="{35BB5EF1-F3E0-4E54-9978-DF0F99E2137F}" destId="{8B303C4C-63E3-4657-936A-D82946C23FBA}" srcOrd="0" destOrd="0" presId="urn:microsoft.com/office/officeart/2005/8/layout/vList2"/>
    <dgm:cxn modelId="{7E367476-0D7D-44C8-82B2-85229F429FCF}" type="presOf" srcId="{21626129-9357-4E03-B55A-6136A4EC580E}" destId="{F87A9C6E-B698-4F92-B672-BE35D08421A0}" srcOrd="0" destOrd="0" presId="urn:microsoft.com/office/officeart/2005/8/layout/vList2"/>
    <dgm:cxn modelId="{EA8CB88C-F4AB-4E10-9ACC-05B45D5DAAEA}" srcId="{35BB5EF1-F3E0-4E54-9978-DF0F99E2137F}" destId="{21626129-9357-4E03-B55A-6136A4EC580E}" srcOrd="0" destOrd="0" parTransId="{0DA00F30-FDD6-45C3-9083-C66187753D04}" sibTransId="{2FCF6E2C-684D-44F1-BE9D-A599DC819C3B}"/>
    <dgm:cxn modelId="{78BB04C0-DAAB-4B84-9B52-6D987BAF0EBD}" type="presParOf" srcId="{8B303C4C-63E3-4657-936A-D82946C23FBA}" destId="{F87A9C6E-B698-4F92-B672-BE35D08421A0}"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custT="1"/>
      <dgm:spPr/>
      <dgm:t>
        <a:bodyPr/>
        <a:lstStyle/>
        <a:p>
          <a:r>
            <a:rPr lang="en-US" sz="1300" dirty="0">
              <a:latin typeface="Arial" panose="020B0604020202020204" pitchFamily="34" charset="0"/>
              <a:cs typeface="Arial" panose="020B0604020202020204" pitchFamily="34" charset="0"/>
            </a:rPr>
            <a:t>2. </a:t>
          </a:r>
          <a:r>
            <a:rPr lang="en-US" sz="1300" dirty="0" err="1">
              <a:latin typeface="Arial" panose="020B0604020202020204" pitchFamily="34" charset="0"/>
              <a:cs typeface="Arial" panose="020B0604020202020204" pitchFamily="34" charset="0"/>
            </a:rPr>
            <a:t>Kiến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thức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chung</a:t>
          </a:r>
          <a:endParaRPr lang="en-US" sz="1300"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5E26E8E2-4926-402D-A977-2D6CF4D003C3}">
      <dgm:prSet custT="1"/>
      <dgm:spPr/>
      <dgm:t>
        <a:bodyPr/>
        <a:lstStyle/>
        <a:p>
          <a:r>
            <a:rPr lang="en-US" sz="1300" dirty="0">
              <a:latin typeface="Arial" panose="020B0604020202020204" pitchFamily="34" charset="0"/>
              <a:cs typeface="Arial" panose="020B0604020202020204" pitchFamily="34" charset="0"/>
            </a:rPr>
            <a:t>2.3. MongoDB</a:t>
          </a:r>
        </a:p>
      </dgm:t>
    </dgm:pt>
    <dgm:pt modelId="{BF448BDF-DAA2-4495-AEED-8A7A07A8791D}" type="par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8BC97B63-C497-4D1A-BF4C-FFE418B9D351}" type="sib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DD71095-4C25-4DFE-A7D4-4EE3144B4FB9}"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17E06EDC-80F2-43EC-99C8-AF852B4B23B3}">
      <dgm:prSet/>
      <dgm:spPr/>
      <dgm:t>
        <a:bodyPr/>
        <a:lstStyle/>
        <a:p>
          <a:r>
            <a:rPr lang="en-US" dirty="0"/>
            <a:t>MongoDB </a:t>
          </a:r>
          <a:r>
            <a:rPr lang="en-US" dirty="0" err="1"/>
            <a:t>là</a:t>
          </a:r>
          <a:r>
            <a:rPr lang="en-US" dirty="0"/>
            <a:t> </a:t>
          </a:r>
          <a:r>
            <a:rPr lang="en-US" dirty="0" err="1"/>
            <a:t>một</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là</a:t>
          </a:r>
          <a:r>
            <a:rPr lang="en-US" dirty="0"/>
            <a:t> CSDL </a:t>
          </a:r>
          <a:r>
            <a:rPr lang="en-US" dirty="0" err="1"/>
            <a:t>thuộc</a:t>
          </a:r>
          <a:r>
            <a:rPr lang="en-US" dirty="0"/>
            <a:t> </a:t>
          </a:r>
          <a:r>
            <a:rPr lang="en-US" dirty="0" err="1"/>
            <a:t>NoSql</a:t>
          </a:r>
          <a:r>
            <a:rPr lang="en-US" dirty="0"/>
            <a:t> </a:t>
          </a:r>
          <a:r>
            <a:rPr lang="en-US" dirty="0" err="1"/>
            <a:t>và</a:t>
          </a:r>
          <a:r>
            <a:rPr lang="en-US" dirty="0"/>
            <a:t> </a:t>
          </a:r>
          <a:r>
            <a:rPr lang="en-US" dirty="0" err="1"/>
            <a:t>được</a:t>
          </a:r>
          <a:r>
            <a:rPr lang="en-US" dirty="0"/>
            <a:t> </a:t>
          </a:r>
          <a:r>
            <a:rPr lang="en-US" dirty="0" err="1"/>
            <a:t>hàng</a:t>
          </a:r>
          <a:r>
            <a:rPr lang="en-US" dirty="0"/>
            <a:t> </a:t>
          </a:r>
          <a:r>
            <a:rPr lang="en-US" dirty="0" err="1"/>
            <a:t>triệu</a:t>
          </a:r>
          <a:r>
            <a:rPr lang="en-US" dirty="0"/>
            <a:t> </a:t>
          </a:r>
          <a:r>
            <a:rPr lang="en-US" dirty="0" err="1"/>
            <a:t>người</a:t>
          </a:r>
          <a:r>
            <a:rPr lang="en-US" dirty="0"/>
            <a:t> </a:t>
          </a:r>
          <a:r>
            <a:rPr lang="en-US" dirty="0" err="1"/>
            <a:t>sử</a:t>
          </a:r>
          <a:r>
            <a:rPr lang="en-US" dirty="0"/>
            <a:t> </a:t>
          </a:r>
          <a:r>
            <a:rPr lang="en-US" dirty="0" err="1"/>
            <a:t>dụng</a:t>
          </a:r>
          <a:endParaRPr lang="en-US" dirty="0"/>
        </a:p>
      </dgm:t>
    </dgm:pt>
    <dgm:pt modelId="{4AC27B8B-EA46-40D3-AF78-8E6183BC5624}" type="parTrans" cxnId="{59517693-EB48-48AB-BB72-E2B616A687F5}">
      <dgm:prSet/>
      <dgm:spPr/>
      <dgm:t>
        <a:bodyPr/>
        <a:lstStyle/>
        <a:p>
          <a:endParaRPr lang="en-US"/>
        </a:p>
      </dgm:t>
    </dgm:pt>
    <dgm:pt modelId="{C0631E36-A063-4416-8446-2172FAD5893C}" type="sibTrans" cxnId="{59517693-EB48-48AB-BB72-E2B616A687F5}">
      <dgm:prSet/>
      <dgm:spPr/>
      <dgm:t>
        <a:bodyPr/>
        <a:lstStyle/>
        <a:p>
          <a:endParaRPr lang="en-US"/>
        </a:p>
      </dgm:t>
    </dgm:pt>
    <dgm:pt modelId="{EF38F158-CDA8-4AE5-984A-A4B4DDADF9EE}" type="pres">
      <dgm:prSet presAssocID="{DDD71095-4C25-4DFE-A7D4-4EE3144B4FB9}" presName="linear" presStyleCnt="0">
        <dgm:presLayoutVars>
          <dgm:animLvl val="lvl"/>
          <dgm:resizeHandles val="exact"/>
        </dgm:presLayoutVars>
      </dgm:prSet>
      <dgm:spPr/>
    </dgm:pt>
    <dgm:pt modelId="{281C9B49-EC20-4E79-9B71-1D6ACBFD80C4}" type="pres">
      <dgm:prSet presAssocID="{17E06EDC-80F2-43EC-99C8-AF852B4B23B3}" presName="parentText" presStyleLbl="node1" presStyleIdx="0" presStyleCnt="1">
        <dgm:presLayoutVars>
          <dgm:chMax val="0"/>
          <dgm:bulletEnabled val="1"/>
        </dgm:presLayoutVars>
      </dgm:prSet>
      <dgm:spPr/>
    </dgm:pt>
  </dgm:ptLst>
  <dgm:cxnLst>
    <dgm:cxn modelId="{92CAD02A-461D-44D9-9309-31FD38834469}" type="presOf" srcId="{17E06EDC-80F2-43EC-99C8-AF852B4B23B3}" destId="{281C9B49-EC20-4E79-9B71-1D6ACBFD80C4}" srcOrd="0" destOrd="0" presId="urn:microsoft.com/office/officeart/2005/8/layout/vList2"/>
    <dgm:cxn modelId="{967E935D-73B5-4F4F-94A6-FBD705B19E86}" type="presOf" srcId="{DDD71095-4C25-4DFE-A7D4-4EE3144B4FB9}" destId="{EF38F158-CDA8-4AE5-984A-A4B4DDADF9EE}" srcOrd="0" destOrd="0" presId="urn:microsoft.com/office/officeart/2005/8/layout/vList2"/>
    <dgm:cxn modelId="{59517693-EB48-48AB-BB72-E2B616A687F5}" srcId="{DDD71095-4C25-4DFE-A7D4-4EE3144B4FB9}" destId="{17E06EDC-80F2-43EC-99C8-AF852B4B23B3}" srcOrd="0" destOrd="0" parTransId="{4AC27B8B-EA46-40D3-AF78-8E6183BC5624}" sibTransId="{C0631E36-A063-4416-8446-2172FAD5893C}"/>
    <dgm:cxn modelId="{E0E8A8CC-0F83-4B36-9C47-09BBB3CC3875}" type="presParOf" srcId="{EF38F158-CDA8-4AE5-984A-A4B4DDADF9EE}" destId="{281C9B49-EC20-4E79-9B71-1D6ACBFD80C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FE5B597-AA2D-43F1-802D-3BEC89390E74}"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3E0F618A-219B-4063-8BFD-07F666D451E5}">
      <dgm:prSet/>
      <dgm:spPr/>
      <dgm:t>
        <a:bodyPr/>
        <a:lstStyle/>
        <a:p>
          <a:r>
            <a:rPr lang="en-US" dirty="0"/>
            <a:t>Do MongoDB </a:t>
          </a:r>
          <a:r>
            <a:rPr lang="en-US" dirty="0" err="1"/>
            <a:t>sử</a:t>
          </a:r>
          <a:r>
            <a:rPr lang="en-US" dirty="0"/>
            <a:t> </a:t>
          </a:r>
          <a:r>
            <a:rPr lang="en-US" dirty="0" err="1"/>
            <a:t>dụng</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dưới</a:t>
          </a:r>
          <a:r>
            <a:rPr lang="en-US" dirty="0"/>
            <a:t> </a:t>
          </a:r>
          <a:r>
            <a:rPr lang="en-US" dirty="0" err="1"/>
            <a:t>dạng</a:t>
          </a:r>
          <a:r>
            <a:rPr lang="en-US" dirty="0"/>
            <a:t> Document JSON </a:t>
          </a:r>
          <a:r>
            <a:rPr lang="en-US" dirty="0" err="1"/>
            <a:t>nên</a:t>
          </a:r>
          <a:r>
            <a:rPr lang="en-US" dirty="0"/>
            <a:t> </a:t>
          </a:r>
          <a:r>
            <a:rPr lang="en-US" dirty="0" err="1"/>
            <a:t>mỗi</a:t>
          </a:r>
          <a:r>
            <a:rPr lang="en-US" dirty="0"/>
            <a:t> </a:t>
          </a:r>
          <a:r>
            <a:rPr lang="en-US" dirty="0" err="1"/>
            <a:t>một</a:t>
          </a:r>
          <a:r>
            <a:rPr lang="en-US" dirty="0"/>
            <a:t> collection </a:t>
          </a:r>
          <a:r>
            <a:rPr lang="en-US" dirty="0" err="1"/>
            <a:t>sẽ</a:t>
          </a:r>
          <a:r>
            <a:rPr lang="en-US" dirty="0"/>
            <a:t> </a:t>
          </a:r>
          <a:r>
            <a:rPr lang="en-US" dirty="0" err="1"/>
            <a:t>có</a:t>
          </a:r>
          <a:r>
            <a:rPr lang="en-US" dirty="0"/>
            <a:t> </a:t>
          </a:r>
          <a:r>
            <a:rPr lang="en-US" dirty="0" err="1"/>
            <a:t>các</a:t>
          </a:r>
          <a:r>
            <a:rPr lang="en-US" dirty="0"/>
            <a:t> </a:t>
          </a:r>
          <a:r>
            <a:rPr lang="en-US" dirty="0" err="1"/>
            <a:t>kích</a:t>
          </a:r>
          <a:r>
            <a:rPr lang="en-US" dirty="0"/>
            <a:t> </a:t>
          </a:r>
          <a:r>
            <a:rPr lang="en-US" dirty="0" err="1"/>
            <a:t>cỡ</a:t>
          </a:r>
          <a:r>
            <a:rPr lang="en-US" dirty="0"/>
            <a:t> </a:t>
          </a:r>
          <a:r>
            <a:rPr lang="en-US" dirty="0" err="1"/>
            <a:t>và</a:t>
          </a:r>
          <a:r>
            <a:rPr lang="en-US" dirty="0"/>
            <a:t> </a:t>
          </a:r>
          <a:r>
            <a:rPr lang="en-US" dirty="0" err="1"/>
            <a:t>các</a:t>
          </a:r>
          <a:r>
            <a:rPr lang="en-US" dirty="0"/>
            <a:t> document </a:t>
          </a:r>
          <a:r>
            <a:rPr lang="en-US" dirty="0" err="1"/>
            <a:t>khác</a:t>
          </a:r>
          <a:r>
            <a:rPr lang="en-US" dirty="0"/>
            <a:t> </a:t>
          </a:r>
          <a:r>
            <a:rPr lang="en-US" dirty="0" err="1"/>
            <a:t>nhau</a:t>
          </a:r>
          <a:r>
            <a:rPr lang="en-US" dirty="0"/>
            <a:t>, </a:t>
          </a:r>
          <a:r>
            <a:rPr lang="en-US" dirty="0" err="1"/>
            <a:t>linh</a:t>
          </a:r>
          <a:r>
            <a:rPr lang="en-US" dirty="0"/>
            <a:t> </a:t>
          </a:r>
          <a:r>
            <a:rPr lang="en-US" dirty="0" err="1"/>
            <a:t>hoạt</a:t>
          </a:r>
          <a:r>
            <a:rPr lang="en-US" dirty="0"/>
            <a:t> </a:t>
          </a:r>
          <a:r>
            <a:rPr lang="en-US" dirty="0" err="1"/>
            <a:t>trong</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endParaRPr lang="en-US" dirty="0"/>
        </a:p>
      </dgm:t>
    </dgm:pt>
    <dgm:pt modelId="{06725184-EA30-41A6-A1A2-BF6A87ED63D5}" type="parTrans" cxnId="{36DA038C-A3FF-4714-B399-F72D1AD13CD2}">
      <dgm:prSet/>
      <dgm:spPr/>
      <dgm:t>
        <a:bodyPr/>
        <a:lstStyle/>
        <a:p>
          <a:endParaRPr lang="en-US"/>
        </a:p>
      </dgm:t>
    </dgm:pt>
    <dgm:pt modelId="{75CE4C68-B77C-4685-BE85-9C6CB8AA84B7}" type="sibTrans" cxnId="{36DA038C-A3FF-4714-B399-F72D1AD13CD2}">
      <dgm:prSet/>
      <dgm:spPr/>
      <dgm:t>
        <a:bodyPr/>
        <a:lstStyle/>
        <a:p>
          <a:endParaRPr lang="en-US"/>
        </a:p>
      </dgm:t>
    </dgm:pt>
    <dgm:pt modelId="{FEA55CE6-75F7-4693-870D-771B9A443B2B}" type="pres">
      <dgm:prSet presAssocID="{BFE5B597-AA2D-43F1-802D-3BEC89390E74}" presName="linear" presStyleCnt="0">
        <dgm:presLayoutVars>
          <dgm:animLvl val="lvl"/>
          <dgm:resizeHandles val="exact"/>
        </dgm:presLayoutVars>
      </dgm:prSet>
      <dgm:spPr/>
    </dgm:pt>
    <dgm:pt modelId="{DD2DAECA-B7A8-4B7E-81B4-D65AFB08270C}" type="pres">
      <dgm:prSet presAssocID="{3E0F618A-219B-4063-8BFD-07F666D451E5}" presName="parentText" presStyleLbl="node1" presStyleIdx="0" presStyleCnt="1">
        <dgm:presLayoutVars>
          <dgm:chMax val="0"/>
          <dgm:bulletEnabled val="1"/>
        </dgm:presLayoutVars>
      </dgm:prSet>
      <dgm:spPr/>
    </dgm:pt>
  </dgm:ptLst>
  <dgm:cxnLst>
    <dgm:cxn modelId="{77B5E37B-F13E-40C0-A248-5F04FBFB4F97}" type="presOf" srcId="{3E0F618A-219B-4063-8BFD-07F666D451E5}" destId="{DD2DAECA-B7A8-4B7E-81B4-D65AFB08270C}" srcOrd="0" destOrd="0" presId="urn:microsoft.com/office/officeart/2005/8/layout/vList2"/>
    <dgm:cxn modelId="{36DA038C-A3FF-4714-B399-F72D1AD13CD2}" srcId="{BFE5B597-AA2D-43F1-802D-3BEC89390E74}" destId="{3E0F618A-219B-4063-8BFD-07F666D451E5}" srcOrd="0" destOrd="0" parTransId="{06725184-EA30-41A6-A1A2-BF6A87ED63D5}" sibTransId="{75CE4C68-B77C-4685-BE85-9C6CB8AA84B7}"/>
    <dgm:cxn modelId="{ED7B88C2-0E65-46D1-ABCA-5E19428CA638}" type="presOf" srcId="{BFE5B597-AA2D-43F1-802D-3BEC89390E74}" destId="{FEA55CE6-75F7-4693-870D-771B9A443B2B}" srcOrd="0" destOrd="0" presId="urn:microsoft.com/office/officeart/2005/8/layout/vList2"/>
    <dgm:cxn modelId="{0240797F-411D-4351-A400-20E4EF62F203}" type="presParOf" srcId="{FEA55CE6-75F7-4693-870D-771B9A443B2B}" destId="{DD2DAECA-B7A8-4B7E-81B4-D65AFB08270C}"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55EFAC2-6934-4AA4-B03B-476ABC16C6B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FCED9A92-CAB4-4B29-B85E-0B9D2C67A1D0}">
      <dgm:prSet/>
      <dgm:spPr/>
      <dgm:t>
        <a:bodyPr/>
        <a:lstStyle/>
        <a:p>
          <a:r>
            <a:rPr lang="en-US" dirty="0"/>
            <a:t>MongoDB </a:t>
          </a:r>
          <a:r>
            <a:rPr lang="en-US" dirty="0" err="1"/>
            <a:t>không</a:t>
          </a:r>
          <a:r>
            <a:rPr lang="en-US" dirty="0"/>
            <a:t> </a:t>
          </a:r>
          <a:r>
            <a:rPr lang="en-US" dirty="0" err="1"/>
            <a:t>có</a:t>
          </a:r>
          <a:r>
            <a:rPr lang="en-US" dirty="0"/>
            <a:t> </a:t>
          </a:r>
          <a:r>
            <a:rPr lang="en-US" dirty="0" err="1"/>
            <a:t>các</a:t>
          </a:r>
          <a:r>
            <a:rPr lang="en-US" dirty="0"/>
            <a:t> </a:t>
          </a:r>
          <a:r>
            <a:rPr lang="en-US" dirty="0" err="1"/>
            <a:t>tính</a:t>
          </a:r>
          <a:r>
            <a:rPr lang="en-US" dirty="0"/>
            <a:t> </a:t>
          </a:r>
          <a:r>
            <a:rPr lang="en-US" dirty="0" err="1"/>
            <a:t>chất</a:t>
          </a:r>
          <a:r>
            <a:rPr lang="en-US" dirty="0"/>
            <a:t> </a:t>
          </a:r>
          <a:r>
            <a:rPr lang="en-US" dirty="0" err="1"/>
            <a:t>ràng</a:t>
          </a:r>
          <a:r>
            <a:rPr lang="en-US" dirty="0"/>
            <a:t> </a:t>
          </a:r>
          <a:r>
            <a:rPr lang="en-US" dirty="0" err="1"/>
            <a:t>buộc</a:t>
          </a:r>
          <a:r>
            <a:rPr lang="en-US" dirty="0"/>
            <a:t> </a:t>
          </a:r>
          <a:r>
            <a:rPr lang="en-US" dirty="0" err="1"/>
            <a:t>như</a:t>
          </a:r>
          <a:r>
            <a:rPr lang="en-US" dirty="0"/>
            <a:t> </a:t>
          </a:r>
          <a:r>
            <a:rPr lang="en-US" dirty="0" err="1"/>
            <a:t>trong</a:t>
          </a:r>
          <a:r>
            <a:rPr lang="en-US" dirty="0"/>
            <a:t> RDBMS </a:t>
          </a:r>
          <a:r>
            <a:rPr lang="en-US" dirty="0" err="1"/>
            <a:t>nên</a:t>
          </a:r>
          <a:r>
            <a:rPr lang="en-US" dirty="0"/>
            <a:t> </a:t>
          </a:r>
          <a:r>
            <a:rPr lang="en-US" dirty="0" err="1"/>
            <a:t>khi</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mongoDB</a:t>
          </a:r>
          <a:r>
            <a:rPr lang="en-US" dirty="0"/>
            <a:t> </a:t>
          </a:r>
          <a:r>
            <a:rPr lang="en-US" dirty="0" err="1"/>
            <a:t>thì</a:t>
          </a:r>
          <a:r>
            <a:rPr lang="en-US" dirty="0"/>
            <a:t> </a:t>
          </a:r>
          <a:r>
            <a:rPr lang="en-US" dirty="0" err="1"/>
            <a:t>phải</a:t>
          </a:r>
          <a:r>
            <a:rPr lang="en-US" dirty="0"/>
            <a:t> </a:t>
          </a:r>
          <a:r>
            <a:rPr lang="en-US" dirty="0" err="1"/>
            <a:t>hết</a:t>
          </a:r>
          <a:r>
            <a:rPr lang="en-US" dirty="0"/>
            <a:t> </a:t>
          </a:r>
          <a:r>
            <a:rPr lang="en-US" dirty="0" err="1"/>
            <a:t>sức</a:t>
          </a:r>
          <a:r>
            <a:rPr lang="en-US" dirty="0"/>
            <a:t> </a:t>
          </a:r>
          <a:r>
            <a:rPr lang="en-US" dirty="0" err="1"/>
            <a:t>cẩn</a:t>
          </a:r>
          <a:r>
            <a:rPr lang="en-US" dirty="0"/>
            <a:t> </a:t>
          </a:r>
          <a:r>
            <a:rPr lang="en-US" dirty="0" err="1"/>
            <a:t>thận</a:t>
          </a:r>
          <a:r>
            <a:rPr lang="en-US" dirty="0"/>
            <a:t>.</a:t>
          </a:r>
        </a:p>
      </dgm:t>
    </dgm:pt>
    <dgm:pt modelId="{CFE04D76-936D-482B-B496-0D640A3F650A}" type="parTrans" cxnId="{00359B81-E2FD-416A-B392-41EF63554F49}">
      <dgm:prSet/>
      <dgm:spPr/>
      <dgm:t>
        <a:bodyPr/>
        <a:lstStyle/>
        <a:p>
          <a:endParaRPr lang="en-US"/>
        </a:p>
      </dgm:t>
    </dgm:pt>
    <dgm:pt modelId="{B5EC9119-454C-44BE-BBDF-7DB53BFED7E2}" type="sibTrans" cxnId="{00359B81-E2FD-416A-B392-41EF63554F49}">
      <dgm:prSet/>
      <dgm:spPr/>
      <dgm:t>
        <a:bodyPr/>
        <a:lstStyle/>
        <a:p>
          <a:endParaRPr lang="en-US"/>
        </a:p>
      </dgm:t>
    </dgm:pt>
    <dgm:pt modelId="{52AE9611-7DF6-444F-BB54-EFF0E58EF4B6}" type="pres">
      <dgm:prSet presAssocID="{F55EFAC2-6934-4AA4-B03B-476ABC16C6BA}" presName="linear" presStyleCnt="0">
        <dgm:presLayoutVars>
          <dgm:animLvl val="lvl"/>
          <dgm:resizeHandles val="exact"/>
        </dgm:presLayoutVars>
      </dgm:prSet>
      <dgm:spPr/>
    </dgm:pt>
    <dgm:pt modelId="{B9E4FD34-B1B1-41FA-85E6-536ABA065FFE}" type="pres">
      <dgm:prSet presAssocID="{FCED9A92-CAB4-4B29-B85E-0B9D2C67A1D0}" presName="parentText" presStyleLbl="node1" presStyleIdx="0" presStyleCnt="1">
        <dgm:presLayoutVars>
          <dgm:chMax val="0"/>
          <dgm:bulletEnabled val="1"/>
        </dgm:presLayoutVars>
      </dgm:prSet>
      <dgm:spPr/>
    </dgm:pt>
  </dgm:ptLst>
  <dgm:cxnLst>
    <dgm:cxn modelId="{747A314D-D080-4CD0-8426-A9748F05536F}" type="presOf" srcId="{FCED9A92-CAB4-4B29-B85E-0B9D2C67A1D0}" destId="{B9E4FD34-B1B1-41FA-85E6-536ABA065FFE}" srcOrd="0" destOrd="0" presId="urn:microsoft.com/office/officeart/2005/8/layout/vList2"/>
    <dgm:cxn modelId="{00359B81-E2FD-416A-B392-41EF63554F49}" srcId="{F55EFAC2-6934-4AA4-B03B-476ABC16C6BA}" destId="{FCED9A92-CAB4-4B29-B85E-0B9D2C67A1D0}" srcOrd="0" destOrd="0" parTransId="{CFE04D76-936D-482B-B496-0D640A3F650A}" sibTransId="{B5EC9119-454C-44BE-BBDF-7DB53BFED7E2}"/>
    <dgm:cxn modelId="{1E74BC9B-66E4-4A89-96CF-F2BB241635C2}" type="presOf" srcId="{F55EFAC2-6934-4AA4-B03B-476ABC16C6BA}" destId="{52AE9611-7DF6-444F-BB54-EFF0E58EF4B6}" srcOrd="0" destOrd="0" presId="urn:microsoft.com/office/officeart/2005/8/layout/vList2"/>
    <dgm:cxn modelId="{2C1940DA-3F8D-4D8C-B7B0-CB15CFD11E91}" type="presParOf" srcId="{52AE9611-7DF6-444F-BB54-EFF0E58EF4B6}" destId="{B9E4FD34-B1B1-41FA-85E6-536ABA065FFE}"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custT="1"/>
      <dgm:spPr/>
      <dgm:t>
        <a:bodyPr/>
        <a:lstStyle/>
        <a:p>
          <a:r>
            <a:rPr lang="en-US" sz="1300" dirty="0">
              <a:latin typeface="Arial" panose="020B0604020202020204" pitchFamily="34" charset="0"/>
              <a:cs typeface="Arial" panose="020B0604020202020204" pitchFamily="34" charset="0"/>
            </a:rPr>
            <a:t>3. </a:t>
          </a:r>
          <a:r>
            <a:rPr lang="en-US" sz="1300" dirty="0" err="1">
              <a:latin typeface="Arial" panose="020B0604020202020204" pitchFamily="34" charset="0"/>
              <a:cs typeface="Arial" panose="020B0604020202020204" pitchFamily="34" charset="0"/>
            </a:rPr>
            <a:t>Phân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tích</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thiết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kế</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phần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mềm</a:t>
          </a:r>
          <a:endParaRPr lang="en-US" sz="1300"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5E26E8E2-4926-402D-A977-2D6CF4D003C3}">
      <dgm:prSet custT="1"/>
      <dgm:spPr/>
      <dgm:t>
        <a:bodyPr/>
        <a:lstStyle/>
        <a:p>
          <a:r>
            <a:rPr lang="vi-VN" sz="1400" b="0" dirty="0">
              <a:latin typeface="+mj-lt"/>
            </a:rPr>
            <a:t>3.1</a:t>
          </a:r>
          <a:r>
            <a:rPr lang="en-US" sz="1400" b="0" dirty="0">
              <a:latin typeface="+mj-lt"/>
            </a:rPr>
            <a:t>.</a:t>
          </a:r>
          <a:r>
            <a:rPr lang="vi-VN" sz="1400" b="0" dirty="0">
              <a:latin typeface="+mj-lt"/>
            </a:rPr>
            <a:t>   Định nghĩa lại bài toán</a:t>
          </a:r>
          <a:endParaRPr lang="en-US" sz="1400" b="0" dirty="0">
            <a:latin typeface="+mj-lt"/>
            <a:cs typeface="Arial" panose="020B0604020202020204" pitchFamily="34" charset="0"/>
          </a:endParaRPr>
        </a:p>
      </dgm:t>
    </dgm:pt>
    <dgm:pt modelId="{BF448BDF-DAA2-4495-AEED-8A7A07A8791D}" type="par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8BC97B63-C497-4D1A-BF4C-FFE418B9D351}" type="sib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2BDB8E6-C31C-4EF9-91CF-51CC5A3F4E68}"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E04E5504-BE75-4469-A6DF-9A34E9A8BC17}">
      <dgm:prSet custT="1"/>
      <dgm:spPr/>
      <dgm:t>
        <a:bodyPr/>
        <a:lstStyle/>
        <a:p>
          <a:r>
            <a:rPr lang="vi-VN" sz="1300" b="1" i="0" dirty="0">
              <a:latin typeface="+mj-lt"/>
            </a:rPr>
            <a:t>3.1.1</a:t>
          </a:r>
          <a:r>
            <a:rPr lang="en-US" sz="1300" b="1" i="0" dirty="0">
              <a:latin typeface="+mj-lt"/>
            </a:rPr>
            <a:t>. </a:t>
          </a:r>
          <a:r>
            <a:rPr lang="vi-VN" sz="1300" b="1" i="0" dirty="0">
              <a:latin typeface="+mj-lt"/>
            </a:rPr>
            <a:t>Xác định vai trò người dùng</a:t>
          </a:r>
          <a:endParaRPr lang="en-US" sz="1300" i="0" dirty="0">
            <a:latin typeface="+mj-lt"/>
          </a:endParaRPr>
        </a:p>
      </dgm:t>
    </dgm:pt>
    <dgm:pt modelId="{6B0E17FC-165B-4CAD-B77B-36240C6F14C3}" type="parTrans" cxnId="{DB103B76-89B9-4568-A58A-0A4796B6A782}">
      <dgm:prSet/>
      <dgm:spPr/>
      <dgm:t>
        <a:bodyPr/>
        <a:lstStyle/>
        <a:p>
          <a:endParaRPr lang="en-US" sz="1300">
            <a:latin typeface="+mj-lt"/>
          </a:endParaRPr>
        </a:p>
      </dgm:t>
    </dgm:pt>
    <dgm:pt modelId="{F3C29A53-A714-4979-9FFB-5462FB698325}" type="sibTrans" cxnId="{DB103B76-89B9-4568-A58A-0A4796B6A782}">
      <dgm:prSet/>
      <dgm:spPr/>
      <dgm:t>
        <a:bodyPr/>
        <a:lstStyle/>
        <a:p>
          <a:endParaRPr lang="en-US" sz="1300">
            <a:latin typeface="+mj-lt"/>
          </a:endParaRPr>
        </a:p>
      </dgm:t>
    </dgm:pt>
    <dgm:pt modelId="{EC7E6705-3C8E-4F45-B559-C4A7776E93D4}">
      <dgm:prSet custT="1"/>
      <dgm:spPr/>
      <dgm:t>
        <a:bodyPr/>
        <a:lstStyle/>
        <a:p>
          <a:r>
            <a:rPr lang="en-US" sz="1300" dirty="0" err="1">
              <a:latin typeface="Arial" panose="020B0604020202020204" pitchFamily="34" charset="0"/>
              <a:cs typeface="Arial" panose="020B0604020202020204" pitchFamily="34" charset="0"/>
            </a:rPr>
            <a:t>Người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dùng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được</a:t>
          </a:r>
          <a:r>
            <a:rPr lang="en-US" sz="1300" dirty="0">
              <a:latin typeface="Arial" panose="020B0604020202020204" pitchFamily="34" charset="0"/>
              <a:cs typeface="Arial" panose="020B0604020202020204" pitchFamily="34" charset="0"/>
            </a:rPr>
            <a:t> chia </a:t>
          </a:r>
          <a:r>
            <a:rPr lang="en-US" sz="1300" dirty="0" err="1">
              <a:latin typeface="Arial" panose="020B0604020202020204" pitchFamily="34" charset="0"/>
              <a:cs typeface="Arial" panose="020B0604020202020204" pitchFamily="34" charset="0"/>
            </a:rPr>
            <a:t>làm</a:t>
          </a:r>
          <a:r>
            <a:rPr lang="en-US" sz="1300" dirty="0">
              <a:latin typeface="Arial" panose="020B0604020202020204" pitchFamily="34" charset="0"/>
              <a:cs typeface="Arial" panose="020B0604020202020204" pitchFamily="34" charset="0"/>
            </a:rPr>
            <a:t> 3 </a:t>
          </a:r>
          <a:r>
            <a:rPr lang="en-US" sz="1300" dirty="0" err="1">
              <a:latin typeface="Arial" panose="020B0604020202020204" pitchFamily="34" charset="0"/>
              <a:cs typeface="Arial" panose="020B0604020202020204" pitchFamily="34" charset="0"/>
            </a:rPr>
            <a:t>loại</a:t>
          </a:r>
          <a:r>
            <a:rPr lang="en-US" sz="1300" dirty="0">
              <a:latin typeface="Arial" panose="020B0604020202020204" pitchFamily="34" charset="0"/>
              <a:cs typeface="Arial" panose="020B0604020202020204" pitchFamily="34" charset="0"/>
            </a:rPr>
            <a:t>: Normal, Agent, Admin.</a:t>
          </a:r>
        </a:p>
      </dgm:t>
    </dgm:pt>
    <dgm:pt modelId="{99A8FC94-BC32-4289-92C3-BB74BE673D4A}" type="parTrans" cxnId="{A7D97355-4997-4B92-A27D-5FFD36339D3A}">
      <dgm:prSet/>
      <dgm:spPr/>
      <dgm:t>
        <a:bodyPr/>
        <a:lstStyle/>
        <a:p>
          <a:endParaRPr lang="en-US" sz="1300">
            <a:latin typeface="+mj-lt"/>
          </a:endParaRPr>
        </a:p>
      </dgm:t>
    </dgm:pt>
    <dgm:pt modelId="{E166ABCE-9FF9-45AE-A813-A10C08275B76}" type="sibTrans" cxnId="{A7D97355-4997-4B92-A27D-5FFD36339D3A}">
      <dgm:prSet/>
      <dgm:spPr/>
      <dgm:t>
        <a:bodyPr/>
        <a:lstStyle/>
        <a:p>
          <a:endParaRPr lang="en-US" sz="1300">
            <a:latin typeface="+mj-lt"/>
          </a:endParaRPr>
        </a:p>
      </dgm:t>
    </dgm:pt>
    <dgm:pt modelId="{9AF10C5E-AF83-4624-981E-943395F28FDF}">
      <dgm:prSet custT="1"/>
      <dgm:spPr/>
      <dgm:t>
        <a:bodyPr/>
        <a:lstStyle/>
        <a:p>
          <a:r>
            <a:rPr lang="en-US" sz="1300" dirty="0" err="1">
              <a:latin typeface="Arial" panose="020B0604020202020204" pitchFamily="34" charset="0"/>
              <a:cs typeface="Arial" panose="020B0604020202020204" pitchFamily="34" charset="0"/>
            </a:rPr>
            <a:t>Người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dùng</a:t>
          </a:r>
          <a:r>
            <a:rPr lang="en-US" sz="1300" dirty="0">
              <a:latin typeface="Arial" panose="020B0604020202020204" pitchFamily="34" charset="0"/>
              <a:cs typeface="Arial" panose="020B0604020202020204" pitchFamily="34" charset="0"/>
            </a:rPr>
            <a:t> </a:t>
          </a:r>
          <a:r>
            <a:rPr lang="en-US" sz="1300" b="1" dirty="0">
              <a:latin typeface="Arial" panose="020B0604020202020204" pitchFamily="34" charset="0"/>
              <a:cs typeface="Arial" panose="020B0604020202020204" pitchFamily="34" charset="0"/>
            </a:rPr>
            <a:t>Normal</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Có</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quyền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lựa</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chọn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các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kênh</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đang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phát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sóng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để</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tham</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gia</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tương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tác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trả</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lời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câu</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hỏi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và</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nhận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phần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thưởng</a:t>
          </a:r>
          <a:r>
            <a:rPr lang="en-US" sz="1300" dirty="0">
              <a:latin typeface="Arial" panose="020B0604020202020204" pitchFamily="34" charset="0"/>
              <a:cs typeface="Arial" panose="020B0604020202020204" pitchFamily="34" charset="0"/>
            </a:rPr>
            <a:t>.</a:t>
          </a:r>
        </a:p>
      </dgm:t>
    </dgm:pt>
    <dgm:pt modelId="{DAC88741-264E-4EB0-B1B7-FDA0D4BC57B3}" type="parTrans" cxnId="{08DDD4E6-5221-464D-83B7-0F5921D7F008}">
      <dgm:prSet/>
      <dgm:spPr/>
      <dgm:t>
        <a:bodyPr/>
        <a:lstStyle/>
        <a:p>
          <a:endParaRPr lang="en-US" sz="1300">
            <a:latin typeface="+mj-lt"/>
          </a:endParaRPr>
        </a:p>
      </dgm:t>
    </dgm:pt>
    <dgm:pt modelId="{C3C16CAD-0042-4775-B85A-016E7770352D}" type="sibTrans" cxnId="{08DDD4E6-5221-464D-83B7-0F5921D7F008}">
      <dgm:prSet/>
      <dgm:spPr/>
      <dgm:t>
        <a:bodyPr/>
        <a:lstStyle/>
        <a:p>
          <a:endParaRPr lang="en-US" sz="1300">
            <a:latin typeface="+mj-lt"/>
          </a:endParaRPr>
        </a:p>
      </dgm:t>
    </dgm:pt>
    <dgm:pt modelId="{36E7D6B8-2B71-4D0E-B2D8-AD6E50F8BE6B}">
      <dgm:prSet custT="1"/>
      <dgm:spPr/>
      <dgm:t>
        <a:bodyPr/>
        <a:lstStyle/>
        <a:p>
          <a:r>
            <a:rPr lang="en-US" sz="1300" dirty="0" err="1">
              <a:latin typeface="Arial" panose="020B0604020202020204" pitchFamily="34" charset="0"/>
              <a:cs typeface="Arial" panose="020B0604020202020204" pitchFamily="34" charset="0"/>
            </a:rPr>
            <a:t>Người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dùng</a:t>
          </a:r>
          <a:r>
            <a:rPr lang="en-US" sz="1300" dirty="0">
              <a:latin typeface="Arial" panose="020B0604020202020204" pitchFamily="34" charset="0"/>
              <a:cs typeface="Arial" panose="020B0604020202020204" pitchFamily="34" charset="0"/>
            </a:rPr>
            <a:t> </a:t>
          </a:r>
          <a:r>
            <a:rPr lang="en-US" sz="1300" b="1" dirty="0">
              <a:latin typeface="Arial" panose="020B0604020202020204" pitchFamily="34" charset="0"/>
              <a:cs typeface="Arial" panose="020B0604020202020204" pitchFamily="34" charset="0"/>
            </a:rPr>
            <a:t>Agent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Có</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quyền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lên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sóng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bắt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đầu</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cho</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phép</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người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dùng</a:t>
          </a:r>
          <a:r>
            <a:rPr lang="en-US" sz="1300" dirty="0">
              <a:latin typeface="Arial" panose="020B0604020202020204" pitchFamily="34" charset="0"/>
              <a:cs typeface="Arial" panose="020B0604020202020204" pitchFamily="34" charset="0"/>
            </a:rPr>
            <a:t> </a:t>
          </a:r>
          <a:r>
            <a:rPr lang="en-US" sz="1300" b="1" dirty="0">
              <a:latin typeface="Arial" panose="020B0604020202020204" pitchFamily="34" charset="0"/>
              <a:cs typeface="Arial" panose="020B0604020202020204" pitchFamily="34" charset="0"/>
            </a:rPr>
            <a:t>Normal</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tương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tác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với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kênh</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của</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mình</a:t>
          </a:r>
          <a:r>
            <a:rPr lang="en-US" sz="1300" dirty="0">
              <a:latin typeface="Arial" panose="020B0604020202020204" pitchFamily="34" charset="0"/>
              <a:cs typeface="Arial" panose="020B0604020202020204" pitchFamily="34" charset="0"/>
            </a:rPr>
            <a:t>.</a:t>
          </a:r>
        </a:p>
      </dgm:t>
    </dgm:pt>
    <dgm:pt modelId="{8998277D-B859-4DA6-A7D8-51DF0CBA65E0}" type="parTrans" cxnId="{29C0F69D-E070-405E-8A21-4CE516062B09}">
      <dgm:prSet/>
      <dgm:spPr/>
      <dgm:t>
        <a:bodyPr/>
        <a:lstStyle/>
        <a:p>
          <a:endParaRPr lang="en-US" sz="1300">
            <a:latin typeface="+mj-lt"/>
          </a:endParaRPr>
        </a:p>
      </dgm:t>
    </dgm:pt>
    <dgm:pt modelId="{28FAF926-F524-42EC-9E70-FA2E82E00C94}" type="sibTrans" cxnId="{29C0F69D-E070-405E-8A21-4CE516062B09}">
      <dgm:prSet/>
      <dgm:spPr/>
      <dgm:t>
        <a:bodyPr/>
        <a:lstStyle/>
        <a:p>
          <a:endParaRPr lang="en-US" sz="1300">
            <a:latin typeface="+mj-lt"/>
          </a:endParaRPr>
        </a:p>
      </dgm:t>
    </dgm:pt>
    <dgm:pt modelId="{B67A09F6-61AC-454D-BF11-6C9264951611}">
      <dgm:prSet custT="1"/>
      <dgm:spPr/>
      <dgm:t>
        <a:bodyPr/>
        <a:lstStyle/>
        <a:p>
          <a:r>
            <a:rPr lang="en-US" sz="1300" dirty="0" err="1">
              <a:latin typeface="Arial" panose="020B0604020202020204" pitchFamily="34" charset="0"/>
              <a:cs typeface="Arial" panose="020B0604020202020204" pitchFamily="34" charset="0"/>
            </a:rPr>
            <a:t>Người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dùng</a:t>
          </a:r>
          <a:r>
            <a:rPr lang="en-US" sz="1300" dirty="0">
              <a:latin typeface="Arial" panose="020B0604020202020204" pitchFamily="34" charset="0"/>
              <a:cs typeface="Arial" panose="020B0604020202020204" pitchFamily="34" charset="0"/>
            </a:rPr>
            <a:t> </a:t>
          </a:r>
          <a:r>
            <a:rPr lang="en-US" sz="1300" b="1" dirty="0">
              <a:latin typeface="Arial" panose="020B0604020202020204" pitchFamily="34" charset="0"/>
              <a:cs typeface="Arial" panose="020B0604020202020204" pitchFamily="34" charset="0"/>
            </a:rPr>
            <a:t>Admin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Có</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quyền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quản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lý</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cao</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nhất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về</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mọi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mặt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trên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hệ</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thống</a:t>
          </a:r>
          <a:r>
            <a:rPr lang="en-US" sz="1300" dirty="0">
              <a:latin typeface="Arial" panose="020B0604020202020204" pitchFamily="34" charset="0"/>
              <a:cs typeface="Arial" panose="020B0604020202020204" pitchFamily="34" charset="0"/>
            </a:rPr>
            <a:t>.</a:t>
          </a:r>
        </a:p>
      </dgm:t>
    </dgm:pt>
    <dgm:pt modelId="{6AC22BC3-E656-4D11-998C-401577830DED}" type="parTrans" cxnId="{5C843B48-5787-488B-8590-200297A37AD3}">
      <dgm:prSet/>
      <dgm:spPr/>
      <dgm:t>
        <a:bodyPr/>
        <a:lstStyle/>
        <a:p>
          <a:endParaRPr lang="en-US" sz="1300">
            <a:latin typeface="+mj-lt"/>
          </a:endParaRPr>
        </a:p>
      </dgm:t>
    </dgm:pt>
    <dgm:pt modelId="{0C548238-3AAF-4900-B0BB-3EB7B7F3E178}" type="sibTrans" cxnId="{5C843B48-5787-488B-8590-200297A37AD3}">
      <dgm:prSet/>
      <dgm:spPr/>
      <dgm:t>
        <a:bodyPr/>
        <a:lstStyle/>
        <a:p>
          <a:endParaRPr lang="en-US" sz="1300">
            <a:latin typeface="+mj-lt"/>
          </a:endParaRPr>
        </a:p>
      </dgm:t>
    </dgm:pt>
    <dgm:pt modelId="{8C3CBB62-84FF-41F2-9936-268D04453AC9}">
      <dgm:prSet custT="1"/>
      <dgm:spPr/>
      <dgm:t>
        <a:bodyPr/>
        <a:lstStyle/>
        <a:p>
          <a:r>
            <a:rPr lang="vi-VN" sz="1300" b="1" i="0" dirty="0">
              <a:latin typeface="+mj-lt"/>
            </a:rPr>
            <a:t>3.1.2</a:t>
          </a:r>
          <a:r>
            <a:rPr lang="en-US" sz="1300" b="1" i="0" dirty="0">
              <a:latin typeface="+mj-lt"/>
            </a:rPr>
            <a:t>.</a:t>
          </a:r>
          <a:r>
            <a:rPr lang="vi-VN" sz="1300" b="1" i="0" dirty="0">
              <a:latin typeface="+mj-lt"/>
            </a:rPr>
            <a:t>   Các yêu cầu ứng dụng đối với người dùng</a:t>
          </a:r>
          <a:endParaRPr lang="en-US" sz="1300" i="0" dirty="0">
            <a:latin typeface="+mj-lt"/>
          </a:endParaRPr>
        </a:p>
      </dgm:t>
    </dgm:pt>
    <dgm:pt modelId="{9A9F6DC7-05B2-4ABC-B593-66E07249BA12}" type="parTrans" cxnId="{42FA197C-FE59-4178-AF4D-A7DBD74AA5DF}">
      <dgm:prSet/>
      <dgm:spPr/>
      <dgm:t>
        <a:bodyPr/>
        <a:lstStyle/>
        <a:p>
          <a:endParaRPr lang="en-US" sz="1300">
            <a:latin typeface="+mj-lt"/>
          </a:endParaRPr>
        </a:p>
      </dgm:t>
    </dgm:pt>
    <dgm:pt modelId="{315608B5-061B-477F-AF6E-2CF591F0FA6F}" type="sibTrans" cxnId="{42FA197C-FE59-4178-AF4D-A7DBD74AA5DF}">
      <dgm:prSet/>
      <dgm:spPr/>
      <dgm:t>
        <a:bodyPr/>
        <a:lstStyle/>
        <a:p>
          <a:endParaRPr lang="en-US" sz="1300">
            <a:latin typeface="+mj-lt"/>
          </a:endParaRPr>
        </a:p>
      </dgm:t>
    </dgm:pt>
    <dgm:pt modelId="{84B76342-F87F-4372-A7DA-21E9A67F3CCA}">
      <dgm:prSet custT="1"/>
      <dgm:spPr/>
      <dgm:t>
        <a:bodyPr/>
        <a:lstStyle/>
        <a:p>
          <a:r>
            <a:rPr lang="en-US" sz="1300" dirty="0" err="1">
              <a:latin typeface="Arial" panose="020B0604020202020204" pitchFamily="34" charset="0"/>
              <a:cs typeface="Arial" panose="020B0604020202020204" pitchFamily="34" charset="0"/>
            </a:rPr>
            <a:t>Quản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lý</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câu</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hỏi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quản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lý</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yêu</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cầu</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quản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lý</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quản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lý</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quà</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tặng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Đăng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nhập</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tài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khoản</a:t>
          </a:r>
          <a:r>
            <a:rPr lang="en-US" sz="1300" dirty="0">
              <a:latin typeface="Arial" panose="020B0604020202020204" pitchFamily="34" charset="0"/>
              <a:cs typeface="Arial" panose="020B0604020202020204" pitchFamily="34" charset="0"/>
            </a:rPr>
            <a:t> </a:t>
          </a:r>
          <a:r>
            <a:rPr lang="en-US" sz="1300" b="1" dirty="0">
              <a:latin typeface="Arial" panose="020B0604020202020204" pitchFamily="34" charset="0"/>
              <a:cs typeface="Arial" panose="020B0604020202020204" pitchFamily="34" charset="0"/>
            </a:rPr>
            <a:t>Agent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để</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thao</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tác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thêm</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sửa</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xóa</a:t>
          </a:r>
          <a:r>
            <a:rPr lang="en-US" sz="1300" dirty="0">
              <a:latin typeface="Arial" panose="020B0604020202020204" pitchFamily="34" charset="0"/>
              <a:cs typeface="Arial" panose="020B0604020202020204" pitchFamily="34" charset="0"/>
            </a:rPr>
            <a:t>.</a:t>
          </a:r>
        </a:p>
      </dgm:t>
    </dgm:pt>
    <dgm:pt modelId="{1785020F-EDB8-4B17-A55B-6DCAC3F51CD6}" type="parTrans" cxnId="{921CDC2F-E643-4794-A304-5D8335D6129A}">
      <dgm:prSet/>
      <dgm:spPr/>
      <dgm:t>
        <a:bodyPr/>
        <a:lstStyle/>
        <a:p>
          <a:endParaRPr lang="en-US" sz="1300">
            <a:latin typeface="+mj-lt"/>
          </a:endParaRPr>
        </a:p>
      </dgm:t>
    </dgm:pt>
    <dgm:pt modelId="{2E979193-03E4-418D-9644-DF8107F8EE2F}" type="sibTrans" cxnId="{921CDC2F-E643-4794-A304-5D8335D6129A}">
      <dgm:prSet/>
      <dgm:spPr/>
      <dgm:t>
        <a:bodyPr/>
        <a:lstStyle/>
        <a:p>
          <a:endParaRPr lang="en-US" sz="1300">
            <a:latin typeface="+mj-lt"/>
          </a:endParaRPr>
        </a:p>
      </dgm:t>
    </dgm:pt>
    <dgm:pt modelId="{83051D39-335D-4305-B893-0AF9E3848471}">
      <dgm:prSet custT="1"/>
      <dgm:spPr/>
      <dgm:t>
        <a:bodyPr/>
        <a:lstStyle/>
        <a:p>
          <a:r>
            <a:rPr lang="en-US" sz="1300" dirty="0" err="1">
              <a:latin typeface="Arial" panose="020B0604020202020204" pitchFamily="34" charset="0"/>
              <a:cs typeface="Arial" panose="020B0604020202020204" pitchFamily="34" charset="0"/>
            </a:rPr>
            <a:t>Duyệt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yêu</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cầu</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của</a:t>
          </a:r>
          <a:r>
            <a:rPr lang="en-US" sz="1300" dirty="0">
              <a:latin typeface="Arial" panose="020B0604020202020204" pitchFamily="34" charset="0"/>
              <a:cs typeface="Arial" panose="020B0604020202020204" pitchFamily="34" charset="0"/>
            </a:rPr>
            <a:t> </a:t>
          </a:r>
          <a:r>
            <a:rPr lang="en-US" sz="1300" b="1" dirty="0">
              <a:latin typeface="Arial" panose="020B0604020202020204" pitchFamily="34" charset="0"/>
              <a:cs typeface="Arial" panose="020B0604020202020204" pitchFamily="34" charset="0"/>
            </a:rPr>
            <a:t>Agent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quản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lý</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người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dùng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Đăng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nhập</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tài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khoản</a:t>
          </a:r>
          <a:r>
            <a:rPr lang="en-US" sz="1300" dirty="0">
              <a:latin typeface="Arial" panose="020B0604020202020204" pitchFamily="34" charset="0"/>
              <a:cs typeface="Arial" panose="020B0604020202020204" pitchFamily="34" charset="0"/>
            </a:rPr>
            <a:t> </a:t>
          </a:r>
          <a:r>
            <a:rPr lang="en-US" sz="1300" b="1" dirty="0">
              <a:latin typeface="Arial" panose="020B0604020202020204" pitchFamily="34" charset="0"/>
              <a:cs typeface="Arial" panose="020B0604020202020204" pitchFamily="34" charset="0"/>
            </a:rPr>
            <a:t>Admin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để</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thao</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tác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duyệt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khóa</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tài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khoản</a:t>
          </a:r>
          <a:r>
            <a:rPr lang="en-US" sz="1300" dirty="0">
              <a:latin typeface="Arial" panose="020B0604020202020204" pitchFamily="34" charset="0"/>
              <a:cs typeface="Arial" panose="020B0604020202020204" pitchFamily="34" charset="0"/>
            </a:rPr>
            <a:t>.</a:t>
          </a:r>
        </a:p>
      </dgm:t>
    </dgm:pt>
    <dgm:pt modelId="{203FDED1-9B8E-482B-BF99-43690CD965D5}" type="parTrans" cxnId="{55DBC1D3-8E0C-49BD-A38B-7EA0E5C62802}">
      <dgm:prSet/>
      <dgm:spPr/>
      <dgm:t>
        <a:bodyPr/>
        <a:lstStyle/>
        <a:p>
          <a:endParaRPr lang="en-US" sz="1300">
            <a:latin typeface="+mj-lt"/>
          </a:endParaRPr>
        </a:p>
      </dgm:t>
    </dgm:pt>
    <dgm:pt modelId="{A843CE3F-F802-4FE2-88E0-0B795DB133BC}" type="sibTrans" cxnId="{55DBC1D3-8E0C-49BD-A38B-7EA0E5C62802}">
      <dgm:prSet/>
      <dgm:spPr/>
      <dgm:t>
        <a:bodyPr/>
        <a:lstStyle/>
        <a:p>
          <a:endParaRPr lang="en-US" sz="1300">
            <a:latin typeface="+mj-lt"/>
          </a:endParaRPr>
        </a:p>
      </dgm:t>
    </dgm:pt>
    <dgm:pt modelId="{D7763D23-2B6A-44C8-BEAD-EB5FE35F5FD2}">
      <dgm:prSet custT="1"/>
      <dgm:spPr/>
      <dgm:t>
        <a:bodyPr/>
        <a:lstStyle/>
        <a:p>
          <a:r>
            <a:rPr lang="en-US" sz="1300" dirty="0" err="1">
              <a:latin typeface="Arial" panose="020B0604020202020204" pitchFamily="34" charset="0"/>
              <a:cs typeface="Arial" panose="020B0604020202020204" pitchFamily="34" charset="0"/>
            </a:rPr>
            <a:t>Người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dùng</a:t>
          </a:r>
          <a:r>
            <a:rPr lang="en-US" sz="1300" dirty="0">
              <a:latin typeface="Arial" panose="020B0604020202020204" pitchFamily="34" charset="0"/>
              <a:cs typeface="Arial" panose="020B0604020202020204" pitchFamily="34" charset="0"/>
            </a:rPr>
            <a:t> Normal </a:t>
          </a:r>
          <a:r>
            <a:rPr lang="en-US" sz="1300" dirty="0" err="1">
              <a:latin typeface="Arial" panose="020B0604020202020204" pitchFamily="34" charset="0"/>
              <a:cs typeface="Arial" panose="020B0604020202020204" pitchFamily="34" charset="0"/>
            </a:rPr>
            <a:t>chỉ</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sử</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dụng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tính</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năng</a:t>
          </a:r>
          <a:r>
            <a:rPr lang="en-US" sz="1300" dirty="0">
              <a:latin typeface="Arial" panose="020B0604020202020204" pitchFamily="34" charset="0"/>
              <a:cs typeface="Arial" panose="020B0604020202020204" pitchFamily="34" charset="0"/>
            </a:rPr>
            <a:t> chat </a:t>
          </a:r>
          <a:r>
            <a:rPr lang="en-US" sz="1300" dirty="0" err="1">
              <a:latin typeface="Arial" panose="020B0604020202020204" pitchFamily="34" charset="0"/>
              <a:cs typeface="Arial" panose="020B0604020202020204" pitchFamily="34" charset="0"/>
            </a:rPr>
            <a:t>và</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thao</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tác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những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tính</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năng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cơ</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bản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không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có</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quyền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thao</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tác</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quản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lý</a:t>
          </a:r>
          <a:r>
            <a:rPr lang="en-US" sz="1300" dirty="0">
              <a:latin typeface="Arial" panose="020B0604020202020204" pitchFamily="34" charset="0"/>
              <a:cs typeface="Arial" panose="020B0604020202020204" pitchFamily="34" charset="0"/>
            </a:rPr>
            <a:t>.</a:t>
          </a:r>
        </a:p>
      </dgm:t>
    </dgm:pt>
    <dgm:pt modelId="{1AC85FC6-8DF0-4D82-B3B7-34D48B9A5655}" type="parTrans" cxnId="{9025D2E6-80A4-4460-9B32-8B73AE1145EC}">
      <dgm:prSet/>
      <dgm:spPr/>
      <dgm:t>
        <a:bodyPr/>
        <a:lstStyle/>
        <a:p>
          <a:endParaRPr lang="en-US" sz="1300">
            <a:latin typeface="+mj-lt"/>
          </a:endParaRPr>
        </a:p>
      </dgm:t>
    </dgm:pt>
    <dgm:pt modelId="{F835C71F-17FC-427B-8EAC-55918AA79AFB}" type="sibTrans" cxnId="{9025D2E6-80A4-4460-9B32-8B73AE1145EC}">
      <dgm:prSet/>
      <dgm:spPr/>
      <dgm:t>
        <a:bodyPr/>
        <a:lstStyle/>
        <a:p>
          <a:endParaRPr lang="en-US" sz="1300">
            <a:latin typeface="+mj-lt"/>
          </a:endParaRPr>
        </a:p>
      </dgm:t>
    </dgm:pt>
    <dgm:pt modelId="{70B48B87-3650-40DE-BB4C-D4296C8677CA}" type="pres">
      <dgm:prSet presAssocID="{02BDB8E6-C31C-4EF9-91CF-51CC5A3F4E68}" presName="linear" presStyleCnt="0">
        <dgm:presLayoutVars>
          <dgm:dir/>
          <dgm:animLvl val="lvl"/>
          <dgm:resizeHandles val="exact"/>
        </dgm:presLayoutVars>
      </dgm:prSet>
      <dgm:spPr/>
    </dgm:pt>
    <dgm:pt modelId="{79771DF1-B083-4191-84F7-D0ECEC66FC9A}" type="pres">
      <dgm:prSet presAssocID="{E04E5504-BE75-4469-A6DF-9A34E9A8BC17}" presName="parentLin" presStyleCnt="0"/>
      <dgm:spPr/>
    </dgm:pt>
    <dgm:pt modelId="{58881ACD-2636-4ABB-AD70-3A8EC64A0CA4}" type="pres">
      <dgm:prSet presAssocID="{E04E5504-BE75-4469-A6DF-9A34E9A8BC17}" presName="parentLeftMargin" presStyleLbl="node1" presStyleIdx="0" presStyleCnt="3"/>
      <dgm:spPr/>
    </dgm:pt>
    <dgm:pt modelId="{371C5F92-7093-44C1-ACF4-BD4B48223860}" type="pres">
      <dgm:prSet presAssocID="{E04E5504-BE75-4469-A6DF-9A34E9A8BC17}" presName="parentText" presStyleLbl="node1" presStyleIdx="0" presStyleCnt="3">
        <dgm:presLayoutVars>
          <dgm:chMax val="0"/>
          <dgm:bulletEnabled val="1"/>
        </dgm:presLayoutVars>
      </dgm:prSet>
      <dgm:spPr/>
    </dgm:pt>
    <dgm:pt modelId="{22D8C769-7686-43B0-89E4-151AF58BCC88}" type="pres">
      <dgm:prSet presAssocID="{E04E5504-BE75-4469-A6DF-9A34E9A8BC17}" presName="negativeSpace" presStyleCnt="0"/>
      <dgm:spPr/>
    </dgm:pt>
    <dgm:pt modelId="{59226102-E248-409D-90FD-F4736B24D6B3}" type="pres">
      <dgm:prSet presAssocID="{E04E5504-BE75-4469-A6DF-9A34E9A8BC17}" presName="childText" presStyleLbl="conFgAcc1" presStyleIdx="0" presStyleCnt="3" custLinFactNeighborX="-1229" custLinFactNeighborY="50853">
        <dgm:presLayoutVars>
          <dgm:bulletEnabled val="1"/>
        </dgm:presLayoutVars>
      </dgm:prSet>
      <dgm:spPr/>
    </dgm:pt>
    <dgm:pt modelId="{1EAD4610-A95B-4929-8EEE-744872461B68}" type="pres">
      <dgm:prSet presAssocID="{F3C29A53-A714-4979-9FFB-5462FB698325}" presName="spaceBetweenRectangles" presStyleCnt="0"/>
      <dgm:spPr/>
    </dgm:pt>
    <dgm:pt modelId="{52A33D8A-0AB0-4CF3-B74C-4F0A373014FB}" type="pres">
      <dgm:prSet presAssocID="{EC7E6705-3C8E-4F45-B559-C4A7776E93D4}" presName="parentLin" presStyleCnt="0"/>
      <dgm:spPr/>
    </dgm:pt>
    <dgm:pt modelId="{A232F212-7A45-4EB2-9EB1-7A00DB066586}" type="pres">
      <dgm:prSet presAssocID="{EC7E6705-3C8E-4F45-B559-C4A7776E93D4}" presName="parentLeftMargin" presStyleLbl="node1" presStyleIdx="0" presStyleCnt="3"/>
      <dgm:spPr/>
    </dgm:pt>
    <dgm:pt modelId="{DBF12A95-0BA2-452E-845D-27681C14D3BE}" type="pres">
      <dgm:prSet presAssocID="{EC7E6705-3C8E-4F45-B559-C4A7776E93D4}" presName="parentText" presStyleLbl="node1" presStyleIdx="1" presStyleCnt="3">
        <dgm:presLayoutVars>
          <dgm:chMax val="0"/>
          <dgm:bulletEnabled val="1"/>
        </dgm:presLayoutVars>
      </dgm:prSet>
      <dgm:spPr/>
    </dgm:pt>
    <dgm:pt modelId="{DC04E874-62AB-4DCD-8835-367CBD5B3F5F}" type="pres">
      <dgm:prSet presAssocID="{EC7E6705-3C8E-4F45-B559-C4A7776E93D4}" presName="negativeSpace" presStyleCnt="0"/>
      <dgm:spPr/>
    </dgm:pt>
    <dgm:pt modelId="{4712B0D6-368A-472F-A6D9-913952799E4F}" type="pres">
      <dgm:prSet presAssocID="{EC7E6705-3C8E-4F45-B559-C4A7776E93D4}" presName="childText" presStyleLbl="conFgAcc1" presStyleIdx="1" presStyleCnt="3">
        <dgm:presLayoutVars>
          <dgm:bulletEnabled val="1"/>
        </dgm:presLayoutVars>
      </dgm:prSet>
      <dgm:spPr/>
    </dgm:pt>
    <dgm:pt modelId="{EB9FD8C6-65BD-4E29-88A0-D449DCF5165C}" type="pres">
      <dgm:prSet presAssocID="{E166ABCE-9FF9-45AE-A813-A10C08275B76}" presName="spaceBetweenRectangles" presStyleCnt="0"/>
      <dgm:spPr/>
    </dgm:pt>
    <dgm:pt modelId="{ED687C8D-B04E-4971-B3E9-495AAE8C81CE}" type="pres">
      <dgm:prSet presAssocID="{8C3CBB62-84FF-41F2-9936-268D04453AC9}" presName="parentLin" presStyleCnt="0"/>
      <dgm:spPr/>
    </dgm:pt>
    <dgm:pt modelId="{1BE5EFC6-61DF-40BD-9738-B45384E1692F}" type="pres">
      <dgm:prSet presAssocID="{8C3CBB62-84FF-41F2-9936-268D04453AC9}" presName="parentLeftMargin" presStyleLbl="node1" presStyleIdx="1" presStyleCnt="3"/>
      <dgm:spPr/>
    </dgm:pt>
    <dgm:pt modelId="{25E53270-0B72-463B-A5D5-A17522647688}" type="pres">
      <dgm:prSet presAssocID="{8C3CBB62-84FF-41F2-9936-268D04453AC9}" presName="parentText" presStyleLbl="node1" presStyleIdx="2" presStyleCnt="3">
        <dgm:presLayoutVars>
          <dgm:chMax val="0"/>
          <dgm:bulletEnabled val="1"/>
        </dgm:presLayoutVars>
      </dgm:prSet>
      <dgm:spPr/>
    </dgm:pt>
    <dgm:pt modelId="{24EAF92B-2CC5-42E0-BA55-4EF543F2A0B1}" type="pres">
      <dgm:prSet presAssocID="{8C3CBB62-84FF-41F2-9936-268D04453AC9}" presName="negativeSpace" presStyleCnt="0"/>
      <dgm:spPr/>
    </dgm:pt>
    <dgm:pt modelId="{E0065A37-F7B5-415F-815F-903F6F5ECCAC}" type="pres">
      <dgm:prSet presAssocID="{8C3CBB62-84FF-41F2-9936-268D04453AC9}" presName="childText" presStyleLbl="conFgAcc1" presStyleIdx="2" presStyleCnt="3">
        <dgm:presLayoutVars>
          <dgm:bulletEnabled val="1"/>
        </dgm:presLayoutVars>
      </dgm:prSet>
      <dgm:spPr/>
    </dgm:pt>
  </dgm:ptLst>
  <dgm:cxnLst>
    <dgm:cxn modelId="{C6EAE503-7956-453F-A362-CEEB926E188B}" type="presOf" srcId="{D7763D23-2B6A-44C8-BEAD-EB5FE35F5FD2}" destId="{E0065A37-F7B5-415F-815F-903F6F5ECCAC}" srcOrd="0" destOrd="2" presId="urn:microsoft.com/office/officeart/2005/8/layout/list1"/>
    <dgm:cxn modelId="{A4F8632B-2837-400F-83B8-2A37AD0F7BF5}" type="presOf" srcId="{9AF10C5E-AF83-4624-981E-943395F28FDF}" destId="{4712B0D6-368A-472F-A6D9-913952799E4F}" srcOrd="0" destOrd="0" presId="urn:microsoft.com/office/officeart/2005/8/layout/list1"/>
    <dgm:cxn modelId="{921CDC2F-E643-4794-A304-5D8335D6129A}" srcId="{8C3CBB62-84FF-41F2-9936-268D04453AC9}" destId="{84B76342-F87F-4372-A7DA-21E9A67F3CCA}" srcOrd="0" destOrd="0" parTransId="{1785020F-EDB8-4B17-A55B-6DCAC3F51CD6}" sibTransId="{2E979193-03E4-418D-9644-DF8107F8EE2F}"/>
    <dgm:cxn modelId="{85444F42-8112-4245-BCF8-571CD33CE046}" type="presOf" srcId="{8C3CBB62-84FF-41F2-9936-268D04453AC9}" destId="{25E53270-0B72-463B-A5D5-A17522647688}" srcOrd="1" destOrd="0" presId="urn:microsoft.com/office/officeart/2005/8/layout/list1"/>
    <dgm:cxn modelId="{5C843B48-5787-488B-8590-200297A37AD3}" srcId="{EC7E6705-3C8E-4F45-B559-C4A7776E93D4}" destId="{B67A09F6-61AC-454D-BF11-6C9264951611}" srcOrd="2" destOrd="0" parTransId="{6AC22BC3-E656-4D11-998C-401577830DED}" sibTransId="{0C548238-3AAF-4900-B0BB-3EB7B7F3E178}"/>
    <dgm:cxn modelId="{734B6448-DF7F-47C9-A9FE-0381D6A876DF}" type="presOf" srcId="{02BDB8E6-C31C-4EF9-91CF-51CC5A3F4E68}" destId="{70B48B87-3650-40DE-BB4C-D4296C8677CA}" srcOrd="0" destOrd="0" presId="urn:microsoft.com/office/officeart/2005/8/layout/list1"/>
    <dgm:cxn modelId="{BC5CEA50-0C23-4FED-8080-FAC846AB5A01}" type="presOf" srcId="{B67A09F6-61AC-454D-BF11-6C9264951611}" destId="{4712B0D6-368A-472F-A6D9-913952799E4F}" srcOrd="0" destOrd="2" presId="urn:microsoft.com/office/officeart/2005/8/layout/list1"/>
    <dgm:cxn modelId="{A7D97355-4997-4B92-A27D-5FFD36339D3A}" srcId="{02BDB8E6-C31C-4EF9-91CF-51CC5A3F4E68}" destId="{EC7E6705-3C8E-4F45-B559-C4A7776E93D4}" srcOrd="1" destOrd="0" parTransId="{99A8FC94-BC32-4289-92C3-BB74BE673D4A}" sibTransId="{E166ABCE-9FF9-45AE-A813-A10C08275B76}"/>
    <dgm:cxn modelId="{DB103B76-89B9-4568-A58A-0A4796B6A782}" srcId="{02BDB8E6-C31C-4EF9-91CF-51CC5A3F4E68}" destId="{E04E5504-BE75-4469-A6DF-9A34E9A8BC17}" srcOrd="0" destOrd="0" parTransId="{6B0E17FC-165B-4CAD-B77B-36240C6F14C3}" sibTransId="{F3C29A53-A714-4979-9FFB-5462FB698325}"/>
    <dgm:cxn modelId="{42FA197C-FE59-4178-AF4D-A7DBD74AA5DF}" srcId="{02BDB8E6-C31C-4EF9-91CF-51CC5A3F4E68}" destId="{8C3CBB62-84FF-41F2-9936-268D04453AC9}" srcOrd="2" destOrd="0" parTransId="{9A9F6DC7-05B2-4ABC-B593-66E07249BA12}" sibTransId="{315608B5-061B-477F-AF6E-2CF591F0FA6F}"/>
    <dgm:cxn modelId="{49B3C792-7426-4216-8DC4-8A850B4B56C4}" type="presOf" srcId="{83051D39-335D-4305-B893-0AF9E3848471}" destId="{E0065A37-F7B5-415F-815F-903F6F5ECCAC}" srcOrd="0" destOrd="1" presId="urn:microsoft.com/office/officeart/2005/8/layout/list1"/>
    <dgm:cxn modelId="{98228A9B-A075-471D-92F6-6EEF497287B4}" type="presOf" srcId="{84B76342-F87F-4372-A7DA-21E9A67F3CCA}" destId="{E0065A37-F7B5-415F-815F-903F6F5ECCAC}" srcOrd="0" destOrd="0" presId="urn:microsoft.com/office/officeart/2005/8/layout/list1"/>
    <dgm:cxn modelId="{29C0F69D-E070-405E-8A21-4CE516062B09}" srcId="{EC7E6705-3C8E-4F45-B559-C4A7776E93D4}" destId="{36E7D6B8-2B71-4D0E-B2D8-AD6E50F8BE6B}" srcOrd="1" destOrd="0" parTransId="{8998277D-B859-4DA6-A7D8-51DF0CBA65E0}" sibTransId="{28FAF926-F524-42EC-9E70-FA2E82E00C94}"/>
    <dgm:cxn modelId="{315ED3AB-9676-4CBF-9E03-8BF057C23F43}" type="presOf" srcId="{E04E5504-BE75-4469-A6DF-9A34E9A8BC17}" destId="{371C5F92-7093-44C1-ACF4-BD4B48223860}" srcOrd="1" destOrd="0" presId="urn:microsoft.com/office/officeart/2005/8/layout/list1"/>
    <dgm:cxn modelId="{A0F8B2AD-4C2E-4003-8619-2F1F68154A34}" type="presOf" srcId="{EC7E6705-3C8E-4F45-B559-C4A7776E93D4}" destId="{A232F212-7A45-4EB2-9EB1-7A00DB066586}" srcOrd="0" destOrd="0" presId="urn:microsoft.com/office/officeart/2005/8/layout/list1"/>
    <dgm:cxn modelId="{EB38E0B9-4F5A-4D8D-A2B9-7699B9E970D7}" type="presOf" srcId="{8C3CBB62-84FF-41F2-9936-268D04453AC9}" destId="{1BE5EFC6-61DF-40BD-9738-B45384E1692F}" srcOrd="0" destOrd="0" presId="urn:microsoft.com/office/officeart/2005/8/layout/list1"/>
    <dgm:cxn modelId="{036EBABE-C006-4BD6-AE03-13C8A318E790}" type="presOf" srcId="{EC7E6705-3C8E-4F45-B559-C4A7776E93D4}" destId="{DBF12A95-0BA2-452E-845D-27681C14D3BE}" srcOrd="1" destOrd="0" presId="urn:microsoft.com/office/officeart/2005/8/layout/list1"/>
    <dgm:cxn modelId="{9DA58BC0-88A8-42FA-BB55-324E9E730D01}" type="presOf" srcId="{36E7D6B8-2B71-4D0E-B2D8-AD6E50F8BE6B}" destId="{4712B0D6-368A-472F-A6D9-913952799E4F}" srcOrd="0" destOrd="1" presId="urn:microsoft.com/office/officeart/2005/8/layout/list1"/>
    <dgm:cxn modelId="{55DBC1D3-8E0C-49BD-A38B-7EA0E5C62802}" srcId="{8C3CBB62-84FF-41F2-9936-268D04453AC9}" destId="{83051D39-335D-4305-B893-0AF9E3848471}" srcOrd="1" destOrd="0" parTransId="{203FDED1-9B8E-482B-BF99-43690CD965D5}" sibTransId="{A843CE3F-F802-4FE2-88E0-0B795DB133BC}"/>
    <dgm:cxn modelId="{9025D2E6-80A4-4460-9B32-8B73AE1145EC}" srcId="{8C3CBB62-84FF-41F2-9936-268D04453AC9}" destId="{D7763D23-2B6A-44C8-BEAD-EB5FE35F5FD2}" srcOrd="2" destOrd="0" parTransId="{1AC85FC6-8DF0-4D82-B3B7-34D48B9A5655}" sibTransId="{F835C71F-17FC-427B-8EAC-55918AA79AFB}"/>
    <dgm:cxn modelId="{08DDD4E6-5221-464D-83B7-0F5921D7F008}" srcId="{EC7E6705-3C8E-4F45-B559-C4A7776E93D4}" destId="{9AF10C5E-AF83-4624-981E-943395F28FDF}" srcOrd="0" destOrd="0" parTransId="{DAC88741-264E-4EB0-B1B7-FDA0D4BC57B3}" sibTransId="{C3C16CAD-0042-4775-B85A-016E7770352D}"/>
    <dgm:cxn modelId="{F89661F0-BDF5-4E5B-A51A-0E1B412E95A9}" type="presOf" srcId="{E04E5504-BE75-4469-A6DF-9A34E9A8BC17}" destId="{58881ACD-2636-4ABB-AD70-3A8EC64A0CA4}" srcOrd="0" destOrd="0" presId="urn:microsoft.com/office/officeart/2005/8/layout/list1"/>
    <dgm:cxn modelId="{A1EE08B3-1866-4C58-A765-B7547BBEEFE6}" type="presParOf" srcId="{70B48B87-3650-40DE-BB4C-D4296C8677CA}" destId="{79771DF1-B083-4191-84F7-D0ECEC66FC9A}" srcOrd="0" destOrd="0" presId="urn:microsoft.com/office/officeart/2005/8/layout/list1"/>
    <dgm:cxn modelId="{F3188EFF-7F23-4F19-96EA-86EBE6350139}" type="presParOf" srcId="{79771DF1-B083-4191-84F7-D0ECEC66FC9A}" destId="{58881ACD-2636-4ABB-AD70-3A8EC64A0CA4}" srcOrd="0" destOrd="0" presId="urn:microsoft.com/office/officeart/2005/8/layout/list1"/>
    <dgm:cxn modelId="{9FF116FA-FC4E-4E5C-ACB3-E8A13D92970B}" type="presParOf" srcId="{79771DF1-B083-4191-84F7-D0ECEC66FC9A}" destId="{371C5F92-7093-44C1-ACF4-BD4B48223860}" srcOrd="1" destOrd="0" presId="urn:microsoft.com/office/officeart/2005/8/layout/list1"/>
    <dgm:cxn modelId="{1AEEA124-6091-49CA-853F-55ECC262F07C}" type="presParOf" srcId="{70B48B87-3650-40DE-BB4C-D4296C8677CA}" destId="{22D8C769-7686-43B0-89E4-151AF58BCC88}" srcOrd="1" destOrd="0" presId="urn:microsoft.com/office/officeart/2005/8/layout/list1"/>
    <dgm:cxn modelId="{656FEFCD-E8DF-466A-B316-50BCA39EEB4E}" type="presParOf" srcId="{70B48B87-3650-40DE-BB4C-D4296C8677CA}" destId="{59226102-E248-409D-90FD-F4736B24D6B3}" srcOrd="2" destOrd="0" presId="urn:microsoft.com/office/officeart/2005/8/layout/list1"/>
    <dgm:cxn modelId="{1DB59F2F-A597-442B-BF89-9BB4F3A523A2}" type="presParOf" srcId="{70B48B87-3650-40DE-BB4C-D4296C8677CA}" destId="{1EAD4610-A95B-4929-8EEE-744872461B68}" srcOrd="3" destOrd="0" presId="urn:microsoft.com/office/officeart/2005/8/layout/list1"/>
    <dgm:cxn modelId="{DE8B1499-FE6B-4E31-8384-536B7859696D}" type="presParOf" srcId="{70B48B87-3650-40DE-BB4C-D4296C8677CA}" destId="{52A33D8A-0AB0-4CF3-B74C-4F0A373014FB}" srcOrd="4" destOrd="0" presId="urn:microsoft.com/office/officeart/2005/8/layout/list1"/>
    <dgm:cxn modelId="{409FED44-C199-4610-BF9E-84DBC9EB3207}" type="presParOf" srcId="{52A33D8A-0AB0-4CF3-B74C-4F0A373014FB}" destId="{A232F212-7A45-4EB2-9EB1-7A00DB066586}" srcOrd="0" destOrd="0" presId="urn:microsoft.com/office/officeart/2005/8/layout/list1"/>
    <dgm:cxn modelId="{5AA1D03F-A41E-4BE8-AA56-5D8BC7872B6A}" type="presParOf" srcId="{52A33D8A-0AB0-4CF3-B74C-4F0A373014FB}" destId="{DBF12A95-0BA2-452E-845D-27681C14D3BE}" srcOrd="1" destOrd="0" presId="urn:microsoft.com/office/officeart/2005/8/layout/list1"/>
    <dgm:cxn modelId="{F793703F-401E-4939-8102-EAFE0AD4639D}" type="presParOf" srcId="{70B48B87-3650-40DE-BB4C-D4296C8677CA}" destId="{DC04E874-62AB-4DCD-8835-367CBD5B3F5F}" srcOrd="5" destOrd="0" presId="urn:microsoft.com/office/officeart/2005/8/layout/list1"/>
    <dgm:cxn modelId="{CDBE5BE2-66E7-49DA-8CF6-E15F71D28E54}" type="presParOf" srcId="{70B48B87-3650-40DE-BB4C-D4296C8677CA}" destId="{4712B0D6-368A-472F-A6D9-913952799E4F}" srcOrd="6" destOrd="0" presId="urn:microsoft.com/office/officeart/2005/8/layout/list1"/>
    <dgm:cxn modelId="{1F3F325C-DF99-4A4C-AD4B-02CC0E0ED7A8}" type="presParOf" srcId="{70B48B87-3650-40DE-BB4C-D4296C8677CA}" destId="{EB9FD8C6-65BD-4E29-88A0-D449DCF5165C}" srcOrd="7" destOrd="0" presId="urn:microsoft.com/office/officeart/2005/8/layout/list1"/>
    <dgm:cxn modelId="{268973B8-4A76-41AC-B5F3-09E70BC1E2E6}" type="presParOf" srcId="{70B48B87-3650-40DE-BB4C-D4296C8677CA}" destId="{ED687C8D-B04E-4971-B3E9-495AAE8C81CE}" srcOrd="8" destOrd="0" presId="urn:microsoft.com/office/officeart/2005/8/layout/list1"/>
    <dgm:cxn modelId="{D9F3FC95-C2F6-44F0-86AD-B404C5D1391C}" type="presParOf" srcId="{ED687C8D-B04E-4971-B3E9-495AAE8C81CE}" destId="{1BE5EFC6-61DF-40BD-9738-B45384E1692F}" srcOrd="0" destOrd="0" presId="urn:microsoft.com/office/officeart/2005/8/layout/list1"/>
    <dgm:cxn modelId="{484D23D7-0F0B-46FA-AA7A-395CF8C3BAAD}" type="presParOf" srcId="{ED687C8D-B04E-4971-B3E9-495AAE8C81CE}" destId="{25E53270-0B72-463B-A5D5-A17522647688}" srcOrd="1" destOrd="0" presId="urn:microsoft.com/office/officeart/2005/8/layout/list1"/>
    <dgm:cxn modelId="{43FA4048-AB63-464A-8BA1-1524A7FA6DA9}" type="presParOf" srcId="{70B48B87-3650-40DE-BB4C-D4296C8677CA}" destId="{24EAF92B-2CC5-42E0-BA55-4EF543F2A0B1}" srcOrd="9" destOrd="0" presId="urn:microsoft.com/office/officeart/2005/8/layout/list1"/>
    <dgm:cxn modelId="{DB6117E1-71E0-437A-893B-E05BE62FE71A}" type="presParOf" srcId="{70B48B87-3650-40DE-BB4C-D4296C8677CA}" destId="{E0065A37-F7B5-415F-815F-903F6F5ECCAC}"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custT="1"/>
      <dgm:spPr/>
      <dgm:t>
        <a:bodyPr/>
        <a:lstStyle/>
        <a:p>
          <a:r>
            <a:rPr lang="en-US" sz="1300" dirty="0">
              <a:latin typeface="Arial" panose="020B0604020202020204" pitchFamily="34" charset="0"/>
              <a:cs typeface="Arial" panose="020B0604020202020204" pitchFamily="34" charset="0"/>
            </a:rPr>
            <a:t>3. </a:t>
          </a:r>
          <a:r>
            <a:rPr lang="en-US" sz="1300" dirty="0" err="1">
              <a:latin typeface="Arial" panose="020B0604020202020204" pitchFamily="34" charset="0"/>
              <a:cs typeface="Arial" panose="020B0604020202020204" pitchFamily="34" charset="0"/>
            </a:rPr>
            <a:t>Phân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tích</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thiết</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kế</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phần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mềm</a:t>
          </a:r>
          <a:endParaRPr lang="en-US" sz="1300"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5E26E8E2-4926-402D-A977-2D6CF4D003C3}">
      <dgm:prSet custT="1"/>
      <dgm:spPr/>
      <dgm:t>
        <a:bodyPr/>
        <a:lstStyle/>
        <a:p>
          <a:r>
            <a:rPr lang="vi-VN" sz="1600" b="0" dirty="0">
              <a:latin typeface="+mj-lt"/>
            </a:rPr>
            <a:t>3.</a:t>
          </a:r>
          <a:r>
            <a:rPr lang="en-US" sz="1600" b="0" dirty="0">
              <a:latin typeface="+mj-lt"/>
            </a:rPr>
            <a:t>2. </a:t>
          </a:r>
          <a:r>
            <a:rPr lang="en-US" sz="1600" b="0" dirty="0" err="1">
              <a:latin typeface="+mj-lt"/>
            </a:rPr>
            <a:t>Thiết</a:t>
          </a:r>
          <a:r>
            <a:rPr lang="en-US" sz="1600" b="0" dirty="0">
              <a:latin typeface="+mj-lt"/>
            </a:rPr>
            <a:t> </a:t>
          </a:r>
          <a:r>
            <a:rPr lang="en-US" sz="1600" b="0" dirty="0" err="1">
              <a:latin typeface="+mj-lt"/>
            </a:rPr>
            <a:t>kế</a:t>
          </a:r>
          <a:r>
            <a:rPr lang="en-US" sz="1600" b="0" dirty="0">
              <a:latin typeface="+mj-lt"/>
            </a:rPr>
            <a:t> Database</a:t>
          </a:r>
          <a:endParaRPr lang="en-US" sz="1600" b="0" dirty="0">
            <a:latin typeface="+mj-lt"/>
            <a:cs typeface="Arial" panose="020B0604020202020204" pitchFamily="34" charset="0"/>
          </a:endParaRPr>
        </a:p>
      </dgm:t>
    </dgm:pt>
    <dgm:pt modelId="{BF448BDF-DAA2-4495-AEED-8A7A07A8791D}" type="par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8BC97B63-C497-4D1A-BF4C-FFE418B9D351}" type="sibTrans" cxnId="{5084AE59-5D2C-4587-9543-C0B6E52AE6CD}">
      <dgm:prSet/>
      <dgm:spPr/>
      <dgm:t>
        <a:bodyPr/>
        <a:lstStyle/>
        <a:p>
          <a:endParaRPr lang="en-US" sz="1300">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custLinFactNeighborX="-38033" custLinFactNeighborY="60217">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custT="1"/>
      <dgm:spPr/>
      <dgm:t>
        <a:bodyPr/>
        <a:lstStyle/>
        <a:p>
          <a:r>
            <a:rPr lang="en-US" sz="1300" dirty="0">
              <a:latin typeface="Arial" panose="020B0604020202020204" pitchFamily="34" charset="0"/>
              <a:cs typeface="Arial" panose="020B0604020202020204" pitchFamily="34" charset="0"/>
            </a:rPr>
            <a:t>4. </a:t>
          </a:r>
          <a:r>
            <a:rPr lang="en-US" sz="1300" dirty="0" err="1">
              <a:latin typeface="Arial" panose="020B0604020202020204" pitchFamily="34" charset="0"/>
              <a:cs typeface="Arial" panose="020B0604020202020204" pitchFamily="34" charset="0"/>
            </a:rPr>
            <a:t>Giới</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thiệu</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về</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giao</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diện</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ứng</a:t>
          </a:r>
          <a:r>
            <a:rPr lang="en-US" sz="1300" dirty="0">
              <a:latin typeface="Arial" panose="020B0604020202020204" pitchFamily="34" charset="0"/>
              <a:cs typeface="Arial" panose="020B0604020202020204" pitchFamily="34" charset="0"/>
            </a:rPr>
            <a:t> </a:t>
          </a:r>
          <a:r>
            <a:rPr lang="en-US" sz="1300" dirty="0" err="1">
              <a:latin typeface="Arial" panose="020B0604020202020204" pitchFamily="34" charset="0"/>
              <a:cs typeface="Arial" panose="020B0604020202020204" pitchFamily="34" charset="0"/>
            </a:rPr>
            <a:t>dụng</a:t>
          </a:r>
          <a:endParaRPr lang="en-US" sz="1300"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sz="1300">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1">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dgm:spPr/>
      <dgm:t>
        <a:bodyPr/>
        <a:lstStyle/>
        <a:p>
          <a:r>
            <a:rPr lang="en-US" dirty="0"/>
            <a:t>1. </a:t>
          </a:r>
          <a:r>
            <a:rPr lang="en-US" dirty="0" err="1"/>
            <a:t>Giới</a:t>
          </a:r>
          <a:r>
            <a:rPr lang="en-US" dirty="0"/>
            <a:t> </a:t>
          </a:r>
          <a:r>
            <a:rPr lang="en-US" dirty="0" err="1"/>
            <a:t>thiệu</a:t>
          </a:r>
          <a:r>
            <a:rPr lang="en-US" dirty="0"/>
            <a:t> </a:t>
          </a:r>
          <a:r>
            <a:rPr lang="en-US" dirty="0" err="1"/>
            <a:t>chung</a:t>
          </a:r>
          <a:endParaRPr lang="en-US" dirty="0"/>
        </a:p>
      </dgm:t>
    </dgm:pt>
    <dgm:pt modelId="{BB8D9052-1C7A-4DA0-9272-FA58B543E05D}" type="parTrans" cxnId="{7A3AB5C5-7A2C-41D6-9F8B-A9758DCAD9AF}">
      <dgm:prSet/>
      <dgm:spPr/>
      <dgm:t>
        <a:bodyPr/>
        <a:lstStyle/>
        <a:p>
          <a:endParaRPr lang="en-US"/>
        </a:p>
      </dgm:t>
    </dgm:pt>
    <dgm:pt modelId="{741ED6DC-72FA-4A0E-9A61-44D7A66BF467}" type="sibTrans" cxnId="{7A3AB5C5-7A2C-41D6-9F8B-A9758DCAD9AF}">
      <dgm:prSet/>
      <dgm:spPr/>
      <dgm:t>
        <a:bodyPr/>
        <a:lstStyle/>
        <a:p>
          <a:endParaRPr lang="en-US"/>
        </a:p>
      </dgm:t>
    </dgm:pt>
    <dgm:pt modelId="{5E26E8E2-4926-402D-A977-2D6CF4D003C3}">
      <dgm:prSet/>
      <dgm:spPr/>
      <dgm:t>
        <a:bodyPr/>
        <a:lstStyle/>
        <a:p>
          <a:r>
            <a:rPr lang="en-US" dirty="0"/>
            <a:t>1.2. </a:t>
          </a:r>
          <a:r>
            <a:rPr lang="en-US" dirty="0" err="1"/>
            <a:t>Mục</a:t>
          </a:r>
          <a:r>
            <a:rPr lang="en-US" dirty="0"/>
            <a:t> </a:t>
          </a:r>
          <a:r>
            <a:rPr lang="en-US" dirty="0" err="1"/>
            <a:t>tiêu</a:t>
          </a:r>
          <a:r>
            <a:rPr lang="en-US" dirty="0"/>
            <a:t> </a:t>
          </a:r>
          <a:r>
            <a:rPr lang="en-US" dirty="0" err="1"/>
            <a:t>đề</a:t>
          </a:r>
          <a:r>
            <a:rPr lang="en-US" dirty="0"/>
            <a:t> </a:t>
          </a:r>
          <a:r>
            <a:rPr lang="en-US" dirty="0" err="1"/>
            <a:t>tài</a:t>
          </a:r>
          <a:endParaRPr lang="en-US" dirty="0"/>
        </a:p>
      </dgm:t>
    </dgm:pt>
    <dgm:pt modelId="{BF448BDF-DAA2-4495-AEED-8A7A07A8791D}" type="parTrans" cxnId="{5084AE59-5D2C-4587-9543-C0B6E52AE6CD}">
      <dgm:prSet/>
      <dgm:spPr/>
      <dgm:t>
        <a:bodyPr/>
        <a:lstStyle/>
        <a:p>
          <a:endParaRPr lang="en-US"/>
        </a:p>
      </dgm:t>
    </dgm:pt>
    <dgm:pt modelId="{8BC97B63-C497-4D1A-BF4C-FFE418B9D351}" type="sibTrans" cxnId="{5084AE59-5D2C-4587-9543-C0B6E52AE6CD}">
      <dgm:prSet/>
      <dgm:spPr/>
      <dgm:t>
        <a:bodyPr/>
        <a:lstStyle/>
        <a:p>
          <a:endParaRPr lang="en-US"/>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dgm:spPr/>
      <dgm:t>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chung</a:t>
          </a:r>
          <a:endParaRPr lang="en-US" dirty="0">
            <a:latin typeface="Arial" panose="020B0604020202020204" pitchFamily="34" charset="0"/>
            <a:cs typeface="Arial" panose="020B0604020202020204" pitchFamily="34" charset="0"/>
          </a:endParaRPr>
        </a:p>
      </dgm:t>
    </dgm:pt>
    <dgm:pt modelId="{BB8D9052-1C7A-4DA0-9272-FA58B543E05D}" type="parTrans" cxnId="{7A3AB5C5-7A2C-41D6-9F8B-A9758DCAD9AF}">
      <dgm:prSet/>
      <dgm:spPr/>
      <dgm:t>
        <a:bodyPr/>
        <a:lstStyle/>
        <a:p>
          <a:endParaRPr lang="en-US">
            <a:latin typeface="Arial" panose="020B0604020202020204" pitchFamily="34" charset="0"/>
            <a:cs typeface="Arial" panose="020B0604020202020204" pitchFamily="34" charset="0"/>
          </a:endParaRPr>
        </a:p>
      </dgm:t>
    </dgm:pt>
    <dgm:pt modelId="{741ED6DC-72FA-4A0E-9A61-44D7A66BF467}" type="sibTrans" cxnId="{7A3AB5C5-7A2C-41D6-9F8B-A9758DCAD9AF}">
      <dgm:prSet/>
      <dgm:spPr/>
      <dgm:t>
        <a:bodyPr/>
        <a:lstStyle/>
        <a:p>
          <a:endParaRPr lang="en-US">
            <a:latin typeface="Arial" panose="020B0604020202020204" pitchFamily="34" charset="0"/>
            <a:cs typeface="Arial" panose="020B0604020202020204" pitchFamily="34" charset="0"/>
          </a:endParaRPr>
        </a:p>
      </dgm:t>
    </dgm:pt>
    <dgm:pt modelId="{5E26E8E2-4926-402D-A977-2D6CF4D003C3}">
      <dgm:prSet/>
      <dgm:spPr/>
      <dgm:t>
        <a:bodyPr/>
        <a:lstStyle/>
        <a:p>
          <a:r>
            <a:rPr lang="en-US" dirty="0">
              <a:latin typeface="Arial" panose="020B0604020202020204" pitchFamily="34" charset="0"/>
              <a:cs typeface="Arial" panose="020B0604020202020204" pitchFamily="34" charset="0"/>
            </a:rPr>
            <a:t>1.3.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endParaRPr lang="en-US" dirty="0">
            <a:latin typeface="Arial" panose="020B0604020202020204" pitchFamily="34" charset="0"/>
            <a:cs typeface="Arial" panose="020B0604020202020204" pitchFamily="34" charset="0"/>
          </a:endParaRPr>
        </a:p>
      </dgm:t>
    </dgm:pt>
    <dgm:pt modelId="{BF448BDF-DAA2-4495-AEED-8A7A07A8791D}" type="parTrans" cxnId="{5084AE59-5D2C-4587-9543-C0B6E52AE6CD}">
      <dgm:prSet/>
      <dgm:spPr/>
      <dgm:t>
        <a:bodyPr/>
        <a:lstStyle/>
        <a:p>
          <a:endParaRPr lang="en-US">
            <a:latin typeface="Arial" panose="020B0604020202020204" pitchFamily="34" charset="0"/>
            <a:cs typeface="Arial" panose="020B0604020202020204" pitchFamily="34" charset="0"/>
          </a:endParaRPr>
        </a:p>
      </dgm:t>
    </dgm:pt>
    <dgm:pt modelId="{8BC97B63-C497-4D1A-BF4C-FFE418B9D351}" type="sibTrans" cxnId="{5084AE59-5D2C-4587-9543-C0B6E52AE6CD}">
      <dgm:prSet/>
      <dgm:spPr/>
      <dgm:t>
        <a:bodyPr/>
        <a:lstStyle/>
        <a:p>
          <a:endParaRPr lang="en-US">
            <a:latin typeface="Arial" panose="020B0604020202020204" pitchFamily="34" charset="0"/>
            <a:cs typeface="Arial" panose="020B0604020202020204" pitchFamily="34" charset="0"/>
          </a:endParaRPr>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custLinFactNeighborX="-907">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dgm:spPr/>
      <dgm:t>
        <a:bodyPr/>
        <a:lstStyle/>
        <a:p>
          <a:r>
            <a:rPr lang="en-US" dirty="0"/>
            <a:t>2. </a:t>
          </a:r>
          <a:r>
            <a:rPr lang="en-US" dirty="0" err="1"/>
            <a:t>Kiến</a:t>
          </a:r>
          <a:r>
            <a:rPr lang="en-US" dirty="0"/>
            <a:t> </a:t>
          </a:r>
          <a:r>
            <a:rPr lang="en-US" dirty="0" err="1"/>
            <a:t>thức</a:t>
          </a:r>
          <a:r>
            <a:rPr lang="en-US" dirty="0"/>
            <a:t> </a:t>
          </a:r>
          <a:r>
            <a:rPr lang="en-US" dirty="0" err="1"/>
            <a:t>chung</a:t>
          </a:r>
          <a:endParaRPr lang="en-US" dirty="0"/>
        </a:p>
      </dgm:t>
    </dgm:pt>
    <dgm:pt modelId="{BB8D9052-1C7A-4DA0-9272-FA58B543E05D}" type="parTrans" cxnId="{7A3AB5C5-7A2C-41D6-9F8B-A9758DCAD9AF}">
      <dgm:prSet/>
      <dgm:spPr/>
      <dgm:t>
        <a:bodyPr/>
        <a:lstStyle/>
        <a:p>
          <a:endParaRPr lang="en-US"/>
        </a:p>
      </dgm:t>
    </dgm:pt>
    <dgm:pt modelId="{741ED6DC-72FA-4A0E-9A61-44D7A66BF467}" type="sibTrans" cxnId="{7A3AB5C5-7A2C-41D6-9F8B-A9758DCAD9AF}">
      <dgm:prSet/>
      <dgm:spPr/>
      <dgm:t>
        <a:bodyPr/>
        <a:lstStyle/>
        <a:p>
          <a:endParaRPr lang="en-US"/>
        </a:p>
      </dgm:t>
    </dgm:pt>
    <dgm:pt modelId="{5E26E8E2-4926-402D-A977-2D6CF4D003C3}">
      <dgm:prSet/>
      <dgm:spPr/>
      <dgm:t>
        <a:bodyPr/>
        <a:lstStyle/>
        <a:p>
          <a:r>
            <a:rPr lang="en-US" dirty="0"/>
            <a:t>2.1 WebRTC</a:t>
          </a:r>
        </a:p>
      </dgm:t>
    </dgm:pt>
    <dgm:pt modelId="{BF448BDF-DAA2-4495-AEED-8A7A07A8791D}" type="parTrans" cxnId="{5084AE59-5D2C-4587-9543-C0B6E52AE6CD}">
      <dgm:prSet/>
      <dgm:spPr/>
      <dgm:t>
        <a:bodyPr/>
        <a:lstStyle/>
        <a:p>
          <a:endParaRPr lang="en-US"/>
        </a:p>
      </dgm:t>
    </dgm:pt>
    <dgm:pt modelId="{8BC97B63-C497-4D1A-BF4C-FFE418B9D351}" type="sibTrans" cxnId="{5084AE59-5D2C-4587-9543-C0B6E52AE6CD}">
      <dgm:prSet/>
      <dgm:spPr/>
      <dgm:t>
        <a:bodyPr/>
        <a:lstStyle/>
        <a:p>
          <a:endParaRPr lang="en-US"/>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9C9ACF-82C2-4428-B020-732F58A0F19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B585823-F0F4-4FB7-BE7B-B4477DC061AA}">
      <dgm:prSet custT="1"/>
      <dgm:spPr/>
      <dgm:t>
        <a:bodyPr/>
        <a:lstStyle/>
        <a:p>
          <a:r>
            <a:rPr lang="en-US" sz="1800" b="1" dirty="0">
              <a:latin typeface="Arial" panose="020B0604020202020204" pitchFamily="34" charset="0"/>
              <a:cs typeface="Arial" panose="020B0604020202020204" pitchFamily="34" charset="0"/>
            </a:rPr>
            <a:t>WebRTC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là</a:t>
          </a:r>
          <a:r>
            <a:rPr lang="en-US" sz="1800" dirty="0">
              <a:latin typeface="Arial" panose="020B0604020202020204" pitchFamily="34" charset="0"/>
              <a:cs typeface="Arial" panose="020B0604020202020204" pitchFamily="34" charset="0"/>
            </a:rPr>
            <a:t> Web Real-Time Communication: "</a:t>
          </a:r>
          <a:r>
            <a:rPr lang="en-US" sz="1800" dirty="0" err="1">
              <a:latin typeface="Arial" panose="020B0604020202020204" pitchFamily="34" charset="0"/>
              <a:cs typeface="Arial" panose="020B0604020202020204" pitchFamily="34" charset="0"/>
            </a:rPr>
            <a:t>và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một</a:t>
          </a:r>
          <a:r>
            <a:rPr lang="en-US" sz="1800" dirty="0">
              <a:latin typeface="Arial" panose="020B0604020202020204" pitchFamily="34" charset="0"/>
              <a:cs typeface="Arial" panose="020B0604020202020204" pitchFamily="34" charset="0"/>
            </a:rPr>
            <a:t> web API </a:t>
          </a:r>
          <a:r>
            <a:rPr lang="en-US" sz="1800" dirty="0" err="1">
              <a:latin typeface="Arial" panose="020B0604020202020204" pitchFamily="34" charset="0"/>
              <a:cs typeface="Arial" panose="020B0604020202020204" pitchFamily="34" charset="0"/>
            </a:rPr>
            <a:t>được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phát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triển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bởi</a:t>
          </a:r>
          <a:r>
            <a:rPr lang="en-US" sz="1800" dirty="0">
              <a:latin typeface="Arial" panose="020B0604020202020204" pitchFamily="34" charset="0"/>
              <a:cs typeface="Arial" panose="020B0604020202020204" pitchFamily="34" charset="0"/>
            </a:rPr>
            <a:t> World Wide Web Consortium (W3C), </a:t>
          </a:r>
          <a:r>
            <a:rPr lang="en-US" sz="1800" dirty="0" err="1">
              <a:latin typeface="Arial" panose="020B0604020202020204" pitchFamily="34" charset="0"/>
              <a:cs typeface="Arial" panose="020B0604020202020204" pitchFamily="34" charset="0"/>
            </a:rPr>
            <a:t>khả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năng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hỗ</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trình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duyệt</a:t>
          </a:r>
          <a:r>
            <a:rPr lang="en-US" sz="1800" dirty="0">
              <a:latin typeface="Arial" panose="020B0604020202020204" pitchFamily="34" charset="0"/>
              <a:cs typeface="Arial" panose="020B0604020202020204" pitchFamily="34" charset="0"/>
            </a:rPr>
            <a:t> (browser) </a:t>
          </a:r>
          <a:r>
            <a:rPr lang="en-US" sz="1800" dirty="0" err="1">
              <a:latin typeface="Arial" panose="020B0604020202020204" pitchFamily="34" charset="0"/>
              <a:cs typeface="Arial" panose="020B0604020202020204" pitchFamily="34" charset="0"/>
            </a:rPr>
            <a:t>giao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tiếp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với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thông</a:t>
          </a:r>
          <a:r>
            <a:rPr lang="en-US" sz="1800" dirty="0">
              <a:latin typeface="Arial" panose="020B0604020202020204" pitchFamily="34" charset="0"/>
              <a:cs typeface="Arial" panose="020B0604020202020204" pitchFamily="34" charset="0"/>
            </a:rPr>
            <a:t> qua </a:t>
          </a:r>
          <a:r>
            <a:rPr lang="en-US" sz="1800" dirty="0" err="1">
              <a:latin typeface="Arial" panose="020B0604020202020204" pitchFamily="34" charset="0"/>
              <a:cs typeface="Arial" panose="020B0604020202020204" pitchFamily="34" charset="0"/>
            </a:rPr>
            <a:t>VideoCall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VoiceCall</a:t>
          </a:r>
          <a:r>
            <a:rPr lang="en-US" sz="1800" dirty="0">
              <a:latin typeface="Arial" panose="020B0604020202020204" pitchFamily="34" charset="0"/>
              <a:cs typeface="Arial" panose="020B0604020202020204" pitchFamily="34" charset="0"/>
            </a:rPr>
            <a:t> hay transfer data "Peer-to-Peer" (P2P) </a:t>
          </a:r>
          <a:r>
            <a:rPr lang="en-US" sz="1800" dirty="0" err="1">
              <a:latin typeface="Arial" panose="020B0604020202020204" pitchFamily="34" charset="0"/>
              <a:cs typeface="Arial" panose="020B0604020202020204" pitchFamily="34" charset="0"/>
            </a:rPr>
            <a:t>mà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không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cần</a:t>
          </a:r>
          <a:r>
            <a:rPr lang="en-US" sz="1800" dirty="0">
              <a:latin typeface="Arial" panose="020B0604020202020204" pitchFamily="34" charset="0"/>
              <a:cs typeface="Arial" panose="020B0604020202020204" pitchFamily="34" charset="0"/>
            </a:rPr>
            <a:t> browser </a:t>
          </a:r>
          <a:r>
            <a:rPr lang="en-US" sz="1800" dirty="0" err="1">
              <a:latin typeface="Arial" panose="020B0604020202020204" pitchFamily="34" charset="0"/>
              <a:cs typeface="Arial" panose="020B0604020202020204" pitchFamily="34" charset="0"/>
            </a:rPr>
            <a:t>phải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cài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thêm</a:t>
          </a:r>
          <a:r>
            <a:rPr lang="en-US" sz="1800" dirty="0">
              <a:latin typeface="Arial" panose="020B0604020202020204" pitchFamily="34" charset="0"/>
              <a:cs typeface="Arial" panose="020B0604020202020204" pitchFamily="34" charset="0"/>
            </a:rPr>
            <a:t> plugins hay </a:t>
          </a:r>
          <a:r>
            <a:rPr lang="en-US" sz="1800" dirty="0" err="1">
              <a:latin typeface="Arial" panose="020B0604020202020204" pitchFamily="34" charset="0"/>
              <a:cs typeface="Arial" panose="020B0604020202020204" pitchFamily="34" charset="0"/>
            </a:rPr>
            <a:t>phần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mềm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hỗ</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nào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từ</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bên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ngoài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tập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hợp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tiêu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chuẩn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giao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thức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phép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trình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duyệt</a:t>
          </a:r>
          <a:r>
            <a:rPr lang="en-US" sz="1800" dirty="0">
              <a:latin typeface="Arial" panose="020B0604020202020204" pitchFamily="34" charset="0"/>
              <a:cs typeface="Arial" panose="020B0604020202020204" pitchFamily="34" charset="0"/>
            </a:rPr>
            <a:t> Web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tiếp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tính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năng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truyền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thông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phương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tiện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gọi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điện</a:t>
          </a:r>
          <a:r>
            <a:rPr lang="en-US" sz="1800" dirty="0">
              <a:latin typeface="Arial" panose="020B0604020202020204" pitchFamily="34" charset="0"/>
              <a:cs typeface="Arial" panose="020B0604020202020204" pitchFamily="34" charset="0"/>
            </a:rPr>
            <a:t>, tin </a:t>
          </a:r>
          <a:r>
            <a:rPr lang="en-US" sz="1800" dirty="0" err="1">
              <a:latin typeface="Arial" panose="020B0604020202020204" pitchFamily="34" charset="0"/>
              <a:cs typeface="Arial" panose="020B0604020202020204" pitchFamily="34" charset="0"/>
            </a:rPr>
            <a:t>nhắn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hình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truyền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dữ</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liệu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bằng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API JavaScript. </a:t>
          </a:r>
        </a:p>
      </dgm:t>
    </dgm:pt>
    <dgm:pt modelId="{6D3DC43C-7E1D-491C-80A4-C1A872F9ADEE}" type="parTrans" cxnId="{CF61932B-1C82-47B1-BB12-B2F3529C06AC}">
      <dgm:prSet/>
      <dgm:spPr/>
      <dgm:t>
        <a:bodyPr/>
        <a:lstStyle/>
        <a:p>
          <a:endParaRPr lang="en-US"/>
        </a:p>
      </dgm:t>
    </dgm:pt>
    <dgm:pt modelId="{A1699B20-8D91-4A76-BA34-8C39968A0D47}" type="sibTrans" cxnId="{CF61932B-1C82-47B1-BB12-B2F3529C06AC}">
      <dgm:prSet/>
      <dgm:spPr/>
      <dgm:t>
        <a:bodyPr/>
        <a:lstStyle/>
        <a:p>
          <a:endParaRPr lang="en-US"/>
        </a:p>
      </dgm:t>
    </dgm:pt>
    <dgm:pt modelId="{CBE66569-5122-4409-BE41-ED887752DE9D}" type="pres">
      <dgm:prSet presAssocID="{859C9ACF-82C2-4428-B020-732F58A0F19F}" presName="linear" presStyleCnt="0">
        <dgm:presLayoutVars>
          <dgm:animLvl val="lvl"/>
          <dgm:resizeHandles val="exact"/>
        </dgm:presLayoutVars>
      </dgm:prSet>
      <dgm:spPr/>
    </dgm:pt>
    <dgm:pt modelId="{F97A4F84-0910-48C3-AFF7-CCE191E4BA1F}" type="pres">
      <dgm:prSet presAssocID="{4B585823-F0F4-4FB7-BE7B-B4477DC061AA}" presName="parentText" presStyleLbl="node1" presStyleIdx="0" presStyleCnt="1">
        <dgm:presLayoutVars>
          <dgm:chMax val="0"/>
          <dgm:bulletEnabled val="1"/>
        </dgm:presLayoutVars>
      </dgm:prSet>
      <dgm:spPr/>
    </dgm:pt>
  </dgm:ptLst>
  <dgm:cxnLst>
    <dgm:cxn modelId="{CF61932B-1C82-47B1-BB12-B2F3529C06AC}" srcId="{859C9ACF-82C2-4428-B020-732F58A0F19F}" destId="{4B585823-F0F4-4FB7-BE7B-B4477DC061AA}" srcOrd="0" destOrd="0" parTransId="{6D3DC43C-7E1D-491C-80A4-C1A872F9ADEE}" sibTransId="{A1699B20-8D91-4A76-BA34-8C39968A0D47}"/>
    <dgm:cxn modelId="{C3FDE5A1-C72E-4925-BC55-A2DD61BC32E3}" type="presOf" srcId="{859C9ACF-82C2-4428-B020-732F58A0F19F}" destId="{CBE66569-5122-4409-BE41-ED887752DE9D}" srcOrd="0" destOrd="0" presId="urn:microsoft.com/office/officeart/2005/8/layout/vList2"/>
    <dgm:cxn modelId="{6A4425E4-BB23-4C7F-9519-4D7B6AF035A8}" type="presOf" srcId="{4B585823-F0F4-4FB7-BE7B-B4477DC061AA}" destId="{F97A4F84-0910-48C3-AFF7-CCE191E4BA1F}" srcOrd="0" destOrd="0" presId="urn:microsoft.com/office/officeart/2005/8/layout/vList2"/>
    <dgm:cxn modelId="{EACFA8CC-687F-484F-899D-119C5290016D}" type="presParOf" srcId="{CBE66569-5122-4409-BE41-ED887752DE9D}" destId="{F97A4F84-0910-48C3-AFF7-CCE191E4BA1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dgm:spPr/>
      <dgm:t>
        <a:bodyPr/>
        <a:lstStyle/>
        <a:p>
          <a:r>
            <a:rPr lang="en-US" dirty="0"/>
            <a:t>2. </a:t>
          </a:r>
          <a:r>
            <a:rPr lang="en-US" dirty="0" err="1"/>
            <a:t>Kiến</a:t>
          </a:r>
          <a:r>
            <a:rPr lang="en-US" dirty="0"/>
            <a:t> </a:t>
          </a:r>
          <a:r>
            <a:rPr lang="en-US" dirty="0" err="1"/>
            <a:t>thức</a:t>
          </a:r>
          <a:r>
            <a:rPr lang="en-US" dirty="0"/>
            <a:t> </a:t>
          </a:r>
          <a:r>
            <a:rPr lang="en-US" dirty="0" err="1"/>
            <a:t>chung</a:t>
          </a:r>
          <a:endParaRPr lang="en-US" dirty="0"/>
        </a:p>
      </dgm:t>
    </dgm:pt>
    <dgm:pt modelId="{BB8D9052-1C7A-4DA0-9272-FA58B543E05D}" type="parTrans" cxnId="{7A3AB5C5-7A2C-41D6-9F8B-A9758DCAD9AF}">
      <dgm:prSet/>
      <dgm:spPr/>
      <dgm:t>
        <a:bodyPr/>
        <a:lstStyle/>
        <a:p>
          <a:endParaRPr lang="en-US"/>
        </a:p>
      </dgm:t>
    </dgm:pt>
    <dgm:pt modelId="{741ED6DC-72FA-4A0E-9A61-44D7A66BF467}" type="sibTrans" cxnId="{7A3AB5C5-7A2C-41D6-9F8B-A9758DCAD9AF}">
      <dgm:prSet/>
      <dgm:spPr/>
      <dgm:t>
        <a:bodyPr/>
        <a:lstStyle/>
        <a:p>
          <a:endParaRPr lang="en-US"/>
        </a:p>
      </dgm:t>
    </dgm:pt>
    <dgm:pt modelId="{5E26E8E2-4926-402D-A977-2D6CF4D003C3}">
      <dgm:prSet/>
      <dgm:spPr/>
      <dgm:t>
        <a:bodyPr/>
        <a:lstStyle/>
        <a:p>
          <a:r>
            <a:rPr lang="en-US" dirty="0"/>
            <a:t>2.1.1. Firewall</a:t>
          </a:r>
        </a:p>
      </dgm:t>
    </dgm:pt>
    <dgm:pt modelId="{BF448BDF-DAA2-4495-AEED-8A7A07A8791D}" type="parTrans" cxnId="{5084AE59-5D2C-4587-9543-C0B6E52AE6CD}">
      <dgm:prSet/>
      <dgm:spPr/>
      <dgm:t>
        <a:bodyPr/>
        <a:lstStyle/>
        <a:p>
          <a:endParaRPr lang="en-US"/>
        </a:p>
      </dgm:t>
    </dgm:pt>
    <dgm:pt modelId="{8BC97B63-C497-4D1A-BF4C-FFE418B9D351}" type="sibTrans" cxnId="{5084AE59-5D2C-4587-9543-C0B6E52AE6CD}">
      <dgm:prSet/>
      <dgm:spPr/>
      <dgm:t>
        <a:bodyPr/>
        <a:lstStyle/>
        <a:p>
          <a:endParaRPr lang="en-US"/>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99B1A06-3025-4645-BFF5-56CB7243B6B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EC08BC61-1417-480E-8BFF-D282EEE6CCEE}">
      <dgm:prSet custT="1"/>
      <dgm:spPr/>
      <dgm:t>
        <a:bodyPr/>
        <a:lstStyle/>
        <a:p>
          <a:r>
            <a:rPr lang="en-US" sz="2000" dirty="0" err="1"/>
            <a:t>Là</a:t>
          </a:r>
          <a:r>
            <a:rPr lang="en-US" sz="2000" dirty="0"/>
            <a:t> </a:t>
          </a:r>
          <a:r>
            <a:rPr lang="en-US" sz="2000" dirty="0" err="1"/>
            <a:t>biện</a:t>
          </a:r>
          <a:r>
            <a:rPr lang="en-US" sz="2000" dirty="0"/>
            <a:t> </a:t>
          </a:r>
          <a:r>
            <a:rPr lang="en-US" sz="2000" dirty="0" err="1"/>
            <a:t>pháp</a:t>
          </a:r>
          <a:r>
            <a:rPr lang="en-US" sz="2000" dirty="0"/>
            <a:t> </a:t>
          </a:r>
          <a:r>
            <a:rPr lang="en-US" sz="2000" dirty="0" err="1"/>
            <a:t>bảo</a:t>
          </a:r>
          <a:r>
            <a:rPr lang="en-US" sz="2000" dirty="0"/>
            <a:t> </a:t>
          </a:r>
          <a:r>
            <a:rPr lang="en-US" sz="2000" dirty="0" err="1"/>
            <a:t>vệ</a:t>
          </a:r>
          <a:r>
            <a:rPr lang="en-US" sz="2000" dirty="0"/>
            <a:t> an </a:t>
          </a:r>
          <a:r>
            <a:rPr lang="en-US" sz="2000" dirty="0" err="1"/>
            <a:t>toàn</a:t>
          </a:r>
          <a:r>
            <a:rPr lang="en-US" sz="2000" dirty="0"/>
            <a:t> </a:t>
          </a:r>
          <a:r>
            <a:rPr lang="en-US" sz="2000" dirty="0" err="1"/>
            <a:t>cho</a:t>
          </a:r>
          <a:r>
            <a:rPr lang="en-US" sz="2000" dirty="0"/>
            <a:t> </a:t>
          </a:r>
          <a:r>
            <a:rPr lang="en-US" sz="2000" dirty="0" err="1"/>
            <a:t>máy</a:t>
          </a:r>
          <a:r>
            <a:rPr lang="en-US" sz="2000" dirty="0"/>
            <a:t> </a:t>
          </a:r>
          <a:r>
            <a:rPr lang="en-US" sz="2000" dirty="0" err="1"/>
            <a:t>tính</a:t>
          </a:r>
          <a:r>
            <a:rPr lang="en-US" sz="2000" dirty="0"/>
            <a:t> </a:t>
          </a:r>
          <a:r>
            <a:rPr lang="en-US" sz="2000" dirty="0" err="1"/>
            <a:t>của</a:t>
          </a:r>
          <a:r>
            <a:rPr lang="en-US" sz="2000" dirty="0"/>
            <a:t> </a:t>
          </a:r>
          <a:r>
            <a:rPr lang="en-US" sz="2000" dirty="0" err="1"/>
            <a:t>bạn</a:t>
          </a:r>
          <a:r>
            <a:rPr lang="en-US" sz="2000" dirty="0"/>
            <a:t>, </a:t>
          </a:r>
          <a:r>
            <a:rPr lang="en-US" sz="2000" dirty="0" err="1"/>
            <a:t>nó</a:t>
          </a:r>
          <a:r>
            <a:rPr lang="en-US" sz="2000" dirty="0"/>
            <a:t> </a:t>
          </a:r>
          <a:r>
            <a:rPr lang="en-US" sz="2000" dirty="0" err="1"/>
            <a:t>giống</a:t>
          </a:r>
          <a:r>
            <a:rPr lang="en-US" sz="2000" dirty="0"/>
            <a:t> </a:t>
          </a:r>
          <a:r>
            <a:rPr lang="en-US" sz="2000" dirty="0" err="1"/>
            <a:t>như</a:t>
          </a:r>
          <a:r>
            <a:rPr lang="en-US" sz="2000" dirty="0"/>
            <a:t> </a:t>
          </a:r>
          <a:r>
            <a:rPr lang="en-US" sz="2000" dirty="0" err="1"/>
            <a:t>một</a:t>
          </a:r>
          <a:r>
            <a:rPr lang="en-US" sz="2000" dirty="0"/>
            <a:t> </a:t>
          </a:r>
          <a:r>
            <a:rPr lang="en-US" sz="2000" dirty="0" err="1"/>
            <a:t>bức</a:t>
          </a:r>
          <a:r>
            <a:rPr lang="en-US" sz="2000" dirty="0"/>
            <a:t> </a:t>
          </a:r>
          <a:r>
            <a:rPr lang="en-US" sz="2000" dirty="0" err="1"/>
            <a:t>tường</a:t>
          </a:r>
          <a:r>
            <a:rPr lang="en-US" sz="2000" dirty="0"/>
            <a:t> </a:t>
          </a:r>
          <a:r>
            <a:rPr lang="en-US" sz="2000" dirty="0" err="1"/>
            <a:t>ngăn</a:t>
          </a:r>
          <a:r>
            <a:rPr lang="en-US" sz="2000" dirty="0"/>
            <a:t> </a:t>
          </a:r>
          <a:r>
            <a:rPr lang="en-US" sz="2000" dirty="0" err="1"/>
            <a:t>cách</a:t>
          </a:r>
          <a:r>
            <a:rPr lang="en-US" sz="2000" dirty="0"/>
            <a:t> </a:t>
          </a:r>
          <a:r>
            <a:rPr lang="en-US" sz="2000" dirty="0" err="1"/>
            <a:t>máy</a:t>
          </a:r>
          <a:r>
            <a:rPr lang="en-US" sz="2000" dirty="0"/>
            <a:t> </a:t>
          </a:r>
          <a:r>
            <a:rPr lang="en-US" sz="2000" dirty="0" err="1"/>
            <a:t>tính</a:t>
          </a:r>
          <a:r>
            <a:rPr lang="en-US" sz="2000" dirty="0"/>
            <a:t> </a:t>
          </a:r>
          <a:r>
            <a:rPr lang="en-US" sz="2000" dirty="0" err="1"/>
            <a:t>của</a:t>
          </a:r>
          <a:r>
            <a:rPr lang="en-US" sz="2000" dirty="0"/>
            <a:t> </a:t>
          </a:r>
          <a:r>
            <a:rPr lang="en-US" sz="2000" dirty="0" err="1"/>
            <a:t>bạn</a:t>
          </a:r>
          <a:r>
            <a:rPr lang="en-US" sz="2000" dirty="0"/>
            <a:t> </a:t>
          </a:r>
          <a:r>
            <a:rPr lang="en-US" sz="2000" dirty="0" err="1"/>
            <a:t>hoặc</a:t>
          </a:r>
          <a:r>
            <a:rPr lang="en-US" sz="2000" dirty="0"/>
            <a:t> </a:t>
          </a:r>
          <a:r>
            <a:rPr lang="en-US" sz="2000" dirty="0" err="1"/>
            <a:t>mạng</a:t>
          </a:r>
          <a:r>
            <a:rPr lang="en-US" sz="2000" dirty="0"/>
            <a:t> </a:t>
          </a:r>
          <a:r>
            <a:rPr lang="en-US" sz="2000" dirty="0" err="1"/>
            <a:t>cục</a:t>
          </a:r>
          <a:r>
            <a:rPr lang="en-US" sz="2000" dirty="0"/>
            <a:t> </a:t>
          </a:r>
          <a:r>
            <a:rPr lang="en-US" sz="2000" dirty="0" err="1"/>
            <a:t>bộ</a:t>
          </a:r>
          <a:r>
            <a:rPr lang="en-US" sz="2000" dirty="0"/>
            <a:t> (local network) </a:t>
          </a:r>
          <a:r>
            <a:rPr lang="en-US" sz="2000" dirty="0" err="1"/>
            <a:t>với</a:t>
          </a:r>
          <a:r>
            <a:rPr lang="en-US" sz="2000" dirty="0"/>
            <a:t> </a:t>
          </a:r>
          <a:r>
            <a:rPr lang="en-US" sz="2000" dirty="0" err="1"/>
            <a:t>mạng</a:t>
          </a:r>
          <a:r>
            <a:rPr lang="en-US" sz="2000" dirty="0"/>
            <a:t> </a:t>
          </a:r>
          <a:r>
            <a:rPr lang="en-US" sz="2000" dirty="0" err="1"/>
            <a:t>khác</a:t>
          </a:r>
          <a:r>
            <a:rPr lang="en-US" sz="2000" dirty="0"/>
            <a:t> </a:t>
          </a:r>
          <a:r>
            <a:rPr lang="en-US" sz="2000" dirty="0" err="1"/>
            <a:t>như</a:t>
          </a:r>
          <a:r>
            <a:rPr lang="en-US" sz="2000" dirty="0"/>
            <a:t> Internet.</a:t>
          </a:r>
        </a:p>
      </dgm:t>
    </dgm:pt>
    <dgm:pt modelId="{A82A05E4-1B88-4E3E-83CB-20259531FD0B}" type="parTrans" cxnId="{1683F349-4BA0-4175-AC2A-5476CBBAEA27}">
      <dgm:prSet/>
      <dgm:spPr/>
      <dgm:t>
        <a:bodyPr/>
        <a:lstStyle/>
        <a:p>
          <a:endParaRPr lang="en-US"/>
        </a:p>
      </dgm:t>
    </dgm:pt>
    <dgm:pt modelId="{A8F865F4-ED7F-4B2D-8D5E-5F081EF3175C}" type="sibTrans" cxnId="{1683F349-4BA0-4175-AC2A-5476CBBAEA27}">
      <dgm:prSet/>
      <dgm:spPr/>
      <dgm:t>
        <a:bodyPr/>
        <a:lstStyle/>
        <a:p>
          <a:endParaRPr lang="en-US"/>
        </a:p>
      </dgm:t>
    </dgm:pt>
    <dgm:pt modelId="{AF8C1B19-F637-4726-9C32-7709A43C924A}" type="pres">
      <dgm:prSet presAssocID="{C99B1A06-3025-4645-BFF5-56CB7243B6B2}" presName="linear" presStyleCnt="0">
        <dgm:presLayoutVars>
          <dgm:animLvl val="lvl"/>
          <dgm:resizeHandles val="exact"/>
        </dgm:presLayoutVars>
      </dgm:prSet>
      <dgm:spPr/>
    </dgm:pt>
    <dgm:pt modelId="{3EE51335-66B6-46A6-9813-C1B35265BF8B}" type="pres">
      <dgm:prSet presAssocID="{EC08BC61-1417-480E-8BFF-D282EEE6CCEE}" presName="parentText" presStyleLbl="node1" presStyleIdx="0" presStyleCnt="1" custLinFactY="100000" custLinFactNeighborX="0" custLinFactNeighborY="152786">
        <dgm:presLayoutVars>
          <dgm:chMax val="0"/>
          <dgm:bulletEnabled val="1"/>
        </dgm:presLayoutVars>
      </dgm:prSet>
      <dgm:spPr/>
    </dgm:pt>
  </dgm:ptLst>
  <dgm:cxnLst>
    <dgm:cxn modelId="{1683F349-4BA0-4175-AC2A-5476CBBAEA27}" srcId="{C99B1A06-3025-4645-BFF5-56CB7243B6B2}" destId="{EC08BC61-1417-480E-8BFF-D282EEE6CCEE}" srcOrd="0" destOrd="0" parTransId="{A82A05E4-1B88-4E3E-83CB-20259531FD0B}" sibTransId="{A8F865F4-ED7F-4B2D-8D5E-5F081EF3175C}"/>
    <dgm:cxn modelId="{4486EA8C-0A42-40B5-8B9C-C52A85810F1A}" type="presOf" srcId="{EC08BC61-1417-480E-8BFF-D282EEE6CCEE}" destId="{3EE51335-66B6-46A6-9813-C1B35265BF8B}" srcOrd="0" destOrd="0" presId="urn:microsoft.com/office/officeart/2005/8/layout/vList2"/>
    <dgm:cxn modelId="{7459CFE8-0B4A-474A-A734-195EEC5ADC5B}" type="presOf" srcId="{C99B1A06-3025-4645-BFF5-56CB7243B6B2}" destId="{AF8C1B19-F637-4726-9C32-7709A43C924A}" srcOrd="0" destOrd="0" presId="urn:microsoft.com/office/officeart/2005/8/layout/vList2"/>
    <dgm:cxn modelId="{AEDAF5FF-44BA-4D28-83BC-CBF92ABED528}" type="presParOf" srcId="{AF8C1B19-F637-4726-9C32-7709A43C924A}" destId="{3EE51335-66B6-46A6-9813-C1B35265BF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0D53EA5-2481-4EE1-A0C3-777EC8CC8E3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5BEF13AD-8347-4189-8122-8244783A1DE7}">
      <dgm:prSet/>
      <dgm:spPr/>
      <dgm:t>
        <a:bodyPr/>
        <a:lstStyle/>
        <a:p>
          <a:r>
            <a:rPr lang="en-US" dirty="0"/>
            <a:t>2. </a:t>
          </a:r>
          <a:r>
            <a:rPr lang="en-US" dirty="0" err="1"/>
            <a:t>Kiến</a:t>
          </a:r>
          <a:r>
            <a:rPr lang="en-US" dirty="0"/>
            <a:t> </a:t>
          </a:r>
          <a:r>
            <a:rPr lang="en-US" dirty="0" err="1"/>
            <a:t>thức</a:t>
          </a:r>
          <a:r>
            <a:rPr lang="en-US" dirty="0"/>
            <a:t> </a:t>
          </a:r>
          <a:r>
            <a:rPr lang="en-US" dirty="0" err="1"/>
            <a:t>chung</a:t>
          </a:r>
          <a:endParaRPr lang="en-US" dirty="0"/>
        </a:p>
      </dgm:t>
    </dgm:pt>
    <dgm:pt modelId="{BB8D9052-1C7A-4DA0-9272-FA58B543E05D}" type="parTrans" cxnId="{7A3AB5C5-7A2C-41D6-9F8B-A9758DCAD9AF}">
      <dgm:prSet/>
      <dgm:spPr/>
      <dgm:t>
        <a:bodyPr/>
        <a:lstStyle/>
        <a:p>
          <a:endParaRPr lang="en-US"/>
        </a:p>
      </dgm:t>
    </dgm:pt>
    <dgm:pt modelId="{741ED6DC-72FA-4A0E-9A61-44D7A66BF467}" type="sibTrans" cxnId="{7A3AB5C5-7A2C-41D6-9F8B-A9758DCAD9AF}">
      <dgm:prSet/>
      <dgm:spPr/>
      <dgm:t>
        <a:bodyPr/>
        <a:lstStyle/>
        <a:p>
          <a:endParaRPr lang="en-US"/>
        </a:p>
      </dgm:t>
    </dgm:pt>
    <dgm:pt modelId="{5E26E8E2-4926-402D-A977-2D6CF4D003C3}">
      <dgm:prSet/>
      <dgm:spPr/>
      <dgm:t>
        <a:bodyPr/>
        <a:lstStyle/>
        <a:p>
          <a:r>
            <a:rPr lang="en-US" dirty="0"/>
            <a:t>2.1.2. NAT</a:t>
          </a:r>
        </a:p>
      </dgm:t>
    </dgm:pt>
    <dgm:pt modelId="{BF448BDF-DAA2-4495-AEED-8A7A07A8791D}" type="parTrans" cxnId="{5084AE59-5D2C-4587-9543-C0B6E52AE6CD}">
      <dgm:prSet/>
      <dgm:spPr/>
      <dgm:t>
        <a:bodyPr/>
        <a:lstStyle/>
        <a:p>
          <a:endParaRPr lang="en-US"/>
        </a:p>
      </dgm:t>
    </dgm:pt>
    <dgm:pt modelId="{8BC97B63-C497-4D1A-BF4C-FFE418B9D351}" type="sibTrans" cxnId="{5084AE59-5D2C-4587-9543-C0B6E52AE6CD}">
      <dgm:prSet/>
      <dgm:spPr/>
      <dgm:t>
        <a:bodyPr/>
        <a:lstStyle/>
        <a:p>
          <a:endParaRPr lang="en-US"/>
        </a:p>
      </dgm:t>
    </dgm:pt>
    <dgm:pt modelId="{C678629D-11B6-41D7-BD32-086DF2FF14F5}" type="pres">
      <dgm:prSet presAssocID="{20D53EA5-2481-4EE1-A0C3-777EC8CC8E3B}" presName="linear" presStyleCnt="0">
        <dgm:presLayoutVars>
          <dgm:animLvl val="lvl"/>
          <dgm:resizeHandles val="exact"/>
        </dgm:presLayoutVars>
      </dgm:prSet>
      <dgm:spPr/>
    </dgm:pt>
    <dgm:pt modelId="{2D5BB456-8060-4A1D-81E8-8672507F6697}" type="pres">
      <dgm:prSet presAssocID="{5BEF13AD-8347-4189-8122-8244783A1DE7}" presName="parentText" presStyleLbl="node1" presStyleIdx="0" presStyleCnt="2">
        <dgm:presLayoutVars>
          <dgm:chMax val="0"/>
          <dgm:bulletEnabled val="1"/>
        </dgm:presLayoutVars>
      </dgm:prSet>
      <dgm:spPr/>
    </dgm:pt>
    <dgm:pt modelId="{5259D226-C18F-4ACB-B80D-5BA85786D232}" type="pres">
      <dgm:prSet presAssocID="{741ED6DC-72FA-4A0E-9A61-44D7A66BF467}" presName="spacer" presStyleCnt="0"/>
      <dgm:spPr/>
    </dgm:pt>
    <dgm:pt modelId="{E8E9E39E-2EF1-42C1-91CC-00A0D95BDC2B}" type="pres">
      <dgm:prSet presAssocID="{5E26E8E2-4926-402D-A977-2D6CF4D003C3}" presName="parentText" presStyleLbl="node1" presStyleIdx="1" presStyleCnt="2">
        <dgm:presLayoutVars>
          <dgm:chMax val="0"/>
          <dgm:bulletEnabled val="1"/>
        </dgm:presLayoutVars>
      </dgm:prSet>
      <dgm:spPr/>
    </dgm:pt>
  </dgm:ptLst>
  <dgm:cxnLst>
    <dgm:cxn modelId="{55AF941A-041B-472A-9198-9077E4A70B4A}" type="presOf" srcId="{20D53EA5-2481-4EE1-A0C3-777EC8CC8E3B}" destId="{C678629D-11B6-41D7-BD32-086DF2FF14F5}" srcOrd="0" destOrd="0" presId="urn:microsoft.com/office/officeart/2005/8/layout/vList2"/>
    <dgm:cxn modelId="{EB19F142-D4C6-4F76-BE91-172BC49FFCFD}" type="presOf" srcId="{5BEF13AD-8347-4189-8122-8244783A1DE7}" destId="{2D5BB456-8060-4A1D-81E8-8672507F6697}" srcOrd="0" destOrd="0" presId="urn:microsoft.com/office/officeart/2005/8/layout/vList2"/>
    <dgm:cxn modelId="{5084AE59-5D2C-4587-9543-C0B6E52AE6CD}" srcId="{20D53EA5-2481-4EE1-A0C3-777EC8CC8E3B}" destId="{5E26E8E2-4926-402D-A977-2D6CF4D003C3}" srcOrd="1" destOrd="0" parTransId="{BF448BDF-DAA2-4495-AEED-8A7A07A8791D}" sibTransId="{8BC97B63-C497-4D1A-BF4C-FFE418B9D351}"/>
    <dgm:cxn modelId="{6EE0CC89-D676-4FC3-8AB6-8425E0A265F1}" type="presOf" srcId="{5E26E8E2-4926-402D-A977-2D6CF4D003C3}" destId="{E8E9E39E-2EF1-42C1-91CC-00A0D95BDC2B}" srcOrd="0" destOrd="0" presId="urn:microsoft.com/office/officeart/2005/8/layout/vList2"/>
    <dgm:cxn modelId="{7A3AB5C5-7A2C-41D6-9F8B-A9758DCAD9AF}" srcId="{20D53EA5-2481-4EE1-A0C3-777EC8CC8E3B}" destId="{5BEF13AD-8347-4189-8122-8244783A1DE7}" srcOrd="0" destOrd="0" parTransId="{BB8D9052-1C7A-4DA0-9272-FA58B543E05D}" sibTransId="{741ED6DC-72FA-4A0E-9A61-44D7A66BF467}"/>
    <dgm:cxn modelId="{F0FC0726-30DB-480D-B981-49FC72DA254F}" type="presParOf" srcId="{C678629D-11B6-41D7-BD32-086DF2FF14F5}" destId="{2D5BB456-8060-4A1D-81E8-8672507F6697}" srcOrd="0" destOrd="0" presId="urn:microsoft.com/office/officeart/2005/8/layout/vList2"/>
    <dgm:cxn modelId="{0BF9AF7A-C3CB-4A2B-B6E3-71D3D7BABE5F}" type="presParOf" srcId="{C678629D-11B6-41D7-BD32-086DF2FF14F5}" destId="{5259D226-C18F-4ACB-B80D-5BA85786D232}" srcOrd="1" destOrd="0" presId="urn:microsoft.com/office/officeart/2005/8/layout/vList2"/>
    <dgm:cxn modelId="{1FCD194F-A5F9-45CB-81B3-560EDDBE99B9}" type="presParOf" srcId="{C678629D-11B6-41D7-BD32-086DF2FF14F5}" destId="{E8E9E39E-2EF1-42C1-91CC-00A0D95BD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8BE23-EB29-41BE-90A3-9841C08A9FDA}">
      <dsp:nvSpPr>
        <dsp:cNvPr id="0" name=""/>
        <dsp:cNvSpPr/>
      </dsp:nvSpPr>
      <dsp:spPr>
        <a:xfrm>
          <a:off x="-6126981" y="-937410"/>
          <a:ext cx="7293488" cy="7293488"/>
        </a:xfrm>
        <a:prstGeom prst="blockArc">
          <a:avLst>
            <a:gd name="adj1" fmla="val 18900000"/>
            <a:gd name="adj2" fmla="val 2700000"/>
            <a:gd name="adj3" fmla="val 296"/>
          </a:avLst>
        </a:prstGeom>
        <a:noFill/>
        <a:ln w="1079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39F37F-EA1D-4298-8887-566656E078FC}">
      <dsp:nvSpPr>
        <dsp:cNvPr id="0" name=""/>
        <dsp:cNvSpPr/>
      </dsp:nvSpPr>
      <dsp:spPr>
        <a:xfrm>
          <a:off x="509717" y="338558"/>
          <a:ext cx="7541700" cy="677550"/>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Giới</a:t>
          </a:r>
          <a:r>
            <a:rPr lang="en-US" sz="3500" kern="1200" dirty="0"/>
            <a:t> </a:t>
          </a:r>
          <a:r>
            <a:rPr lang="en-US" sz="3500" kern="1200" dirty="0" err="1"/>
            <a:t>thiệu</a:t>
          </a:r>
          <a:r>
            <a:rPr lang="en-US" sz="3500" kern="1200" dirty="0"/>
            <a:t> </a:t>
          </a:r>
          <a:r>
            <a:rPr lang="en-US" sz="3500" kern="1200" dirty="0" err="1"/>
            <a:t>chung</a:t>
          </a:r>
          <a:endParaRPr lang="en-US" sz="3500" kern="1200" dirty="0"/>
        </a:p>
      </dsp:txBody>
      <dsp:txXfrm>
        <a:off x="509717" y="338558"/>
        <a:ext cx="7541700" cy="677550"/>
      </dsp:txXfrm>
    </dsp:sp>
    <dsp:sp modelId="{53AEDB2D-113A-4B21-8AA1-BCC3B7EEB931}">
      <dsp:nvSpPr>
        <dsp:cNvPr id="0" name=""/>
        <dsp:cNvSpPr/>
      </dsp:nvSpPr>
      <dsp:spPr>
        <a:xfrm>
          <a:off x="86248" y="253864"/>
          <a:ext cx="846937" cy="846937"/>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BD2C2A-26ED-4FB9-B5D2-B8307DFB5ADD}">
      <dsp:nvSpPr>
        <dsp:cNvPr id="0" name=""/>
        <dsp:cNvSpPr/>
      </dsp:nvSpPr>
      <dsp:spPr>
        <a:xfrm>
          <a:off x="995230" y="1354558"/>
          <a:ext cx="7056187" cy="677550"/>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Kiến</a:t>
          </a:r>
          <a:r>
            <a:rPr lang="en-US" sz="3500" kern="1200" dirty="0"/>
            <a:t> </a:t>
          </a:r>
          <a:r>
            <a:rPr lang="en-US" sz="3500" kern="1200" dirty="0" err="1"/>
            <a:t>thức</a:t>
          </a:r>
          <a:r>
            <a:rPr lang="en-US" sz="3500" kern="1200" dirty="0"/>
            <a:t> </a:t>
          </a:r>
          <a:r>
            <a:rPr lang="en-US" sz="3500" kern="1200" dirty="0" err="1"/>
            <a:t>chung</a:t>
          </a:r>
          <a:endParaRPr lang="en-US" sz="3500" kern="1200" dirty="0"/>
        </a:p>
      </dsp:txBody>
      <dsp:txXfrm>
        <a:off x="995230" y="1354558"/>
        <a:ext cx="7056187" cy="677550"/>
      </dsp:txXfrm>
    </dsp:sp>
    <dsp:sp modelId="{318F0525-3D00-4148-A8FB-70BD1183D67E}">
      <dsp:nvSpPr>
        <dsp:cNvPr id="0" name=""/>
        <dsp:cNvSpPr/>
      </dsp:nvSpPr>
      <dsp:spPr>
        <a:xfrm>
          <a:off x="571761" y="1269864"/>
          <a:ext cx="846937" cy="846937"/>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6C1F7F-4D3D-4928-A97B-1035F3FCF384}">
      <dsp:nvSpPr>
        <dsp:cNvPr id="0" name=""/>
        <dsp:cNvSpPr/>
      </dsp:nvSpPr>
      <dsp:spPr>
        <a:xfrm>
          <a:off x="1144243" y="2370558"/>
          <a:ext cx="6907174" cy="677550"/>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Phân</a:t>
          </a:r>
          <a:r>
            <a:rPr lang="en-US" sz="3500" kern="1200" dirty="0"/>
            <a:t> </a:t>
          </a:r>
          <a:r>
            <a:rPr lang="en-US" sz="3500" kern="1200" dirty="0" err="1"/>
            <a:t>tích</a:t>
          </a:r>
          <a:r>
            <a:rPr lang="en-US" sz="3500" kern="1200" dirty="0"/>
            <a:t> </a:t>
          </a:r>
          <a:r>
            <a:rPr lang="en-US" sz="3500" kern="1200" dirty="0" err="1"/>
            <a:t>thiết</a:t>
          </a:r>
          <a:r>
            <a:rPr lang="en-US" sz="3500" kern="1200" dirty="0"/>
            <a:t> </a:t>
          </a:r>
          <a:r>
            <a:rPr lang="en-US" sz="3500" kern="1200" dirty="0" err="1"/>
            <a:t>kế</a:t>
          </a:r>
          <a:r>
            <a:rPr lang="en-US" sz="3500" kern="1200" dirty="0"/>
            <a:t> </a:t>
          </a:r>
          <a:r>
            <a:rPr lang="en-US" sz="3500" kern="1200" dirty="0" err="1"/>
            <a:t>phần</a:t>
          </a:r>
          <a:r>
            <a:rPr lang="en-US" sz="3500" kern="1200" dirty="0"/>
            <a:t> </a:t>
          </a:r>
          <a:r>
            <a:rPr lang="en-US" sz="3500" kern="1200" dirty="0" err="1"/>
            <a:t>mềm</a:t>
          </a:r>
          <a:endParaRPr lang="en-US" sz="3500" kern="1200" dirty="0"/>
        </a:p>
      </dsp:txBody>
      <dsp:txXfrm>
        <a:off x="1144243" y="2370558"/>
        <a:ext cx="6907174" cy="677550"/>
      </dsp:txXfrm>
    </dsp:sp>
    <dsp:sp modelId="{A03E8476-845E-40CD-887C-D8744F417FBF}">
      <dsp:nvSpPr>
        <dsp:cNvPr id="0" name=""/>
        <dsp:cNvSpPr/>
      </dsp:nvSpPr>
      <dsp:spPr>
        <a:xfrm>
          <a:off x="720774" y="2285864"/>
          <a:ext cx="846937" cy="846937"/>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C52CF6-0F99-4244-BB2A-C257ED5F7C3C}">
      <dsp:nvSpPr>
        <dsp:cNvPr id="0" name=""/>
        <dsp:cNvSpPr/>
      </dsp:nvSpPr>
      <dsp:spPr>
        <a:xfrm>
          <a:off x="995230" y="3386558"/>
          <a:ext cx="7056187" cy="677550"/>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Giới</a:t>
          </a:r>
          <a:r>
            <a:rPr lang="en-US" sz="3500" kern="1200" dirty="0"/>
            <a:t> </a:t>
          </a:r>
          <a:r>
            <a:rPr lang="en-US" sz="3500" kern="1200" dirty="0" err="1"/>
            <a:t>thiệu</a:t>
          </a:r>
          <a:r>
            <a:rPr lang="en-US" sz="3500" kern="1200" dirty="0"/>
            <a:t> </a:t>
          </a:r>
          <a:r>
            <a:rPr lang="en-US" sz="3500" kern="1200" dirty="0" err="1"/>
            <a:t>giao</a:t>
          </a:r>
          <a:r>
            <a:rPr lang="en-US" sz="3500" kern="1200" dirty="0"/>
            <a:t> </a:t>
          </a:r>
          <a:r>
            <a:rPr lang="en-US" sz="3500" kern="1200" dirty="0" err="1"/>
            <a:t>diện</a:t>
          </a:r>
          <a:endParaRPr lang="en-US" sz="3500" kern="1200" dirty="0"/>
        </a:p>
      </dsp:txBody>
      <dsp:txXfrm>
        <a:off x="995230" y="3386558"/>
        <a:ext cx="7056187" cy="677550"/>
      </dsp:txXfrm>
    </dsp:sp>
    <dsp:sp modelId="{067E082E-00F3-4F31-B55B-D236B8DACEB9}">
      <dsp:nvSpPr>
        <dsp:cNvPr id="0" name=""/>
        <dsp:cNvSpPr/>
      </dsp:nvSpPr>
      <dsp:spPr>
        <a:xfrm>
          <a:off x="571761" y="3301864"/>
          <a:ext cx="846937" cy="846937"/>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528636-7F4F-464C-8FE8-BF32DE616690}">
      <dsp:nvSpPr>
        <dsp:cNvPr id="0" name=""/>
        <dsp:cNvSpPr/>
      </dsp:nvSpPr>
      <dsp:spPr>
        <a:xfrm>
          <a:off x="509717" y="4402558"/>
          <a:ext cx="7541700" cy="677550"/>
        </a:xfrm>
        <a:prstGeom prst="rect">
          <a:avLst/>
        </a:prstGeom>
        <a:solidFill>
          <a:schemeClr val="dk2">
            <a:hueOff val="0"/>
            <a:satOff val="0"/>
            <a:lumOff val="0"/>
            <a:alphaOff val="0"/>
          </a:schemeClr>
        </a:solidFill>
        <a:ln w="1524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Kết</a:t>
          </a:r>
          <a:r>
            <a:rPr lang="en-US" sz="3500" kern="1200" dirty="0"/>
            <a:t> </a:t>
          </a:r>
          <a:r>
            <a:rPr lang="en-US" sz="3500" kern="1200" dirty="0" err="1"/>
            <a:t>luận</a:t>
          </a:r>
          <a:r>
            <a:rPr lang="en-US" sz="3500" kern="1200" dirty="0"/>
            <a:t> </a:t>
          </a:r>
          <a:r>
            <a:rPr lang="en-US" sz="3500" kern="1200" dirty="0" err="1"/>
            <a:t>và</a:t>
          </a:r>
          <a:r>
            <a:rPr lang="en-US" sz="3500" kern="1200" dirty="0"/>
            <a:t> </a:t>
          </a:r>
          <a:r>
            <a:rPr lang="en-US" sz="3500" kern="1200" dirty="0" err="1"/>
            <a:t>hướng</a:t>
          </a:r>
          <a:r>
            <a:rPr lang="en-US" sz="3500" kern="1200" dirty="0"/>
            <a:t> </a:t>
          </a:r>
          <a:r>
            <a:rPr lang="en-US" sz="3500" kern="1200" dirty="0" err="1"/>
            <a:t>phát</a:t>
          </a:r>
          <a:r>
            <a:rPr lang="en-US" sz="3500" kern="1200" dirty="0"/>
            <a:t> </a:t>
          </a:r>
          <a:r>
            <a:rPr lang="en-US" sz="3500" kern="1200" dirty="0" err="1"/>
            <a:t>triển</a:t>
          </a:r>
          <a:endParaRPr lang="en-US" sz="3500" kern="1200" dirty="0"/>
        </a:p>
      </dsp:txBody>
      <dsp:txXfrm>
        <a:off x="509717" y="4402558"/>
        <a:ext cx="7541700" cy="677550"/>
      </dsp:txXfrm>
    </dsp:sp>
    <dsp:sp modelId="{9B61AC07-62E6-4E5B-8309-EB31472FAF7B}">
      <dsp:nvSpPr>
        <dsp:cNvPr id="0" name=""/>
        <dsp:cNvSpPr/>
      </dsp:nvSpPr>
      <dsp:spPr>
        <a:xfrm>
          <a:off x="86248" y="4317864"/>
          <a:ext cx="846937" cy="846937"/>
        </a:xfrm>
        <a:prstGeom prst="ellipse">
          <a:avLst/>
        </a:prstGeom>
        <a:solidFill>
          <a:schemeClr val="lt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B260D-970F-48C5-9A79-CA77EA0F9CED}">
      <dsp:nvSpPr>
        <dsp:cNvPr id="0" name=""/>
        <dsp:cNvSpPr/>
      </dsp:nvSpPr>
      <dsp:spPr>
        <a:xfrm>
          <a:off x="0" y="471720"/>
          <a:ext cx="9259330" cy="266760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NAT </a:t>
          </a:r>
          <a:r>
            <a:rPr lang="en-US" sz="2000" kern="1200" dirty="0" err="1"/>
            <a:t>sử</a:t>
          </a:r>
          <a:r>
            <a:rPr lang="en-US" sz="2000" kern="1200" dirty="0"/>
            <a:t> </a:t>
          </a:r>
          <a:r>
            <a:rPr lang="en-US" sz="2000" kern="1200" dirty="0" err="1"/>
            <a:t>dụng</a:t>
          </a:r>
          <a:r>
            <a:rPr lang="en-US" sz="2000" kern="1200" dirty="0"/>
            <a:t> IP </a:t>
          </a:r>
          <a:r>
            <a:rPr lang="en-US" sz="2000" kern="1200" dirty="0" err="1"/>
            <a:t>của</a:t>
          </a:r>
          <a:r>
            <a:rPr lang="en-US" sz="2000" kern="1200" dirty="0"/>
            <a:t> </a:t>
          </a:r>
          <a:r>
            <a:rPr lang="en-US" sz="2000" kern="1200" dirty="0" err="1"/>
            <a:t>chính</a:t>
          </a:r>
          <a:r>
            <a:rPr lang="en-US" sz="2000" kern="1200" dirty="0"/>
            <a:t> </a:t>
          </a:r>
          <a:r>
            <a:rPr lang="en-US" sz="2000" kern="1200" dirty="0" err="1"/>
            <a:t>nó</a:t>
          </a:r>
          <a:r>
            <a:rPr lang="en-US" sz="2000" kern="1200" dirty="0"/>
            <a:t> </a:t>
          </a:r>
          <a:r>
            <a:rPr lang="en-US" sz="2000" kern="1200" dirty="0" err="1"/>
            <a:t>làm</a:t>
          </a:r>
          <a:r>
            <a:rPr lang="en-US" sz="2000" kern="1200" dirty="0"/>
            <a:t> IP </a:t>
          </a:r>
          <a:r>
            <a:rPr lang="en-US" sz="2000" kern="1200" dirty="0" err="1"/>
            <a:t>công</a:t>
          </a:r>
          <a:r>
            <a:rPr lang="en-US" sz="2000" kern="1200" dirty="0"/>
            <a:t> </a:t>
          </a:r>
          <a:r>
            <a:rPr lang="en-US" sz="2000" kern="1200" dirty="0" err="1"/>
            <a:t>cộng</a:t>
          </a:r>
          <a:r>
            <a:rPr lang="en-US" sz="2000" kern="1200" dirty="0"/>
            <a:t> </a:t>
          </a:r>
          <a:r>
            <a:rPr lang="en-US" sz="2000" kern="1200" dirty="0" err="1"/>
            <a:t>cho</a:t>
          </a:r>
          <a:r>
            <a:rPr lang="en-US" sz="2000" kern="1200" dirty="0"/>
            <a:t> </a:t>
          </a:r>
          <a:r>
            <a:rPr lang="en-US" sz="2000" kern="1200" dirty="0" err="1"/>
            <a:t>mỗi</a:t>
          </a:r>
          <a:r>
            <a:rPr lang="en-US" sz="2000" kern="1200" dirty="0"/>
            <a:t> </a:t>
          </a:r>
          <a:r>
            <a:rPr lang="en-US" sz="2000" kern="1200" dirty="0" err="1"/>
            <a:t>máy</a:t>
          </a:r>
          <a:r>
            <a:rPr lang="en-US" sz="2000" kern="1200" dirty="0"/>
            <a:t> con (client) </a:t>
          </a:r>
          <a:r>
            <a:rPr lang="en-US" sz="2000" kern="1200" dirty="0" err="1"/>
            <a:t>với</a:t>
          </a:r>
          <a:r>
            <a:rPr lang="en-US" sz="2000" kern="1200" dirty="0"/>
            <a:t> IP </a:t>
          </a:r>
          <a:r>
            <a:rPr lang="en-US" sz="2000" kern="1200" dirty="0" err="1"/>
            <a:t>riêng</a:t>
          </a:r>
          <a:r>
            <a:rPr lang="en-US" sz="2000" kern="1200" dirty="0"/>
            <a:t>. </a:t>
          </a:r>
          <a:r>
            <a:rPr lang="en-US" sz="2000" kern="1200" dirty="0" err="1"/>
            <a:t>Khi</a:t>
          </a:r>
          <a:r>
            <a:rPr lang="en-US" sz="2000" kern="1200" dirty="0"/>
            <a:t> </a:t>
          </a:r>
          <a:r>
            <a:rPr lang="en-US" sz="2000" kern="1200" dirty="0" err="1"/>
            <a:t>một</a:t>
          </a:r>
          <a:r>
            <a:rPr lang="en-US" sz="2000" kern="1200" dirty="0"/>
            <a:t> </a:t>
          </a:r>
          <a:r>
            <a:rPr lang="en-US" sz="2000" kern="1200" dirty="0" err="1"/>
            <a:t>máy</a:t>
          </a:r>
          <a:r>
            <a:rPr lang="en-US" sz="2000" kern="1200" dirty="0"/>
            <a:t> con </a:t>
          </a:r>
          <a:r>
            <a:rPr lang="en-US" sz="2000" kern="1200" dirty="0" err="1"/>
            <a:t>thực</a:t>
          </a:r>
          <a:r>
            <a:rPr lang="en-US" sz="2000" kern="1200" dirty="0"/>
            <a:t> </a:t>
          </a:r>
          <a:r>
            <a:rPr lang="en-US" sz="2000" kern="1200" dirty="0" err="1"/>
            <a:t>hiện</a:t>
          </a:r>
          <a:r>
            <a:rPr lang="en-US" sz="2000" kern="1200" dirty="0"/>
            <a:t> </a:t>
          </a:r>
          <a:r>
            <a:rPr lang="en-US" sz="2000" kern="1200" dirty="0" err="1"/>
            <a:t>kết</a:t>
          </a:r>
          <a:r>
            <a:rPr lang="en-US" sz="2000" kern="1200" dirty="0"/>
            <a:t> </a:t>
          </a:r>
          <a:r>
            <a:rPr lang="en-US" sz="2000" kern="1200" dirty="0" err="1"/>
            <a:t>nối</a:t>
          </a:r>
          <a:r>
            <a:rPr lang="en-US" sz="2000" kern="1200" dirty="0"/>
            <a:t> </a:t>
          </a:r>
          <a:r>
            <a:rPr lang="en-US" sz="2000" kern="1200" dirty="0" err="1"/>
            <a:t>hoặc</a:t>
          </a:r>
          <a:r>
            <a:rPr lang="en-US" sz="2000" kern="1200" dirty="0"/>
            <a:t> </a:t>
          </a:r>
          <a:r>
            <a:rPr lang="en-US" sz="2000" kern="1200" dirty="0" err="1"/>
            <a:t>gửi</a:t>
          </a:r>
          <a:r>
            <a:rPr lang="en-US" sz="2000" kern="1200" dirty="0"/>
            <a:t> </a:t>
          </a:r>
          <a:r>
            <a:rPr lang="en-US" sz="2000" kern="1200" dirty="0" err="1"/>
            <a:t>dữ</a:t>
          </a:r>
          <a:r>
            <a:rPr lang="en-US" sz="2000" kern="1200" dirty="0"/>
            <a:t> </a:t>
          </a:r>
          <a:r>
            <a:rPr lang="en-US" sz="2000" kern="1200" dirty="0" err="1"/>
            <a:t>liệu</a:t>
          </a:r>
          <a:r>
            <a:rPr lang="en-US" sz="2000" kern="1200" dirty="0"/>
            <a:t> </a:t>
          </a:r>
          <a:r>
            <a:rPr lang="en-US" sz="2000" kern="1200" dirty="0" err="1"/>
            <a:t>tới</a:t>
          </a:r>
          <a:r>
            <a:rPr lang="en-US" sz="2000" kern="1200" dirty="0"/>
            <a:t> </a:t>
          </a:r>
          <a:r>
            <a:rPr lang="en-US" sz="2000" kern="1200" dirty="0" err="1"/>
            <a:t>một</a:t>
          </a:r>
          <a:r>
            <a:rPr lang="en-US" sz="2000" kern="1200" dirty="0"/>
            <a:t> </a:t>
          </a:r>
          <a:r>
            <a:rPr lang="en-US" sz="2000" kern="1200" dirty="0" err="1"/>
            <a:t>máy</a:t>
          </a:r>
          <a:r>
            <a:rPr lang="en-US" sz="2000" kern="1200" dirty="0"/>
            <a:t> </a:t>
          </a:r>
          <a:r>
            <a:rPr lang="en-US" sz="2000" kern="1200" dirty="0" err="1"/>
            <a:t>tính</a:t>
          </a:r>
          <a:r>
            <a:rPr lang="en-US" sz="2000" kern="1200" dirty="0"/>
            <a:t> </a:t>
          </a:r>
          <a:r>
            <a:rPr lang="en-US" sz="2000" kern="1200" dirty="0" err="1"/>
            <a:t>nào</a:t>
          </a:r>
          <a:r>
            <a:rPr lang="en-US" sz="2000" kern="1200" dirty="0"/>
            <a:t> </a:t>
          </a:r>
          <a:r>
            <a:rPr lang="en-US" sz="2000" kern="1200" dirty="0" err="1"/>
            <a:t>đó</a:t>
          </a:r>
          <a:r>
            <a:rPr lang="en-US" sz="2000" kern="1200" dirty="0"/>
            <a:t> </a:t>
          </a:r>
          <a:r>
            <a:rPr lang="en-US" sz="2000" kern="1200" dirty="0" err="1"/>
            <a:t>trên</a:t>
          </a:r>
          <a:r>
            <a:rPr lang="en-US" sz="2000" kern="1200" dirty="0"/>
            <a:t> internet, </a:t>
          </a:r>
          <a:r>
            <a:rPr lang="en-US" sz="2000" kern="1200" dirty="0" err="1"/>
            <a:t>dữ</a:t>
          </a:r>
          <a:r>
            <a:rPr lang="en-US" sz="2000" kern="1200" dirty="0"/>
            <a:t> </a:t>
          </a:r>
          <a:r>
            <a:rPr lang="en-US" sz="2000" kern="1200" dirty="0" err="1"/>
            <a:t>liệu</a:t>
          </a:r>
          <a:r>
            <a:rPr lang="en-US" sz="2000" kern="1200" dirty="0"/>
            <a:t> </a:t>
          </a:r>
          <a:r>
            <a:rPr lang="en-US" sz="2000" kern="1200" dirty="0" err="1"/>
            <a:t>sẽ</a:t>
          </a:r>
          <a:r>
            <a:rPr lang="en-US" sz="2000" kern="1200" dirty="0"/>
            <a:t> </a:t>
          </a:r>
          <a:r>
            <a:rPr lang="en-US" sz="2000" kern="1200" dirty="0" err="1"/>
            <a:t>được</a:t>
          </a:r>
          <a:r>
            <a:rPr lang="en-US" sz="2000" kern="1200" dirty="0"/>
            <a:t> </a:t>
          </a:r>
          <a:r>
            <a:rPr lang="en-US" sz="2000" kern="1200" dirty="0" err="1"/>
            <a:t>gởi</a:t>
          </a:r>
          <a:r>
            <a:rPr lang="en-US" sz="2000" kern="1200" dirty="0"/>
            <a:t> </a:t>
          </a:r>
          <a:r>
            <a:rPr lang="en-US" sz="2000" kern="1200" dirty="0" err="1"/>
            <a:t>tới</a:t>
          </a:r>
          <a:r>
            <a:rPr lang="en-US" sz="2000" kern="1200" dirty="0"/>
            <a:t> NAT, </a:t>
          </a:r>
          <a:r>
            <a:rPr lang="en-US" sz="2000" kern="1200" dirty="0" err="1"/>
            <a:t>sau</a:t>
          </a:r>
          <a:r>
            <a:rPr lang="en-US" sz="2000" kern="1200" dirty="0"/>
            <a:t> </a:t>
          </a:r>
          <a:r>
            <a:rPr lang="en-US" sz="2000" kern="1200" dirty="0" err="1"/>
            <a:t>đó</a:t>
          </a:r>
          <a:r>
            <a:rPr lang="en-US" sz="2000" kern="1200" dirty="0"/>
            <a:t> NAT </a:t>
          </a:r>
          <a:r>
            <a:rPr lang="en-US" sz="2000" kern="1200" dirty="0" err="1"/>
            <a:t>sẽ</a:t>
          </a:r>
          <a:r>
            <a:rPr lang="en-US" sz="2000" kern="1200" dirty="0"/>
            <a:t> </a:t>
          </a:r>
          <a:r>
            <a:rPr lang="en-US" sz="2000" kern="1200" dirty="0" err="1"/>
            <a:t>thay</a:t>
          </a:r>
          <a:r>
            <a:rPr lang="en-US" sz="2000" kern="1200" dirty="0"/>
            <a:t> </a:t>
          </a:r>
          <a:r>
            <a:rPr lang="en-US" sz="2000" kern="1200" dirty="0" err="1"/>
            <a:t>thế</a:t>
          </a:r>
          <a:r>
            <a:rPr lang="en-US" sz="2000" kern="1200" dirty="0"/>
            <a:t> </a:t>
          </a:r>
          <a:r>
            <a:rPr lang="en-US" sz="2000" kern="1200" dirty="0" err="1"/>
            <a:t>địa</a:t>
          </a:r>
          <a:r>
            <a:rPr lang="en-US" sz="2000" kern="1200" dirty="0"/>
            <a:t> </a:t>
          </a:r>
          <a:r>
            <a:rPr lang="en-US" sz="2000" kern="1200" dirty="0" err="1"/>
            <a:t>chỉ</a:t>
          </a:r>
          <a:r>
            <a:rPr lang="en-US" sz="2000" kern="1200" dirty="0"/>
            <a:t> IP </a:t>
          </a:r>
          <a:r>
            <a:rPr lang="en-US" sz="2000" kern="1200" dirty="0" err="1"/>
            <a:t>gốc</a:t>
          </a:r>
          <a:r>
            <a:rPr lang="en-US" sz="2000" kern="1200" dirty="0"/>
            <a:t> </a:t>
          </a:r>
          <a:r>
            <a:rPr lang="en-US" sz="2000" kern="1200" dirty="0" err="1"/>
            <a:t>của</a:t>
          </a:r>
          <a:r>
            <a:rPr lang="en-US" sz="2000" kern="1200" dirty="0"/>
            <a:t> </a:t>
          </a:r>
          <a:r>
            <a:rPr lang="en-US" sz="2000" kern="1200" dirty="0" err="1"/>
            <a:t>máy</a:t>
          </a:r>
          <a:r>
            <a:rPr lang="en-US" sz="2000" kern="1200" dirty="0"/>
            <a:t> con </a:t>
          </a:r>
          <a:r>
            <a:rPr lang="en-US" sz="2000" kern="1200" dirty="0" err="1"/>
            <a:t>đó</a:t>
          </a:r>
          <a:r>
            <a:rPr lang="en-US" sz="2000" kern="1200" dirty="0"/>
            <a:t> </a:t>
          </a:r>
          <a:r>
            <a:rPr lang="en-US" sz="2000" kern="1200" dirty="0" err="1"/>
            <a:t>rồi</a:t>
          </a:r>
          <a:r>
            <a:rPr lang="en-US" sz="2000" kern="1200" dirty="0"/>
            <a:t> </a:t>
          </a:r>
          <a:r>
            <a:rPr lang="en-US" sz="2000" kern="1200" dirty="0" err="1"/>
            <a:t>gửi</a:t>
          </a:r>
          <a:r>
            <a:rPr lang="en-US" sz="2000" kern="1200" dirty="0"/>
            <a:t> </a:t>
          </a:r>
          <a:r>
            <a:rPr lang="en-US" sz="2000" kern="1200" dirty="0" err="1"/>
            <a:t>gói</a:t>
          </a:r>
          <a:r>
            <a:rPr lang="en-US" sz="2000" kern="1200" dirty="0"/>
            <a:t> </a:t>
          </a:r>
          <a:r>
            <a:rPr lang="en-US" sz="2000" kern="1200" dirty="0" err="1"/>
            <a:t>dữ</a:t>
          </a:r>
          <a:r>
            <a:rPr lang="en-US" sz="2000" kern="1200" dirty="0"/>
            <a:t> </a:t>
          </a:r>
          <a:r>
            <a:rPr lang="en-US" sz="2000" kern="1200" dirty="0" err="1"/>
            <a:t>liệu</a:t>
          </a:r>
          <a:r>
            <a:rPr lang="en-US" sz="2000" kern="1200" dirty="0"/>
            <a:t> </a:t>
          </a:r>
          <a:r>
            <a:rPr lang="en-US" sz="2000" kern="1200" dirty="0" err="1"/>
            <a:t>đi</a:t>
          </a:r>
          <a:r>
            <a:rPr lang="en-US" sz="2000" kern="1200" dirty="0"/>
            <a:t> </a:t>
          </a:r>
          <a:r>
            <a:rPr lang="en-US" sz="2000" kern="1200" dirty="0" err="1"/>
            <a:t>với</a:t>
          </a:r>
          <a:r>
            <a:rPr lang="en-US" sz="2000" kern="1200" dirty="0"/>
            <a:t> </a:t>
          </a:r>
          <a:r>
            <a:rPr lang="en-US" sz="2000" kern="1200" dirty="0" err="1"/>
            <a:t>địa</a:t>
          </a:r>
          <a:r>
            <a:rPr lang="en-US" sz="2000" kern="1200" dirty="0"/>
            <a:t> </a:t>
          </a:r>
          <a:r>
            <a:rPr lang="en-US" sz="2000" kern="1200" dirty="0" err="1"/>
            <a:t>chỉ</a:t>
          </a:r>
          <a:r>
            <a:rPr lang="en-US" sz="2000" kern="1200" dirty="0"/>
            <a:t> IP </a:t>
          </a:r>
          <a:r>
            <a:rPr lang="en-US" sz="2000" kern="1200" dirty="0" err="1"/>
            <a:t>của</a:t>
          </a:r>
          <a:r>
            <a:rPr lang="en-US" sz="2000" kern="1200" dirty="0"/>
            <a:t> NAT. </a:t>
          </a:r>
          <a:r>
            <a:rPr lang="en-US" sz="2000" kern="1200" dirty="0" err="1"/>
            <a:t>Máy</a:t>
          </a:r>
          <a:r>
            <a:rPr lang="en-US" sz="2000" kern="1200" dirty="0"/>
            <a:t> </a:t>
          </a:r>
          <a:r>
            <a:rPr lang="en-US" sz="2000" kern="1200" dirty="0" err="1"/>
            <a:t>tính</a:t>
          </a:r>
          <a:r>
            <a:rPr lang="en-US" sz="2000" kern="1200" dirty="0"/>
            <a:t> </a:t>
          </a:r>
          <a:r>
            <a:rPr lang="en-US" sz="2000" kern="1200" dirty="0" err="1"/>
            <a:t>từ</a:t>
          </a:r>
          <a:r>
            <a:rPr lang="en-US" sz="2000" kern="1200" dirty="0"/>
            <a:t> </a:t>
          </a:r>
          <a:r>
            <a:rPr lang="en-US" sz="2000" kern="1200" dirty="0" err="1"/>
            <a:t>xa</a:t>
          </a:r>
          <a:r>
            <a:rPr lang="en-US" sz="2000" kern="1200" dirty="0"/>
            <a:t> </a:t>
          </a:r>
          <a:r>
            <a:rPr lang="en-US" sz="2000" kern="1200" dirty="0" err="1"/>
            <a:t>hoặc</a:t>
          </a:r>
          <a:r>
            <a:rPr lang="en-US" sz="2000" kern="1200" dirty="0"/>
            <a:t> </a:t>
          </a:r>
          <a:r>
            <a:rPr lang="en-US" sz="2000" kern="1200" dirty="0" err="1"/>
            <a:t>máy</a:t>
          </a:r>
          <a:r>
            <a:rPr lang="en-US" sz="2000" kern="1200" dirty="0"/>
            <a:t> </a:t>
          </a:r>
          <a:r>
            <a:rPr lang="en-US" sz="2000" kern="1200" dirty="0" err="1"/>
            <a:t>tính</a:t>
          </a:r>
          <a:r>
            <a:rPr lang="en-US" sz="2000" kern="1200" dirty="0"/>
            <a:t> </a:t>
          </a:r>
          <a:r>
            <a:rPr lang="en-US" sz="2000" kern="1200" dirty="0" err="1"/>
            <a:t>nào</a:t>
          </a:r>
          <a:r>
            <a:rPr lang="en-US" sz="2000" kern="1200" dirty="0"/>
            <a:t> </a:t>
          </a:r>
          <a:r>
            <a:rPr lang="en-US" sz="2000" kern="1200" dirty="0" err="1"/>
            <a:t>đó</a:t>
          </a:r>
          <a:r>
            <a:rPr lang="en-US" sz="2000" kern="1200" dirty="0"/>
            <a:t> </a:t>
          </a:r>
          <a:r>
            <a:rPr lang="en-US" sz="2000" kern="1200" dirty="0" err="1"/>
            <a:t>trên</a:t>
          </a:r>
          <a:r>
            <a:rPr lang="en-US" sz="2000" kern="1200" dirty="0"/>
            <a:t> internet </a:t>
          </a:r>
          <a:r>
            <a:rPr lang="en-US" sz="2000" kern="1200" dirty="0" err="1"/>
            <a:t>khi</a:t>
          </a:r>
          <a:r>
            <a:rPr lang="en-US" sz="2000" kern="1200" dirty="0"/>
            <a:t> </a:t>
          </a:r>
          <a:r>
            <a:rPr lang="en-US" sz="2000" kern="1200" dirty="0" err="1"/>
            <a:t>nhận</a:t>
          </a:r>
          <a:r>
            <a:rPr lang="en-US" sz="2000" kern="1200" dirty="0"/>
            <a:t> </a:t>
          </a:r>
          <a:r>
            <a:rPr lang="en-US" sz="2000" kern="1200" dirty="0" err="1"/>
            <a:t>được</a:t>
          </a:r>
          <a:r>
            <a:rPr lang="en-US" sz="2000" kern="1200" dirty="0"/>
            <a:t> </a:t>
          </a:r>
          <a:r>
            <a:rPr lang="en-US" sz="2000" kern="1200" dirty="0" err="1"/>
            <a:t>tín</a:t>
          </a:r>
          <a:r>
            <a:rPr lang="en-US" sz="2000" kern="1200" dirty="0"/>
            <a:t> </a:t>
          </a:r>
          <a:r>
            <a:rPr lang="en-US" sz="2000" kern="1200" dirty="0" err="1"/>
            <a:t>hiệu</a:t>
          </a:r>
          <a:r>
            <a:rPr lang="en-US" sz="2000" kern="1200" dirty="0"/>
            <a:t> </a:t>
          </a:r>
          <a:r>
            <a:rPr lang="en-US" sz="2000" kern="1200" dirty="0" err="1"/>
            <a:t>sẽ</a:t>
          </a:r>
          <a:r>
            <a:rPr lang="en-US" sz="2000" kern="1200" dirty="0"/>
            <a:t> </a:t>
          </a:r>
          <a:r>
            <a:rPr lang="en-US" sz="2000" kern="1200" dirty="0" err="1"/>
            <a:t>gởi</a:t>
          </a:r>
          <a:r>
            <a:rPr lang="en-US" sz="2000" kern="1200" dirty="0"/>
            <a:t> </a:t>
          </a:r>
          <a:r>
            <a:rPr lang="en-US" sz="2000" kern="1200" dirty="0" err="1"/>
            <a:t>gói</a:t>
          </a:r>
          <a:r>
            <a:rPr lang="en-US" sz="2000" kern="1200" dirty="0"/>
            <a:t> tin </a:t>
          </a:r>
          <a:r>
            <a:rPr lang="en-US" sz="2000" kern="1200" dirty="0" err="1"/>
            <a:t>trở</a:t>
          </a:r>
          <a:r>
            <a:rPr lang="en-US" sz="2000" kern="1200" dirty="0"/>
            <a:t> </a:t>
          </a:r>
          <a:r>
            <a:rPr lang="en-US" sz="2000" kern="1200" dirty="0" err="1"/>
            <a:t>về</a:t>
          </a:r>
          <a:r>
            <a:rPr lang="en-US" sz="2000" kern="1200" dirty="0"/>
            <a:t> </a:t>
          </a:r>
          <a:r>
            <a:rPr lang="en-US" sz="2000" kern="1200" dirty="0" err="1"/>
            <a:t>cho</a:t>
          </a:r>
          <a:r>
            <a:rPr lang="en-US" sz="2000" kern="1200" dirty="0"/>
            <a:t> NAT computer </a:t>
          </a:r>
          <a:r>
            <a:rPr lang="en-US" sz="2000" kern="1200" dirty="0" err="1"/>
            <a:t>bởi</a:t>
          </a:r>
          <a:r>
            <a:rPr lang="en-US" sz="2000" kern="1200" dirty="0"/>
            <a:t> </a:t>
          </a:r>
          <a:r>
            <a:rPr lang="en-US" sz="2000" kern="1200" dirty="0" err="1"/>
            <a:t>vì</a:t>
          </a:r>
          <a:r>
            <a:rPr lang="en-US" sz="2000" kern="1200" dirty="0"/>
            <a:t> </a:t>
          </a:r>
          <a:r>
            <a:rPr lang="en-US" sz="2000" kern="1200" dirty="0" err="1"/>
            <a:t>chúng</a:t>
          </a:r>
          <a:r>
            <a:rPr lang="en-US" sz="2000" kern="1200" dirty="0"/>
            <a:t> </a:t>
          </a:r>
          <a:r>
            <a:rPr lang="en-US" sz="2000" kern="1200" dirty="0" err="1"/>
            <a:t>nghĩ</a:t>
          </a:r>
          <a:r>
            <a:rPr lang="en-US" sz="2000" kern="1200" dirty="0"/>
            <a:t> </a:t>
          </a:r>
          <a:r>
            <a:rPr lang="en-US" sz="2000" kern="1200" dirty="0" err="1"/>
            <a:t>rằng</a:t>
          </a:r>
          <a:r>
            <a:rPr lang="en-US" sz="2000" kern="1200" dirty="0"/>
            <a:t> NAT computer </a:t>
          </a:r>
          <a:r>
            <a:rPr lang="en-US" sz="2000" kern="1200" dirty="0" err="1"/>
            <a:t>là</a:t>
          </a:r>
          <a:r>
            <a:rPr lang="en-US" sz="2000" kern="1200" dirty="0"/>
            <a:t> </a:t>
          </a:r>
          <a:r>
            <a:rPr lang="en-US" sz="2000" kern="1200" dirty="0" err="1"/>
            <a:t>máy</a:t>
          </a:r>
          <a:r>
            <a:rPr lang="en-US" sz="2000" kern="1200" dirty="0"/>
            <a:t> </a:t>
          </a:r>
          <a:r>
            <a:rPr lang="en-US" sz="2000" kern="1200" dirty="0" err="1"/>
            <a:t>đã</a:t>
          </a:r>
          <a:r>
            <a:rPr lang="en-US" sz="2000" kern="1200" dirty="0"/>
            <a:t> </a:t>
          </a:r>
          <a:r>
            <a:rPr lang="en-US" sz="2000" kern="1200" dirty="0" err="1"/>
            <a:t>gửi</a:t>
          </a:r>
          <a:r>
            <a:rPr lang="en-US" sz="2000" kern="1200" dirty="0"/>
            <a:t> </a:t>
          </a:r>
          <a:r>
            <a:rPr lang="en-US" sz="2000" kern="1200" dirty="0" err="1"/>
            <a:t>những</a:t>
          </a:r>
          <a:r>
            <a:rPr lang="en-US" sz="2000" kern="1200" dirty="0"/>
            <a:t> </a:t>
          </a:r>
          <a:r>
            <a:rPr lang="en-US" sz="2000" kern="1200" dirty="0" err="1"/>
            <a:t>gói</a:t>
          </a:r>
          <a:r>
            <a:rPr lang="en-US" sz="2000" kern="1200" dirty="0"/>
            <a:t> </a:t>
          </a:r>
          <a:r>
            <a:rPr lang="en-US" sz="2000" kern="1200" dirty="0" err="1"/>
            <a:t>dữ</a:t>
          </a:r>
          <a:r>
            <a:rPr lang="en-US" sz="2000" kern="1200" dirty="0"/>
            <a:t> </a:t>
          </a:r>
          <a:r>
            <a:rPr lang="en-US" sz="2000" kern="1200" dirty="0" err="1"/>
            <a:t>liệu</a:t>
          </a:r>
          <a:r>
            <a:rPr lang="en-US" sz="2000" kern="1200" dirty="0"/>
            <a:t> </a:t>
          </a:r>
          <a:r>
            <a:rPr lang="en-US" sz="2000" kern="1200" dirty="0" err="1"/>
            <a:t>đi</a:t>
          </a:r>
          <a:r>
            <a:rPr lang="en-US" sz="2000" kern="1200" dirty="0"/>
            <a:t>. NAT </a:t>
          </a:r>
          <a:r>
            <a:rPr lang="en-US" sz="2000" kern="1200" dirty="0" err="1"/>
            <a:t>ghi</a:t>
          </a:r>
          <a:r>
            <a:rPr lang="en-US" sz="2000" kern="1200" dirty="0"/>
            <a:t> </a:t>
          </a:r>
          <a:r>
            <a:rPr lang="en-US" sz="2000" kern="1200" dirty="0" err="1"/>
            <a:t>lại</a:t>
          </a:r>
          <a:r>
            <a:rPr lang="en-US" sz="2000" kern="1200" dirty="0"/>
            <a:t> </a:t>
          </a:r>
          <a:r>
            <a:rPr lang="en-US" sz="2000" kern="1200" dirty="0" err="1"/>
            <a:t>bảng</a:t>
          </a:r>
          <a:r>
            <a:rPr lang="en-US" sz="2000" kern="1200" dirty="0"/>
            <a:t> </a:t>
          </a:r>
          <a:r>
            <a:rPr lang="en-US" sz="2000" kern="1200" dirty="0" err="1"/>
            <a:t>thông</a:t>
          </a:r>
          <a:r>
            <a:rPr lang="en-US" sz="2000" kern="1200" dirty="0"/>
            <a:t> tin </a:t>
          </a:r>
          <a:r>
            <a:rPr lang="en-US" sz="2000" kern="1200" dirty="0" err="1"/>
            <a:t>của</a:t>
          </a:r>
          <a:r>
            <a:rPr lang="en-US" sz="2000" kern="1200" dirty="0"/>
            <a:t> </a:t>
          </a:r>
          <a:r>
            <a:rPr lang="en-US" sz="2000" kern="1200" dirty="0" err="1"/>
            <a:t>những</a:t>
          </a:r>
          <a:r>
            <a:rPr lang="en-US" sz="2000" kern="1200" dirty="0"/>
            <a:t> </a:t>
          </a:r>
          <a:r>
            <a:rPr lang="en-US" sz="2000" kern="1200" dirty="0" err="1"/>
            <a:t>máy</a:t>
          </a:r>
          <a:r>
            <a:rPr lang="en-US" sz="2000" kern="1200" dirty="0"/>
            <a:t> </a:t>
          </a:r>
          <a:r>
            <a:rPr lang="en-US" sz="2000" kern="1200" dirty="0" err="1"/>
            <a:t>tính</a:t>
          </a:r>
          <a:r>
            <a:rPr lang="en-US" sz="2000" kern="1200" dirty="0"/>
            <a:t> </a:t>
          </a:r>
          <a:r>
            <a:rPr lang="en-US" sz="2000" kern="1200" dirty="0" err="1"/>
            <a:t>đã</a:t>
          </a:r>
          <a:r>
            <a:rPr lang="en-US" sz="2000" kern="1200" dirty="0"/>
            <a:t> </a:t>
          </a:r>
          <a:r>
            <a:rPr lang="en-US" sz="2000" kern="1200" dirty="0" err="1"/>
            <a:t>gởi</a:t>
          </a:r>
          <a:r>
            <a:rPr lang="en-US" sz="2000" kern="1200" dirty="0"/>
            <a:t> </a:t>
          </a:r>
          <a:r>
            <a:rPr lang="en-US" sz="2000" kern="1200" dirty="0" err="1"/>
            <a:t>những</a:t>
          </a:r>
          <a:r>
            <a:rPr lang="en-US" sz="2000" kern="1200" dirty="0"/>
            <a:t> </a:t>
          </a:r>
          <a:r>
            <a:rPr lang="en-US" sz="2000" kern="1200" dirty="0" err="1"/>
            <a:t>gói</a:t>
          </a:r>
          <a:r>
            <a:rPr lang="en-US" sz="2000" kern="1200" dirty="0"/>
            <a:t> tin </a:t>
          </a:r>
          <a:r>
            <a:rPr lang="en-US" sz="2000" kern="1200" dirty="0" err="1"/>
            <a:t>đi</a:t>
          </a:r>
          <a:r>
            <a:rPr lang="en-US" sz="2000" kern="1200" dirty="0"/>
            <a:t> ra </a:t>
          </a:r>
          <a:r>
            <a:rPr lang="en-US" sz="2000" kern="1200" dirty="0" err="1"/>
            <a:t>ngoài</a:t>
          </a:r>
          <a:r>
            <a:rPr lang="en-US" sz="2000" kern="1200" dirty="0"/>
            <a:t> </a:t>
          </a:r>
          <a:r>
            <a:rPr lang="en-US" sz="2000" kern="1200" dirty="0" err="1"/>
            <a:t>trên</a:t>
          </a:r>
          <a:r>
            <a:rPr lang="en-US" sz="2000" kern="1200" dirty="0"/>
            <a:t> </a:t>
          </a:r>
          <a:r>
            <a:rPr lang="en-US" sz="2000" kern="1200" dirty="0" err="1"/>
            <a:t>mỗi</a:t>
          </a:r>
          <a:r>
            <a:rPr lang="en-US" sz="2000" kern="1200" dirty="0"/>
            <a:t> </a:t>
          </a:r>
          <a:r>
            <a:rPr lang="en-US" sz="2000" kern="1200" dirty="0" err="1"/>
            <a:t>cổng</a:t>
          </a:r>
          <a:r>
            <a:rPr lang="en-US" sz="2000" kern="1200" dirty="0"/>
            <a:t> </a:t>
          </a:r>
          <a:r>
            <a:rPr lang="en-US" sz="2000" kern="1200" dirty="0" err="1"/>
            <a:t>dịch</a:t>
          </a:r>
          <a:r>
            <a:rPr lang="en-US" sz="2000" kern="1200" dirty="0"/>
            <a:t> </a:t>
          </a:r>
          <a:r>
            <a:rPr lang="en-US" sz="2000" kern="1200" dirty="0" err="1"/>
            <a:t>vụ</a:t>
          </a:r>
          <a:r>
            <a:rPr lang="en-US" sz="2000" kern="1200" dirty="0"/>
            <a:t> </a:t>
          </a:r>
          <a:r>
            <a:rPr lang="en-US" sz="2000" kern="1200" dirty="0" err="1"/>
            <a:t>và</a:t>
          </a:r>
          <a:r>
            <a:rPr lang="en-US" sz="2000" kern="1200" dirty="0"/>
            <a:t> </a:t>
          </a:r>
          <a:r>
            <a:rPr lang="en-US" sz="2000" kern="1200" dirty="0" err="1"/>
            <a:t>gởi</a:t>
          </a:r>
          <a:r>
            <a:rPr lang="en-US" sz="2000" kern="1200" dirty="0"/>
            <a:t> </a:t>
          </a:r>
          <a:r>
            <a:rPr lang="en-US" sz="2000" kern="1200" dirty="0" err="1"/>
            <a:t>những</a:t>
          </a:r>
          <a:r>
            <a:rPr lang="en-US" sz="2000" kern="1200" dirty="0"/>
            <a:t> </a:t>
          </a:r>
          <a:r>
            <a:rPr lang="en-US" sz="2000" kern="1200" dirty="0" err="1"/>
            <a:t>gói</a:t>
          </a:r>
          <a:r>
            <a:rPr lang="en-US" sz="2000" kern="1200" dirty="0"/>
            <a:t> tin </a:t>
          </a:r>
          <a:r>
            <a:rPr lang="en-US" sz="2000" kern="1200" dirty="0" err="1"/>
            <a:t>nhận</a:t>
          </a:r>
          <a:r>
            <a:rPr lang="en-US" sz="2000" kern="1200" dirty="0"/>
            <a:t> </a:t>
          </a:r>
          <a:r>
            <a:rPr lang="en-US" sz="2000" kern="1200" dirty="0" err="1"/>
            <a:t>được</a:t>
          </a:r>
          <a:r>
            <a:rPr lang="en-US" sz="2000" kern="1200" dirty="0"/>
            <a:t> </a:t>
          </a:r>
          <a:r>
            <a:rPr lang="en-US" sz="2000" kern="1200" dirty="0" err="1"/>
            <a:t>về</a:t>
          </a:r>
          <a:r>
            <a:rPr lang="en-US" sz="2000" kern="1200" dirty="0"/>
            <a:t> </a:t>
          </a:r>
          <a:r>
            <a:rPr lang="en-US" sz="2000" kern="1200" dirty="0" err="1"/>
            <a:t>đúng</a:t>
          </a:r>
          <a:r>
            <a:rPr lang="en-US" sz="2000" kern="1200" dirty="0"/>
            <a:t> </a:t>
          </a:r>
          <a:r>
            <a:rPr lang="en-US" sz="2000" kern="1200" dirty="0" err="1"/>
            <a:t>máy</a:t>
          </a:r>
          <a:r>
            <a:rPr lang="en-US" sz="2000" kern="1200" dirty="0"/>
            <a:t> </a:t>
          </a:r>
          <a:r>
            <a:rPr lang="en-US" sz="2000" kern="1200" dirty="0" err="1"/>
            <a:t>tính</a:t>
          </a:r>
          <a:r>
            <a:rPr lang="en-US" sz="2000" kern="1200" dirty="0"/>
            <a:t> </a:t>
          </a:r>
          <a:r>
            <a:rPr lang="en-US" sz="2000" kern="1200" dirty="0" err="1"/>
            <a:t>đó</a:t>
          </a:r>
          <a:r>
            <a:rPr lang="en-US" sz="2000" kern="1200" dirty="0"/>
            <a:t> (client).</a:t>
          </a:r>
        </a:p>
      </dsp:txBody>
      <dsp:txXfrm>
        <a:off x="130221" y="601941"/>
        <a:ext cx="8998888" cy="24071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6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 </a:t>
          </a:r>
          <a:r>
            <a:rPr lang="en-US" sz="1300" kern="1200" dirty="0" err="1">
              <a:latin typeface="Arial" panose="020B0604020202020204" pitchFamily="34" charset="0"/>
              <a:cs typeface="Arial" panose="020B0604020202020204" pitchFamily="34" charset="0"/>
            </a:rPr>
            <a:t>Kiến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thức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chung</a:t>
          </a:r>
          <a:endParaRPr lang="en-US" sz="1300" kern="1200" dirty="0">
            <a:latin typeface="Arial" panose="020B0604020202020204" pitchFamily="34" charset="0"/>
            <a:cs typeface="Arial" panose="020B0604020202020204" pitchFamily="34" charset="0"/>
          </a:endParaRPr>
        </a:p>
      </dsp:txBody>
      <dsp:txXfrm>
        <a:off x="17363" y="19043"/>
        <a:ext cx="4405468" cy="320954"/>
      </dsp:txXfrm>
    </dsp:sp>
    <dsp:sp modelId="{E8E9E39E-2EF1-42C1-91CC-00A0D95BDC2B}">
      <dsp:nvSpPr>
        <dsp:cNvPr id="0" name=""/>
        <dsp:cNvSpPr/>
      </dsp:nvSpPr>
      <dsp:spPr>
        <a:xfrm>
          <a:off x="0" y="4120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2.1.3. STUN </a:t>
          </a:r>
          <a:r>
            <a:rPr lang="en-US" sz="1300" b="1" i="1" kern="1200" dirty="0">
              <a:latin typeface="Arial" panose="020B0604020202020204" pitchFamily="34" charset="0"/>
              <a:cs typeface="Arial" panose="020B0604020202020204" pitchFamily="34" charset="0"/>
            </a:rPr>
            <a:t>(Simple Traversal Of UDP Through NAT)</a:t>
          </a:r>
          <a:endParaRPr lang="en-US" sz="1300" kern="1200" dirty="0">
            <a:latin typeface="Arial" panose="020B0604020202020204" pitchFamily="34" charset="0"/>
            <a:cs typeface="Arial" panose="020B0604020202020204" pitchFamily="34" charset="0"/>
          </a:endParaRPr>
        </a:p>
      </dsp:txBody>
      <dsp:txXfrm>
        <a:off x="17363" y="429443"/>
        <a:ext cx="4405468" cy="3209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0A596-9D79-446A-9461-727B97736A22}">
      <dsp:nvSpPr>
        <dsp:cNvPr id="0" name=""/>
        <dsp:cNvSpPr/>
      </dsp:nvSpPr>
      <dsp:spPr>
        <a:xfrm>
          <a:off x="0" y="346171"/>
          <a:ext cx="8435546" cy="98982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STUN </a:t>
          </a:r>
          <a:r>
            <a:rPr lang="en-US" sz="1800" kern="1200" dirty="0" err="1"/>
            <a:t>là</a:t>
          </a:r>
          <a:r>
            <a:rPr lang="en-US" sz="1800" kern="1200" dirty="0"/>
            <a:t> </a:t>
          </a:r>
          <a:r>
            <a:rPr lang="en-US" sz="1800" kern="1200" dirty="0" err="1"/>
            <a:t>khi</a:t>
          </a:r>
          <a:r>
            <a:rPr lang="en-US" sz="1800" kern="1200" dirty="0"/>
            <a:t> </a:t>
          </a:r>
          <a:r>
            <a:rPr lang="en-US" sz="1800" kern="1200" dirty="0" err="1"/>
            <a:t>một</a:t>
          </a:r>
          <a:r>
            <a:rPr lang="en-US" sz="1800" kern="1200" dirty="0"/>
            <a:t> </a:t>
          </a:r>
          <a:r>
            <a:rPr lang="en-US" sz="1800" kern="1200" dirty="0" err="1"/>
            <a:t>máy</a:t>
          </a:r>
          <a:r>
            <a:rPr lang="en-US" sz="1800" kern="1200" dirty="0"/>
            <a:t> </a:t>
          </a:r>
          <a:r>
            <a:rPr lang="en-US" sz="1800" kern="1200" dirty="0" err="1"/>
            <a:t>chủ</a:t>
          </a:r>
          <a:r>
            <a:rPr lang="en-US" sz="1800" kern="1200" dirty="0"/>
            <a:t> </a:t>
          </a:r>
          <a:r>
            <a:rPr lang="en-US" sz="1800" kern="1200" dirty="0" err="1"/>
            <a:t>nào</a:t>
          </a:r>
          <a:r>
            <a:rPr lang="en-US" sz="1800" kern="1200" dirty="0"/>
            <a:t> </a:t>
          </a:r>
          <a:r>
            <a:rPr lang="en-US" sz="1800" kern="1200" dirty="0" err="1"/>
            <a:t>xài</a:t>
          </a:r>
          <a:r>
            <a:rPr lang="en-US" sz="1800" kern="1200" dirty="0"/>
            <a:t> NAT (behind NAT) </a:t>
          </a:r>
          <a:r>
            <a:rPr lang="en-US" sz="1800" kern="1200" dirty="0" err="1"/>
            <a:t>thì</a:t>
          </a:r>
          <a:r>
            <a:rPr lang="en-US" sz="1800" kern="1200" dirty="0"/>
            <a:t> STUN server </a:t>
          </a:r>
          <a:r>
            <a:rPr lang="en-US" sz="1800" kern="1200" dirty="0" err="1"/>
            <a:t>sẽ</a:t>
          </a:r>
          <a:r>
            <a:rPr lang="en-US" sz="1800" kern="1200" dirty="0"/>
            <a:t> </a:t>
          </a:r>
          <a:r>
            <a:rPr lang="en-US" sz="1800" kern="1200" dirty="0" err="1"/>
            <a:t>giúp</a:t>
          </a:r>
          <a:r>
            <a:rPr lang="en-US" sz="1800" kern="1200" dirty="0"/>
            <a:t> </a:t>
          </a:r>
          <a:r>
            <a:rPr lang="en-US" sz="1800" kern="1200" dirty="0" err="1"/>
            <a:t>cho</a:t>
          </a:r>
          <a:r>
            <a:rPr lang="en-US" sz="1800" kern="1200" dirty="0"/>
            <a:t> client </a:t>
          </a:r>
          <a:r>
            <a:rPr lang="en-US" sz="1800" kern="1200" dirty="0" err="1"/>
            <a:t>đó</a:t>
          </a:r>
          <a:r>
            <a:rPr lang="en-US" sz="1800" kern="1200" dirty="0"/>
            <a:t> </a:t>
          </a:r>
          <a:r>
            <a:rPr lang="en-US" sz="1800" kern="1200" dirty="0" err="1"/>
            <a:t>biết</a:t>
          </a:r>
          <a:r>
            <a:rPr lang="en-US" sz="1800" kern="1200" dirty="0"/>
            <a:t> </a:t>
          </a:r>
          <a:r>
            <a:rPr lang="en-US" sz="1800" kern="1200" dirty="0" err="1"/>
            <a:t>được</a:t>
          </a:r>
          <a:r>
            <a:rPr lang="en-US" sz="1800" kern="1200" dirty="0"/>
            <a:t> </a:t>
          </a:r>
          <a:r>
            <a:rPr lang="en-US" sz="1800" kern="1200" dirty="0" err="1"/>
            <a:t>địa</a:t>
          </a:r>
          <a:r>
            <a:rPr lang="en-US" sz="1800" kern="1200" dirty="0"/>
            <a:t> </a:t>
          </a:r>
          <a:r>
            <a:rPr lang="en-US" sz="1800" kern="1200" dirty="0" err="1"/>
            <a:t>chỉ</a:t>
          </a:r>
          <a:r>
            <a:rPr lang="en-US" sz="1800" kern="1200" dirty="0"/>
            <a:t> IP </a:t>
          </a:r>
          <a:r>
            <a:rPr lang="en-US" sz="1800" kern="1200" dirty="0" err="1"/>
            <a:t>và</a:t>
          </a:r>
          <a:r>
            <a:rPr lang="en-US" sz="1800" kern="1200" dirty="0"/>
            <a:t> Port </a:t>
          </a:r>
          <a:r>
            <a:rPr lang="en-US" sz="1800" kern="1200" dirty="0" err="1"/>
            <a:t>mà</a:t>
          </a:r>
          <a:r>
            <a:rPr lang="en-US" sz="1800" kern="1200" dirty="0"/>
            <a:t> </a:t>
          </a:r>
          <a:r>
            <a:rPr lang="en-US" sz="1800" kern="1200" dirty="0" err="1"/>
            <a:t>thiết</a:t>
          </a:r>
          <a:r>
            <a:rPr lang="en-US" sz="1800" kern="1200" dirty="0"/>
            <a:t> </a:t>
          </a:r>
          <a:r>
            <a:rPr lang="en-US" sz="1800" kern="1200" dirty="0" err="1"/>
            <a:t>bị</a:t>
          </a:r>
          <a:r>
            <a:rPr lang="en-US" sz="1800" kern="1200" dirty="0"/>
            <a:t> NAT </a:t>
          </a:r>
          <a:r>
            <a:rPr lang="en-US" sz="1800" kern="1200" dirty="0" err="1"/>
            <a:t>sử</a:t>
          </a:r>
          <a:r>
            <a:rPr lang="en-US" sz="1800" kern="1200" dirty="0"/>
            <a:t> </a:t>
          </a:r>
          <a:r>
            <a:rPr lang="en-US" sz="1800" kern="1200" dirty="0" err="1"/>
            <a:t>dụng</a:t>
          </a:r>
          <a:r>
            <a:rPr lang="en-US" sz="1800" kern="1200" dirty="0"/>
            <a:t>. </a:t>
          </a:r>
          <a:r>
            <a:rPr lang="en-US" sz="1800" kern="1200" dirty="0" err="1"/>
            <a:t>Và</a:t>
          </a:r>
          <a:r>
            <a:rPr lang="en-US" sz="1800" kern="1200" dirty="0"/>
            <a:t> </a:t>
          </a:r>
          <a:r>
            <a:rPr lang="en-US" sz="1800" kern="1200" dirty="0" err="1"/>
            <a:t>từ</a:t>
          </a:r>
          <a:r>
            <a:rPr lang="en-US" sz="1800" kern="1200" dirty="0"/>
            <a:t> </a:t>
          </a:r>
          <a:r>
            <a:rPr lang="en-US" sz="1800" kern="1200" dirty="0" err="1"/>
            <a:t>đó</a:t>
          </a:r>
          <a:r>
            <a:rPr lang="en-US" sz="1800" kern="1200" dirty="0"/>
            <a:t> </a:t>
          </a:r>
          <a:r>
            <a:rPr lang="en-US" sz="1800" kern="1200" dirty="0" err="1"/>
            <a:t>giúp</a:t>
          </a:r>
          <a:r>
            <a:rPr lang="en-US" sz="1800" kern="1200" dirty="0"/>
            <a:t> </a:t>
          </a:r>
          <a:r>
            <a:rPr lang="en-US" sz="1800" kern="1200" dirty="0" err="1"/>
            <a:t>cho</a:t>
          </a:r>
          <a:r>
            <a:rPr lang="en-US" sz="1800" kern="1200" dirty="0"/>
            <a:t> </a:t>
          </a:r>
          <a:r>
            <a:rPr lang="en-US" sz="1800" kern="1200" dirty="0" err="1"/>
            <a:t>các</a:t>
          </a:r>
          <a:r>
            <a:rPr lang="en-US" sz="1800" kern="1200" dirty="0"/>
            <a:t> peer </a:t>
          </a:r>
          <a:r>
            <a:rPr lang="en-US" sz="1800" kern="1200" dirty="0" err="1"/>
            <a:t>có</a:t>
          </a:r>
          <a:r>
            <a:rPr lang="en-US" sz="1800" kern="1200" dirty="0"/>
            <a:t> </a:t>
          </a:r>
          <a:r>
            <a:rPr lang="en-US" sz="1800" kern="1200" dirty="0" err="1"/>
            <a:t>thể</a:t>
          </a:r>
          <a:r>
            <a:rPr lang="en-US" sz="1800" kern="1200" dirty="0"/>
            <a:t> </a:t>
          </a:r>
          <a:r>
            <a:rPr lang="en-US" sz="1800" kern="1200" dirty="0" err="1"/>
            <a:t>lấy</a:t>
          </a:r>
          <a:r>
            <a:rPr lang="en-US" sz="1800" kern="1200" dirty="0"/>
            <a:t> </a:t>
          </a:r>
          <a:r>
            <a:rPr lang="en-US" sz="1800" kern="1200" dirty="0" err="1"/>
            <a:t>được</a:t>
          </a:r>
          <a:r>
            <a:rPr lang="en-US" sz="1800" kern="1200" dirty="0"/>
            <a:t> </a:t>
          </a:r>
          <a:r>
            <a:rPr lang="en-US" sz="1800" kern="1200" dirty="0" err="1"/>
            <a:t>địa</a:t>
          </a:r>
          <a:r>
            <a:rPr lang="en-US" sz="1800" kern="1200" dirty="0"/>
            <a:t> </a:t>
          </a:r>
          <a:r>
            <a:rPr lang="en-US" sz="1800" kern="1200" dirty="0" err="1"/>
            <a:t>chỉ</a:t>
          </a:r>
          <a:r>
            <a:rPr lang="en-US" sz="1800" kern="1200" dirty="0"/>
            <a:t> </a:t>
          </a:r>
          <a:r>
            <a:rPr lang="en-US" sz="1800" kern="1200" dirty="0" err="1"/>
            <a:t>của</a:t>
          </a:r>
          <a:r>
            <a:rPr lang="en-US" sz="1800" kern="1200" dirty="0"/>
            <a:t> peer </a:t>
          </a:r>
          <a:r>
            <a:rPr lang="en-US" sz="1800" kern="1200" dirty="0" err="1"/>
            <a:t>khác</a:t>
          </a:r>
          <a:r>
            <a:rPr lang="en-US" sz="1800" kern="1200" dirty="0"/>
            <a:t> (IP </a:t>
          </a:r>
          <a:r>
            <a:rPr lang="en-US" sz="1800" kern="1200" dirty="0" err="1"/>
            <a:t>nào</a:t>
          </a:r>
          <a:r>
            <a:rPr lang="en-US" sz="1800" kern="1200" dirty="0"/>
            <a:t>, </a:t>
          </a:r>
          <a:r>
            <a:rPr lang="en-US" sz="1800" kern="1200" dirty="0" err="1"/>
            <a:t>cổng</a:t>
          </a:r>
          <a:r>
            <a:rPr lang="en-US" sz="1800" kern="1200" dirty="0"/>
            <a:t> </a:t>
          </a:r>
          <a:r>
            <a:rPr lang="en-US" sz="1800" kern="1200" dirty="0" err="1"/>
            <a:t>mấy</a:t>
          </a:r>
          <a:r>
            <a:rPr lang="en-US" sz="1800" kern="1200" dirty="0"/>
            <a:t>, NAT </a:t>
          </a:r>
          <a:r>
            <a:rPr lang="en-US" sz="1800" kern="1200" dirty="0" err="1"/>
            <a:t>loại</a:t>
          </a:r>
          <a:r>
            <a:rPr lang="en-US" sz="1800" kern="1200" dirty="0"/>
            <a:t> </a:t>
          </a:r>
          <a:r>
            <a:rPr lang="en-US" sz="1800" kern="1200" dirty="0" err="1"/>
            <a:t>gì</a:t>
          </a:r>
          <a:r>
            <a:rPr lang="en-US" sz="1800" kern="1200" dirty="0"/>
            <a:t>) </a:t>
          </a:r>
          <a:r>
            <a:rPr lang="en-US" sz="1800" kern="1200" dirty="0" err="1"/>
            <a:t>để</a:t>
          </a:r>
          <a:r>
            <a:rPr lang="en-US" sz="1800" kern="1200" dirty="0"/>
            <a:t> </a:t>
          </a:r>
          <a:r>
            <a:rPr lang="en-US" sz="1800" kern="1200" dirty="0" err="1"/>
            <a:t>mà</a:t>
          </a:r>
          <a:r>
            <a:rPr lang="en-US" sz="1800" kern="1200" dirty="0"/>
            <a:t> </a:t>
          </a:r>
          <a:r>
            <a:rPr lang="en-US" sz="1800" kern="1200" dirty="0" err="1"/>
            <a:t>vượt</a:t>
          </a:r>
          <a:r>
            <a:rPr lang="en-US" sz="1800" kern="1200" dirty="0"/>
            <a:t>.</a:t>
          </a:r>
        </a:p>
      </dsp:txBody>
      <dsp:txXfrm>
        <a:off x="48319" y="394490"/>
        <a:ext cx="8338908" cy="893182"/>
      </dsp:txXfrm>
    </dsp:sp>
    <dsp:sp modelId="{14DCF3C9-133F-45E3-A405-2AEF3157513C}">
      <dsp:nvSpPr>
        <dsp:cNvPr id="0" name=""/>
        <dsp:cNvSpPr/>
      </dsp:nvSpPr>
      <dsp:spPr>
        <a:xfrm>
          <a:off x="0" y="1387831"/>
          <a:ext cx="8435546" cy="98982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Nhưng</a:t>
          </a:r>
          <a:r>
            <a:rPr lang="en-US" sz="1800" kern="1200" dirty="0"/>
            <a:t> STUN </a:t>
          </a:r>
          <a:r>
            <a:rPr lang="en-US" sz="1800" kern="1200" dirty="0" err="1"/>
            <a:t>có</a:t>
          </a:r>
          <a:r>
            <a:rPr lang="en-US" sz="1800" kern="1200" dirty="0"/>
            <a:t> </a:t>
          </a:r>
          <a:r>
            <a:rPr lang="en-US" sz="1800" kern="1200" dirty="0" err="1"/>
            <a:t>một</a:t>
          </a:r>
          <a:r>
            <a:rPr lang="en-US" sz="1800" kern="1200" dirty="0"/>
            <a:t> </a:t>
          </a:r>
          <a:r>
            <a:rPr lang="en-US" sz="1800" kern="1200" dirty="0" err="1"/>
            <a:t>nhược</a:t>
          </a:r>
          <a:r>
            <a:rPr lang="en-US" sz="1800" kern="1200" dirty="0"/>
            <a:t> </a:t>
          </a:r>
          <a:r>
            <a:rPr lang="en-US" sz="1800" kern="1200" dirty="0" err="1"/>
            <a:t>điểm</a:t>
          </a:r>
          <a:r>
            <a:rPr lang="en-US" sz="1800" kern="1200" dirty="0"/>
            <a:t> </a:t>
          </a:r>
          <a:r>
            <a:rPr lang="en-US" sz="1800" kern="1200" dirty="0" err="1"/>
            <a:t>là</a:t>
          </a:r>
          <a:r>
            <a:rPr lang="en-US" sz="1800" kern="1200" dirty="0"/>
            <a:t> </a:t>
          </a:r>
          <a:r>
            <a:rPr lang="en-US" sz="1800" kern="1200" dirty="0" err="1"/>
            <a:t>nó</a:t>
          </a:r>
          <a:r>
            <a:rPr lang="en-US" sz="1800" kern="1200" dirty="0"/>
            <a:t> </a:t>
          </a:r>
          <a:r>
            <a:rPr lang="en-US" sz="1800" kern="1200" dirty="0" err="1"/>
            <a:t>không</a:t>
          </a:r>
          <a:r>
            <a:rPr lang="en-US" sz="1800" kern="1200" dirty="0"/>
            <a:t> support Symmetric NAT (NAT </a:t>
          </a:r>
          <a:r>
            <a:rPr lang="en-US" sz="1800" kern="1200" dirty="0" err="1"/>
            <a:t>có</a:t>
          </a:r>
          <a:r>
            <a:rPr lang="en-US" sz="1800" kern="1200" dirty="0"/>
            <a:t> </a:t>
          </a:r>
          <a:r>
            <a:rPr lang="en-US" sz="1800" kern="1200" dirty="0" err="1"/>
            <a:t>nhiều</a:t>
          </a:r>
          <a:r>
            <a:rPr lang="en-US" sz="1800" kern="1200" dirty="0"/>
            <a:t> </a:t>
          </a:r>
          <a:r>
            <a:rPr lang="en-US" sz="1800" kern="1200" dirty="0" err="1"/>
            <a:t>loại</a:t>
          </a:r>
          <a:r>
            <a:rPr lang="en-US" sz="1800" kern="1200" dirty="0"/>
            <a:t>)</a:t>
          </a:r>
        </a:p>
      </dsp:txBody>
      <dsp:txXfrm>
        <a:off x="48319" y="1436150"/>
        <a:ext cx="8338908" cy="8931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6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 </a:t>
          </a:r>
          <a:r>
            <a:rPr lang="en-US" sz="1300" kern="1200" dirty="0" err="1">
              <a:latin typeface="Arial" panose="020B0604020202020204" pitchFamily="34" charset="0"/>
              <a:cs typeface="Arial" panose="020B0604020202020204" pitchFamily="34" charset="0"/>
            </a:rPr>
            <a:t>Kiến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thức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chung</a:t>
          </a:r>
          <a:endParaRPr lang="en-US" sz="1300" kern="1200" dirty="0">
            <a:latin typeface="Arial" panose="020B0604020202020204" pitchFamily="34" charset="0"/>
            <a:cs typeface="Arial" panose="020B0604020202020204" pitchFamily="34" charset="0"/>
          </a:endParaRPr>
        </a:p>
      </dsp:txBody>
      <dsp:txXfrm>
        <a:off x="17363" y="19043"/>
        <a:ext cx="4405468" cy="320954"/>
      </dsp:txXfrm>
    </dsp:sp>
    <dsp:sp modelId="{E8E9E39E-2EF1-42C1-91CC-00A0D95BDC2B}">
      <dsp:nvSpPr>
        <dsp:cNvPr id="0" name=""/>
        <dsp:cNvSpPr/>
      </dsp:nvSpPr>
      <dsp:spPr>
        <a:xfrm>
          <a:off x="0" y="4120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2.1.4. </a:t>
          </a:r>
          <a:r>
            <a:rPr lang="en-US" sz="1300" b="1" i="1" kern="1200" dirty="0">
              <a:latin typeface="Arial" panose="020B0604020202020204" pitchFamily="34" charset="0"/>
              <a:cs typeface="Arial" panose="020B0604020202020204" pitchFamily="34" charset="0"/>
            </a:rPr>
            <a:t>TURN (Traversal Using NAT Relay)</a:t>
          </a:r>
          <a:endParaRPr lang="en-US" sz="1300" kern="1200" dirty="0">
            <a:latin typeface="Arial" panose="020B0604020202020204" pitchFamily="34" charset="0"/>
            <a:cs typeface="Arial" panose="020B0604020202020204" pitchFamily="34" charset="0"/>
          </a:endParaRPr>
        </a:p>
      </dsp:txBody>
      <dsp:txXfrm>
        <a:off x="17363" y="429443"/>
        <a:ext cx="4405468" cy="3209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47E6A-38A7-4141-9B55-BEC09EFE2E1C}">
      <dsp:nvSpPr>
        <dsp:cNvPr id="0" name=""/>
        <dsp:cNvSpPr/>
      </dsp:nvSpPr>
      <dsp:spPr>
        <a:xfrm>
          <a:off x="0" y="338379"/>
          <a:ext cx="9300519" cy="173160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Cũng</a:t>
          </a:r>
          <a:r>
            <a:rPr lang="en-US" sz="2000" kern="1200" dirty="0"/>
            <a:t> </a:t>
          </a:r>
          <a:r>
            <a:rPr lang="en-US" sz="2000" kern="1200" dirty="0" err="1"/>
            <a:t>giống</a:t>
          </a:r>
          <a:r>
            <a:rPr lang="en-US" sz="2000" kern="1200" dirty="0"/>
            <a:t> </a:t>
          </a:r>
          <a:r>
            <a:rPr lang="en-US" sz="2000" kern="1200" dirty="0" err="1"/>
            <a:t>như</a:t>
          </a:r>
          <a:r>
            <a:rPr lang="en-US" sz="2000" kern="1200" dirty="0"/>
            <a:t> STUN </a:t>
          </a:r>
          <a:r>
            <a:rPr lang="en-US" sz="2000" kern="1200" dirty="0" err="1"/>
            <a:t>tuy</a:t>
          </a:r>
          <a:r>
            <a:rPr lang="en-US" sz="2000" kern="1200" dirty="0"/>
            <a:t> </a:t>
          </a:r>
          <a:r>
            <a:rPr lang="en-US" sz="2000" kern="1200" dirty="0" err="1"/>
            <a:t>nhiên</a:t>
          </a:r>
          <a:r>
            <a:rPr lang="en-US" sz="2000" kern="1200" dirty="0"/>
            <a:t> TURN </a:t>
          </a:r>
          <a:r>
            <a:rPr lang="en-US" sz="2000" kern="1200" dirty="0" err="1"/>
            <a:t>hỗi</a:t>
          </a:r>
          <a:r>
            <a:rPr lang="en-US" sz="2000" kern="1200" dirty="0"/>
            <a:t> </a:t>
          </a:r>
          <a:r>
            <a:rPr lang="en-US" sz="2000" kern="1200" dirty="0" err="1"/>
            <a:t>trợ</a:t>
          </a:r>
          <a:r>
            <a:rPr lang="en-US" sz="2000" kern="1200" dirty="0"/>
            <a:t> </a:t>
          </a:r>
          <a:r>
            <a:rPr lang="en-US" sz="2000" kern="1200" dirty="0" err="1"/>
            <a:t>cả</a:t>
          </a:r>
          <a:r>
            <a:rPr lang="en-US" sz="2000" kern="1200" dirty="0"/>
            <a:t> </a:t>
          </a:r>
          <a:r>
            <a:rPr lang="en-US" sz="2000" kern="1200" dirty="0" err="1"/>
            <a:t>giao</a:t>
          </a:r>
          <a:r>
            <a:rPr lang="en-US" sz="2000" kern="1200" dirty="0"/>
            <a:t> </a:t>
          </a:r>
          <a:r>
            <a:rPr lang="en-US" sz="2000" kern="1200" dirty="0" err="1"/>
            <a:t>thức</a:t>
          </a:r>
          <a:r>
            <a:rPr lang="en-US" sz="2000" kern="1200" dirty="0"/>
            <a:t> TCP </a:t>
          </a:r>
          <a:r>
            <a:rPr lang="en-US" sz="2000" kern="1200" dirty="0" err="1"/>
            <a:t>làm</a:t>
          </a:r>
          <a:r>
            <a:rPr lang="en-US" sz="2000" kern="1200" dirty="0"/>
            <a:t> </a:t>
          </a:r>
          <a:r>
            <a:rPr lang="en-US" sz="2000" kern="1200" dirty="0" err="1"/>
            <a:t>giao</a:t>
          </a:r>
          <a:r>
            <a:rPr lang="en-US" sz="2000" kern="1200" dirty="0"/>
            <a:t> </a:t>
          </a:r>
          <a:r>
            <a:rPr lang="en-US" sz="2000" kern="1200" dirty="0" err="1"/>
            <a:t>thức</a:t>
          </a:r>
          <a:r>
            <a:rPr lang="en-US" sz="2000" kern="1200" dirty="0"/>
            <a:t> </a:t>
          </a:r>
          <a:r>
            <a:rPr lang="en-US" sz="2000" kern="1200" dirty="0" err="1"/>
            <a:t>truyền</a:t>
          </a:r>
          <a:r>
            <a:rPr lang="en-US" sz="2000" kern="1200" dirty="0"/>
            <a:t> </a:t>
          </a:r>
          <a:r>
            <a:rPr lang="en-US" sz="2000" kern="1200" dirty="0" err="1"/>
            <a:t>tải</a:t>
          </a:r>
          <a:r>
            <a:rPr lang="en-US" sz="2000" kern="1200" dirty="0"/>
            <a:t>. TURN </a:t>
          </a:r>
          <a:r>
            <a:rPr lang="en-US" sz="2000" kern="1200" dirty="0" err="1"/>
            <a:t>bổ</a:t>
          </a:r>
          <a:r>
            <a:rPr lang="en-US" sz="2000" kern="1200" dirty="0"/>
            <a:t> </a:t>
          </a:r>
          <a:r>
            <a:rPr lang="en-US" sz="2000" kern="1200" dirty="0" err="1"/>
            <a:t>xung</a:t>
          </a:r>
          <a:r>
            <a:rPr lang="en-US" sz="2000" kern="1200" dirty="0"/>
            <a:t> </a:t>
          </a:r>
          <a:r>
            <a:rPr lang="en-US" sz="2000" kern="1200" dirty="0" err="1"/>
            <a:t>cho</a:t>
          </a:r>
          <a:r>
            <a:rPr lang="en-US" sz="2000" kern="1200" dirty="0"/>
            <a:t> </a:t>
          </a:r>
          <a:r>
            <a:rPr lang="en-US" sz="2000" kern="1200" dirty="0" err="1"/>
            <a:t>hạn</a:t>
          </a:r>
          <a:r>
            <a:rPr lang="en-US" sz="2000" kern="1200" dirty="0"/>
            <a:t> </a:t>
          </a:r>
          <a:r>
            <a:rPr lang="en-US" sz="2000" kern="1200" dirty="0" err="1"/>
            <a:t>chế</a:t>
          </a:r>
          <a:r>
            <a:rPr lang="en-US" sz="2000" kern="1200" dirty="0"/>
            <a:t> </a:t>
          </a:r>
          <a:r>
            <a:rPr lang="en-US" sz="2000" kern="1200" dirty="0" err="1"/>
            <a:t>của</a:t>
          </a:r>
          <a:r>
            <a:rPr lang="en-US" sz="2000" kern="1200" dirty="0"/>
            <a:t> STUN </a:t>
          </a:r>
          <a:r>
            <a:rPr lang="en-US" sz="2000" kern="1200" dirty="0" err="1"/>
            <a:t>là</a:t>
          </a:r>
          <a:r>
            <a:rPr lang="en-US" sz="2000" kern="1200" dirty="0"/>
            <a:t> </a:t>
          </a:r>
          <a:r>
            <a:rPr lang="en-US" sz="2000" kern="1200" dirty="0" err="1"/>
            <a:t>hỗ</a:t>
          </a:r>
          <a:r>
            <a:rPr lang="en-US" sz="2000" kern="1200" dirty="0"/>
            <a:t> </a:t>
          </a:r>
          <a:r>
            <a:rPr lang="en-US" sz="2000" kern="1200" dirty="0" err="1"/>
            <a:t>trợ</a:t>
          </a:r>
          <a:r>
            <a:rPr lang="en-US" sz="2000" kern="1200" dirty="0"/>
            <a:t> Symmetric NAT. </a:t>
          </a:r>
          <a:r>
            <a:rPr lang="en-US" sz="2000" kern="1200" dirty="0" err="1"/>
            <a:t>Dữ</a:t>
          </a:r>
          <a:r>
            <a:rPr lang="en-US" sz="2000" kern="1200" dirty="0"/>
            <a:t> </a:t>
          </a:r>
          <a:r>
            <a:rPr lang="en-US" sz="2000" kern="1200" dirty="0" err="1"/>
            <a:t>liệu</a:t>
          </a:r>
          <a:r>
            <a:rPr lang="en-US" sz="2000" kern="1200" dirty="0"/>
            <a:t> </a:t>
          </a:r>
          <a:r>
            <a:rPr lang="en-US" sz="2000" kern="1200" dirty="0" err="1"/>
            <a:t>thay</a:t>
          </a:r>
          <a:r>
            <a:rPr lang="en-US" sz="2000" kern="1200" dirty="0"/>
            <a:t> </a:t>
          </a:r>
          <a:r>
            <a:rPr lang="en-US" sz="2000" kern="1200" dirty="0" err="1"/>
            <a:t>vì</a:t>
          </a:r>
          <a:r>
            <a:rPr lang="en-US" sz="2000" kern="1200" dirty="0"/>
            <a:t> </a:t>
          </a:r>
          <a:r>
            <a:rPr lang="en-US" sz="2000" kern="1200" dirty="0" err="1"/>
            <a:t>được</a:t>
          </a:r>
          <a:r>
            <a:rPr lang="en-US" sz="2000" kern="1200" dirty="0"/>
            <a:t> </a:t>
          </a:r>
          <a:r>
            <a:rPr lang="en-US" sz="2000" kern="1200" dirty="0" err="1"/>
            <a:t>gửi</a:t>
          </a:r>
          <a:r>
            <a:rPr lang="en-US" sz="2000" kern="1200" dirty="0"/>
            <a:t> </a:t>
          </a:r>
          <a:r>
            <a:rPr lang="en-US" sz="2000" kern="1200" dirty="0" err="1"/>
            <a:t>trực</a:t>
          </a:r>
          <a:r>
            <a:rPr lang="en-US" sz="2000" kern="1200" dirty="0"/>
            <a:t> </a:t>
          </a:r>
          <a:r>
            <a:rPr lang="en-US" sz="2000" kern="1200" dirty="0" err="1"/>
            <a:t>tiếp</a:t>
          </a:r>
          <a:r>
            <a:rPr lang="en-US" sz="2000" kern="1200" dirty="0"/>
            <a:t> </a:t>
          </a:r>
          <a:r>
            <a:rPr lang="en-US" sz="2000" kern="1200" dirty="0" err="1"/>
            <a:t>tới</a:t>
          </a:r>
          <a:r>
            <a:rPr lang="en-US" sz="2000" kern="1200" dirty="0"/>
            <a:t> </a:t>
          </a:r>
          <a:r>
            <a:rPr lang="en-US" sz="2000" kern="1200" dirty="0" err="1"/>
            <a:t>các</a:t>
          </a:r>
          <a:r>
            <a:rPr lang="en-US" sz="2000" kern="1200" dirty="0"/>
            <a:t> peer </a:t>
          </a:r>
          <a:r>
            <a:rPr lang="en-US" sz="2000" kern="1200" dirty="0" err="1"/>
            <a:t>thì</a:t>
          </a:r>
          <a:r>
            <a:rPr lang="en-US" sz="2000" kern="1200" dirty="0"/>
            <a:t> </a:t>
          </a:r>
          <a:r>
            <a:rPr lang="en-US" sz="2000" kern="1200" dirty="0" err="1"/>
            <a:t>các</a:t>
          </a:r>
          <a:r>
            <a:rPr lang="en-US" sz="2000" kern="1200" dirty="0"/>
            <a:t> peer </a:t>
          </a:r>
          <a:r>
            <a:rPr lang="en-US" sz="2000" kern="1200" dirty="0" err="1"/>
            <a:t>sẽ</a:t>
          </a:r>
          <a:r>
            <a:rPr lang="en-US" sz="2000" kern="1200" dirty="0"/>
            <a:t> </a:t>
          </a:r>
          <a:r>
            <a:rPr lang="en-US" sz="2000" kern="1200" dirty="0" err="1"/>
            <a:t>gửi</a:t>
          </a:r>
          <a:r>
            <a:rPr lang="en-US" sz="2000" kern="1200" dirty="0"/>
            <a:t> </a:t>
          </a:r>
          <a:r>
            <a:rPr lang="en-US" sz="2000" kern="1200" dirty="0" err="1"/>
            <a:t>dữ</a:t>
          </a:r>
          <a:r>
            <a:rPr lang="en-US" sz="2000" kern="1200" dirty="0"/>
            <a:t> </a:t>
          </a:r>
          <a:r>
            <a:rPr lang="en-US" sz="2000" kern="1200" dirty="0" err="1"/>
            <a:t>liệu</a:t>
          </a:r>
          <a:r>
            <a:rPr lang="en-US" sz="2000" kern="1200" dirty="0"/>
            <a:t> </a:t>
          </a:r>
          <a:r>
            <a:rPr lang="en-US" sz="2000" kern="1200" dirty="0" err="1"/>
            <a:t>tới</a:t>
          </a:r>
          <a:r>
            <a:rPr lang="en-US" sz="2000" kern="1200" dirty="0"/>
            <a:t> </a:t>
          </a:r>
          <a:r>
            <a:rPr lang="en-US" sz="2000" kern="1200" dirty="0" err="1"/>
            <a:t>các</a:t>
          </a:r>
          <a:r>
            <a:rPr lang="en-US" sz="2000" kern="1200" dirty="0"/>
            <a:t> TURN server </a:t>
          </a:r>
          <a:r>
            <a:rPr lang="en-US" sz="2000" kern="1200" dirty="0" err="1"/>
            <a:t>và</a:t>
          </a:r>
          <a:r>
            <a:rPr lang="en-US" sz="2000" kern="1200" dirty="0"/>
            <a:t> TURN server </a:t>
          </a:r>
          <a:r>
            <a:rPr lang="en-US" sz="2000" kern="1200" dirty="0" err="1"/>
            <a:t>sẽ</a:t>
          </a:r>
          <a:r>
            <a:rPr lang="en-US" sz="2000" kern="1200" dirty="0"/>
            <a:t> </a:t>
          </a:r>
          <a:r>
            <a:rPr lang="en-US" sz="2000" kern="1200" dirty="0" err="1"/>
            <a:t>đóng</a:t>
          </a:r>
          <a:r>
            <a:rPr lang="en-US" sz="2000" kern="1200" dirty="0"/>
            <a:t> </a:t>
          </a:r>
          <a:r>
            <a:rPr lang="en-US" sz="2000" kern="1200" dirty="0" err="1"/>
            <a:t>vai</a:t>
          </a:r>
          <a:r>
            <a:rPr lang="en-US" sz="2000" kern="1200" dirty="0"/>
            <a:t> </a:t>
          </a:r>
          <a:r>
            <a:rPr lang="en-US" sz="2000" kern="1200" dirty="0" err="1"/>
            <a:t>trò</a:t>
          </a:r>
          <a:r>
            <a:rPr lang="en-US" sz="2000" kern="1200" dirty="0"/>
            <a:t> </a:t>
          </a:r>
          <a:r>
            <a:rPr lang="en-US" sz="2000" kern="1200" dirty="0" err="1"/>
            <a:t>trung</a:t>
          </a:r>
          <a:r>
            <a:rPr lang="en-US" sz="2000" kern="1200" dirty="0"/>
            <a:t> </a:t>
          </a:r>
          <a:r>
            <a:rPr lang="en-US" sz="2000" kern="1200" dirty="0" err="1"/>
            <a:t>gian</a:t>
          </a:r>
          <a:r>
            <a:rPr lang="en-US" sz="2000" kern="1200" dirty="0"/>
            <a:t> </a:t>
          </a:r>
          <a:r>
            <a:rPr lang="en-US" sz="2000" kern="1200" dirty="0" err="1"/>
            <a:t>vận</a:t>
          </a:r>
          <a:r>
            <a:rPr lang="en-US" sz="2000" kern="1200" dirty="0"/>
            <a:t> </a:t>
          </a:r>
          <a:r>
            <a:rPr lang="en-US" sz="2000" kern="1200" dirty="0" err="1"/>
            <a:t>chuyển</a:t>
          </a:r>
          <a:r>
            <a:rPr lang="en-US" sz="2000" kern="1200" dirty="0"/>
            <a:t> </a:t>
          </a:r>
          <a:r>
            <a:rPr lang="en-US" sz="2000" kern="1200" dirty="0" err="1"/>
            <a:t>gói</a:t>
          </a:r>
          <a:r>
            <a:rPr lang="en-US" sz="2000" kern="1200" dirty="0"/>
            <a:t> tin. </a:t>
          </a:r>
          <a:r>
            <a:rPr lang="en-US" sz="2000" kern="1200" dirty="0" err="1"/>
            <a:t>Điều</a:t>
          </a:r>
          <a:r>
            <a:rPr lang="en-US" sz="2000" kern="1200" dirty="0"/>
            <a:t> </a:t>
          </a:r>
          <a:r>
            <a:rPr lang="en-US" sz="2000" kern="1200" dirty="0" err="1"/>
            <a:t>này</a:t>
          </a:r>
          <a:r>
            <a:rPr lang="en-US" sz="2000" kern="1200" dirty="0"/>
            <a:t> </a:t>
          </a:r>
          <a:r>
            <a:rPr lang="en-US" sz="2000" kern="1200" dirty="0" err="1"/>
            <a:t>nâng</a:t>
          </a:r>
          <a:r>
            <a:rPr lang="en-US" sz="2000" kern="1200" dirty="0"/>
            <a:t> </a:t>
          </a:r>
          <a:r>
            <a:rPr lang="en-US" sz="2000" kern="1200" dirty="0" err="1"/>
            <a:t>cao</a:t>
          </a:r>
          <a:r>
            <a:rPr lang="en-US" sz="2000" kern="1200" dirty="0"/>
            <a:t> </a:t>
          </a:r>
          <a:r>
            <a:rPr lang="en-US" sz="2000" kern="1200" dirty="0" err="1"/>
            <a:t>giúp</a:t>
          </a:r>
          <a:r>
            <a:rPr lang="en-US" sz="2000" kern="1200" dirty="0"/>
            <a:t> </a:t>
          </a:r>
          <a:r>
            <a:rPr lang="en-US" sz="2000" kern="1200" dirty="0" err="1"/>
            <a:t>chất</a:t>
          </a:r>
          <a:r>
            <a:rPr lang="en-US" sz="2000" kern="1200" dirty="0"/>
            <a:t> </a:t>
          </a:r>
          <a:r>
            <a:rPr lang="en-US" sz="2000" kern="1200" dirty="0" err="1"/>
            <a:t>lượng</a:t>
          </a:r>
          <a:r>
            <a:rPr lang="en-US" sz="2000" kern="1200" dirty="0"/>
            <a:t> </a:t>
          </a:r>
          <a:r>
            <a:rPr lang="en-US" sz="2000" kern="1200" dirty="0" err="1"/>
            <a:t>dịch</a:t>
          </a:r>
          <a:r>
            <a:rPr lang="en-US" sz="2000" kern="1200" dirty="0"/>
            <a:t> </a:t>
          </a:r>
          <a:r>
            <a:rPr lang="en-US" sz="2000" kern="1200" dirty="0" err="1"/>
            <a:t>vụ</a:t>
          </a:r>
          <a:r>
            <a:rPr lang="en-US" sz="2000" kern="1200" dirty="0"/>
            <a:t> </a:t>
          </a:r>
          <a:r>
            <a:rPr lang="en-US" sz="2000" kern="1200" dirty="0" err="1"/>
            <a:t>của</a:t>
          </a:r>
          <a:r>
            <a:rPr lang="en-US" sz="2000" kern="1200" dirty="0"/>
            <a:t> </a:t>
          </a:r>
          <a:r>
            <a:rPr lang="en-US" sz="2000" kern="1200" dirty="0" err="1"/>
            <a:t>ứng</a:t>
          </a:r>
          <a:r>
            <a:rPr lang="en-US" sz="2000" kern="1200" dirty="0"/>
            <a:t> </a:t>
          </a:r>
          <a:r>
            <a:rPr lang="en-US" sz="2000" kern="1200" dirty="0" err="1"/>
            <a:t>dụng</a:t>
          </a:r>
          <a:r>
            <a:rPr lang="en-US" sz="2000" kern="1200" dirty="0"/>
            <a:t> </a:t>
          </a:r>
          <a:r>
            <a:rPr lang="en-US" sz="2000" kern="1200" dirty="0" err="1"/>
            <a:t>mà</a:t>
          </a:r>
          <a:r>
            <a:rPr lang="en-US" sz="2000" kern="1200" dirty="0"/>
            <a:t> </a:t>
          </a:r>
          <a:r>
            <a:rPr lang="en-US" sz="2000" kern="1200" dirty="0" err="1"/>
            <a:t>còn</a:t>
          </a:r>
          <a:r>
            <a:rPr lang="en-US" sz="2000" kern="1200" dirty="0"/>
            <a:t> </a:t>
          </a:r>
          <a:r>
            <a:rPr lang="en-US" sz="2000" kern="1200" dirty="0" err="1"/>
            <a:t>đảm</a:t>
          </a:r>
          <a:r>
            <a:rPr lang="en-US" sz="2000" kern="1200" dirty="0"/>
            <a:t> </a:t>
          </a:r>
          <a:r>
            <a:rPr lang="en-US" sz="2000" kern="1200" dirty="0" err="1"/>
            <a:t>bảo</a:t>
          </a:r>
          <a:r>
            <a:rPr lang="en-US" sz="2000" kern="1200" dirty="0"/>
            <a:t> an </a:t>
          </a:r>
          <a:r>
            <a:rPr lang="en-US" sz="2000" kern="1200" dirty="0" err="1"/>
            <a:t>toàn</a:t>
          </a:r>
          <a:r>
            <a:rPr lang="en-US" sz="2000" kern="1200" dirty="0"/>
            <a:t> </a:t>
          </a:r>
          <a:r>
            <a:rPr lang="en-US" sz="2000" kern="1200" dirty="0" err="1"/>
            <a:t>thông</a:t>
          </a:r>
          <a:r>
            <a:rPr lang="en-US" sz="2000" kern="1200" dirty="0"/>
            <a:t> tin </a:t>
          </a:r>
          <a:r>
            <a:rPr lang="en-US" sz="2000" kern="1200" dirty="0" err="1"/>
            <a:t>khi</a:t>
          </a:r>
          <a:r>
            <a:rPr lang="en-US" sz="2000" kern="1200" dirty="0"/>
            <a:t> </a:t>
          </a:r>
          <a:r>
            <a:rPr lang="en-US" sz="2000" kern="1200" dirty="0" err="1"/>
            <a:t>truyền</a:t>
          </a:r>
          <a:r>
            <a:rPr lang="en-US" sz="2000" kern="1200" dirty="0"/>
            <a:t> </a:t>
          </a:r>
          <a:r>
            <a:rPr lang="en-US" sz="2000" kern="1200" dirty="0" err="1"/>
            <a:t>dẫn</a:t>
          </a:r>
          <a:r>
            <a:rPr lang="en-US" sz="2000" kern="1200" dirty="0"/>
            <a:t>.</a:t>
          </a:r>
        </a:p>
      </dsp:txBody>
      <dsp:txXfrm>
        <a:off x="84530" y="422909"/>
        <a:ext cx="9131459" cy="1562540"/>
      </dsp:txXfrm>
    </dsp:sp>
    <dsp:sp modelId="{F7672529-E541-4DC8-8F2B-ABD507200167}">
      <dsp:nvSpPr>
        <dsp:cNvPr id="0" name=""/>
        <dsp:cNvSpPr/>
      </dsp:nvSpPr>
      <dsp:spPr>
        <a:xfrm>
          <a:off x="0" y="2127579"/>
          <a:ext cx="9300519" cy="173160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Nhưng</a:t>
          </a:r>
          <a:r>
            <a:rPr lang="en-US" sz="2000" kern="1200" dirty="0"/>
            <a:t> </a:t>
          </a:r>
          <a:r>
            <a:rPr lang="en-US" sz="2000" kern="1200" dirty="0" err="1"/>
            <a:t>cái</a:t>
          </a:r>
          <a:r>
            <a:rPr lang="en-US" sz="2000" kern="1200" dirty="0"/>
            <a:t> </a:t>
          </a:r>
          <a:r>
            <a:rPr lang="en-US" sz="2000" kern="1200" dirty="0" err="1"/>
            <a:t>gì</a:t>
          </a:r>
          <a:r>
            <a:rPr lang="en-US" sz="2000" kern="1200" dirty="0"/>
            <a:t> </a:t>
          </a:r>
          <a:r>
            <a:rPr lang="en-US" sz="2000" kern="1200" dirty="0" err="1"/>
            <a:t>cũng</a:t>
          </a:r>
          <a:r>
            <a:rPr lang="en-US" sz="2000" kern="1200" dirty="0"/>
            <a:t> </a:t>
          </a:r>
          <a:r>
            <a:rPr lang="en-US" sz="2000" kern="1200" dirty="0" err="1"/>
            <a:t>có</a:t>
          </a:r>
          <a:r>
            <a:rPr lang="en-US" sz="2000" kern="1200" dirty="0"/>
            <a:t> </a:t>
          </a:r>
          <a:r>
            <a:rPr lang="en-US" sz="2000" kern="1200" dirty="0" err="1"/>
            <a:t>hai</a:t>
          </a:r>
          <a:r>
            <a:rPr lang="en-US" sz="2000" kern="1200" dirty="0"/>
            <a:t> </a:t>
          </a:r>
          <a:r>
            <a:rPr lang="en-US" sz="2000" kern="1200" dirty="0" err="1"/>
            <a:t>mặt</a:t>
          </a:r>
          <a:r>
            <a:rPr lang="en-US" sz="2000" kern="1200" dirty="0"/>
            <a:t>. </a:t>
          </a:r>
          <a:r>
            <a:rPr lang="en-US" sz="2000" kern="1200" dirty="0" err="1"/>
            <a:t>Nhược</a:t>
          </a:r>
          <a:r>
            <a:rPr lang="en-US" sz="2000" kern="1200" dirty="0"/>
            <a:t> </a:t>
          </a:r>
          <a:r>
            <a:rPr lang="en-US" sz="2000" kern="1200" dirty="0" err="1"/>
            <a:t>điểm</a:t>
          </a:r>
          <a:r>
            <a:rPr lang="en-US" sz="2000" kern="1200" dirty="0"/>
            <a:t> </a:t>
          </a:r>
          <a:r>
            <a:rPr lang="en-US" sz="2000" kern="1200" dirty="0" err="1"/>
            <a:t>của</a:t>
          </a:r>
          <a:r>
            <a:rPr lang="en-US" sz="2000" kern="1200" dirty="0"/>
            <a:t> TURN </a:t>
          </a:r>
          <a:r>
            <a:rPr lang="en-US" sz="2000" kern="1200" dirty="0" err="1"/>
            <a:t>là</a:t>
          </a:r>
          <a:r>
            <a:rPr lang="en-US" sz="2000" kern="1200" dirty="0"/>
            <a:t> chi </a:t>
          </a:r>
          <a:r>
            <a:rPr lang="en-US" sz="2000" kern="1200" dirty="0" err="1"/>
            <a:t>phí</a:t>
          </a:r>
          <a:r>
            <a:rPr lang="en-US" sz="2000" kern="1200" dirty="0"/>
            <a:t> </a:t>
          </a:r>
          <a:r>
            <a:rPr lang="en-US" sz="2000" kern="1200" dirty="0" err="1"/>
            <a:t>sử</a:t>
          </a:r>
          <a:r>
            <a:rPr lang="en-US" sz="2000" kern="1200" dirty="0"/>
            <a:t> </a:t>
          </a:r>
          <a:r>
            <a:rPr lang="en-US" sz="2000" kern="1200" dirty="0" err="1"/>
            <a:t>dụng</a:t>
          </a:r>
          <a:r>
            <a:rPr lang="en-US" sz="2000" kern="1200" dirty="0"/>
            <a:t> </a:t>
          </a:r>
          <a:r>
            <a:rPr lang="en-US" sz="2000" kern="1200" dirty="0" err="1"/>
            <a:t>lớn</a:t>
          </a:r>
          <a:r>
            <a:rPr lang="en-US" sz="2000" kern="1200" dirty="0"/>
            <a:t>, </a:t>
          </a:r>
          <a:r>
            <a:rPr lang="en-US" sz="2000" kern="1200" dirty="0" err="1"/>
            <a:t>vì</a:t>
          </a:r>
          <a:r>
            <a:rPr lang="en-US" sz="2000" kern="1200" dirty="0"/>
            <a:t> </a:t>
          </a:r>
          <a:r>
            <a:rPr lang="en-US" sz="2000" kern="1200" dirty="0" err="1"/>
            <a:t>sẽ</a:t>
          </a:r>
          <a:r>
            <a:rPr lang="en-US" sz="2000" kern="1200" dirty="0"/>
            <a:t> </a:t>
          </a:r>
          <a:r>
            <a:rPr lang="en-US" sz="2000" kern="1200" dirty="0" err="1"/>
            <a:t>có</a:t>
          </a:r>
          <a:r>
            <a:rPr lang="en-US" sz="2000" kern="1200" dirty="0"/>
            <a:t> </a:t>
          </a:r>
          <a:r>
            <a:rPr lang="en-US" sz="2000" kern="1200" dirty="0" err="1"/>
            <a:t>một</a:t>
          </a:r>
          <a:r>
            <a:rPr lang="en-US" sz="2000" kern="1200" dirty="0"/>
            <a:t> </a:t>
          </a:r>
          <a:r>
            <a:rPr lang="en-US" sz="2000" kern="1200" dirty="0" err="1"/>
            <a:t>lưu</a:t>
          </a:r>
          <a:r>
            <a:rPr lang="en-US" sz="2000" kern="1200" dirty="0"/>
            <a:t> </a:t>
          </a:r>
          <a:r>
            <a:rPr lang="en-US" sz="2000" kern="1200" dirty="0" err="1"/>
            <a:t>lượng</a:t>
          </a:r>
          <a:r>
            <a:rPr lang="en-US" sz="2000" kern="1200" dirty="0"/>
            <a:t> </a:t>
          </a:r>
          <a:r>
            <a:rPr lang="en-US" sz="2000" kern="1200" dirty="0" err="1"/>
            <a:t>băng</a:t>
          </a:r>
          <a:r>
            <a:rPr lang="en-US" sz="2000" kern="1200" dirty="0"/>
            <a:t> </a:t>
          </a:r>
          <a:r>
            <a:rPr lang="en-US" sz="2000" kern="1200" dirty="0" err="1"/>
            <a:t>thông</a:t>
          </a:r>
          <a:r>
            <a:rPr lang="en-US" sz="2000" kern="1200" dirty="0"/>
            <a:t> </a:t>
          </a:r>
          <a:r>
            <a:rPr lang="en-US" sz="2000" kern="1200" dirty="0" err="1"/>
            <a:t>lớn</a:t>
          </a:r>
          <a:r>
            <a:rPr lang="en-US" sz="2000" kern="1200" dirty="0"/>
            <a:t> </a:t>
          </a:r>
          <a:r>
            <a:rPr lang="en-US" sz="2000" kern="1200" dirty="0" err="1"/>
            <a:t>được</a:t>
          </a:r>
          <a:r>
            <a:rPr lang="en-US" sz="2000" kern="1200" dirty="0"/>
            <a:t> </a:t>
          </a:r>
          <a:r>
            <a:rPr lang="en-US" sz="2000" kern="1200" dirty="0" err="1"/>
            <a:t>sử</a:t>
          </a:r>
          <a:r>
            <a:rPr lang="en-US" sz="2000" kern="1200" dirty="0"/>
            <a:t> </a:t>
          </a:r>
          <a:r>
            <a:rPr lang="en-US" sz="2000" kern="1200" dirty="0" err="1"/>
            <a:t>dụng</a:t>
          </a:r>
          <a:r>
            <a:rPr lang="en-US" sz="2000" kern="1200" dirty="0"/>
            <a:t>. </a:t>
          </a:r>
          <a:r>
            <a:rPr lang="en-US" sz="2000" kern="1200" dirty="0" err="1"/>
            <a:t>Nhất</a:t>
          </a:r>
          <a:r>
            <a:rPr lang="en-US" sz="2000" kern="1200" dirty="0"/>
            <a:t> </a:t>
          </a:r>
          <a:r>
            <a:rPr lang="en-US" sz="2000" kern="1200" dirty="0" err="1"/>
            <a:t>là</a:t>
          </a:r>
          <a:r>
            <a:rPr lang="en-US" sz="2000" kern="1200" dirty="0"/>
            <a:t> </a:t>
          </a:r>
          <a:r>
            <a:rPr lang="en-US" sz="2000" kern="1200" dirty="0" err="1"/>
            <a:t>với</a:t>
          </a:r>
          <a:r>
            <a:rPr lang="en-US" sz="2000" kern="1200" dirty="0"/>
            <a:t> </a:t>
          </a:r>
          <a:r>
            <a:rPr lang="en-US" sz="2000" kern="1200" dirty="0" err="1"/>
            <a:t>chất</a:t>
          </a:r>
          <a:r>
            <a:rPr lang="en-US" sz="2000" kern="1200" dirty="0"/>
            <a:t> </a:t>
          </a:r>
          <a:r>
            <a:rPr lang="en-US" sz="2000" kern="1200" dirty="0" err="1"/>
            <a:t>lượng</a:t>
          </a:r>
          <a:r>
            <a:rPr lang="en-US" sz="2000" kern="1200" dirty="0"/>
            <a:t> full HD hay video HD </a:t>
          </a:r>
          <a:r>
            <a:rPr lang="en-US" sz="2000" kern="1200" dirty="0" err="1"/>
            <a:t>nữa</a:t>
          </a:r>
          <a:r>
            <a:rPr lang="en-US" sz="2000" kern="1200" dirty="0"/>
            <a:t>.</a:t>
          </a:r>
        </a:p>
      </dsp:txBody>
      <dsp:txXfrm>
        <a:off x="84530" y="2212109"/>
        <a:ext cx="9131459" cy="15625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6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 </a:t>
          </a:r>
          <a:r>
            <a:rPr lang="en-US" sz="1300" kern="1200" dirty="0" err="1">
              <a:latin typeface="Arial" panose="020B0604020202020204" pitchFamily="34" charset="0"/>
              <a:cs typeface="Arial" panose="020B0604020202020204" pitchFamily="34" charset="0"/>
            </a:rPr>
            <a:t>Kiến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thức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chung</a:t>
          </a:r>
          <a:endParaRPr lang="en-US" sz="1300" kern="1200" dirty="0">
            <a:latin typeface="Arial" panose="020B0604020202020204" pitchFamily="34" charset="0"/>
            <a:cs typeface="Arial" panose="020B0604020202020204" pitchFamily="34" charset="0"/>
          </a:endParaRPr>
        </a:p>
      </dsp:txBody>
      <dsp:txXfrm>
        <a:off x="17363" y="19043"/>
        <a:ext cx="4405468" cy="320954"/>
      </dsp:txXfrm>
    </dsp:sp>
    <dsp:sp modelId="{E8E9E39E-2EF1-42C1-91CC-00A0D95BDC2B}">
      <dsp:nvSpPr>
        <dsp:cNvPr id="0" name=""/>
        <dsp:cNvSpPr/>
      </dsp:nvSpPr>
      <dsp:spPr>
        <a:xfrm>
          <a:off x="0" y="4120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2.1.5. </a:t>
          </a:r>
          <a:r>
            <a:rPr lang="en-US" sz="1300" b="1" i="1" kern="1200" dirty="0">
              <a:latin typeface="Arial" panose="020B0604020202020204" pitchFamily="34" charset="0"/>
              <a:cs typeface="Arial" panose="020B0604020202020204" pitchFamily="34" charset="0"/>
            </a:rPr>
            <a:t>ICE (Interactive Communication Establishment)</a:t>
          </a:r>
          <a:endParaRPr lang="en-US" sz="1300" kern="1200" dirty="0">
            <a:latin typeface="Arial" panose="020B0604020202020204" pitchFamily="34" charset="0"/>
            <a:cs typeface="Arial" panose="020B0604020202020204" pitchFamily="34" charset="0"/>
          </a:endParaRPr>
        </a:p>
      </dsp:txBody>
      <dsp:txXfrm>
        <a:off x="17363" y="429443"/>
        <a:ext cx="4405468" cy="32095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51D43-6027-4371-8926-156327FF53A6}">
      <dsp:nvSpPr>
        <dsp:cNvPr id="0" name=""/>
        <dsp:cNvSpPr/>
      </dsp:nvSpPr>
      <dsp:spPr>
        <a:xfrm>
          <a:off x="0" y="88265"/>
          <a:ext cx="9028670" cy="1061406"/>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ICE </a:t>
          </a:r>
          <a:r>
            <a:rPr lang="en-US" sz="1500" kern="1200" dirty="0" err="1"/>
            <a:t>là</a:t>
          </a:r>
          <a:r>
            <a:rPr lang="en-US" sz="1500" kern="1200" dirty="0"/>
            <a:t> </a:t>
          </a:r>
          <a:r>
            <a:rPr lang="en-US" sz="1500" kern="1200" dirty="0" err="1"/>
            <a:t>một</a:t>
          </a:r>
          <a:r>
            <a:rPr lang="en-US" sz="1500" kern="1200" dirty="0"/>
            <a:t> </a:t>
          </a:r>
          <a:r>
            <a:rPr lang="en-US" sz="1500" kern="1200" dirty="0" err="1"/>
            <a:t>giao</a:t>
          </a:r>
          <a:r>
            <a:rPr lang="en-US" sz="1500" kern="1200" dirty="0"/>
            <a:t> </a:t>
          </a:r>
          <a:r>
            <a:rPr lang="en-US" sz="1500" kern="1200" dirty="0" err="1"/>
            <a:t>thức</a:t>
          </a:r>
          <a:r>
            <a:rPr lang="en-US" sz="1500" kern="1200" dirty="0"/>
            <a:t> </a:t>
          </a:r>
          <a:r>
            <a:rPr lang="en-US" sz="1500" kern="1200" dirty="0" err="1"/>
            <a:t>được</a:t>
          </a:r>
          <a:r>
            <a:rPr lang="en-US" sz="1500" kern="1200" dirty="0"/>
            <a:t> </a:t>
          </a:r>
          <a:r>
            <a:rPr lang="en-US" sz="1500" kern="1200" dirty="0" err="1"/>
            <a:t>cùng</a:t>
          </a:r>
          <a:r>
            <a:rPr lang="en-US" sz="1500" kern="1200" dirty="0"/>
            <a:t> </a:t>
          </a:r>
          <a:r>
            <a:rPr lang="en-US" sz="1500" kern="1200" dirty="0" err="1"/>
            <a:t>để</a:t>
          </a:r>
          <a:r>
            <a:rPr lang="en-US" sz="1500" kern="1200" dirty="0"/>
            <a:t> </a:t>
          </a:r>
          <a:r>
            <a:rPr lang="en-US" sz="1500" kern="1200" dirty="0" err="1"/>
            <a:t>thiết</a:t>
          </a:r>
          <a:r>
            <a:rPr lang="en-US" sz="1500" kern="1200" dirty="0"/>
            <a:t> </a:t>
          </a:r>
          <a:r>
            <a:rPr lang="en-US" sz="1500" kern="1200" dirty="0" err="1"/>
            <a:t>lập</a:t>
          </a:r>
          <a:r>
            <a:rPr lang="en-US" sz="1500" kern="1200" dirty="0"/>
            <a:t> </a:t>
          </a:r>
          <a:r>
            <a:rPr lang="en-US" sz="1500" kern="1200" dirty="0" err="1"/>
            <a:t>phiên</a:t>
          </a:r>
          <a:r>
            <a:rPr lang="en-US" sz="1500" kern="1200" dirty="0"/>
            <a:t> media </a:t>
          </a:r>
          <a:r>
            <a:rPr lang="en-US" sz="1500" kern="1200" dirty="0" err="1"/>
            <a:t>dựa</a:t>
          </a:r>
          <a:r>
            <a:rPr lang="en-US" sz="1500" kern="1200" dirty="0"/>
            <a:t> </a:t>
          </a:r>
          <a:r>
            <a:rPr lang="en-US" sz="1500" kern="1200" dirty="0" err="1"/>
            <a:t>trên</a:t>
          </a:r>
          <a:r>
            <a:rPr lang="en-US" sz="1500" kern="1200" dirty="0"/>
            <a:t> UDP </a:t>
          </a:r>
          <a:r>
            <a:rPr lang="en-US" sz="1500" kern="1200" dirty="0" err="1"/>
            <a:t>đi</a:t>
          </a:r>
          <a:r>
            <a:rPr lang="en-US" sz="1500" kern="1200" dirty="0"/>
            <a:t> qua NAT </a:t>
          </a:r>
          <a:r>
            <a:rPr lang="en-US" sz="1500" kern="1200" dirty="0" err="1"/>
            <a:t>một</a:t>
          </a:r>
          <a:r>
            <a:rPr lang="en-US" sz="1500" kern="1200" dirty="0"/>
            <a:t> </a:t>
          </a:r>
          <a:r>
            <a:rPr lang="en-US" sz="1500" kern="1200" dirty="0" err="1"/>
            <a:t>cách</a:t>
          </a:r>
          <a:r>
            <a:rPr lang="en-US" sz="1500" kern="1200" dirty="0"/>
            <a:t> </a:t>
          </a:r>
          <a:r>
            <a:rPr lang="en-US" sz="1500" kern="1200" dirty="0" err="1"/>
            <a:t>nhanh</a:t>
          </a:r>
          <a:r>
            <a:rPr lang="en-US" sz="1500" kern="1200" dirty="0"/>
            <a:t> </a:t>
          </a:r>
          <a:r>
            <a:rPr lang="en-US" sz="1500" kern="1200" dirty="0" err="1"/>
            <a:t>nhất</a:t>
          </a:r>
          <a:r>
            <a:rPr lang="en-US" sz="1500" kern="1200" dirty="0"/>
            <a:t>.</a:t>
          </a:r>
        </a:p>
      </dsp:txBody>
      <dsp:txXfrm>
        <a:off x="51814" y="140079"/>
        <a:ext cx="8925042" cy="957778"/>
      </dsp:txXfrm>
    </dsp:sp>
    <dsp:sp modelId="{5463A3E1-52F6-458C-A115-01721A33738F}">
      <dsp:nvSpPr>
        <dsp:cNvPr id="0" name=""/>
        <dsp:cNvSpPr/>
      </dsp:nvSpPr>
      <dsp:spPr>
        <a:xfrm>
          <a:off x="0" y="1192871"/>
          <a:ext cx="9028670" cy="1061406"/>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ICE sẽ tìm đường tốt nhất để kết nối giữa các peer, nó thử tất cả khả năng có thể kết nối một cách song song và lựa chọn con đường hiệu quả nhất.</a:t>
          </a:r>
        </a:p>
      </dsp:txBody>
      <dsp:txXfrm>
        <a:off x="51814" y="1244685"/>
        <a:ext cx="8925042" cy="957778"/>
      </dsp:txXfrm>
    </dsp:sp>
    <dsp:sp modelId="{2AAD4510-8397-4312-A4E9-EA02008A4964}">
      <dsp:nvSpPr>
        <dsp:cNvPr id="0" name=""/>
        <dsp:cNvSpPr/>
      </dsp:nvSpPr>
      <dsp:spPr>
        <a:xfrm>
          <a:off x="0" y="2297478"/>
          <a:ext cx="9028670" cy="1061406"/>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Đầu tiên nó sẽ cố gắng tạo ra một kết nối bằng cách sử dụng địa chỉ thu được từ hệ điều hành và card mạng của thiết bị, nếu không thành công (có thể thiết bị đằng sau NAT) thì ICE sẽ lấy địa chỉ bên ngoài của thiết bị bằng cách sử dụng máy chủ STUN, nếu không thành công nữa thì nó sẽ chuyển lưu lượng mạng qua một máy chủ chuyển tiếp là TURN.</a:t>
          </a:r>
        </a:p>
      </dsp:txBody>
      <dsp:txXfrm>
        <a:off x="51814" y="2349292"/>
        <a:ext cx="8925042" cy="957778"/>
      </dsp:txXfrm>
    </dsp:sp>
    <dsp:sp modelId="{4303A9BE-5ECE-49BF-8AE9-A5D1D31FDD68}">
      <dsp:nvSpPr>
        <dsp:cNvPr id="0" name=""/>
        <dsp:cNvSpPr/>
      </dsp:nvSpPr>
      <dsp:spPr>
        <a:xfrm>
          <a:off x="0" y="3402085"/>
          <a:ext cx="9028670" cy="1061406"/>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Nói dễ hiểu hơn là ICE xài STUN xong không được thì đi xài TURN.</a:t>
          </a:r>
        </a:p>
      </dsp:txBody>
      <dsp:txXfrm>
        <a:off x="51814" y="3453899"/>
        <a:ext cx="8925042" cy="9577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6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 </a:t>
          </a:r>
          <a:r>
            <a:rPr lang="en-US" sz="1300" kern="1200" dirty="0" err="1">
              <a:latin typeface="Arial" panose="020B0604020202020204" pitchFamily="34" charset="0"/>
              <a:cs typeface="Arial" panose="020B0604020202020204" pitchFamily="34" charset="0"/>
            </a:rPr>
            <a:t>Kiến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thức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chung</a:t>
          </a:r>
          <a:endParaRPr lang="en-US" sz="1300" kern="1200" dirty="0">
            <a:latin typeface="Arial" panose="020B0604020202020204" pitchFamily="34" charset="0"/>
            <a:cs typeface="Arial" panose="020B0604020202020204" pitchFamily="34" charset="0"/>
          </a:endParaRPr>
        </a:p>
      </dsp:txBody>
      <dsp:txXfrm>
        <a:off x="17363" y="19043"/>
        <a:ext cx="4405468" cy="320954"/>
      </dsp:txXfrm>
    </dsp:sp>
    <dsp:sp modelId="{E8E9E39E-2EF1-42C1-91CC-00A0D95BDC2B}">
      <dsp:nvSpPr>
        <dsp:cNvPr id="0" name=""/>
        <dsp:cNvSpPr/>
      </dsp:nvSpPr>
      <dsp:spPr>
        <a:xfrm>
          <a:off x="0" y="4120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2.2. </a:t>
          </a:r>
          <a:r>
            <a:rPr lang="en-US" sz="1300" b="1" i="1" kern="1200" dirty="0">
              <a:latin typeface="Arial" panose="020B0604020202020204" pitchFamily="34" charset="0"/>
              <a:cs typeface="Arial" panose="020B0604020202020204" pitchFamily="34" charset="0"/>
            </a:rPr>
            <a:t>NodeJS</a:t>
          </a:r>
          <a:endParaRPr lang="en-US" sz="1300" kern="1200" dirty="0">
            <a:latin typeface="Arial" panose="020B0604020202020204" pitchFamily="34" charset="0"/>
            <a:cs typeface="Arial" panose="020B0604020202020204" pitchFamily="34" charset="0"/>
          </a:endParaRPr>
        </a:p>
      </dsp:txBody>
      <dsp:txXfrm>
        <a:off x="17363" y="429443"/>
        <a:ext cx="4405468" cy="32095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A2959-4D46-4C80-B5C2-2EA294B252BA}">
      <dsp:nvSpPr>
        <dsp:cNvPr id="0" name=""/>
        <dsp:cNvSpPr/>
      </dsp:nvSpPr>
      <dsp:spPr>
        <a:xfrm>
          <a:off x="0" y="0"/>
          <a:ext cx="9292281" cy="76752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Node.js </a:t>
          </a:r>
          <a:r>
            <a:rPr lang="en-US" sz="1800" kern="1200" dirty="0" err="1">
              <a:latin typeface="Arial" panose="020B0604020202020204" pitchFamily="34" charset="0"/>
              <a:cs typeface="Arial" panose="020B0604020202020204" pitchFamily="34" charset="0"/>
            </a:rPr>
            <a:t>là</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một</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nền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tảng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chạy</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trên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môi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trường</a:t>
          </a:r>
          <a:r>
            <a:rPr lang="en-US" sz="1800" kern="1200" dirty="0">
              <a:latin typeface="Arial" panose="020B0604020202020204" pitchFamily="34" charset="0"/>
              <a:cs typeface="Arial" panose="020B0604020202020204" pitchFamily="34" charset="0"/>
            </a:rPr>
            <a:t> V8 JavaScript runtime - </a:t>
          </a:r>
          <a:r>
            <a:rPr lang="en-US" sz="1800" kern="1200" dirty="0" err="1">
              <a:latin typeface="Arial" panose="020B0604020202020204" pitchFamily="34" charset="0"/>
              <a:cs typeface="Arial" panose="020B0604020202020204" pitchFamily="34" charset="0"/>
            </a:rPr>
            <a:t>một</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trình</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thông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dịch</a:t>
          </a:r>
          <a:r>
            <a:rPr lang="en-US" sz="1800" kern="1200" dirty="0">
              <a:latin typeface="Arial" panose="020B0604020202020204" pitchFamily="34" charset="0"/>
              <a:cs typeface="Arial" panose="020B0604020202020204" pitchFamily="34" charset="0"/>
            </a:rPr>
            <a:t> JavaScript </a:t>
          </a:r>
          <a:r>
            <a:rPr lang="en-US" sz="1800" kern="1200" dirty="0" err="1">
              <a:latin typeface="Arial" panose="020B0604020202020204" pitchFamily="34" charset="0"/>
              <a:cs typeface="Arial" panose="020B0604020202020204" pitchFamily="34" charset="0"/>
            </a:rPr>
            <a:t>cực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nhanh</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chạy</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trên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trình</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duyệt</a:t>
          </a:r>
          <a:r>
            <a:rPr lang="en-US" sz="1800" kern="1200" dirty="0">
              <a:latin typeface="Arial" panose="020B0604020202020204" pitchFamily="34" charset="0"/>
              <a:cs typeface="Arial" panose="020B0604020202020204" pitchFamily="34" charset="0"/>
            </a:rPr>
            <a:t> Chrome</a:t>
          </a:r>
        </a:p>
      </dsp:txBody>
      <dsp:txXfrm>
        <a:off x="37467" y="37467"/>
        <a:ext cx="9217347" cy="6925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B1F65-FEF9-402C-9452-42AC93974A09}">
      <dsp:nvSpPr>
        <dsp:cNvPr id="0" name=""/>
        <dsp:cNvSpPr/>
      </dsp:nvSpPr>
      <dsp:spPr>
        <a:xfrm>
          <a:off x="0" y="0"/>
          <a:ext cx="9226379" cy="46800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latin typeface="Arial" panose="020B0604020202020204" pitchFamily="34" charset="0"/>
              <a:cs typeface="Arial" panose="020B0604020202020204" pitchFamily="34" charset="0"/>
            </a:rPr>
            <a:t>Ưu</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điểm</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về</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tốc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độ</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thực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thi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và</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khả</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năng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mở</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rộng</a:t>
          </a:r>
          <a:r>
            <a:rPr lang="en-US" sz="1800" kern="1200" dirty="0">
              <a:latin typeface="Arial" panose="020B0604020202020204" pitchFamily="34" charset="0"/>
              <a:cs typeface="Arial" panose="020B0604020202020204" pitchFamily="34" charset="0"/>
            </a:rPr>
            <a:t>. NodeJS </a:t>
          </a:r>
          <a:r>
            <a:rPr lang="en-US" sz="1800" kern="1200" dirty="0" err="1">
              <a:latin typeface="Arial" panose="020B0604020202020204" pitchFamily="34" charset="0"/>
              <a:cs typeface="Arial" panose="020B0604020202020204" pitchFamily="34" charset="0"/>
            </a:rPr>
            <a:t>có</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tốc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độ</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rất</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nhanh</a:t>
          </a:r>
          <a:endParaRPr lang="en-US" sz="1800" kern="1200" dirty="0">
            <a:latin typeface="Arial" panose="020B0604020202020204" pitchFamily="34" charset="0"/>
            <a:cs typeface="Arial" panose="020B0604020202020204" pitchFamily="34" charset="0"/>
          </a:endParaRPr>
        </a:p>
      </dsp:txBody>
      <dsp:txXfrm>
        <a:off x="22846" y="22846"/>
        <a:ext cx="9180687" cy="422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2120"/>
          <a:ext cx="2723823" cy="3510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panose="020B0604020202020204" pitchFamily="34" charset="0"/>
              <a:cs typeface="Arial" panose="020B0604020202020204" pitchFamily="34" charset="0"/>
            </a:rPr>
            <a:t>1. </a:t>
          </a:r>
          <a:r>
            <a:rPr lang="en-US" sz="1500" kern="1200" dirty="0" err="1">
              <a:latin typeface="Arial" panose="020B0604020202020204" pitchFamily="34" charset="0"/>
              <a:cs typeface="Arial" panose="020B0604020202020204" pitchFamily="34" charset="0"/>
            </a:rPr>
            <a:t>Giới</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thiệu</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chung</a:t>
          </a:r>
          <a:endParaRPr lang="en-US" sz="1500" kern="1200" dirty="0">
            <a:latin typeface="Arial" panose="020B0604020202020204" pitchFamily="34" charset="0"/>
            <a:cs typeface="Arial" panose="020B0604020202020204" pitchFamily="34" charset="0"/>
          </a:endParaRPr>
        </a:p>
      </dsp:txBody>
      <dsp:txXfrm>
        <a:off x="17134" y="29254"/>
        <a:ext cx="2689555" cy="316732"/>
      </dsp:txXfrm>
    </dsp:sp>
    <dsp:sp modelId="{E8E9E39E-2EF1-42C1-91CC-00A0D95BDC2B}">
      <dsp:nvSpPr>
        <dsp:cNvPr id="0" name=""/>
        <dsp:cNvSpPr/>
      </dsp:nvSpPr>
      <dsp:spPr>
        <a:xfrm>
          <a:off x="0" y="406320"/>
          <a:ext cx="2723823" cy="3510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panose="020B0604020202020204" pitchFamily="34" charset="0"/>
              <a:cs typeface="Arial" panose="020B0604020202020204" pitchFamily="34" charset="0"/>
            </a:rPr>
            <a:t>1.1. </a:t>
          </a:r>
          <a:r>
            <a:rPr lang="en-US" sz="1500" kern="1200" dirty="0" err="1">
              <a:latin typeface="Arial" panose="020B0604020202020204" pitchFamily="34" charset="0"/>
              <a:cs typeface="Arial" panose="020B0604020202020204" pitchFamily="34" charset="0"/>
            </a:rPr>
            <a:t>Giới</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thiệu</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đề</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tài</a:t>
          </a:r>
          <a:endParaRPr lang="en-US" sz="1500" kern="1200" dirty="0">
            <a:latin typeface="Arial" panose="020B0604020202020204" pitchFamily="34" charset="0"/>
            <a:cs typeface="Arial" panose="020B0604020202020204" pitchFamily="34" charset="0"/>
          </a:endParaRPr>
        </a:p>
      </dsp:txBody>
      <dsp:txXfrm>
        <a:off x="17134" y="423454"/>
        <a:ext cx="2689555" cy="31673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A9C6E-B698-4F92-B672-BE35D08421A0}">
      <dsp:nvSpPr>
        <dsp:cNvPr id="0" name=""/>
        <dsp:cNvSpPr/>
      </dsp:nvSpPr>
      <dsp:spPr>
        <a:xfrm>
          <a:off x="0" y="101"/>
          <a:ext cx="9292280" cy="646127"/>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latin typeface="Arial" panose="020B0604020202020204" pitchFamily="34" charset="0"/>
              <a:cs typeface="Arial" panose="020B0604020202020204" pitchFamily="34" charset="0"/>
            </a:rPr>
            <a:t>Giống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như</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hầu</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hết</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các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công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nghệ</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mới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việc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triển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khai</a:t>
          </a:r>
          <a:r>
            <a:rPr lang="en-US" sz="1800" kern="1200" dirty="0">
              <a:latin typeface="Arial" panose="020B0604020202020204" pitchFamily="34" charset="0"/>
              <a:cs typeface="Arial" panose="020B0604020202020204" pitchFamily="34" charset="0"/>
            </a:rPr>
            <a:t> NodeJS </a:t>
          </a:r>
          <a:r>
            <a:rPr lang="en-US" sz="1800" kern="1200" dirty="0" err="1">
              <a:latin typeface="Arial" panose="020B0604020202020204" pitchFamily="34" charset="0"/>
              <a:cs typeface="Arial" panose="020B0604020202020204" pitchFamily="34" charset="0"/>
            </a:rPr>
            <a:t>trên</a:t>
          </a:r>
          <a:r>
            <a:rPr lang="en-US" sz="1800" kern="1200" dirty="0">
              <a:latin typeface="Arial" panose="020B0604020202020204" pitchFamily="34" charset="0"/>
              <a:cs typeface="Arial" panose="020B0604020202020204" pitchFamily="34" charset="0"/>
            </a:rPr>
            <a:t> host </a:t>
          </a:r>
          <a:r>
            <a:rPr lang="en-US" sz="1800" kern="1200" dirty="0" err="1">
              <a:latin typeface="Arial" panose="020B0604020202020204" pitchFamily="34" charset="0"/>
              <a:cs typeface="Arial" panose="020B0604020202020204" pitchFamily="34" charset="0"/>
            </a:rPr>
            <a:t>không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phải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là</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điều</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dễ</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dàng</a:t>
          </a:r>
          <a:endParaRPr lang="en-US" sz="1800" kern="1200" dirty="0">
            <a:latin typeface="Arial" panose="020B0604020202020204" pitchFamily="34" charset="0"/>
            <a:cs typeface="Arial" panose="020B0604020202020204" pitchFamily="34" charset="0"/>
          </a:endParaRPr>
        </a:p>
      </dsp:txBody>
      <dsp:txXfrm>
        <a:off x="31541" y="31642"/>
        <a:ext cx="9229198" cy="58304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6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 </a:t>
          </a:r>
          <a:r>
            <a:rPr lang="en-US" sz="1300" kern="1200" dirty="0" err="1">
              <a:latin typeface="Arial" panose="020B0604020202020204" pitchFamily="34" charset="0"/>
              <a:cs typeface="Arial" panose="020B0604020202020204" pitchFamily="34" charset="0"/>
            </a:rPr>
            <a:t>Kiến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thức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chung</a:t>
          </a:r>
          <a:endParaRPr lang="en-US" sz="1300" kern="1200" dirty="0">
            <a:latin typeface="Arial" panose="020B0604020202020204" pitchFamily="34" charset="0"/>
            <a:cs typeface="Arial" panose="020B0604020202020204" pitchFamily="34" charset="0"/>
          </a:endParaRPr>
        </a:p>
      </dsp:txBody>
      <dsp:txXfrm>
        <a:off x="17363" y="19043"/>
        <a:ext cx="4405468" cy="320954"/>
      </dsp:txXfrm>
    </dsp:sp>
    <dsp:sp modelId="{E8E9E39E-2EF1-42C1-91CC-00A0D95BDC2B}">
      <dsp:nvSpPr>
        <dsp:cNvPr id="0" name=""/>
        <dsp:cNvSpPr/>
      </dsp:nvSpPr>
      <dsp:spPr>
        <a:xfrm>
          <a:off x="0" y="4120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2.3. MongoDB</a:t>
          </a:r>
        </a:p>
      </dsp:txBody>
      <dsp:txXfrm>
        <a:off x="17363" y="429443"/>
        <a:ext cx="4405468" cy="32095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C9B49-EC20-4E79-9B71-1D6ACBFD80C4}">
      <dsp:nvSpPr>
        <dsp:cNvPr id="0" name=""/>
        <dsp:cNvSpPr/>
      </dsp:nvSpPr>
      <dsp:spPr>
        <a:xfrm>
          <a:off x="0" y="4925"/>
          <a:ext cx="9292281" cy="6364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MongoDB </a:t>
          </a:r>
          <a:r>
            <a:rPr lang="en-US" sz="1600" kern="1200" dirty="0" err="1"/>
            <a:t>là</a:t>
          </a:r>
          <a:r>
            <a:rPr lang="en-US" sz="1600" kern="1200" dirty="0"/>
            <a:t> </a:t>
          </a:r>
          <a:r>
            <a:rPr lang="en-US" sz="1600" kern="1200" dirty="0" err="1"/>
            <a:t>một</a:t>
          </a:r>
          <a:r>
            <a:rPr lang="en-US" sz="1600" kern="1200" dirty="0"/>
            <a:t> </a:t>
          </a:r>
          <a:r>
            <a:rPr lang="en-US" sz="1600" kern="1200" dirty="0" err="1"/>
            <a:t>hệ</a:t>
          </a:r>
          <a:r>
            <a:rPr lang="en-US" sz="1600" kern="1200" dirty="0"/>
            <a:t> </a:t>
          </a:r>
          <a:r>
            <a:rPr lang="en-US" sz="1600" kern="1200" dirty="0" err="1"/>
            <a:t>quản</a:t>
          </a:r>
          <a:r>
            <a:rPr lang="en-US" sz="1600" kern="1200" dirty="0"/>
            <a:t> </a:t>
          </a:r>
          <a:r>
            <a:rPr lang="en-US" sz="1600" kern="1200" dirty="0" err="1"/>
            <a:t>trị</a:t>
          </a:r>
          <a:r>
            <a:rPr lang="en-US" sz="1600" kern="1200" dirty="0"/>
            <a:t> </a:t>
          </a:r>
          <a:r>
            <a:rPr lang="en-US" sz="1600" kern="1200" dirty="0" err="1"/>
            <a:t>cơ</a:t>
          </a:r>
          <a:r>
            <a:rPr lang="en-US" sz="1600" kern="1200" dirty="0"/>
            <a:t> </a:t>
          </a:r>
          <a:r>
            <a:rPr lang="en-US" sz="1600" kern="1200" dirty="0" err="1"/>
            <a:t>sở</a:t>
          </a:r>
          <a:r>
            <a:rPr lang="en-US" sz="1600" kern="1200" dirty="0"/>
            <a:t> </a:t>
          </a:r>
          <a:r>
            <a:rPr lang="en-US" sz="1600" kern="1200" dirty="0" err="1"/>
            <a:t>dữ</a:t>
          </a:r>
          <a:r>
            <a:rPr lang="en-US" sz="1600" kern="1200" dirty="0"/>
            <a:t> </a:t>
          </a:r>
          <a:r>
            <a:rPr lang="en-US" sz="1600" kern="1200" dirty="0" err="1"/>
            <a:t>liệu</a:t>
          </a:r>
          <a:r>
            <a:rPr lang="en-US" sz="1600" kern="1200" dirty="0"/>
            <a:t> </a:t>
          </a:r>
          <a:r>
            <a:rPr lang="en-US" sz="1600" kern="1200" dirty="0" err="1"/>
            <a:t>mã</a:t>
          </a:r>
          <a:r>
            <a:rPr lang="en-US" sz="1600" kern="1200" dirty="0"/>
            <a:t> </a:t>
          </a:r>
          <a:r>
            <a:rPr lang="en-US" sz="1600" kern="1200" dirty="0" err="1"/>
            <a:t>nguồn</a:t>
          </a:r>
          <a:r>
            <a:rPr lang="en-US" sz="1600" kern="1200" dirty="0"/>
            <a:t> </a:t>
          </a:r>
          <a:r>
            <a:rPr lang="en-US" sz="1600" kern="1200" dirty="0" err="1"/>
            <a:t>mở</a:t>
          </a:r>
          <a:r>
            <a:rPr lang="en-US" sz="1600" kern="1200" dirty="0"/>
            <a:t>, </a:t>
          </a:r>
          <a:r>
            <a:rPr lang="en-US" sz="1600" kern="1200" dirty="0" err="1"/>
            <a:t>là</a:t>
          </a:r>
          <a:r>
            <a:rPr lang="en-US" sz="1600" kern="1200" dirty="0"/>
            <a:t> CSDL </a:t>
          </a:r>
          <a:r>
            <a:rPr lang="en-US" sz="1600" kern="1200" dirty="0" err="1"/>
            <a:t>thuộc</a:t>
          </a:r>
          <a:r>
            <a:rPr lang="en-US" sz="1600" kern="1200" dirty="0"/>
            <a:t> </a:t>
          </a:r>
          <a:r>
            <a:rPr lang="en-US" sz="1600" kern="1200" dirty="0" err="1"/>
            <a:t>NoSql</a:t>
          </a:r>
          <a:r>
            <a:rPr lang="en-US" sz="1600" kern="1200" dirty="0"/>
            <a:t> </a:t>
          </a:r>
          <a:r>
            <a:rPr lang="en-US" sz="1600" kern="1200" dirty="0" err="1"/>
            <a:t>và</a:t>
          </a:r>
          <a:r>
            <a:rPr lang="en-US" sz="1600" kern="1200" dirty="0"/>
            <a:t> </a:t>
          </a:r>
          <a:r>
            <a:rPr lang="en-US" sz="1600" kern="1200" dirty="0" err="1"/>
            <a:t>được</a:t>
          </a:r>
          <a:r>
            <a:rPr lang="en-US" sz="1600" kern="1200" dirty="0"/>
            <a:t> </a:t>
          </a:r>
          <a:r>
            <a:rPr lang="en-US" sz="1600" kern="1200" dirty="0" err="1"/>
            <a:t>hàng</a:t>
          </a:r>
          <a:r>
            <a:rPr lang="en-US" sz="1600" kern="1200" dirty="0"/>
            <a:t> </a:t>
          </a:r>
          <a:r>
            <a:rPr lang="en-US" sz="1600" kern="1200" dirty="0" err="1"/>
            <a:t>triệu</a:t>
          </a:r>
          <a:r>
            <a:rPr lang="en-US" sz="1600" kern="1200" dirty="0"/>
            <a:t> </a:t>
          </a:r>
          <a:r>
            <a:rPr lang="en-US" sz="1600" kern="1200" dirty="0" err="1"/>
            <a:t>người</a:t>
          </a:r>
          <a:r>
            <a:rPr lang="en-US" sz="1600" kern="1200" dirty="0"/>
            <a:t> </a:t>
          </a:r>
          <a:r>
            <a:rPr lang="en-US" sz="1600" kern="1200" dirty="0" err="1"/>
            <a:t>sử</a:t>
          </a:r>
          <a:r>
            <a:rPr lang="en-US" sz="1600" kern="1200" dirty="0"/>
            <a:t> </a:t>
          </a:r>
          <a:r>
            <a:rPr lang="en-US" sz="1600" kern="1200" dirty="0" err="1"/>
            <a:t>dụng</a:t>
          </a:r>
          <a:endParaRPr lang="en-US" sz="1600" kern="1200" dirty="0"/>
        </a:p>
      </dsp:txBody>
      <dsp:txXfrm>
        <a:off x="31070" y="35995"/>
        <a:ext cx="9230141" cy="5743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DAECA-B7A8-4B7E-81B4-D65AFB08270C}">
      <dsp:nvSpPr>
        <dsp:cNvPr id="0" name=""/>
        <dsp:cNvSpPr/>
      </dsp:nvSpPr>
      <dsp:spPr>
        <a:xfrm>
          <a:off x="0" y="4925"/>
          <a:ext cx="9292280" cy="6364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Do MongoDB </a:t>
          </a:r>
          <a:r>
            <a:rPr lang="en-US" sz="1600" kern="1200" dirty="0" err="1"/>
            <a:t>sử</a:t>
          </a:r>
          <a:r>
            <a:rPr lang="en-US" sz="1600" kern="1200" dirty="0"/>
            <a:t> </a:t>
          </a:r>
          <a:r>
            <a:rPr lang="en-US" sz="1600" kern="1200" dirty="0" err="1"/>
            <a:t>dụng</a:t>
          </a:r>
          <a:r>
            <a:rPr lang="en-US" sz="1600" kern="1200" dirty="0"/>
            <a:t> </a:t>
          </a:r>
          <a:r>
            <a:rPr lang="en-US" sz="1600" kern="1200" dirty="0" err="1"/>
            <a:t>lưu</a:t>
          </a:r>
          <a:r>
            <a:rPr lang="en-US" sz="1600" kern="1200" dirty="0"/>
            <a:t> </a:t>
          </a:r>
          <a:r>
            <a:rPr lang="en-US" sz="1600" kern="1200" dirty="0" err="1"/>
            <a:t>trữ</a:t>
          </a:r>
          <a:r>
            <a:rPr lang="en-US" sz="1600" kern="1200" dirty="0"/>
            <a:t> </a:t>
          </a:r>
          <a:r>
            <a:rPr lang="en-US" sz="1600" kern="1200" dirty="0" err="1"/>
            <a:t>dữ</a:t>
          </a:r>
          <a:r>
            <a:rPr lang="en-US" sz="1600" kern="1200" dirty="0"/>
            <a:t> </a:t>
          </a:r>
          <a:r>
            <a:rPr lang="en-US" sz="1600" kern="1200" dirty="0" err="1"/>
            <a:t>liệu</a:t>
          </a:r>
          <a:r>
            <a:rPr lang="en-US" sz="1600" kern="1200" dirty="0"/>
            <a:t> </a:t>
          </a:r>
          <a:r>
            <a:rPr lang="en-US" sz="1600" kern="1200" dirty="0" err="1"/>
            <a:t>dưới</a:t>
          </a:r>
          <a:r>
            <a:rPr lang="en-US" sz="1600" kern="1200" dirty="0"/>
            <a:t> </a:t>
          </a:r>
          <a:r>
            <a:rPr lang="en-US" sz="1600" kern="1200" dirty="0" err="1"/>
            <a:t>dạng</a:t>
          </a:r>
          <a:r>
            <a:rPr lang="en-US" sz="1600" kern="1200" dirty="0"/>
            <a:t> Document JSON </a:t>
          </a:r>
          <a:r>
            <a:rPr lang="en-US" sz="1600" kern="1200" dirty="0" err="1"/>
            <a:t>nên</a:t>
          </a:r>
          <a:r>
            <a:rPr lang="en-US" sz="1600" kern="1200" dirty="0"/>
            <a:t> </a:t>
          </a:r>
          <a:r>
            <a:rPr lang="en-US" sz="1600" kern="1200" dirty="0" err="1"/>
            <a:t>mỗi</a:t>
          </a:r>
          <a:r>
            <a:rPr lang="en-US" sz="1600" kern="1200" dirty="0"/>
            <a:t> </a:t>
          </a:r>
          <a:r>
            <a:rPr lang="en-US" sz="1600" kern="1200" dirty="0" err="1"/>
            <a:t>một</a:t>
          </a:r>
          <a:r>
            <a:rPr lang="en-US" sz="1600" kern="1200" dirty="0"/>
            <a:t> collection </a:t>
          </a:r>
          <a:r>
            <a:rPr lang="en-US" sz="1600" kern="1200" dirty="0" err="1"/>
            <a:t>sẽ</a:t>
          </a:r>
          <a:r>
            <a:rPr lang="en-US" sz="1600" kern="1200" dirty="0"/>
            <a:t> </a:t>
          </a:r>
          <a:r>
            <a:rPr lang="en-US" sz="1600" kern="1200" dirty="0" err="1"/>
            <a:t>có</a:t>
          </a:r>
          <a:r>
            <a:rPr lang="en-US" sz="1600" kern="1200" dirty="0"/>
            <a:t> </a:t>
          </a:r>
          <a:r>
            <a:rPr lang="en-US" sz="1600" kern="1200" dirty="0" err="1"/>
            <a:t>các</a:t>
          </a:r>
          <a:r>
            <a:rPr lang="en-US" sz="1600" kern="1200" dirty="0"/>
            <a:t> </a:t>
          </a:r>
          <a:r>
            <a:rPr lang="en-US" sz="1600" kern="1200" dirty="0" err="1"/>
            <a:t>kích</a:t>
          </a:r>
          <a:r>
            <a:rPr lang="en-US" sz="1600" kern="1200" dirty="0"/>
            <a:t> </a:t>
          </a:r>
          <a:r>
            <a:rPr lang="en-US" sz="1600" kern="1200" dirty="0" err="1"/>
            <a:t>cỡ</a:t>
          </a:r>
          <a:r>
            <a:rPr lang="en-US" sz="1600" kern="1200" dirty="0"/>
            <a:t> </a:t>
          </a:r>
          <a:r>
            <a:rPr lang="en-US" sz="1600" kern="1200" dirty="0" err="1"/>
            <a:t>và</a:t>
          </a:r>
          <a:r>
            <a:rPr lang="en-US" sz="1600" kern="1200" dirty="0"/>
            <a:t> </a:t>
          </a:r>
          <a:r>
            <a:rPr lang="en-US" sz="1600" kern="1200" dirty="0" err="1"/>
            <a:t>các</a:t>
          </a:r>
          <a:r>
            <a:rPr lang="en-US" sz="1600" kern="1200" dirty="0"/>
            <a:t> document </a:t>
          </a:r>
          <a:r>
            <a:rPr lang="en-US" sz="1600" kern="1200" dirty="0" err="1"/>
            <a:t>khác</a:t>
          </a:r>
          <a:r>
            <a:rPr lang="en-US" sz="1600" kern="1200" dirty="0"/>
            <a:t> </a:t>
          </a:r>
          <a:r>
            <a:rPr lang="en-US" sz="1600" kern="1200" dirty="0" err="1"/>
            <a:t>nhau</a:t>
          </a:r>
          <a:r>
            <a:rPr lang="en-US" sz="1600" kern="1200" dirty="0"/>
            <a:t>, </a:t>
          </a:r>
          <a:r>
            <a:rPr lang="en-US" sz="1600" kern="1200" dirty="0" err="1"/>
            <a:t>linh</a:t>
          </a:r>
          <a:r>
            <a:rPr lang="en-US" sz="1600" kern="1200" dirty="0"/>
            <a:t> </a:t>
          </a:r>
          <a:r>
            <a:rPr lang="en-US" sz="1600" kern="1200" dirty="0" err="1"/>
            <a:t>hoạt</a:t>
          </a:r>
          <a:r>
            <a:rPr lang="en-US" sz="1600" kern="1200" dirty="0"/>
            <a:t> </a:t>
          </a:r>
          <a:r>
            <a:rPr lang="en-US" sz="1600" kern="1200" dirty="0" err="1"/>
            <a:t>trong</a:t>
          </a:r>
          <a:r>
            <a:rPr lang="en-US" sz="1600" kern="1200" dirty="0"/>
            <a:t> </a:t>
          </a:r>
          <a:r>
            <a:rPr lang="en-US" sz="1600" kern="1200" dirty="0" err="1"/>
            <a:t>việc</a:t>
          </a:r>
          <a:r>
            <a:rPr lang="en-US" sz="1600" kern="1200" dirty="0"/>
            <a:t> </a:t>
          </a:r>
          <a:r>
            <a:rPr lang="en-US" sz="1600" kern="1200" dirty="0" err="1"/>
            <a:t>lưu</a:t>
          </a:r>
          <a:r>
            <a:rPr lang="en-US" sz="1600" kern="1200" dirty="0"/>
            <a:t> </a:t>
          </a:r>
          <a:r>
            <a:rPr lang="en-US" sz="1600" kern="1200" dirty="0" err="1"/>
            <a:t>trữ</a:t>
          </a:r>
          <a:r>
            <a:rPr lang="en-US" sz="1600" kern="1200" dirty="0"/>
            <a:t> </a:t>
          </a:r>
          <a:r>
            <a:rPr lang="en-US" sz="1600" kern="1200" dirty="0" err="1"/>
            <a:t>dữ</a:t>
          </a:r>
          <a:r>
            <a:rPr lang="en-US" sz="1600" kern="1200" dirty="0"/>
            <a:t> </a:t>
          </a:r>
          <a:r>
            <a:rPr lang="en-US" sz="1600" kern="1200" dirty="0" err="1"/>
            <a:t>liệu</a:t>
          </a:r>
          <a:endParaRPr lang="en-US" sz="1600" kern="1200" dirty="0"/>
        </a:p>
      </dsp:txBody>
      <dsp:txXfrm>
        <a:off x="31070" y="35995"/>
        <a:ext cx="9230140" cy="57434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4FD34-B1B1-41FA-85E6-536ABA065FFE}">
      <dsp:nvSpPr>
        <dsp:cNvPr id="0" name=""/>
        <dsp:cNvSpPr/>
      </dsp:nvSpPr>
      <dsp:spPr>
        <a:xfrm>
          <a:off x="0" y="4925"/>
          <a:ext cx="9292279" cy="6364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MongoDB </a:t>
          </a:r>
          <a:r>
            <a:rPr lang="en-US" sz="1600" kern="1200" dirty="0" err="1"/>
            <a:t>không</a:t>
          </a:r>
          <a:r>
            <a:rPr lang="en-US" sz="1600" kern="1200" dirty="0"/>
            <a:t> </a:t>
          </a:r>
          <a:r>
            <a:rPr lang="en-US" sz="1600" kern="1200" dirty="0" err="1"/>
            <a:t>có</a:t>
          </a:r>
          <a:r>
            <a:rPr lang="en-US" sz="1600" kern="1200" dirty="0"/>
            <a:t> </a:t>
          </a:r>
          <a:r>
            <a:rPr lang="en-US" sz="1600" kern="1200" dirty="0" err="1"/>
            <a:t>các</a:t>
          </a:r>
          <a:r>
            <a:rPr lang="en-US" sz="1600" kern="1200" dirty="0"/>
            <a:t> </a:t>
          </a:r>
          <a:r>
            <a:rPr lang="en-US" sz="1600" kern="1200" dirty="0" err="1"/>
            <a:t>tính</a:t>
          </a:r>
          <a:r>
            <a:rPr lang="en-US" sz="1600" kern="1200" dirty="0"/>
            <a:t> </a:t>
          </a:r>
          <a:r>
            <a:rPr lang="en-US" sz="1600" kern="1200" dirty="0" err="1"/>
            <a:t>chất</a:t>
          </a:r>
          <a:r>
            <a:rPr lang="en-US" sz="1600" kern="1200" dirty="0"/>
            <a:t> </a:t>
          </a:r>
          <a:r>
            <a:rPr lang="en-US" sz="1600" kern="1200" dirty="0" err="1"/>
            <a:t>ràng</a:t>
          </a:r>
          <a:r>
            <a:rPr lang="en-US" sz="1600" kern="1200" dirty="0"/>
            <a:t> </a:t>
          </a:r>
          <a:r>
            <a:rPr lang="en-US" sz="1600" kern="1200" dirty="0" err="1"/>
            <a:t>buộc</a:t>
          </a:r>
          <a:r>
            <a:rPr lang="en-US" sz="1600" kern="1200" dirty="0"/>
            <a:t> </a:t>
          </a:r>
          <a:r>
            <a:rPr lang="en-US" sz="1600" kern="1200" dirty="0" err="1"/>
            <a:t>như</a:t>
          </a:r>
          <a:r>
            <a:rPr lang="en-US" sz="1600" kern="1200" dirty="0"/>
            <a:t> </a:t>
          </a:r>
          <a:r>
            <a:rPr lang="en-US" sz="1600" kern="1200" dirty="0" err="1"/>
            <a:t>trong</a:t>
          </a:r>
          <a:r>
            <a:rPr lang="en-US" sz="1600" kern="1200" dirty="0"/>
            <a:t> RDBMS </a:t>
          </a:r>
          <a:r>
            <a:rPr lang="en-US" sz="1600" kern="1200" dirty="0" err="1"/>
            <a:t>nên</a:t>
          </a:r>
          <a:r>
            <a:rPr lang="en-US" sz="1600" kern="1200" dirty="0"/>
            <a:t> </a:t>
          </a:r>
          <a:r>
            <a:rPr lang="en-US" sz="1600" kern="1200" dirty="0" err="1"/>
            <a:t>khi</a:t>
          </a:r>
          <a:r>
            <a:rPr lang="en-US" sz="1600" kern="1200" dirty="0"/>
            <a:t> </a:t>
          </a:r>
          <a:r>
            <a:rPr lang="en-US" sz="1600" kern="1200" dirty="0" err="1"/>
            <a:t>thao</a:t>
          </a:r>
          <a:r>
            <a:rPr lang="en-US" sz="1600" kern="1200" dirty="0"/>
            <a:t> </a:t>
          </a:r>
          <a:r>
            <a:rPr lang="en-US" sz="1600" kern="1200" dirty="0" err="1"/>
            <a:t>tác</a:t>
          </a:r>
          <a:r>
            <a:rPr lang="en-US" sz="1600" kern="1200" dirty="0"/>
            <a:t> </a:t>
          </a:r>
          <a:r>
            <a:rPr lang="en-US" sz="1600" kern="1200" dirty="0" err="1"/>
            <a:t>với</a:t>
          </a:r>
          <a:r>
            <a:rPr lang="en-US" sz="1600" kern="1200" dirty="0"/>
            <a:t> </a:t>
          </a:r>
          <a:r>
            <a:rPr lang="en-US" sz="1600" kern="1200" dirty="0" err="1"/>
            <a:t>mongoDB</a:t>
          </a:r>
          <a:r>
            <a:rPr lang="en-US" sz="1600" kern="1200" dirty="0"/>
            <a:t> </a:t>
          </a:r>
          <a:r>
            <a:rPr lang="en-US" sz="1600" kern="1200" dirty="0" err="1"/>
            <a:t>thì</a:t>
          </a:r>
          <a:r>
            <a:rPr lang="en-US" sz="1600" kern="1200" dirty="0"/>
            <a:t> </a:t>
          </a:r>
          <a:r>
            <a:rPr lang="en-US" sz="1600" kern="1200" dirty="0" err="1"/>
            <a:t>phải</a:t>
          </a:r>
          <a:r>
            <a:rPr lang="en-US" sz="1600" kern="1200" dirty="0"/>
            <a:t> </a:t>
          </a:r>
          <a:r>
            <a:rPr lang="en-US" sz="1600" kern="1200" dirty="0" err="1"/>
            <a:t>hết</a:t>
          </a:r>
          <a:r>
            <a:rPr lang="en-US" sz="1600" kern="1200" dirty="0"/>
            <a:t> </a:t>
          </a:r>
          <a:r>
            <a:rPr lang="en-US" sz="1600" kern="1200" dirty="0" err="1"/>
            <a:t>sức</a:t>
          </a:r>
          <a:r>
            <a:rPr lang="en-US" sz="1600" kern="1200" dirty="0"/>
            <a:t> </a:t>
          </a:r>
          <a:r>
            <a:rPr lang="en-US" sz="1600" kern="1200" dirty="0" err="1"/>
            <a:t>cẩn</a:t>
          </a:r>
          <a:r>
            <a:rPr lang="en-US" sz="1600" kern="1200" dirty="0"/>
            <a:t> </a:t>
          </a:r>
          <a:r>
            <a:rPr lang="en-US" sz="1600" kern="1200" dirty="0" err="1"/>
            <a:t>thận</a:t>
          </a:r>
          <a:r>
            <a:rPr lang="en-US" sz="1600" kern="1200" dirty="0"/>
            <a:t>.</a:t>
          </a:r>
        </a:p>
      </dsp:txBody>
      <dsp:txXfrm>
        <a:off x="31070" y="35995"/>
        <a:ext cx="9230139" cy="57434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6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3. </a:t>
          </a:r>
          <a:r>
            <a:rPr lang="en-US" sz="1300" kern="1200" dirty="0" err="1">
              <a:latin typeface="Arial" panose="020B0604020202020204" pitchFamily="34" charset="0"/>
              <a:cs typeface="Arial" panose="020B0604020202020204" pitchFamily="34" charset="0"/>
            </a:rPr>
            <a:t>Phân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tích</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thiết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kế</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phần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mềm</a:t>
          </a:r>
          <a:endParaRPr lang="en-US" sz="1300" kern="1200" dirty="0">
            <a:latin typeface="Arial" panose="020B0604020202020204" pitchFamily="34" charset="0"/>
            <a:cs typeface="Arial" panose="020B0604020202020204" pitchFamily="34" charset="0"/>
          </a:endParaRPr>
        </a:p>
      </dsp:txBody>
      <dsp:txXfrm>
        <a:off x="17363" y="19043"/>
        <a:ext cx="4405468" cy="320954"/>
      </dsp:txXfrm>
    </dsp:sp>
    <dsp:sp modelId="{E8E9E39E-2EF1-42C1-91CC-00A0D95BDC2B}">
      <dsp:nvSpPr>
        <dsp:cNvPr id="0" name=""/>
        <dsp:cNvSpPr/>
      </dsp:nvSpPr>
      <dsp:spPr>
        <a:xfrm>
          <a:off x="0" y="412080"/>
          <a:ext cx="4440194" cy="35568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b="0" kern="1200" dirty="0">
              <a:latin typeface="+mj-lt"/>
            </a:rPr>
            <a:t>3.1</a:t>
          </a:r>
          <a:r>
            <a:rPr lang="en-US" sz="1400" b="0" kern="1200" dirty="0">
              <a:latin typeface="+mj-lt"/>
            </a:rPr>
            <a:t>.</a:t>
          </a:r>
          <a:r>
            <a:rPr lang="vi-VN" sz="1400" b="0" kern="1200" dirty="0">
              <a:latin typeface="+mj-lt"/>
            </a:rPr>
            <a:t>   Định nghĩa lại bài toán</a:t>
          </a:r>
          <a:endParaRPr lang="en-US" sz="1400" b="0" kern="1200" dirty="0">
            <a:latin typeface="+mj-lt"/>
            <a:cs typeface="Arial" panose="020B0604020202020204" pitchFamily="34" charset="0"/>
          </a:endParaRPr>
        </a:p>
      </dsp:txBody>
      <dsp:txXfrm>
        <a:off x="17363" y="429443"/>
        <a:ext cx="4405468" cy="32095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26102-E248-409D-90FD-F4736B24D6B3}">
      <dsp:nvSpPr>
        <dsp:cNvPr id="0" name=""/>
        <dsp:cNvSpPr/>
      </dsp:nvSpPr>
      <dsp:spPr>
        <a:xfrm>
          <a:off x="0" y="172614"/>
          <a:ext cx="8715631" cy="201600"/>
        </a:xfrm>
        <a:prstGeom prst="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1C5F92-7093-44C1-ACF4-BD4B48223860}">
      <dsp:nvSpPr>
        <dsp:cNvPr id="0" name=""/>
        <dsp:cNvSpPr/>
      </dsp:nvSpPr>
      <dsp:spPr>
        <a:xfrm>
          <a:off x="435781" y="32565"/>
          <a:ext cx="6100941" cy="23616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601" tIns="0" rIns="230601" bIns="0" numCol="1" spcCol="1270" anchor="ctr" anchorCtr="0">
          <a:noAutofit/>
        </a:bodyPr>
        <a:lstStyle/>
        <a:p>
          <a:pPr marL="0" lvl="0" indent="0" algn="l" defTabSz="577850">
            <a:lnSpc>
              <a:spcPct val="90000"/>
            </a:lnSpc>
            <a:spcBef>
              <a:spcPct val="0"/>
            </a:spcBef>
            <a:spcAft>
              <a:spcPct val="35000"/>
            </a:spcAft>
            <a:buNone/>
          </a:pPr>
          <a:r>
            <a:rPr lang="vi-VN" sz="1300" b="1" i="0" kern="1200" dirty="0">
              <a:latin typeface="+mj-lt"/>
            </a:rPr>
            <a:t>3.1.1</a:t>
          </a:r>
          <a:r>
            <a:rPr lang="en-US" sz="1300" b="1" i="0" kern="1200" dirty="0">
              <a:latin typeface="+mj-lt"/>
            </a:rPr>
            <a:t>. </a:t>
          </a:r>
          <a:r>
            <a:rPr lang="vi-VN" sz="1300" b="1" i="0" kern="1200" dirty="0">
              <a:latin typeface="+mj-lt"/>
            </a:rPr>
            <a:t>Xác định vai trò người dùng</a:t>
          </a:r>
          <a:endParaRPr lang="en-US" sz="1300" i="0" kern="1200" dirty="0">
            <a:latin typeface="+mj-lt"/>
          </a:endParaRPr>
        </a:p>
      </dsp:txBody>
      <dsp:txXfrm>
        <a:off x="447309" y="44093"/>
        <a:ext cx="6077885" cy="213104"/>
      </dsp:txXfrm>
    </dsp:sp>
    <dsp:sp modelId="{4712B0D6-368A-472F-A6D9-913952799E4F}">
      <dsp:nvSpPr>
        <dsp:cNvPr id="0" name=""/>
        <dsp:cNvSpPr/>
      </dsp:nvSpPr>
      <dsp:spPr>
        <a:xfrm>
          <a:off x="0" y="513525"/>
          <a:ext cx="8715631" cy="1184400"/>
        </a:xfrm>
        <a:prstGeom prst="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430" tIns="166624" rIns="67643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err="1">
              <a:latin typeface="Arial" panose="020B0604020202020204" pitchFamily="34" charset="0"/>
              <a:cs typeface="Arial" panose="020B0604020202020204" pitchFamily="34" charset="0"/>
            </a:rPr>
            <a:t>Người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dùng</a:t>
          </a:r>
          <a:r>
            <a:rPr lang="en-US" sz="1300" kern="1200" dirty="0">
              <a:latin typeface="Arial" panose="020B0604020202020204" pitchFamily="34" charset="0"/>
              <a:cs typeface="Arial" panose="020B0604020202020204" pitchFamily="34" charset="0"/>
            </a:rPr>
            <a:t> </a:t>
          </a:r>
          <a:r>
            <a:rPr lang="en-US" sz="1300" b="1" kern="1200" dirty="0">
              <a:latin typeface="Arial" panose="020B0604020202020204" pitchFamily="34" charset="0"/>
              <a:cs typeface="Arial" panose="020B0604020202020204" pitchFamily="34" charset="0"/>
            </a:rPr>
            <a:t>Normal</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Có</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quyền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lựa</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chọn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các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kênh</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đang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phát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sóng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để</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tham</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gia</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tương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tác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trả</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lời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câu</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hỏi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và</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nhận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phần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thưởng</a:t>
          </a:r>
          <a:r>
            <a:rPr lang="en-US" sz="1300" kern="1200" dirty="0">
              <a:latin typeface="Arial" panose="020B0604020202020204" pitchFamily="34" charset="0"/>
              <a:cs typeface="Arial" panose="020B0604020202020204" pitchFamily="34" charset="0"/>
            </a:rPr>
            <a:t>.</a:t>
          </a:r>
        </a:p>
        <a:p>
          <a:pPr marL="114300" lvl="1" indent="-114300" algn="l" defTabSz="577850">
            <a:lnSpc>
              <a:spcPct val="90000"/>
            </a:lnSpc>
            <a:spcBef>
              <a:spcPct val="0"/>
            </a:spcBef>
            <a:spcAft>
              <a:spcPct val="15000"/>
            </a:spcAft>
            <a:buChar char="•"/>
          </a:pPr>
          <a:r>
            <a:rPr lang="en-US" sz="1300" kern="1200" dirty="0" err="1">
              <a:latin typeface="Arial" panose="020B0604020202020204" pitchFamily="34" charset="0"/>
              <a:cs typeface="Arial" panose="020B0604020202020204" pitchFamily="34" charset="0"/>
            </a:rPr>
            <a:t>Người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dùng</a:t>
          </a:r>
          <a:r>
            <a:rPr lang="en-US" sz="1300" kern="1200" dirty="0">
              <a:latin typeface="Arial" panose="020B0604020202020204" pitchFamily="34" charset="0"/>
              <a:cs typeface="Arial" panose="020B0604020202020204" pitchFamily="34" charset="0"/>
            </a:rPr>
            <a:t> </a:t>
          </a:r>
          <a:r>
            <a:rPr lang="en-US" sz="1300" b="1" kern="1200" dirty="0">
              <a:latin typeface="Arial" panose="020B0604020202020204" pitchFamily="34" charset="0"/>
              <a:cs typeface="Arial" panose="020B0604020202020204" pitchFamily="34" charset="0"/>
            </a:rPr>
            <a:t>Agent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Có</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quyền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lên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sóng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bắt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đầu</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cho</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phép</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người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dùng</a:t>
          </a:r>
          <a:r>
            <a:rPr lang="en-US" sz="1300" kern="1200" dirty="0">
              <a:latin typeface="Arial" panose="020B0604020202020204" pitchFamily="34" charset="0"/>
              <a:cs typeface="Arial" panose="020B0604020202020204" pitchFamily="34" charset="0"/>
            </a:rPr>
            <a:t> </a:t>
          </a:r>
          <a:r>
            <a:rPr lang="en-US" sz="1300" b="1" kern="1200" dirty="0">
              <a:latin typeface="Arial" panose="020B0604020202020204" pitchFamily="34" charset="0"/>
              <a:cs typeface="Arial" panose="020B0604020202020204" pitchFamily="34" charset="0"/>
            </a:rPr>
            <a:t>Normal</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tương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tác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với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kênh</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của</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mình</a:t>
          </a:r>
          <a:r>
            <a:rPr lang="en-US" sz="1300" kern="1200" dirty="0">
              <a:latin typeface="Arial" panose="020B0604020202020204" pitchFamily="34" charset="0"/>
              <a:cs typeface="Arial" panose="020B0604020202020204" pitchFamily="34" charset="0"/>
            </a:rPr>
            <a:t>.</a:t>
          </a:r>
        </a:p>
        <a:p>
          <a:pPr marL="114300" lvl="1" indent="-114300" algn="l" defTabSz="577850">
            <a:lnSpc>
              <a:spcPct val="90000"/>
            </a:lnSpc>
            <a:spcBef>
              <a:spcPct val="0"/>
            </a:spcBef>
            <a:spcAft>
              <a:spcPct val="15000"/>
            </a:spcAft>
            <a:buChar char="•"/>
          </a:pPr>
          <a:r>
            <a:rPr lang="en-US" sz="1300" kern="1200" dirty="0" err="1">
              <a:latin typeface="Arial" panose="020B0604020202020204" pitchFamily="34" charset="0"/>
              <a:cs typeface="Arial" panose="020B0604020202020204" pitchFamily="34" charset="0"/>
            </a:rPr>
            <a:t>Người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dùng</a:t>
          </a:r>
          <a:r>
            <a:rPr lang="en-US" sz="1300" kern="1200" dirty="0">
              <a:latin typeface="Arial" panose="020B0604020202020204" pitchFamily="34" charset="0"/>
              <a:cs typeface="Arial" panose="020B0604020202020204" pitchFamily="34" charset="0"/>
            </a:rPr>
            <a:t> </a:t>
          </a:r>
          <a:r>
            <a:rPr lang="en-US" sz="1300" b="1" kern="1200" dirty="0">
              <a:latin typeface="Arial" panose="020B0604020202020204" pitchFamily="34" charset="0"/>
              <a:cs typeface="Arial" panose="020B0604020202020204" pitchFamily="34" charset="0"/>
            </a:rPr>
            <a:t>Admin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Có</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quyền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quản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lý</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cao</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nhất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về</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mọi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mặt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trên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hệ</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thống</a:t>
          </a:r>
          <a:r>
            <a:rPr lang="en-US" sz="1300" kern="1200" dirty="0">
              <a:latin typeface="Arial" panose="020B0604020202020204" pitchFamily="34" charset="0"/>
              <a:cs typeface="Arial" panose="020B0604020202020204" pitchFamily="34" charset="0"/>
            </a:rPr>
            <a:t>.</a:t>
          </a:r>
        </a:p>
      </dsp:txBody>
      <dsp:txXfrm>
        <a:off x="0" y="513525"/>
        <a:ext cx="8715631" cy="1184400"/>
      </dsp:txXfrm>
    </dsp:sp>
    <dsp:sp modelId="{DBF12A95-0BA2-452E-845D-27681C14D3BE}">
      <dsp:nvSpPr>
        <dsp:cNvPr id="0" name=""/>
        <dsp:cNvSpPr/>
      </dsp:nvSpPr>
      <dsp:spPr>
        <a:xfrm>
          <a:off x="435781" y="395445"/>
          <a:ext cx="6100941" cy="23616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601" tIns="0" rIns="230601" bIns="0" numCol="1" spcCol="1270" anchor="ctr" anchorCtr="0">
          <a:noAutofit/>
        </a:bodyPr>
        <a:lstStyle/>
        <a:p>
          <a:pPr marL="0" lvl="0" indent="0" algn="l" defTabSz="577850">
            <a:lnSpc>
              <a:spcPct val="90000"/>
            </a:lnSpc>
            <a:spcBef>
              <a:spcPct val="0"/>
            </a:spcBef>
            <a:spcAft>
              <a:spcPct val="35000"/>
            </a:spcAft>
            <a:buNone/>
          </a:pPr>
          <a:r>
            <a:rPr lang="en-US" sz="1300" kern="1200" dirty="0" err="1">
              <a:latin typeface="Arial" panose="020B0604020202020204" pitchFamily="34" charset="0"/>
              <a:cs typeface="Arial" panose="020B0604020202020204" pitchFamily="34" charset="0"/>
            </a:rPr>
            <a:t>Người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dùng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được</a:t>
          </a:r>
          <a:r>
            <a:rPr lang="en-US" sz="1300" kern="1200" dirty="0">
              <a:latin typeface="Arial" panose="020B0604020202020204" pitchFamily="34" charset="0"/>
              <a:cs typeface="Arial" panose="020B0604020202020204" pitchFamily="34" charset="0"/>
            </a:rPr>
            <a:t> chia </a:t>
          </a:r>
          <a:r>
            <a:rPr lang="en-US" sz="1300" kern="1200" dirty="0" err="1">
              <a:latin typeface="Arial" panose="020B0604020202020204" pitchFamily="34" charset="0"/>
              <a:cs typeface="Arial" panose="020B0604020202020204" pitchFamily="34" charset="0"/>
            </a:rPr>
            <a:t>làm</a:t>
          </a:r>
          <a:r>
            <a:rPr lang="en-US" sz="1300" kern="1200" dirty="0">
              <a:latin typeface="Arial" panose="020B0604020202020204" pitchFamily="34" charset="0"/>
              <a:cs typeface="Arial" panose="020B0604020202020204" pitchFamily="34" charset="0"/>
            </a:rPr>
            <a:t> 3 </a:t>
          </a:r>
          <a:r>
            <a:rPr lang="en-US" sz="1300" kern="1200" dirty="0" err="1">
              <a:latin typeface="Arial" panose="020B0604020202020204" pitchFamily="34" charset="0"/>
              <a:cs typeface="Arial" panose="020B0604020202020204" pitchFamily="34" charset="0"/>
            </a:rPr>
            <a:t>loại</a:t>
          </a:r>
          <a:r>
            <a:rPr lang="en-US" sz="1300" kern="1200" dirty="0">
              <a:latin typeface="Arial" panose="020B0604020202020204" pitchFamily="34" charset="0"/>
              <a:cs typeface="Arial" panose="020B0604020202020204" pitchFamily="34" charset="0"/>
            </a:rPr>
            <a:t>: Normal, Agent, Admin.</a:t>
          </a:r>
        </a:p>
      </dsp:txBody>
      <dsp:txXfrm>
        <a:off x="447309" y="406973"/>
        <a:ext cx="6077885" cy="213104"/>
      </dsp:txXfrm>
    </dsp:sp>
    <dsp:sp modelId="{E0065A37-F7B5-415F-815F-903F6F5ECCAC}">
      <dsp:nvSpPr>
        <dsp:cNvPr id="0" name=""/>
        <dsp:cNvSpPr/>
      </dsp:nvSpPr>
      <dsp:spPr>
        <a:xfrm>
          <a:off x="0" y="1859206"/>
          <a:ext cx="8715631" cy="1360800"/>
        </a:xfrm>
        <a:prstGeom prst="rect">
          <a:avLst/>
        </a:prstGeom>
        <a:solidFill>
          <a:schemeClr val="lt2">
            <a:alpha val="9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430" tIns="166624" rIns="67643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err="1">
              <a:latin typeface="Arial" panose="020B0604020202020204" pitchFamily="34" charset="0"/>
              <a:cs typeface="Arial" panose="020B0604020202020204" pitchFamily="34" charset="0"/>
            </a:rPr>
            <a:t>Quản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lý</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câu</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hỏi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quản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lý</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yêu</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cầu</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quản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lý</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quản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lý</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quà</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tặng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Đăng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nhập</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tài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khoản</a:t>
          </a:r>
          <a:r>
            <a:rPr lang="en-US" sz="1300" kern="1200" dirty="0">
              <a:latin typeface="Arial" panose="020B0604020202020204" pitchFamily="34" charset="0"/>
              <a:cs typeface="Arial" panose="020B0604020202020204" pitchFamily="34" charset="0"/>
            </a:rPr>
            <a:t> </a:t>
          </a:r>
          <a:r>
            <a:rPr lang="en-US" sz="1300" b="1" kern="1200" dirty="0">
              <a:latin typeface="Arial" panose="020B0604020202020204" pitchFamily="34" charset="0"/>
              <a:cs typeface="Arial" panose="020B0604020202020204" pitchFamily="34" charset="0"/>
            </a:rPr>
            <a:t>Agent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để</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thao</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tác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thêm</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sửa</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xóa</a:t>
          </a:r>
          <a:r>
            <a:rPr lang="en-US" sz="1300" kern="1200" dirty="0">
              <a:latin typeface="Arial" panose="020B0604020202020204" pitchFamily="34" charset="0"/>
              <a:cs typeface="Arial" panose="020B0604020202020204" pitchFamily="34" charset="0"/>
            </a:rPr>
            <a:t>.</a:t>
          </a:r>
        </a:p>
        <a:p>
          <a:pPr marL="114300" lvl="1" indent="-114300" algn="l" defTabSz="577850">
            <a:lnSpc>
              <a:spcPct val="90000"/>
            </a:lnSpc>
            <a:spcBef>
              <a:spcPct val="0"/>
            </a:spcBef>
            <a:spcAft>
              <a:spcPct val="15000"/>
            </a:spcAft>
            <a:buChar char="•"/>
          </a:pPr>
          <a:r>
            <a:rPr lang="en-US" sz="1300" kern="1200" dirty="0" err="1">
              <a:latin typeface="Arial" panose="020B0604020202020204" pitchFamily="34" charset="0"/>
              <a:cs typeface="Arial" panose="020B0604020202020204" pitchFamily="34" charset="0"/>
            </a:rPr>
            <a:t>Duyệt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yêu</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cầu</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của</a:t>
          </a:r>
          <a:r>
            <a:rPr lang="en-US" sz="1300" kern="1200" dirty="0">
              <a:latin typeface="Arial" panose="020B0604020202020204" pitchFamily="34" charset="0"/>
              <a:cs typeface="Arial" panose="020B0604020202020204" pitchFamily="34" charset="0"/>
            </a:rPr>
            <a:t> </a:t>
          </a:r>
          <a:r>
            <a:rPr lang="en-US" sz="1300" b="1" kern="1200" dirty="0">
              <a:latin typeface="Arial" panose="020B0604020202020204" pitchFamily="34" charset="0"/>
              <a:cs typeface="Arial" panose="020B0604020202020204" pitchFamily="34" charset="0"/>
            </a:rPr>
            <a:t>Agent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quản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lý</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người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dùng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Đăng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nhập</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tài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khoản</a:t>
          </a:r>
          <a:r>
            <a:rPr lang="en-US" sz="1300" kern="1200" dirty="0">
              <a:latin typeface="Arial" panose="020B0604020202020204" pitchFamily="34" charset="0"/>
              <a:cs typeface="Arial" panose="020B0604020202020204" pitchFamily="34" charset="0"/>
            </a:rPr>
            <a:t> </a:t>
          </a:r>
          <a:r>
            <a:rPr lang="en-US" sz="1300" b="1" kern="1200" dirty="0">
              <a:latin typeface="Arial" panose="020B0604020202020204" pitchFamily="34" charset="0"/>
              <a:cs typeface="Arial" panose="020B0604020202020204" pitchFamily="34" charset="0"/>
            </a:rPr>
            <a:t>Admin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để</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thao</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tác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duyệt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khóa</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tài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khoản</a:t>
          </a:r>
          <a:r>
            <a:rPr lang="en-US" sz="1300" kern="1200" dirty="0">
              <a:latin typeface="Arial" panose="020B0604020202020204" pitchFamily="34" charset="0"/>
              <a:cs typeface="Arial" panose="020B0604020202020204" pitchFamily="34" charset="0"/>
            </a:rPr>
            <a:t>.</a:t>
          </a:r>
        </a:p>
        <a:p>
          <a:pPr marL="114300" lvl="1" indent="-114300" algn="l" defTabSz="577850">
            <a:lnSpc>
              <a:spcPct val="90000"/>
            </a:lnSpc>
            <a:spcBef>
              <a:spcPct val="0"/>
            </a:spcBef>
            <a:spcAft>
              <a:spcPct val="15000"/>
            </a:spcAft>
            <a:buChar char="•"/>
          </a:pPr>
          <a:r>
            <a:rPr lang="en-US" sz="1300" kern="1200" dirty="0" err="1">
              <a:latin typeface="Arial" panose="020B0604020202020204" pitchFamily="34" charset="0"/>
              <a:cs typeface="Arial" panose="020B0604020202020204" pitchFamily="34" charset="0"/>
            </a:rPr>
            <a:t>Người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dùng</a:t>
          </a:r>
          <a:r>
            <a:rPr lang="en-US" sz="1300" kern="1200" dirty="0">
              <a:latin typeface="Arial" panose="020B0604020202020204" pitchFamily="34" charset="0"/>
              <a:cs typeface="Arial" panose="020B0604020202020204" pitchFamily="34" charset="0"/>
            </a:rPr>
            <a:t> Normal </a:t>
          </a:r>
          <a:r>
            <a:rPr lang="en-US" sz="1300" kern="1200" dirty="0" err="1">
              <a:latin typeface="Arial" panose="020B0604020202020204" pitchFamily="34" charset="0"/>
              <a:cs typeface="Arial" panose="020B0604020202020204" pitchFamily="34" charset="0"/>
            </a:rPr>
            <a:t>chỉ</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sử</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dụng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tính</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năng</a:t>
          </a:r>
          <a:r>
            <a:rPr lang="en-US" sz="1300" kern="1200" dirty="0">
              <a:latin typeface="Arial" panose="020B0604020202020204" pitchFamily="34" charset="0"/>
              <a:cs typeface="Arial" panose="020B0604020202020204" pitchFamily="34" charset="0"/>
            </a:rPr>
            <a:t> chat </a:t>
          </a:r>
          <a:r>
            <a:rPr lang="en-US" sz="1300" kern="1200" dirty="0" err="1">
              <a:latin typeface="Arial" panose="020B0604020202020204" pitchFamily="34" charset="0"/>
              <a:cs typeface="Arial" panose="020B0604020202020204" pitchFamily="34" charset="0"/>
            </a:rPr>
            <a:t>và</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thao</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tác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những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tính</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năng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cơ</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bản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không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có</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quyền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thao</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tác</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quản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lý</a:t>
          </a:r>
          <a:r>
            <a:rPr lang="en-US" sz="1300" kern="1200" dirty="0">
              <a:latin typeface="Arial" panose="020B0604020202020204" pitchFamily="34" charset="0"/>
              <a:cs typeface="Arial" panose="020B0604020202020204" pitchFamily="34" charset="0"/>
            </a:rPr>
            <a:t>.</a:t>
          </a:r>
        </a:p>
      </dsp:txBody>
      <dsp:txXfrm>
        <a:off x="0" y="1859206"/>
        <a:ext cx="8715631" cy="1360800"/>
      </dsp:txXfrm>
    </dsp:sp>
    <dsp:sp modelId="{25E53270-0B72-463B-A5D5-A17522647688}">
      <dsp:nvSpPr>
        <dsp:cNvPr id="0" name=""/>
        <dsp:cNvSpPr/>
      </dsp:nvSpPr>
      <dsp:spPr>
        <a:xfrm>
          <a:off x="435781" y="1741126"/>
          <a:ext cx="6100941" cy="23616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601" tIns="0" rIns="230601" bIns="0" numCol="1" spcCol="1270" anchor="ctr" anchorCtr="0">
          <a:noAutofit/>
        </a:bodyPr>
        <a:lstStyle/>
        <a:p>
          <a:pPr marL="0" lvl="0" indent="0" algn="l" defTabSz="577850">
            <a:lnSpc>
              <a:spcPct val="90000"/>
            </a:lnSpc>
            <a:spcBef>
              <a:spcPct val="0"/>
            </a:spcBef>
            <a:spcAft>
              <a:spcPct val="35000"/>
            </a:spcAft>
            <a:buNone/>
          </a:pPr>
          <a:r>
            <a:rPr lang="vi-VN" sz="1300" b="1" i="0" kern="1200" dirty="0">
              <a:latin typeface="+mj-lt"/>
            </a:rPr>
            <a:t>3.1.2</a:t>
          </a:r>
          <a:r>
            <a:rPr lang="en-US" sz="1300" b="1" i="0" kern="1200" dirty="0">
              <a:latin typeface="+mj-lt"/>
            </a:rPr>
            <a:t>.</a:t>
          </a:r>
          <a:r>
            <a:rPr lang="vi-VN" sz="1300" b="1" i="0" kern="1200" dirty="0">
              <a:latin typeface="+mj-lt"/>
            </a:rPr>
            <a:t>   Các yêu cầu ứng dụng đối với người dùng</a:t>
          </a:r>
          <a:endParaRPr lang="en-US" sz="1300" i="0" kern="1200" dirty="0">
            <a:latin typeface="+mj-lt"/>
          </a:endParaRPr>
        </a:p>
      </dsp:txBody>
      <dsp:txXfrm>
        <a:off x="447309" y="1752654"/>
        <a:ext cx="6077885" cy="21310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69"/>
          <a:ext cx="4440194" cy="377576"/>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3. </a:t>
          </a:r>
          <a:r>
            <a:rPr lang="en-US" sz="1300" kern="1200" dirty="0" err="1">
              <a:latin typeface="Arial" panose="020B0604020202020204" pitchFamily="34" charset="0"/>
              <a:cs typeface="Arial" panose="020B0604020202020204" pitchFamily="34" charset="0"/>
            </a:rPr>
            <a:t>Phân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tích</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thiết</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kế</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phần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mềm</a:t>
          </a:r>
          <a:endParaRPr lang="en-US" sz="1300" kern="1200" dirty="0">
            <a:latin typeface="Arial" panose="020B0604020202020204" pitchFamily="34" charset="0"/>
            <a:cs typeface="Arial" panose="020B0604020202020204" pitchFamily="34" charset="0"/>
          </a:endParaRPr>
        </a:p>
      </dsp:txBody>
      <dsp:txXfrm>
        <a:off x="18432" y="18601"/>
        <a:ext cx="4403330" cy="340712"/>
      </dsp:txXfrm>
    </dsp:sp>
    <dsp:sp modelId="{E8E9E39E-2EF1-42C1-91CC-00A0D95BDC2B}">
      <dsp:nvSpPr>
        <dsp:cNvPr id="0" name=""/>
        <dsp:cNvSpPr/>
      </dsp:nvSpPr>
      <dsp:spPr>
        <a:xfrm>
          <a:off x="0" y="391864"/>
          <a:ext cx="4440194" cy="377576"/>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0" kern="1200" dirty="0">
              <a:latin typeface="+mj-lt"/>
            </a:rPr>
            <a:t>3.</a:t>
          </a:r>
          <a:r>
            <a:rPr lang="en-US" sz="1600" b="0" kern="1200" dirty="0">
              <a:latin typeface="+mj-lt"/>
            </a:rPr>
            <a:t>2. </a:t>
          </a:r>
          <a:r>
            <a:rPr lang="en-US" sz="1600" b="0" kern="1200" dirty="0" err="1">
              <a:latin typeface="+mj-lt"/>
            </a:rPr>
            <a:t>Thiết</a:t>
          </a:r>
          <a:r>
            <a:rPr lang="en-US" sz="1600" b="0" kern="1200" dirty="0">
              <a:latin typeface="+mj-lt"/>
            </a:rPr>
            <a:t> </a:t>
          </a:r>
          <a:r>
            <a:rPr lang="en-US" sz="1600" b="0" kern="1200" dirty="0" err="1">
              <a:latin typeface="+mj-lt"/>
            </a:rPr>
            <a:t>kế</a:t>
          </a:r>
          <a:r>
            <a:rPr lang="en-US" sz="1600" b="0" kern="1200" dirty="0">
              <a:latin typeface="+mj-lt"/>
            </a:rPr>
            <a:t> Database</a:t>
          </a:r>
          <a:endParaRPr lang="en-US" sz="1600" b="0" kern="1200" dirty="0">
            <a:latin typeface="+mj-lt"/>
            <a:cs typeface="Arial" panose="020B0604020202020204" pitchFamily="34" charset="0"/>
          </a:endParaRPr>
        </a:p>
      </dsp:txBody>
      <dsp:txXfrm>
        <a:off x="18432" y="410296"/>
        <a:ext cx="4403330" cy="3407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147"/>
          <a:ext cx="4440194" cy="39312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4. </a:t>
          </a:r>
          <a:r>
            <a:rPr lang="en-US" sz="1300" kern="1200" dirty="0" err="1">
              <a:latin typeface="Arial" panose="020B0604020202020204" pitchFamily="34" charset="0"/>
              <a:cs typeface="Arial" panose="020B0604020202020204" pitchFamily="34" charset="0"/>
            </a:rPr>
            <a:t>Giới</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thiệu</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về</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giao</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diện</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ứng</a:t>
          </a:r>
          <a:r>
            <a:rPr lang="en-US" sz="1300" kern="1200" dirty="0">
              <a:latin typeface="Arial" panose="020B0604020202020204" pitchFamily="34" charset="0"/>
              <a:cs typeface="Arial" panose="020B0604020202020204" pitchFamily="34" charset="0"/>
            </a:rPr>
            <a:t> </a:t>
          </a:r>
          <a:r>
            <a:rPr lang="en-US" sz="1300" kern="1200" dirty="0" err="1">
              <a:latin typeface="Arial" panose="020B0604020202020204" pitchFamily="34" charset="0"/>
              <a:cs typeface="Arial" panose="020B0604020202020204" pitchFamily="34" charset="0"/>
            </a:rPr>
            <a:t>dụng</a:t>
          </a:r>
          <a:endParaRPr lang="en-US" sz="1300" kern="1200" dirty="0">
            <a:latin typeface="Arial" panose="020B0604020202020204" pitchFamily="34" charset="0"/>
            <a:cs typeface="Arial" panose="020B0604020202020204" pitchFamily="34" charset="0"/>
          </a:endParaRPr>
        </a:p>
      </dsp:txBody>
      <dsp:txXfrm>
        <a:off x="19191" y="20338"/>
        <a:ext cx="4401812" cy="354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3345"/>
          <a:ext cx="2723823" cy="359774"/>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1. </a:t>
          </a:r>
          <a:r>
            <a:rPr lang="en-US" sz="1500" kern="1200" dirty="0" err="1"/>
            <a:t>Giới</a:t>
          </a:r>
          <a:r>
            <a:rPr lang="en-US" sz="1500" kern="1200" dirty="0"/>
            <a:t> </a:t>
          </a:r>
          <a:r>
            <a:rPr lang="en-US" sz="1500" kern="1200" dirty="0" err="1"/>
            <a:t>thiệu</a:t>
          </a:r>
          <a:r>
            <a:rPr lang="en-US" sz="1500" kern="1200" dirty="0"/>
            <a:t> </a:t>
          </a:r>
          <a:r>
            <a:rPr lang="en-US" sz="1500" kern="1200" dirty="0" err="1"/>
            <a:t>chung</a:t>
          </a:r>
          <a:endParaRPr lang="en-US" sz="1500" kern="1200" dirty="0"/>
        </a:p>
      </dsp:txBody>
      <dsp:txXfrm>
        <a:off x="17563" y="20908"/>
        <a:ext cx="2688697" cy="324648"/>
      </dsp:txXfrm>
    </dsp:sp>
    <dsp:sp modelId="{E8E9E39E-2EF1-42C1-91CC-00A0D95BDC2B}">
      <dsp:nvSpPr>
        <dsp:cNvPr id="0" name=""/>
        <dsp:cNvSpPr/>
      </dsp:nvSpPr>
      <dsp:spPr>
        <a:xfrm>
          <a:off x="0" y="406320"/>
          <a:ext cx="2723823" cy="359774"/>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1.2. </a:t>
          </a:r>
          <a:r>
            <a:rPr lang="en-US" sz="1500" kern="1200" dirty="0" err="1"/>
            <a:t>Mục</a:t>
          </a:r>
          <a:r>
            <a:rPr lang="en-US" sz="1500" kern="1200" dirty="0"/>
            <a:t> </a:t>
          </a:r>
          <a:r>
            <a:rPr lang="en-US" sz="1500" kern="1200" dirty="0" err="1"/>
            <a:t>tiêu</a:t>
          </a:r>
          <a:r>
            <a:rPr lang="en-US" sz="1500" kern="1200" dirty="0"/>
            <a:t> </a:t>
          </a:r>
          <a:r>
            <a:rPr lang="en-US" sz="1500" kern="1200" dirty="0" err="1"/>
            <a:t>đề</a:t>
          </a:r>
          <a:r>
            <a:rPr lang="en-US" sz="1500" kern="1200" dirty="0"/>
            <a:t> </a:t>
          </a:r>
          <a:r>
            <a:rPr lang="en-US" sz="1500" kern="1200" dirty="0" err="1"/>
            <a:t>tài</a:t>
          </a:r>
          <a:endParaRPr lang="en-US" sz="1500" kern="1200" dirty="0"/>
        </a:p>
      </dsp:txBody>
      <dsp:txXfrm>
        <a:off x="17563" y="423883"/>
        <a:ext cx="2688697" cy="324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12120"/>
          <a:ext cx="2723823" cy="3510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panose="020B0604020202020204" pitchFamily="34" charset="0"/>
              <a:cs typeface="Arial" panose="020B0604020202020204" pitchFamily="34" charset="0"/>
            </a:rPr>
            <a:t>1. </a:t>
          </a:r>
          <a:r>
            <a:rPr lang="en-US" sz="1500" kern="1200" dirty="0" err="1">
              <a:latin typeface="Arial" panose="020B0604020202020204" pitchFamily="34" charset="0"/>
              <a:cs typeface="Arial" panose="020B0604020202020204" pitchFamily="34" charset="0"/>
            </a:rPr>
            <a:t>Giới</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thiệu</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chung</a:t>
          </a:r>
          <a:endParaRPr lang="en-US" sz="1500" kern="1200" dirty="0">
            <a:latin typeface="Arial" panose="020B0604020202020204" pitchFamily="34" charset="0"/>
            <a:cs typeface="Arial" panose="020B0604020202020204" pitchFamily="34" charset="0"/>
          </a:endParaRPr>
        </a:p>
      </dsp:txBody>
      <dsp:txXfrm>
        <a:off x="17134" y="29254"/>
        <a:ext cx="2689555" cy="316732"/>
      </dsp:txXfrm>
    </dsp:sp>
    <dsp:sp modelId="{E8E9E39E-2EF1-42C1-91CC-00A0D95BDC2B}">
      <dsp:nvSpPr>
        <dsp:cNvPr id="0" name=""/>
        <dsp:cNvSpPr/>
      </dsp:nvSpPr>
      <dsp:spPr>
        <a:xfrm>
          <a:off x="0" y="406320"/>
          <a:ext cx="2723823" cy="351000"/>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panose="020B0604020202020204" pitchFamily="34" charset="0"/>
              <a:cs typeface="Arial" panose="020B0604020202020204" pitchFamily="34" charset="0"/>
            </a:rPr>
            <a:t>1.3. </a:t>
          </a:r>
          <a:r>
            <a:rPr lang="en-US" sz="1500" kern="1200" dirty="0" err="1">
              <a:latin typeface="Arial" panose="020B0604020202020204" pitchFamily="34" charset="0"/>
              <a:cs typeface="Arial" panose="020B0604020202020204" pitchFamily="34" charset="0"/>
            </a:rPr>
            <a:t>Cơ</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sở</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đề</a:t>
          </a:r>
          <a:r>
            <a:rPr lang="en-US" sz="1500" kern="1200" dirty="0">
              <a:latin typeface="Arial" panose="020B0604020202020204" pitchFamily="34" charset="0"/>
              <a:cs typeface="Arial" panose="020B0604020202020204" pitchFamily="34" charset="0"/>
            </a:rPr>
            <a:t> </a:t>
          </a:r>
          <a:r>
            <a:rPr lang="en-US" sz="1500" kern="1200" dirty="0" err="1">
              <a:latin typeface="Arial" panose="020B0604020202020204" pitchFamily="34" charset="0"/>
              <a:cs typeface="Arial" panose="020B0604020202020204" pitchFamily="34" charset="0"/>
            </a:rPr>
            <a:t>tài</a:t>
          </a:r>
          <a:endParaRPr lang="en-US" sz="1500" kern="1200" dirty="0">
            <a:latin typeface="Arial" panose="020B0604020202020204" pitchFamily="34" charset="0"/>
            <a:cs typeface="Arial" panose="020B0604020202020204" pitchFamily="34" charset="0"/>
          </a:endParaRPr>
        </a:p>
      </dsp:txBody>
      <dsp:txXfrm>
        <a:off x="17134" y="423454"/>
        <a:ext cx="2689555" cy="3167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3345"/>
          <a:ext cx="2723823" cy="359774"/>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2. </a:t>
          </a:r>
          <a:r>
            <a:rPr lang="en-US" sz="1500" kern="1200" dirty="0" err="1"/>
            <a:t>Kiến</a:t>
          </a:r>
          <a:r>
            <a:rPr lang="en-US" sz="1500" kern="1200" dirty="0"/>
            <a:t> </a:t>
          </a:r>
          <a:r>
            <a:rPr lang="en-US" sz="1500" kern="1200" dirty="0" err="1"/>
            <a:t>thức</a:t>
          </a:r>
          <a:r>
            <a:rPr lang="en-US" sz="1500" kern="1200" dirty="0"/>
            <a:t> </a:t>
          </a:r>
          <a:r>
            <a:rPr lang="en-US" sz="1500" kern="1200" dirty="0" err="1"/>
            <a:t>chung</a:t>
          </a:r>
          <a:endParaRPr lang="en-US" sz="1500" kern="1200" dirty="0"/>
        </a:p>
      </dsp:txBody>
      <dsp:txXfrm>
        <a:off x="17563" y="20908"/>
        <a:ext cx="2688697" cy="324648"/>
      </dsp:txXfrm>
    </dsp:sp>
    <dsp:sp modelId="{E8E9E39E-2EF1-42C1-91CC-00A0D95BDC2B}">
      <dsp:nvSpPr>
        <dsp:cNvPr id="0" name=""/>
        <dsp:cNvSpPr/>
      </dsp:nvSpPr>
      <dsp:spPr>
        <a:xfrm>
          <a:off x="0" y="406320"/>
          <a:ext cx="2723823" cy="359774"/>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2.1 WebRTC</a:t>
          </a:r>
        </a:p>
      </dsp:txBody>
      <dsp:txXfrm>
        <a:off x="17563" y="423883"/>
        <a:ext cx="2688697" cy="324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A4F84-0910-48C3-AFF7-CCE191E4BA1F}">
      <dsp:nvSpPr>
        <dsp:cNvPr id="0" name=""/>
        <dsp:cNvSpPr/>
      </dsp:nvSpPr>
      <dsp:spPr>
        <a:xfrm>
          <a:off x="0" y="423498"/>
          <a:ext cx="9588845" cy="201532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WebRTC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là</a:t>
          </a:r>
          <a:r>
            <a:rPr lang="en-US" sz="1800" kern="1200" dirty="0">
              <a:latin typeface="Arial" panose="020B0604020202020204" pitchFamily="34" charset="0"/>
              <a:cs typeface="Arial" panose="020B0604020202020204" pitchFamily="34" charset="0"/>
            </a:rPr>
            <a:t> Web Real-Time Communication: "</a:t>
          </a:r>
          <a:r>
            <a:rPr lang="en-US" sz="1800" kern="1200" dirty="0" err="1">
              <a:latin typeface="Arial" panose="020B0604020202020204" pitchFamily="34" charset="0"/>
              <a:cs typeface="Arial" panose="020B0604020202020204" pitchFamily="34" charset="0"/>
            </a:rPr>
            <a:t>và</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là</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một</a:t>
          </a:r>
          <a:r>
            <a:rPr lang="en-US" sz="1800" kern="1200" dirty="0">
              <a:latin typeface="Arial" panose="020B0604020202020204" pitchFamily="34" charset="0"/>
              <a:cs typeface="Arial" panose="020B0604020202020204" pitchFamily="34" charset="0"/>
            </a:rPr>
            <a:t> web API </a:t>
          </a:r>
          <a:r>
            <a:rPr lang="en-US" sz="1800" kern="1200" dirty="0" err="1">
              <a:latin typeface="Arial" panose="020B0604020202020204" pitchFamily="34" charset="0"/>
              <a:cs typeface="Arial" panose="020B0604020202020204" pitchFamily="34" charset="0"/>
            </a:rPr>
            <a:t>được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phát</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triển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bởi</a:t>
          </a:r>
          <a:r>
            <a:rPr lang="en-US" sz="1800" kern="1200" dirty="0">
              <a:latin typeface="Arial" panose="020B0604020202020204" pitchFamily="34" charset="0"/>
              <a:cs typeface="Arial" panose="020B0604020202020204" pitchFamily="34" charset="0"/>
            </a:rPr>
            <a:t> World Wide Web Consortium (W3C), </a:t>
          </a:r>
          <a:r>
            <a:rPr lang="en-US" sz="1800" kern="1200" dirty="0" err="1">
              <a:latin typeface="Arial" panose="020B0604020202020204" pitchFamily="34" charset="0"/>
              <a:cs typeface="Arial" panose="020B0604020202020204" pitchFamily="34" charset="0"/>
            </a:rPr>
            <a:t>khả</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năng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hỗ</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trợ</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trình</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duyệt</a:t>
          </a:r>
          <a:r>
            <a:rPr lang="en-US" sz="1800" kern="1200" dirty="0">
              <a:latin typeface="Arial" panose="020B0604020202020204" pitchFamily="34" charset="0"/>
              <a:cs typeface="Arial" panose="020B0604020202020204" pitchFamily="34" charset="0"/>
            </a:rPr>
            <a:t> (browser) </a:t>
          </a:r>
          <a:r>
            <a:rPr lang="en-US" sz="1800" kern="1200" dirty="0" err="1">
              <a:latin typeface="Arial" panose="020B0604020202020204" pitchFamily="34" charset="0"/>
              <a:cs typeface="Arial" panose="020B0604020202020204" pitchFamily="34" charset="0"/>
            </a:rPr>
            <a:t>giao</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tiếp</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với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nhau</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thông</a:t>
          </a:r>
          <a:r>
            <a:rPr lang="en-US" sz="1800" kern="1200" dirty="0">
              <a:latin typeface="Arial" panose="020B0604020202020204" pitchFamily="34" charset="0"/>
              <a:cs typeface="Arial" panose="020B0604020202020204" pitchFamily="34" charset="0"/>
            </a:rPr>
            <a:t> qua </a:t>
          </a:r>
          <a:r>
            <a:rPr lang="en-US" sz="1800" kern="1200" dirty="0" err="1">
              <a:latin typeface="Arial" panose="020B0604020202020204" pitchFamily="34" charset="0"/>
              <a:cs typeface="Arial" panose="020B0604020202020204" pitchFamily="34" charset="0"/>
            </a:rPr>
            <a:t>VideoCall</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VoiceCall</a:t>
          </a:r>
          <a:r>
            <a:rPr lang="en-US" sz="1800" kern="1200" dirty="0">
              <a:latin typeface="Arial" panose="020B0604020202020204" pitchFamily="34" charset="0"/>
              <a:cs typeface="Arial" panose="020B0604020202020204" pitchFamily="34" charset="0"/>
            </a:rPr>
            <a:t> hay transfer data "Peer-to-Peer" (P2P) </a:t>
          </a:r>
          <a:r>
            <a:rPr lang="en-US" sz="1800" kern="1200" dirty="0" err="1">
              <a:latin typeface="Arial" panose="020B0604020202020204" pitchFamily="34" charset="0"/>
              <a:cs typeface="Arial" panose="020B0604020202020204" pitchFamily="34" charset="0"/>
            </a:rPr>
            <a:t>mà</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không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cần</a:t>
          </a:r>
          <a:r>
            <a:rPr lang="en-US" sz="1800" kern="1200" dirty="0">
              <a:latin typeface="Arial" panose="020B0604020202020204" pitchFamily="34" charset="0"/>
              <a:cs typeface="Arial" panose="020B0604020202020204" pitchFamily="34" charset="0"/>
            </a:rPr>
            <a:t> browser </a:t>
          </a:r>
          <a:r>
            <a:rPr lang="en-US" sz="1800" kern="1200" dirty="0" err="1">
              <a:latin typeface="Arial" panose="020B0604020202020204" pitchFamily="34" charset="0"/>
              <a:cs typeface="Arial" panose="020B0604020202020204" pitchFamily="34" charset="0"/>
            </a:rPr>
            <a:t>phải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cài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thêm</a:t>
          </a:r>
          <a:r>
            <a:rPr lang="en-US" sz="1800" kern="1200" dirty="0">
              <a:latin typeface="Arial" panose="020B0604020202020204" pitchFamily="34" charset="0"/>
              <a:cs typeface="Arial" panose="020B0604020202020204" pitchFamily="34" charset="0"/>
            </a:rPr>
            <a:t> plugins hay </a:t>
          </a:r>
          <a:r>
            <a:rPr lang="en-US" sz="1800" kern="1200" dirty="0" err="1">
              <a:latin typeface="Arial" panose="020B0604020202020204" pitchFamily="34" charset="0"/>
              <a:cs typeface="Arial" panose="020B0604020202020204" pitchFamily="34" charset="0"/>
            </a:rPr>
            <a:t>phần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mềm</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hỗ</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trợ</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nào</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từ</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bên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ngoài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Là</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tập</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hợp</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các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tiêu</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chuẩn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và</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giao</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thức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cho</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phép</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các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trình</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duyệt</a:t>
          </a:r>
          <a:r>
            <a:rPr lang="en-US" sz="1800" kern="1200" dirty="0">
              <a:latin typeface="Arial" panose="020B0604020202020204" pitchFamily="34" charset="0"/>
              <a:cs typeface="Arial" panose="020B0604020202020204" pitchFamily="34" charset="0"/>
            </a:rPr>
            <a:t> Web </a:t>
          </a:r>
          <a:r>
            <a:rPr lang="en-US" sz="1800" kern="1200" dirty="0" err="1">
              <a:latin typeface="Arial" panose="020B0604020202020204" pitchFamily="34" charset="0"/>
              <a:cs typeface="Arial" panose="020B0604020202020204" pitchFamily="34" charset="0"/>
            </a:rPr>
            <a:t>thực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hiện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trực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tiếp</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các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tính</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năng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truyền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thông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đa</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phương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tiện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thời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gian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thực</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như</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gọi</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điện</a:t>
          </a:r>
          <a:r>
            <a:rPr lang="en-US" sz="1800" kern="1200" dirty="0">
              <a:latin typeface="Arial" panose="020B0604020202020204" pitchFamily="34" charset="0"/>
              <a:cs typeface="Arial" panose="020B0604020202020204" pitchFamily="34" charset="0"/>
            </a:rPr>
            <a:t>, tin </a:t>
          </a:r>
          <a:r>
            <a:rPr lang="en-US" sz="1800" kern="1200" dirty="0" err="1">
              <a:latin typeface="Arial" panose="020B0604020202020204" pitchFamily="34" charset="0"/>
              <a:cs typeface="Arial" panose="020B0604020202020204" pitchFamily="34" charset="0"/>
            </a:rPr>
            <a:t>nhắn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hình</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truyền</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dữ</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liệu</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bằng</a:t>
          </a:r>
          <a:r>
            <a:rPr lang="en-US" sz="1800" kern="1200" dirty="0">
              <a:latin typeface="Arial" panose="020B0604020202020204" pitchFamily="34" charset="0"/>
              <a:cs typeface="Arial" panose="020B0604020202020204" pitchFamily="34" charset="0"/>
            </a:rPr>
            <a:t> </a:t>
          </a:r>
          <a:r>
            <a:rPr lang="en-US" sz="1800" kern="1200" dirty="0" err="1">
              <a:latin typeface="Arial" panose="020B0604020202020204" pitchFamily="34" charset="0"/>
              <a:cs typeface="Arial" panose="020B0604020202020204" pitchFamily="34" charset="0"/>
            </a:rPr>
            <a:t>các</a:t>
          </a:r>
          <a:r>
            <a:rPr lang="en-US" sz="1800" kern="1200" dirty="0">
              <a:latin typeface="Arial" panose="020B0604020202020204" pitchFamily="34" charset="0"/>
              <a:cs typeface="Arial" panose="020B0604020202020204" pitchFamily="34" charset="0"/>
            </a:rPr>
            <a:t> API JavaScript. </a:t>
          </a:r>
        </a:p>
      </dsp:txBody>
      <dsp:txXfrm>
        <a:off x="98380" y="521878"/>
        <a:ext cx="9392085" cy="18185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3345"/>
          <a:ext cx="2723823" cy="359774"/>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2. </a:t>
          </a:r>
          <a:r>
            <a:rPr lang="en-US" sz="1500" kern="1200" dirty="0" err="1"/>
            <a:t>Kiến</a:t>
          </a:r>
          <a:r>
            <a:rPr lang="en-US" sz="1500" kern="1200" dirty="0"/>
            <a:t> </a:t>
          </a:r>
          <a:r>
            <a:rPr lang="en-US" sz="1500" kern="1200" dirty="0" err="1"/>
            <a:t>thức</a:t>
          </a:r>
          <a:r>
            <a:rPr lang="en-US" sz="1500" kern="1200" dirty="0"/>
            <a:t> </a:t>
          </a:r>
          <a:r>
            <a:rPr lang="en-US" sz="1500" kern="1200" dirty="0" err="1"/>
            <a:t>chung</a:t>
          </a:r>
          <a:endParaRPr lang="en-US" sz="1500" kern="1200" dirty="0"/>
        </a:p>
      </dsp:txBody>
      <dsp:txXfrm>
        <a:off x="17563" y="20908"/>
        <a:ext cx="2688697" cy="324648"/>
      </dsp:txXfrm>
    </dsp:sp>
    <dsp:sp modelId="{E8E9E39E-2EF1-42C1-91CC-00A0D95BDC2B}">
      <dsp:nvSpPr>
        <dsp:cNvPr id="0" name=""/>
        <dsp:cNvSpPr/>
      </dsp:nvSpPr>
      <dsp:spPr>
        <a:xfrm>
          <a:off x="0" y="406320"/>
          <a:ext cx="2723823" cy="359774"/>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2.1.1. Firewall</a:t>
          </a:r>
        </a:p>
      </dsp:txBody>
      <dsp:txXfrm>
        <a:off x="17563" y="423883"/>
        <a:ext cx="2688697" cy="3246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51335-66B6-46A6-9813-C1B35265BF8B}">
      <dsp:nvSpPr>
        <dsp:cNvPr id="0" name=""/>
        <dsp:cNvSpPr/>
      </dsp:nvSpPr>
      <dsp:spPr>
        <a:xfrm>
          <a:off x="0" y="72270"/>
          <a:ext cx="8855675" cy="121680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Là</a:t>
          </a:r>
          <a:r>
            <a:rPr lang="en-US" sz="2000" kern="1200" dirty="0"/>
            <a:t> </a:t>
          </a:r>
          <a:r>
            <a:rPr lang="en-US" sz="2000" kern="1200" dirty="0" err="1"/>
            <a:t>biện</a:t>
          </a:r>
          <a:r>
            <a:rPr lang="en-US" sz="2000" kern="1200" dirty="0"/>
            <a:t> </a:t>
          </a:r>
          <a:r>
            <a:rPr lang="en-US" sz="2000" kern="1200" dirty="0" err="1"/>
            <a:t>pháp</a:t>
          </a:r>
          <a:r>
            <a:rPr lang="en-US" sz="2000" kern="1200" dirty="0"/>
            <a:t> </a:t>
          </a:r>
          <a:r>
            <a:rPr lang="en-US" sz="2000" kern="1200" dirty="0" err="1"/>
            <a:t>bảo</a:t>
          </a:r>
          <a:r>
            <a:rPr lang="en-US" sz="2000" kern="1200" dirty="0"/>
            <a:t> </a:t>
          </a:r>
          <a:r>
            <a:rPr lang="en-US" sz="2000" kern="1200" dirty="0" err="1"/>
            <a:t>vệ</a:t>
          </a:r>
          <a:r>
            <a:rPr lang="en-US" sz="2000" kern="1200" dirty="0"/>
            <a:t> an </a:t>
          </a:r>
          <a:r>
            <a:rPr lang="en-US" sz="2000" kern="1200" dirty="0" err="1"/>
            <a:t>toàn</a:t>
          </a:r>
          <a:r>
            <a:rPr lang="en-US" sz="2000" kern="1200" dirty="0"/>
            <a:t> </a:t>
          </a:r>
          <a:r>
            <a:rPr lang="en-US" sz="2000" kern="1200" dirty="0" err="1"/>
            <a:t>cho</a:t>
          </a:r>
          <a:r>
            <a:rPr lang="en-US" sz="2000" kern="1200" dirty="0"/>
            <a:t> </a:t>
          </a:r>
          <a:r>
            <a:rPr lang="en-US" sz="2000" kern="1200" dirty="0" err="1"/>
            <a:t>máy</a:t>
          </a:r>
          <a:r>
            <a:rPr lang="en-US" sz="2000" kern="1200" dirty="0"/>
            <a:t> </a:t>
          </a:r>
          <a:r>
            <a:rPr lang="en-US" sz="2000" kern="1200" dirty="0" err="1"/>
            <a:t>tính</a:t>
          </a:r>
          <a:r>
            <a:rPr lang="en-US" sz="2000" kern="1200" dirty="0"/>
            <a:t> </a:t>
          </a:r>
          <a:r>
            <a:rPr lang="en-US" sz="2000" kern="1200" dirty="0" err="1"/>
            <a:t>của</a:t>
          </a:r>
          <a:r>
            <a:rPr lang="en-US" sz="2000" kern="1200" dirty="0"/>
            <a:t> </a:t>
          </a:r>
          <a:r>
            <a:rPr lang="en-US" sz="2000" kern="1200" dirty="0" err="1"/>
            <a:t>bạn</a:t>
          </a:r>
          <a:r>
            <a:rPr lang="en-US" sz="2000" kern="1200" dirty="0"/>
            <a:t>, </a:t>
          </a:r>
          <a:r>
            <a:rPr lang="en-US" sz="2000" kern="1200" dirty="0" err="1"/>
            <a:t>nó</a:t>
          </a:r>
          <a:r>
            <a:rPr lang="en-US" sz="2000" kern="1200" dirty="0"/>
            <a:t> </a:t>
          </a:r>
          <a:r>
            <a:rPr lang="en-US" sz="2000" kern="1200" dirty="0" err="1"/>
            <a:t>giống</a:t>
          </a:r>
          <a:r>
            <a:rPr lang="en-US" sz="2000" kern="1200" dirty="0"/>
            <a:t> </a:t>
          </a:r>
          <a:r>
            <a:rPr lang="en-US" sz="2000" kern="1200" dirty="0" err="1"/>
            <a:t>như</a:t>
          </a:r>
          <a:r>
            <a:rPr lang="en-US" sz="2000" kern="1200" dirty="0"/>
            <a:t> </a:t>
          </a:r>
          <a:r>
            <a:rPr lang="en-US" sz="2000" kern="1200" dirty="0" err="1"/>
            <a:t>một</a:t>
          </a:r>
          <a:r>
            <a:rPr lang="en-US" sz="2000" kern="1200" dirty="0"/>
            <a:t> </a:t>
          </a:r>
          <a:r>
            <a:rPr lang="en-US" sz="2000" kern="1200" dirty="0" err="1"/>
            <a:t>bức</a:t>
          </a:r>
          <a:r>
            <a:rPr lang="en-US" sz="2000" kern="1200" dirty="0"/>
            <a:t> </a:t>
          </a:r>
          <a:r>
            <a:rPr lang="en-US" sz="2000" kern="1200" dirty="0" err="1"/>
            <a:t>tường</a:t>
          </a:r>
          <a:r>
            <a:rPr lang="en-US" sz="2000" kern="1200" dirty="0"/>
            <a:t> </a:t>
          </a:r>
          <a:r>
            <a:rPr lang="en-US" sz="2000" kern="1200" dirty="0" err="1"/>
            <a:t>ngăn</a:t>
          </a:r>
          <a:r>
            <a:rPr lang="en-US" sz="2000" kern="1200" dirty="0"/>
            <a:t> </a:t>
          </a:r>
          <a:r>
            <a:rPr lang="en-US" sz="2000" kern="1200" dirty="0" err="1"/>
            <a:t>cách</a:t>
          </a:r>
          <a:r>
            <a:rPr lang="en-US" sz="2000" kern="1200" dirty="0"/>
            <a:t> </a:t>
          </a:r>
          <a:r>
            <a:rPr lang="en-US" sz="2000" kern="1200" dirty="0" err="1"/>
            <a:t>máy</a:t>
          </a:r>
          <a:r>
            <a:rPr lang="en-US" sz="2000" kern="1200" dirty="0"/>
            <a:t> </a:t>
          </a:r>
          <a:r>
            <a:rPr lang="en-US" sz="2000" kern="1200" dirty="0" err="1"/>
            <a:t>tính</a:t>
          </a:r>
          <a:r>
            <a:rPr lang="en-US" sz="2000" kern="1200" dirty="0"/>
            <a:t> </a:t>
          </a:r>
          <a:r>
            <a:rPr lang="en-US" sz="2000" kern="1200" dirty="0" err="1"/>
            <a:t>của</a:t>
          </a:r>
          <a:r>
            <a:rPr lang="en-US" sz="2000" kern="1200" dirty="0"/>
            <a:t> </a:t>
          </a:r>
          <a:r>
            <a:rPr lang="en-US" sz="2000" kern="1200" dirty="0" err="1"/>
            <a:t>bạn</a:t>
          </a:r>
          <a:r>
            <a:rPr lang="en-US" sz="2000" kern="1200" dirty="0"/>
            <a:t> </a:t>
          </a:r>
          <a:r>
            <a:rPr lang="en-US" sz="2000" kern="1200" dirty="0" err="1"/>
            <a:t>hoặc</a:t>
          </a:r>
          <a:r>
            <a:rPr lang="en-US" sz="2000" kern="1200" dirty="0"/>
            <a:t> </a:t>
          </a:r>
          <a:r>
            <a:rPr lang="en-US" sz="2000" kern="1200" dirty="0" err="1"/>
            <a:t>mạng</a:t>
          </a:r>
          <a:r>
            <a:rPr lang="en-US" sz="2000" kern="1200" dirty="0"/>
            <a:t> </a:t>
          </a:r>
          <a:r>
            <a:rPr lang="en-US" sz="2000" kern="1200" dirty="0" err="1"/>
            <a:t>cục</a:t>
          </a:r>
          <a:r>
            <a:rPr lang="en-US" sz="2000" kern="1200" dirty="0"/>
            <a:t> </a:t>
          </a:r>
          <a:r>
            <a:rPr lang="en-US" sz="2000" kern="1200" dirty="0" err="1"/>
            <a:t>bộ</a:t>
          </a:r>
          <a:r>
            <a:rPr lang="en-US" sz="2000" kern="1200" dirty="0"/>
            <a:t> (local network) </a:t>
          </a:r>
          <a:r>
            <a:rPr lang="en-US" sz="2000" kern="1200" dirty="0" err="1"/>
            <a:t>với</a:t>
          </a:r>
          <a:r>
            <a:rPr lang="en-US" sz="2000" kern="1200" dirty="0"/>
            <a:t> </a:t>
          </a:r>
          <a:r>
            <a:rPr lang="en-US" sz="2000" kern="1200" dirty="0" err="1"/>
            <a:t>mạng</a:t>
          </a:r>
          <a:r>
            <a:rPr lang="en-US" sz="2000" kern="1200" dirty="0"/>
            <a:t> </a:t>
          </a:r>
          <a:r>
            <a:rPr lang="en-US" sz="2000" kern="1200" dirty="0" err="1"/>
            <a:t>khác</a:t>
          </a:r>
          <a:r>
            <a:rPr lang="en-US" sz="2000" kern="1200" dirty="0"/>
            <a:t> </a:t>
          </a:r>
          <a:r>
            <a:rPr lang="en-US" sz="2000" kern="1200" dirty="0" err="1"/>
            <a:t>như</a:t>
          </a:r>
          <a:r>
            <a:rPr lang="en-US" sz="2000" kern="1200" dirty="0"/>
            <a:t> Internet.</a:t>
          </a:r>
        </a:p>
      </dsp:txBody>
      <dsp:txXfrm>
        <a:off x="59399" y="131669"/>
        <a:ext cx="8736877"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BB456-8060-4A1D-81E8-8672507F6697}">
      <dsp:nvSpPr>
        <dsp:cNvPr id="0" name=""/>
        <dsp:cNvSpPr/>
      </dsp:nvSpPr>
      <dsp:spPr>
        <a:xfrm>
          <a:off x="0" y="3345"/>
          <a:ext cx="2723823" cy="359774"/>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2. </a:t>
          </a:r>
          <a:r>
            <a:rPr lang="en-US" sz="1500" kern="1200" dirty="0" err="1"/>
            <a:t>Kiến</a:t>
          </a:r>
          <a:r>
            <a:rPr lang="en-US" sz="1500" kern="1200" dirty="0"/>
            <a:t> </a:t>
          </a:r>
          <a:r>
            <a:rPr lang="en-US" sz="1500" kern="1200" dirty="0" err="1"/>
            <a:t>thức</a:t>
          </a:r>
          <a:r>
            <a:rPr lang="en-US" sz="1500" kern="1200" dirty="0"/>
            <a:t> </a:t>
          </a:r>
          <a:r>
            <a:rPr lang="en-US" sz="1500" kern="1200" dirty="0" err="1"/>
            <a:t>chung</a:t>
          </a:r>
          <a:endParaRPr lang="en-US" sz="1500" kern="1200" dirty="0"/>
        </a:p>
      </dsp:txBody>
      <dsp:txXfrm>
        <a:off x="17563" y="20908"/>
        <a:ext cx="2688697" cy="324648"/>
      </dsp:txXfrm>
    </dsp:sp>
    <dsp:sp modelId="{E8E9E39E-2EF1-42C1-91CC-00A0D95BDC2B}">
      <dsp:nvSpPr>
        <dsp:cNvPr id="0" name=""/>
        <dsp:cNvSpPr/>
      </dsp:nvSpPr>
      <dsp:spPr>
        <a:xfrm>
          <a:off x="0" y="406320"/>
          <a:ext cx="2723823" cy="359774"/>
        </a:xfrm>
        <a:prstGeom prst="roundRect">
          <a:avLst/>
        </a:prstGeom>
        <a:solidFill>
          <a:schemeClr val="lt1">
            <a:hueOff val="0"/>
            <a:satOff val="0"/>
            <a:lumOff val="0"/>
            <a:alphaOff val="0"/>
          </a:schemeClr>
        </a:solidFill>
        <a:ln w="1079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2.1.2. NAT</a:t>
          </a:r>
        </a:p>
      </dsp:txBody>
      <dsp:txXfrm>
        <a:off x="17563" y="423883"/>
        <a:ext cx="2688697" cy="32464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11/9/2019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10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3217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417890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280176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58919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098638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57538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6414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4529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1346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08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914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8642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4528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260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899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8668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11/9/2019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2468150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18" Type="http://schemas.openxmlformats.org/officeDocument/2006/relationships/diagramLayout" Target="../diagrams/layout20.xml"/><Relationship Id="rId3" Type="http://schemas.openxmlformats.org/officeDocument/2006/relationships/diagramLayout" Target="../diagrams/layout17.xml"/><Relationship Id="rId21" Type="http://schemas.microsoft.com/office/2007/relationships/diagramDrawing" Target="../diagrams/drawing20.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19" Type="http://schemas.openxmlformats.org/officeDocument/2006/relationships/diagramQuickStyle" Target="../diagrams/quickStyle20.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diagramLayout" Target="../diagrams/layout23.xml"/><Relationship Id="rId18" Type="http://schemas.openxmlformats.org/officeDocument/2006/relationships/diagramLayout" Target="../diagrams/layout24.xml"/><Relationship Id="rId3" Type="http://schemas.openxmlformats.org/officeDocument/2006/relationships/diagramLayout" Target="../diagrams/layout21.xml"/><Relationship Id="rId21" Type="http://schemas.microsoft.com/office/2007/relationships/diagramDrawing" Target="../diagrams/drawing24.xml"/><Relationship Id="rId7" Type="http://schemas.openxmlformats.org/officeDocument/2006/relationships/diagramData" Target="../diagrams/data22.xml"/><Relationship Id="rId12" Type="http://schemas.openxmlformats.org/officeDocument/2006/relationships/diagramData" Target="../diagrams/data23.xml"/><Relationship Id="rId17" Type="http://schemas.openxmlformats.org/officeDocument/2006/relationships/diagramData" Target="../diagrams/data24.xml"/><Relationship Id="rId2" Type="http://schemas.openxmlformats.org/officeDocument/2006/relationships/diagramData" Target="../diagrams/data21.xml"/><Relationship Id="rId16" Type="http://schemas.microsoft.com/office/2007/relationships/diagramDrawing" Target="../diagrams/drawing23.xml"/><Relationship Id="rId20" Type="http://schemas.openxmlformats.org/officeDocument/2006/relationships/diagramColors" Target="../diagrams/colors24.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5" Type="http://schemas.openxmlformats.org/officeDocument/2006/relationships/diagramColors" Target="../diagrams/colors23.xml"/><Relationship Id="rId10" Type="http://schemas.openxmlformats.org/officeDocument/2006/relationships/diagramColors" Target="../diagrams/colors22.xml"/><Relationship Id="rId19" Type="http://schemas.openxmlformats.org/officeDocument/2006/relationships/diagramQuickStyle" Target="../diagrams/quickStyle24.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6.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892A26-C031-4910-B97E-8A5C29BFEB69}"/>
              </a:ext>
            </a:extLst>
          </p:cNvPr>
          <p:cNvSpPr txBox="1"/>
          <p:nvPr/>
        </p:nvSpPr>
        <p:spPr>
          <a:xfrm>
            <a:off x="2788508" y="194843"/>
            <a:ext cx="7620000" cy="2092881"/>
          </a:xfrm>
          <a:prstGeom prst="rect">
            <a:avLst/>
          </a:prstGeom>
          <a:noFill/>
        </p:spPr>
        <p:txBody>
          <a:bodyPr wrap="square" rtlCol="0">
            <a:spAutoFit/>
          </a:bodyPr>
          <a:lstStyle/>
          <a:p>
            <a:pPr algn="ctr"/>
            <a:r>
              <a:rPr lang="en-US" sz="2600" dirty="0">
                <a:latin typeface="Arial" panose="020B0604020202020204" pitchFamily="34" charset="0"/>
                <a:cs typeface="Arial" panose="020B0604020202020204" pitchFamily="34" charset="0"/>
              </a:rPr>
              <a:t>TR</a:t>
            </a:r>
            <a:r>
              <a:rPr lang="vi-VN" sz="2600" dirty="0">
                <a:latin typeface="Arial" panose="020B0604020202020204" pitchFamily="34" charset="0"/>
                <a:cs typeface="Arial" panose="020B0604020202020204" pitchFamily="34" charset="0"/>
              </a:rPr>
              <a:t>Ư</a:t>
            </a:r>
            <a:r>
              <a:rPr lang="en-US" sz="2600" dirty="0">
                <a:latin typeface="Arial" panose="020B0604020202020204" pitchFamily="34" charset="0"/>
                <a:cs typeface="Arial" panose="020B0604020202020204" pitchFamily="34" charset="0"/>
              </a:rPr>
              <a:t>ỜNG ĐẠI HỌC THỦY LỢI</a:t>
            </a:r>
          </a:p>
          <a:p>
            <a:pPr algn="ctr"/>
            <a:r>
              <a:rPr lang="en-US" sz="2600" dirty="0" err="1">
                <a:latin typeface="Arial" panose="020B0604020202020204" pitchFamily="34" charset="0"/>
                <a:cs typeface="Arial" panose="020B0604020202020204" pitchFamily="34" charset="0"/>
              </a:rPr>
              <a:t>Ngành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Công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nghệ</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thông</a:t>
            </a:r>
            <a:r>
              <a:rPr lang="en-US" sz="2600" dirty="0">
                <a:latin typeface="Arial" panose="020B0604020202020204" pitchFamily="34" charset="0"/>
                <a:cs typeface="Arial" panose="020B0604020202020204" pitchFamily="34" charset="0"/>
              </a:rPr>
              <a:t> tin</a:t>
            </a:r>
          </a:p>
          <a:p>
            <a:pPr algn="ctr"/>
            <a:endParaRPr lang="en-US" sz="2600" dirty="0">
              <a:latin typeface="Arial" panose="020B0604020202020204" pitchFamily="34" charset="0"/>
              <a:cs typeface="Arial" panose="020B0604020202020204" pitchFamily="34" charset="0"/>
            </a:endParaRPr>
          </a:p>
          <a:p>
            <a:pPr algn="ctr"/>
            <a:endParaRPr lang="en-US" sz="2600" dirty="0">
              <a:latin typeface="Arial" panose="020B0604020202020204" pitchFamily="34" charset="0"/>
              <a:cs typeface="Arial" panose="020B0604020202020204" pitchFamily="34" charset="0"/>
            </a:endParaRPr>
          </a:p>
          <a:p>
            <a:pPr algn="ctr"/>
            <a:r>
              <a:rPr lang="en-US" sz="2600" dirty="0">
                <a:latin typeface="Arial" panose="020B0604020202020204" pitchFamily="34" charset="0"/>
                <a:cs typeface="Arial" panose="020B0604020202020204" pitchFamily="34" charset="0"/>
              </a:rPr>
              <a:t>ĐỒ ÁN TỐT NGHIỆP</a:t>
            </a:r>
          </a:p>
        </p:txBody>
      </p:sp>
      <p:sp>
        <p:nvSpPr>
          <p:cNvPr id="7" name="Rectangle 6">
            <a:extLst>
              <a:ext uri="{FF2B5EF4-FFF2-40B4-BE49-F238E27FC236}">
                <a16:creationId xmlns:a16="http://schemas.microsoft.com/office/drawing/2014/main" id="{F242DD63-6491-4C77-BD8A-D0E8CAEF1ACC}"/>
              </a:ext>
            </a:extLst>
          </p:cNvPr>
          <p:cNvSpPr/>
          <p:nvPr/>
        </p:nvSpPr>
        <p:spPr>
          <a:xfrm>
            <a:off x="2446638" y="2800865"/>
            <a:ext cx="8303740" cy="872034"/>
          </a:xfrm>
          <a:prstGeom prst="rect">
            <a:avLst/>
          </a:prstGeom>
        </p:spPr>
        <p:txBody>
          <a:bodyPr wrap="square">
            <a:spAutoFit/>
          </a:bodyPr>
          <a:lstStyle/>
          <a:p>
            <a:pPr indent="457200" algn="ctr">
              <a:lnSpc>
                <a:spcPct val="150000"/>
              </a:lnSpc>
            </a:pPr>
            <a:r>
              <a:rPr lang="en-US" b="1" dirty="0">
                <a:solidFill>
                  <a:srgbClr val="000000"/>
                </a:solidFill>
                <a:latin typeface="Arial" panose="020B0604020202020204" pitchFamily="34" charset="0"/>
                <a:ea typeface="Calibri" panose="020F0502020204030204" pitchFamily="34" charset="0"/>
                <a:cs typeface="Arial" panose="020B0604020202020204" pitchFamily="34" charset="0"/>
              </a:rPr>
              <a:t>XÂY DỰNG HỆ THỐNG LIVESTREAM TƯƠNG TÁC VỚI NGƯỜI CHƠI &amp; TÍCH HỢP QUẢNG CÁO DOANH NGHIỆP</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8" name="Table 11">
            <a:extLst>
              <a:ext uri="{FF2B5EF4-FFF2-40B4-BE49-F238E27FC236}">
                <a16:creationId xmlns:a16="http://schemas.microsoft.com/office/drawing/2014/main" id="{DD1C4B0E-46A4-4116-B1CE-D989DFEFB888}"/>
              </a:ext>
            </a:extLst>
          </p:cNvPr>
          <p:cNvGraphicFramePr>
            <a:graphicFrameLocks noGrp="1"/>
          </p:cNvGraphicFramePr>
          <p:nvPr>
            <p:extLst>
              <p:ext uri="{D42A27DB-BD31-4B8C-83A1-F6EECF244321}">
                <p14:modId xmlns:p14="http://schemas.microsoft.com/office/powerpoint/2010/main" val="3422246117"/>
              </p:ext>
            </p:extLst>
          </p:nvPr>
        </p:nvGraphicFramePr>
        <p:xfrm>
          <a:off x="3995350" y="4551483"/>
          <a:ext cx="5733536" cy="1097280"/>
        </p:xfrm>
        <a:graphic>
          <a:graphicData uri="http://schemas.openxmlformats.org/drawingml/2006/table">
            <a:tbl>
              <a:tblPr bandRow="1">
                <a:tableStyleId>{5C22544A-7EE6-4342-B048-85BDC9FD1C3A}</a:tableStyleId>
              </a:tblPr>
              <a:tblGrid>
                <a:gridCol w="2866768">
                  <a:extLst>
                    <a:ext uri="{9D8B030D-6E8A-4147-A177-3AD203B41FA5}">
                      <a16:colId xmlns:a16="http://schemas.microsoft.com/office/drawing/2014/main" val="2398006500"/>
                    </a:ext>
                  </a:extLst>
                </a:gridCol>
                <a:gridCol w="2866768">
                  <a:extLst>
                    <a:ext uri="{9D8B030D-6E8A-4147-A177-3AD203B41FA5}">
                      <a16:colId xmlns:a16="http://schemas.microsoft.com/office/drawing/2014/main" val="257308017"/>
                    </a:ext>
                  </a:extLst>
                </a:gridCol>
              </a:tblGrid>
              <a:tr h="0">
                <a:tc>
                  <a:txBody>
                    <a:bodyPr/>
                    <a:lstStyle/>
                    <a:p>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endParaRPr lang="en-US" dirty="0">
                        <a:latin typeface="Arial" panose="020B0604020202020204" pitchFamily="34" charset="0"/>
                        <a:cs typeface="Arial" panose="020B0604020202020204" pitchFamily="34" charset="0"/>
                      </a:endParaRPr>
                    </a:p>
                  </a:txBody>
                  <a:tcPr>
                    <a:solidFill>
                      <a:schemeClr val="bg1"/>
                    </a:solidFill>
                  </a:tcPr>
                </a:tc>
                <a:tc>
                  <a:txBody>
                    <a:bodyPr/>
                    <a:lstStyle/>
                    <a:p>
                      <a:r>
                        <a:rPr lang="en-US" b="1" dirty="0">
                          <a:latin typeface="Arial" panose="020B0604020202020204" pitchFamily="34" charset="0"/>
                          <a:cs typeface="Arial" panose="020B0604020202020204" pitchFamily="34" charset="0"/>
                        </a:rPr>
                        <a:t>NGUYỄN ĐỨC THẮNG</a:t>
                      </a:r>
                    </a:p>
                  </a:txBody>
                  <a:tcPr>
                    <a:lnB w="12700" cmpd="sng">
                      <a:noFill/>
                    </a:lnB>
                    <a:solidFill>
                      <a:schemeClr val="bg1"/>
                    </a:solidFill>
                  </a:tcPr>
                </a:tc>
                <a:extLst>
                  <a:ext uri="{0D108BD9-81ED-4DB2-BD59-A6C34878D82A}">
                    <a16:rowId xmlns:a16="http://schemas.microsoft.com/office/drawing/2014/main" val="1144341916"/>
                  </a:ext>
                </a:extLst>
              </a:tr>
              <a:tr h="360848">
                <a:tc>
                  <a:txBody>
                    <a:bodyPr/>
                    <a:lstStyle/>
                    <a:p>
                      <a:r>
                        <a:rPr lang="en-US" dirty="0">
                          <a:latin typeface="Arial" panose="020B0604020202020204" pitchFamily="34" charset="0"/>
                          <a:cs typeface="Arial" panose="020B0604020202020204" pitchFamily="34" charset="0"/>
                        </a:rPr>
                        <a:t>LỚP 57TH3</a:t>
                      </a:r>
                    </a:p>
                  </a:txBody>
                  <a:tcPr>
                    <a:lnR w="12700" cmpd="sng">
                      <a:noFill/>
                    </a:lnR>
                    <a:solidFill>
                      <a:schemeClr val="bg1"/>
                    </a:solidFill>
                  </a:tcPr>
                </a:tc>
                <a:tc>
                  <a:txBody>
                    <a:bodyPr/>
                    <a:lstStyle/>
                    <a:p>
                      <a:r>
                        <a:rPr lang="en-US" dirty="0">
                          <a:latin typeface="Arial" panose="020B0604020202020204" pitchFamily="34" charset="0"/>
                          <a:cs typeface="Arial" panose="020B0604020202020204" pitchFamily="34" charset="0"/>
                        </a:rPr>
                        <a:t> MSV: 1551060573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6886516"/>
                  </a:ext>
                </a:extLst>
              </a:tr>
              <a:tr h="360848">
                <a:tc>
                  <a:txBody>
                    <a:bodyPr/>
                    <a:lstStyle/>
                    <a:p>
                      <a:r>
                        <a:rPr lang="en-US" dirty="0" err="1">
                          <a:latin typeface="Arial" panose="020B0604020202020204" pitchFamily="34" charset="0"/>
                          <a:cs typeface="Arial" panose="020B0604020202020204" pitchFamily="34" charset="0"/>
                        </a:rPr>
                        <a:t>Giảng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dẫn</a:t>
                      </a:r>
                      <a:endParaRPr lang="en-US" dirty="0">
                        <a:latin typeface="Arial" panose="020B0604020202020204" pitchFamily="34" charset="0"/>
                        <a:cs typeface="Arial" panose="020B0604020202020204" pitchFamily="34" charset="0"/>
                      </a:endParaRPr>
                    </a:p>
                  </a:txBody>
                  <a:tcPr>
                    <a:solidFill>
                      <a:schemeClr val="bg1"/>
                    </a:solidFill>
                  </a:tcPr>
                </a:tc>
                <a:tc>
                  <a:txBody>
                    <a:bodyPr/>
                    <a:lstStyle/>
                    <a:p>
                      <a:r>
                        <a:rPr lang="en-US" dirty="0" err="1">
                          <a:latin typeface="Arial" panose="020B0604020202020204" pitchFamily="34" charset="0"/>
                          <a:cs typeface="Arial" panose="020B0604020202020204" pitchFamily="34" charset="0"/>
                        </a:rPr>
                        <a:t>Th.S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KIỀU TUẤN DŨNG</a:t>
                      </a:r>
                    </a:p>
                  </a:txBody>
                  <a:tcPr>
                    <a:lnT w="12700" cmpd="sng">
                      <a:noFill/>
                    </a:lnT>
                    <a:solidFill>
                      <a:schemeClr val="bg1"/>
                    </a:solidFill>
                  </a:tcPr>
                </a:tc>
                <a:extLst>
                  <a:ext uri="{0D108BD9-81ED-4DB2-BD59-A6C34878D82A}">
                    <a16:rowId xmlns:a16="http://schemas.microsoft.com/office/drawing/2014/main" val="7751755"/>
                  </a:ext>
                </a:extLst>
              </a:tr>
            </a:tbl>
          </a:graphicData>
        </a:graphic>
      </p:graphicFrame>
    </p:spTree>
    <p:extLst>
      <p:ext uri="{BB962C8B-B14F-4D97-AF65-F5344CB8AC3E}">
        <p14:creationId xmlns:p14="http://schemas.microsoft.com/office/powerpoint/2010/main" val="13602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FC4318E-C8F3-4EAF-B8B2-BDA053ADD854}"/>
              </a:ext>
            </a:extLst>
          </p:cNvPr>
          <p:cNvGraphicFramePr/>
          <p:nvPr>
            <p:extLst>
              <p:ext uri="{D42A27DB-BD31-4B8C-83A1-F6EECF244321}">
                <p14:modId xmlns:p14="http://schemas.microsoft.com/office/powerpoint/2010/main" val="3936099842"/>
              </p:ext>
            </p:extLst>
          </p:nvPr>
        </p:nvGraphicFramePr>
        <p:xfrm>
          <a:off x="2257168" y="510746"/>
          <a:ext cx="4440194"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030C8993-F04C-4F7F-9352-1886E3BC5AF8}"/>
              </a:ext>
            </a:extLst>
          </p:cNvPr>
          <p:cNvGraphicFramePr/>
          <p:nvPr>
            <p:extLst>
              <p:ext uri="{D42A27DB-BD31-4B8C-83A1-F6EECF244321}">
                <p14:modId xmlns:p14="http://schemas.microsoft.com/office/powerpoint/2010/main" val="1177202720"/>
              </p:ext>
            </p:extLst>
          </p:nvPr>
        </p:nvGraphicFramePr>
        <p:xfrm>
          <a:off x="2257168" y="1742112"/>
          <a:ext cx="9300519" cy="41975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061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D5BB456-8060-4A1D-81E8-8672507F6697}"/>
                                            </p:graphicEl>
                                          </p:spTgt>
                                        </p:tgtEl>
                                        <p:attrNameLst>
                                          <p:attrName>style.visibility</p:attrName>
                                        </p:attrNameLst>
                                      </p:cBhvr>
                                      <p:to>
                                        <p:strVal val="visible"/>
                                      </p:to>
                                    </p:set>
                                    <p:anim calcmode="lin" valueType="num">
                                      <p:cBhvr additive="base">
                                        <p:cTn id="7" dur="500" fill="hold"/>
                                        <p:tgtEl>
                                          <p:spTgt spid="2">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E9E39E-2EF1-42C1-91CC-00A0D95BDC2B}"/>
                                            </p:graphicEl>
                                          </p:spTgt>
                                        </p:tgtEl>
                                        <p:attrNameLst>
                                          <p:attrName>style.visibility</p:attrName>
                                        </p:attrNameLst>
                                      </p:cBhvr>
                                      <p:to>
                                        <p:strVal val="visible"/>
                                      </p:to>
                                    </p:set>
                                    <p:anim calcmode="lin" valueType="num">
                                      <p:cBhvr additive="base">
                                        <p:cTn id="13" dur="500" fill="hold"/>
                                        <p:tgtEl>
                                          <p:spTgt spid="2">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5F47E6A-38A7-4141-9B55-BEC09EFE2E1C}"/>
                                            </p:graphicEl>
                                          </p:spTgt>
                                        </p:tgtEl>
                                        <p:attrNameLst>
                                          <p:attrName>style.visibility</p:attrName>
                                        </p:attrNameLst>
                                      </p:cBhvr>
                                      <p:to>
                                        <p:strVal val="visible"/>
                                      </p:to>
                                    </p:set>
                                    <p:anim calcmode="lin" valueType="num">
                                      <p:cBhvr additive="base">
                                        <p:cTn id="19" dur="500" fill="hold"/>
                                        <p:tgtEl>
                                          <p:spTgt spid="4">
                                            <p:graphicEl>
                                              <a:dgm id="{35F47E6A-38A7-4141-9B55-BEC09EFE2E1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5F47E6A-38A7-4141-9B55-BEC09EFE2E1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F7672529-E541-4DC8-8F2B-ABD507200167}"/>
                                            </p:graphicEl>
                                          </p:spTgt>
                                        </p:tgtEl>
                                        <p:attrNameLst>
                                          <p:attrName>style.visibility</p:attrName>
                                        </p:attrNameLst>
                                      </p:cBhvr>
                                      <p:to>
                                        <p:strVal val="visible"/>
                                      </p:to>
                                    </p:set>
                                    <p:anim calcmode="lin" valueType="num">
                                      <p:cBhvr additive="base">
                                        <p:cTn id="25" dur="500" fill="hold"/>
                                        <p:tgtEl>
                                          <p:spTgt spid="4">
                                            <p:graphicEl>
                                              <a:dgm id="{F7672529-E541-4DC8-8F2B-ABD50720016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F7672529-E541-4DC8-8F2B-ABD50720016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5A774DA-BBDD-404A-9DE9-F812D63043B1}"/>
              </a:ext>
            </a:extLst>
          </p:cNvPr>
          <p:cNvGraphicFramePr/>
          <p:nvPr>
            <p:extLst>
              <p:ext uri="{D42A27DB-BD31-4B8C-83A1-F6EECF244321}">
                <p14:modId xmlns:p14="http://schemas.microsoft.com/office/powerpoint/2010/main" val="2339307037"/>
              </p:ext>
            </p:extLst>
          </p:nvPr>
        </p:nvGraphicFramePr>
        <p:xfrm>
          <a:off x="2257168" y="510746"/>
          <a:ext cx="4440194"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89EECA11-BCA4-4427-93E5-2933244EB596}"/>
              </a:ext>
            </a:extLst>
          </p:cNvPr>
          <p:cNvGraphicFramePr/>
          <p:nvPr>
            <p:extLst>
              <p:ext uri="{D42A27DB-BD31-4B8C-83A1-F6EECF244321}">
                <p14:modId xmlns:p14="http://schemas.microsoft.com/office/powerpoint/2010/main" val="1241120755"/>
              </p:ext>
            </p:extLst>
          </p:nvPr>
        </p:nvGraphicFramePr>
        <p:xfrm>
          <a:off x="2257168" y="1795497"/>
          <a:ext cx="9028670" cy="4551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6259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D5BB456-8060-4A1D-81E8-8672507F6697}"/>
                                            </p:graphicEl>
                                          </p:spTgt>
                                        </p:tgtEl>
                                        <p:attrNameLst>
                                          <p:attrName>style.visibility</p:attrName>
                                        </p:attrNameLst>
                                      </p:cBhvr>
                                      <p:to>
                                        <p:strVal val="visible"/>
                                      </p:to>
                                    </p:set>
                                    <p:anim calcmode="lin" valueType="num">
                                      <p:cBhvr additive="base">
                                        <p:cTn id="7" dur="500" fill="hold"/>
                                        <p:tgtEl>
                                          <p:spTgt spid="2">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E9E39E-2EF1-42C1-91CC-00A0D95BDC2B}"/>
                                            </p:graphicEl>
                                          </p:spTgt>
                                        </p:tgtEl>
                                        <p:attrNameLst>
                                          <p:attrName>style.visibility</p:attrName>
                                        </p:attrNameLst>
                                      </p:cBhvr>
                                      <p:to>
                                        <p:strVal val="visible"/>
                                      </p:to>
                                    </p:set>
                                    <p:anim calcmode="lin" valueType="num">
                                      <p:cBhvr additive="base">
                                        <p:cTn id="13" dur="500" fill="hold"/>
                                        <p:tgtEl>
                                          <p:spTgt spid="2">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EB051D43-6027-4371-8926-156327FF53A6}"/>
                                            </p:graphicEl>
                                          </p:spTgt>
                                        </p:tgtEl>
                                        <p:attrNameLst>
                                          <p:attrName>style.visibility</p:attrName>
                                        </p:attrNameLst>
                                      </p:cBhvr>
                                      <p:to>
                                        <p:strVal val="visible"/>
                                      </p:to>
                                    </p:set>
                                    <p:anim calcmode="lin" valueType="num">
                                      <p:cBhvr additive="base">
                                        <p:cTn id="19" dur="500" fill="hold"/>
                                        <p:tgtEl>
                                          <p:spTgt spid="4">
                                            <p:graphicEl>
                                              <a:dgm id="{EB051D43-6027-4371-8926-156327FF53A6}"/>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EB051D43-6027-4371-8926-156327FF53A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5463A3E1-52F6-458C-A115-01721A33738F}"/>
                                            </p:graphicEl>
                                          </p:spTgt>
                                        </p:tgtEl>
                                        <p:attrNameLst>
                                          <p:attrName>style.visibility</p:attrName>
                                        </p:attrNameLst>
                                      </p:cBhvr>
                                      <p:to>
                                        <p:strVal val="visible"/>
                                      </p:to>
                                    </p:set>
                                    <p:anim calcmode="lin" valueType="num">
                                      <p:cBhvr additive="base">
                                        <p:cTn id="25" dur="500" fill="hold"/>
                                        <p:tgtEl>
                                          <p:spTgt spid="4">
                                            <p:graphicEl>
                                              <a:dgm id="{5463A3E1-52F6-458C-A115-01721A33738F}"/>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5463A3E1-52F6-458C-A115-01721A33738F}"/>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2AAD4510-8397-4312-A4E9-EA02008A4964}"/>
                                            </p:graphicEl>
                                          </p:spTgt>
                                        </p:tgtEl>
                                        <p:attrNameLst>
                                          <p:attrName>style.visibility</p:attrName>
                                        </p:attrNameLst>
                                      </p:cBhvr>
                                      <p:to>
                                        <p:strVal val="visible"/>
                                      </p:to>
                                    </p:set>
                                    <p:anim calcmode="lin" valueType="num">
                                      <p:cBhvr additive="base">
                                        <p:cTn id="31" dur="500" fill="hold"/>
                                        <p:tgtEl>
                                          <p:spTgt spid="4">
                                            <p:graphicEl>
                                              <a:dgm id="{2AAD4510-8397-4312-A4E9-EA02008A4964}"/>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2AAD4510-8397-4312-A4E9-EA02008A4964}"/>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4303A9BE-5ECE-49BF-8AE9-A5D1D31FDD68}"/>
                                            </p:graphicEl>
                                          </p:spTgt>
                                        </p:tgtEl>
                                        <p:attrNameLst>
                                          <p:attrName>style.visibility</p:attrName>
                                        </p:attrNameLst>
                                      </p:cBhvr>
                                      <p:to>
                                        <p:strVal val="visible"/>
                                      </p:to>
                                    </p:set>
                                    <p:anim calcmode="lin" valueType="num">
                                      <p:cBhvr additive="base">
                                        <p:cTn id="37" dur="500" fill="hold"/>
                                        <p:tgtEl>
                                          <p:spTgt spid="4">
                                            <p:graphicEl>
                                              <a:dgm id="{4303A9BE-5ECE-49BF-8AE9-A5D1D31FDD68}"/>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4303A9BE-5ECE-49BF-8AE9-A5D1D31FDD6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428342A-15AC-4D87-90CC-F07EBA566666}"/>
              </a:ext>
            </a:extLst>
          </p:cNvPr>
          <p:cNvGraphicFramePr/>
          <p:nvPr>
            <p:extLst>
              <p:ext uri="{D42A27DB-BD31-4B8C-83A1-F6EECF244321}">
                <p14:modId xmlns:p14="http://schemas.microsoft.com/office/powerpoint/2010/main" val="2094348876"/>
              </p:ext>
            </p:extLst>
          </p:nvPr>
        </p:nvGraphicFramePr>
        <p:xfrm>
          <a:off x="2257168" y="510746"/>
          <a:ext cx="4440194"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084A4AB9-CC16-40D3-AF56-5D9D3DC7E845}"/>
              </a:ext>
            </a:extLst>
          </p:cNvPr>
          <p:cNvGraphicFramePr/>
          <p:nvPr>
            <p:extLst>
              <p:ext uri="{D42A27DB-BD31-4B8C-83A1-F6EECF244321}">
                <p14:modId xmlns:p14="http://schemas.microsoft.com/office/powerpoint/2010/main" val="2032634162"/>
              </p:ext>
            </p:extLst>
          </p:nvPr>
        </p:nvGraphicFramePr>
        <p:xfrm>
          <a:off x="2257167" y="1731659"/>
          <a:ext cx="9292281" cy="7694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602D2270-1141-4D72-A0C8-38FA0FEF9493}"/>
              </a:ext>
            </a:extLst>
          </p:cNvPr>
          <p:cNvGraphicFramePr/>
          <p:nvPr>
            <p:extLst>
              <p:ext uri="{D42A27DB-BD31-4B8C-83A1-F6EECF244321}">
                <p14:modId xmlns:p14="http://schemas.microsoft.com/office/powerpoint/2010/main" val="3432983163"/>
              </p:ext>
            </p:extLst>
          </p:nvPr>
        </p:nvGraphicFramePr>
        <p:xfrm>
          <a:off x="2290117" y="2952572"/>
          <a:ext cx="9226379" cy="4764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 7">
            <a:extLst>
              <a:ext uri="{FF2B5EF4-FFF2-40B4-BE49-F238E27FC236}">
                <a16:creationId xmlns:a16="http://schemas.microsoft.com/office/drawing/2014/main" id="{E9067266-8EAC-4F89-BCE1-90CF2D2EDFAA}"/>
              </a:ext>
            </a:extLst>
          </p:cNvPr>
          <p:cNvGraphicFramePr/>
          <p:nvPr>
            <p:extLst>
              <p:ext uri="{D42A27DB-BD31-4B8C-83A1-F6EECF244321}">
                <p14:modId xmlns:p14="http://schemas.microsoft.com/office/powerpoint/2010/main" val="1303972581"/>
              </p:ext>
            </p:extLst>
          </p:nvPr>
        </p:nvGraphicFramePr>
        <p:xfrm>
          <a:off x="2257167" y="3962570"/>
          <a:ext cx="9292280" cy="64633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6594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D5BB456-8060-4A1D-81E8-8672507F6697}"/>
                                            </p:graphicEl>
                                          </p:spTgt>
                                        </p:tgtEl>
                                        <p:attrNameLst>
                                          <p:attrName>style.visibility</p:attrName>
                                        </p:attrNameLst>
                                      </p:cBhvr>
                                      <p:to>
                                        <p:strVal val="visible"/>
                                      </p:to>
                                    </p:set>
                                    <p:anim calcmode="lin" valueType="num">
                                      <p:cBhvr additive="base">
                                        <p:cTn id="7" dur="500" fill="hold"/>
                                        <p:tgtEl>
                                          <p:spTgt spid="2">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E9E39E-2EF1-42C1-91CC-00A0D95BDC2B}"/>
                                            </p:graphicEl>
                                          </p:spTgt>
                                        </p:tgtEl>
                                        <p:attrNameLst>
                                          <p:attrName>style.visibility</p:attrName>
                                        </p:attrNameLst>
                                      </p:cBhvr>
                                      <p:to>
                                        <p:strVal val="visible"/>
                                      </p:to>
                                    </p:set>
                                    <p:anim calcmode="lin" valueType="num">
                                      <p:cBhvr additive="base">
                                        <p:cTn id="13" dur="500" fill="hold"/>
                                        <p:tgtEl>
                                          <p:spTgt spid="2">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Graphic spid="4" grpId="0">
        <p:bldAsOne/>
      </p:bldGraphic>
      <p:bldGraphic spid="6" grpId="0">
        <p:bldAsOne/>
      </p:bldGraphic>
      <p:bldGraphic spid="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C0BF3AB-7F22-4A7B-8419-EAB55C1910FD}"/>
              </a:ext>
            </a:extLst>
          </p:cNvPr>
          <p:cNvGraphicFramePr/>
          <p:nvPr>
            <p:extLst>
              <p:ext uri="{D42A27DB-BD31-4B8C-83A1-F6EECF244321}">
                <p14:modId xmlns:p14="http://schemas.microsoft.com/office/powerpoint/2010/main" val="2220110233"/>
              </p:ext>
            </p:extLst>
          </p:nvPr>
        </p:nvGraphicFramePr>
        <p:xfrm>
          <a:off x="2257168" y="510746"/>
          <a:ext cx="4440194"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A9E2AAA3-21B5-40CB-B7EF-91182E866617}"/>
              </a:ext>
            </a:extLst>
          </p:cNvPr>
          <p:cNvGraphicFramePr/>
          <p:nvPr>
            <p:extLst>
              <p:ext uri="{D42A27DB-BD31-4B8C-83A1-F6EECF244321}">
                <p14:modId xmlns:p14="http://schemas.microsoft.com/office/powerpoint/2010/main" val="1863885753"/>
              </p:ext>
            </p:extLst>
          </p:nvPr>
        </p:nvGraphicFramePr>
        <p:xfrm>
          <a:off x="2257167" y="1861921"/>
          <a:ext cx="9292281"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5784D45B-5847-4DE0-80EC-423D7FB54284}"/>
              </a:ext>
            </a:extLst>
          </p:cNvPr>
          <p:cNvGraphicFramePr/>
          <p:nvPr>
            <p:extLst>
              <p:ext uri="{D42A27DB-BD31-4B8C-83A1-F6EECF244321}">
                <p14:modId xmlns:p14="http://schemas.microsoft.com/office/powerpoint/2010/main" val="2838704231"/>
              </p:ext>
            </p:extLst>
          </p:nvPr>
        </p:nvGraphicFramePr>
        <p:xfrm>
          <a:off x="2257168" y="2819054"/>
          <a:ext cx="9292280" cy="6463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Diagram 8">
            <a:extLst>
              <a:ext uri="{FF2B5EF4-FFF2-40B4-BE49-F238E27FC236}">
                <a16:creationId xmlns:a16="http://schemas.microsoft.com/office/drawing/2014/main" id="{E7A19D31-4D5D-42C0-8F42-CCF7A9D7FF92}"/>
              </a:ext>
            </a:extLst>
          </p:cNvPr>
          <p:cNvGraphicFramePr/>
          <p:nvPr>
            <p:extLst>
              <p:ext uri="{D42A27DB-BD31-4B8C-83A1-F6EECF244321}">
                <p14:modId xmlns:p14="http://schemas.microsoft.com/office/powerpoint/2010/main" val="887784746"/>
              </p:ext>
            </p:extLst>
          </p:nvPr>
        </p:nvGraphicFramePr>
        <p:xfrm>
          <a:off x="2257166" y="3913143"/>
          <a:ext cx="9292279" cy="64633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421156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D5BB456-8060-4A1D-81E8-8672507F6697}"/>
                                            </p:graphicEl>
                                          </p:spTgt>
                                        </p:tgtEl>
                                        <p:attrNameLst>
                                          <p:attrName>style.visibility</p:attrName>
                                        </p:attrNameLst>
                                      </p:cBhvr>
                                      <p:to>
                                        <p:strVal val="visible"/>
                                      </p:to>
                                    </p:set>
                                    <p:anim calcmode="lin" valueType="num">
                                      <p:cBhvr additive="base">
                                        <p:cTn id="7" dur="500" fill="hold"/>
                                        <p:tgtEl>
                                          <p:spTgt spid="2">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E9E39E-2EF1-42C1-91CC-00A0D95BDC2B}"/>
                                            </p:graphicEl>
                                          </p:spTgt>
                                        </p:tgtEl>
                                        <p:attrNameLst>
                                          <p:attrName>style.visibility</p:attrName>
                                        </p:attrNameLst>
                                      </p:cBhvr>
                                      <p:to>
                                        <p:strVal val="visible"/>
                                      </p:to>
                                    </p:set>
                                    <p:anim calcmode="lin" valueType="num">
                                      <p:cBhvr additive="base">
                                        <p:cTn id="13" dur="500" fill="hold"/>
                                        <p:tgtEl>
                                          <p:spTgt spid="2">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graphicEl>
                                              <a:dgm id="{281C9B49-EC20-4E79-9B71-1D6ACBFD80C4}"/>
                                            </p:graphicEl>
                                          </p:spTgt>
                                        </p:tgtEl>
                                        <p:attrNameLst>
                                          <p:attrName>style.visibility</p:attrName>
                                        </p:attrNameLst>
                                      </p:cBhvr>
                                      <p:to>
                                        <p:strVal val="visible"/>
                                      </p:to>
                                    </p:set>
                                    <p:anim calcmode="lin" valueType="num">
                                      <p:cBhvr additive="base">
                                        <p:cTn id="19" dur="500" fill="hold"/>
                                        <p:tgtEl>
                                          <p:spTgt spid="7">
                                            <p:graphicEl>
                                              <a:dgm id="{281C9B49-EC20-4E79-9B71-1D6ACBFD80C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graphicEl>
                                              <a:dgm id="{281C9B49-EC20-4E79-9B71-1D6ACBFD80C4}"/>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graphicEl>
                                              <a:dgm id="{DD2DAECA-B7A8-4B7E-81B4-D65AFB08270C}"/>
                                            </p:graphicEl>
                                          </p:spTgt>
                                        </p:tgtEl>
                                        <p:attrNameLst>
                                          <p:attrName>style.visibility</p:attrName>
                                        </p:attrNameLst>
                                      </p:cBhvr>
                                      <p:to>
                                        <p:strVal val="visible"/>
                                      </p:to>
                                    </p:set>
                                    <p:anim calcmode="lin" valueType="num">
                                      <p:cBhvr additive="base">
                                        <p:cTn id="23" dur="500" fill="hold"/>
                                        <p:tgtEl>
                                          <p:spTgt spid="8">
                                            <p:graphicEl>
                                              <a:dgm id="{DD2DAECA-B7A8-4B7E-81B4-D65AFB08270C}"/>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graphicEl>
                                              <a:dgm id="{DD2DAECA-B7A8-4B7E-81B4-D65AFB08270C}"/>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graphicEl>
                                              <a:dgm id="{B9E4FD34-B1B1-41FA-85E6-536ABA065FFE}"/>
                                            </p:graphicEl>
                                          </p:spTgt>
                                        </p:tgtEl>
                                        <p:attrNameLst>
                                          <p:attrName>style.visibility</p:attrName>
                                        </p:attrNameLst>
                                      </p:cBhvr>
                                      <p:to>
                                        <p:strVal val="visible"/>
                                      </p:to>
                                    </p:set>
                                    <p:anim calcmode="lin" valueType="num">
                                      <p:cBhvr additive="base">
                                        <p:cTn id="27" dur="500" fill="hold"/>
                                        <p:tgtEl>
                                          <p:spTgt spid="9">
                                            <p:graphicEl>
                                              <a:dgm id="{B9E4FD34-B1B1-41FA-85E6-536ABA065FFE}"/>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graphicEl>
                                              <a:dgm id="{B9E4FD34-B1B1-41FA-85E6-536ABA065FF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Graphic spid="7" grpId="0">
        <p:bldSub>
          <a:bldDgm bld="one"/>
        </p:bldSub>
      </p:bldGraphic>
      <p:bldGraphic spid="8" grpId="0">
        <p:bldSub>
          <a:bldDgm bld="one"/>
        </p:bldSub>
      </p:bldGraphic>
      <p:bldGraphic spid="9"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BA582DF-BE7C-42F8-8837-4A84B76301C9}"/>
              </a:ext>
            </a:extLst>
          </p:cNvPr>
          <p:cNvGraphicFramePr/>
          <p:nvPr>
            <p:extLst>
              <p:ext uri="{D42A27DB-BD31-4B8C-83A1-F6EECF244321}">
                <p14:modId xmlns:p14="http://schemas.microsoft.com/office/powerpoint/2010/main" val="507591565"/>
              </p:ext>
            </p:extLst>
          </p:nvPr>
        </p:nvGraphicFramePr>
        <p:xfrm>
          <a:off x="2257168" y="510746"/>
          <a:ext cx="4440194"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7EF56260-CC7F-4BAA-8E5F-F24345731B1E}"/>
              </a:ext>
            </a:extLst>
          </p:cNvPr>
          <p:cNvGraphicFramePr/>
          <p:nvPr>
            <p:extLst>
              <p:ext uri="{D42A27DB-BD31-4B8C-83A1-F6EECF244321}">
                <p14:modId xmlns:p14="http://schemas.microsoft.com/office/powerpoint/2010/main" val="2335143047"/>
              </p:ext>
            </p:extLst>
          </p:nvPr>
        </p:nvGraphicFramePr>
        <p:xfrm>
          <a:off x="2257168" y="1802714"/>
          <a:ext cx="8715631" cy="3252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19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D5BB456-8060-4A1D-81E8-8672507F6697}"/>
                                            </p:graphicEl>
                                          </p:spTgt>
                                        </p:tgtEl>
                                        <p:attrNameLst>
                                          <p:attrName>style.visibility</p:attrName>
                                        </p:attrNameLst>
                                      </p:cBhvr>
                                      <p:to>
                                        <p:strVal val="visible"/>
                                      </p:to>
                                    </p:set>
                                    <p:anim calcmode="lin" valueType="num">
                                      <p:cBhvr additive="base">
                                        <p:cTn id="7" dur="500" fill="hold"/>
                                        <p:tgtEl>
                                          <p:spTgt spid="2">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E9E39E-2EF1-42C1-91CC-00A0D95BDC2B}"/>
                                            </p:graphicEl>
                                          </p:spTgt>
                                        </p:tgtEl>
                                        <p:attrNameLst>
                                          <p:attrName>style.visibility</p:attrName>
                                        </p:attrNameLst>
                                      </p:cBhvr>
                                      <p:to>
                                        <p:strVal val="visible"/>
                                      </p:to>
                                    </p:set>
                                    <p:anim calcmode="lin" valueType="num">
                                      <p:cBhvr additive="base">
                                        <p:cTn id="13" dur="500" fill="hold"/>
                                        <p:tgtEl>
                                          <p:spTgt spid="2">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71C5F92-7093-44C1-ACF4-BD4B48223860}"/>
                                            </p:graphicEl>
                                          </p:spTgt>
                                        </p:tgtEl>
                                        <p:attrNameLst>
                                          <p:attrName>style.visibility</p:attrName>
                                        </p:attrNameLst>
                                      </p:cBhvr>
                                      <p:to>
                                        <p:strVal val="visible"/>
                                      </p:to>
                                    </p:set>
                                    <p:anim calcmode="lin" valueType="num">
                                      <p:cBhvr additive="base">
                                        <p:cTn id="19" dur="500" fill="hold"/>
                                        <p:tgtEl>
                                          <p:spTgt spid="4">
                                            <p:graphicEl>
                                              <a:dgm id="{371C5F92-7093-44C1-ACF4-BD4B48223860}"/>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71C5F92-7093-44C1-ACF4-BD4B48223860}"/>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59226102-E248-409D-90FD-F4736B24D6B3}"/>
                                            </p:graphicEl>
                                          </p:spTgt>
                                        </p:tgtEl>
                                        <p:attrNameLst>
                                          <p:attrName>style.visibility</p:attrName>
                                        </p:attrNameLst>
                                      </p:cBhvr>
                                      <p:to>
                                        <p:strVal val="visible"/>
                                      </p:to>
                                    </p:set>
                                    <p:anim calcmode="lin" valueType="num">
                                      <p:cBhvr additive="base">
                                        <p:cTn id="25" dur="500" fill="hold"/>
                                        <p:tgtEl>
                                          <p:spTgt spid="4">
                                            <p:graphicEl>
                                              <a:dgm id="{59226102-E248-409D-90FD-F4736B24D6B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59226102-E248-409D-90FD-F4736B24D6B3}"/>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DBF12A95-0BA2-452E-845D-27681C14D3BE}"/>
                                            </p:graphicEl>
                                          </p:spTgt>
                                        </p:tgtEl>
                                        <p:attrNameLst>
                                          <p:attrName>style.visibility</p:attrName>
                                        </p:attrNameLst>
                                      </p:cBhvr>
                                      <p:to>
                                        <p:strVal val="visible"/>
                                      </p:to>
                                    </p:set>
                                    <p:anim calcmode="lin" valueType="num">
                                      <p:cBhvr additive="base">
                                        <p:cTn id="31" dur="500" fill="hold"/>
                                        <p:tgtEl>
                                          <p:spTgt spid="4">
                                            <p:graphicEl>
                                              <a:dgm id="{DBF12A95-0BA2-452E-845D-27681C14D3BE}"/>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DBF12A95-0BA2-452E-845D-27681C14D3BE}"/>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4712B0D6-368A-472F-A6D9-913952799E4F}"/>
                                            </p:graphicEl>
                                          </p:spTgt>
                                        </p:tgtEl>
                                        <p:attrNameLst>
                                          <p:attrName>style.visibility</p:attrName>
                                        </p:attrNameLst>
                                      </p:cBhvr>
                                      <p:to>
                                        <p:strVal val="visible"/>
                                      </p:to>
                                    </p:set>
                                    <p:anim calcmode="lin" valueType="num">
                                      <p:cBhvr additive="base">
                                        <p:cTn id="37" dur="500" fill="hold"/>
                                        <p:tgtEl>
                                          <p:spTgt spid="4">
                                            <p:graphicEl>
                                              <a:dgm id="{4712B0D6-368A-472F-A6D9-913952799E4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4712B0D6-368A-472F-A6D9-913952799E4F}"/>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25E53270-0B72-463B-A5D5-A17522647688}"/>
                                            </p:graphicEl>
                                          </p:spTgt>
                                        </p:tgtEl>
                                        <p:attrNameLst>
                                          <p:attrName>style.visibility</p:attrName>
                                        </p:attrNameLst>
                                      </p:cBhvr>
                                      <p:to>
                                        <p:strVal val="visible"/>
                                      </p:to>
                                    </p:set>
                                    <p:anim calcmode="lin" valueType="num">
                                      <p:cBhvr additive="base">
                                        <p:cTn id="43" dur="500" fill="hold"/>
                                        <p:tgtEl>
                                          <p:spTgt spid="4">
                                            <p:graphicEl>
                                              <a:dgm id="{25E53270-0B72-463B-A5D5-A1752264768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25E53270-0B72-463B-A5D5-A17522647688}"/>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E0065A37-F7B5-415F-815F-903F6F5ECCAC}"/>
                                            </p:graphicEl>
                                          </p:spTgt>
                                        </p:tgtEl>
                                        <p:attrNameLst>
                                          <p:attrName>style.visibility</p:attrName>
                                        </p:attrNameLst>
                                      </p:cBhvr>
                                      <p:to>
                                        <p:strVal val="visible"/>
                                      </p:to>
                                    </p:set>
                                    <p:anim calcmode="lin" valueType="num">
                                      <p:cBhvr additive="base">
                                        <p:cTn id="49" dur="500" fill="hold"/>
                                        <p:tgtEl>
                                          <p:spTgt spid="4">
                                            <p:graphicEl>
                                              <a:dgm id="{E0065A37-F7B5-415F-815F-903F6F5ECCAC}"/>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E0065A37-F7B5-415F-815F-903F6F5ECCA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63726B-E1E1-46E2-B37F-B883612A90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80399" y="1321382"/>
            <a:ext cx="7986456" cy="5145319"/>
          </a:xfrm>
          <a:prstGeom prst="rect">
            <a:avLst/>
          </a:prstGeom>
          <a:noFill/>
          <a:ln>
            <a:noFill/>
          </a:ln>
        </p:spPr>
      </p:pic>
      <p:graphicFrame>
        <p:nvGraphicFramePr>
          <p:cNvPr id="3" name="Diagram 2">
            <a:extLst>
              <a:ext uri="{FF2B5EF4-FFF2-40B4-BE49-F238E27FC236}">
                <a16:creationId xmlns:a16="http://schemas.microsoft.com/office/drawing/2014/main" id="{D3718625-FB15-4D93-AB48-BE907253170F}"/>
              </a:ext>
            </a:extLst>
          </p:cNvPr>
          <p:cNvGraphicFramePr/>
          <p:nvPr>
            <p:extLst>
              <p:ext uri="{D42A27DB-BD31-4B8C-83A1-F6EECF244321}">
                <p14:modId xmlns:p14="http://schemas.microsoft.com/office/powerpoint/2010/main" val="608978065"/>
              </p:ext>
            </p:extLst>
          </p:nvPr>
        </p:nvGraphicFramePr>
        <p:xfrm>
          <a:off x="2166552" y="172995"/>
          <a:ext cx="4440194" cy="76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147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2D5BB456-8060-4A1D-81E8-8672507F6697}"/>
                                            </p:graphicEl>
                                          </p:spTgt>
                                        </p:tgtEl>
                                        <p:attrNameLst>
                                          <p:attrName>style.visibility</p:attrName>
                                        </p:attrNameLst>
                                      </p:cBhvr>
                                      <p:to>
                                        <p:strVal val="visible"/>
                                      </p:to>
                                    </p:set>
                                    <p:anim calcmode="lin" valueType="num">
                                      <p:cBhvr additive="base">
                                        <p:cTn id="7" dur="500" fill="hold"/>
                                        <p:tgtEl>
                                          <p:spTgt spid="3">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E8E9E39E-2EF1-42C1-91CC-00A0D95BDC2B}"/>
                                            </p:graphicEl>
                                          </p:spTgt>
                                        </p:tgtEl>
                                        <p:attrNameLst>
                                          <p:attrName>style.visibility</p:attrName>
                                        </p:attrNameLst>
                                      </p:cBhvr>
                                      <p:to>
                                        <p:strVal val="visible"/>
                                      </p:to>
                                    </p:set>
                                    <p:anim calcmode="lin" valueType="num">
                                      <p:cBhvr additive="base">
                                        <p:cTn id="13" dur="500" fill="hold"/>
                                        <p:tgtEl>
                                          <p:spTgt spid="3">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6BFDFE8-C06D-4573-A15C-F1EA700A925D}"/>
              </a:ext>
            </a:extLst>
          </p:cNvPr>
          <p:cNvGraphicFramePr/>
          <p:nvPr>
            <p:extLst>
              <p:ext uri="{D42A27DB-BD31-4B8C-83A1-F6EECF244321}">
                <p14:modId xmlns:p14="http://schemas.microsoft.com/office/powerpoint/2010/main" val="1220140213"/>
              </p:ext>
            </p:extLst>
          </p:nvPr>
        </p:nvGraphicFramePr>
        <p:xfrm>
          <a:off x="2166552" y="172996"/>
          <a:ext cx="4440194" cy="395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04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2D5BB456-8060-4A1D-81E8-8672507F6697}"/>
                                            </p:graphicEl>
                                          </p:spTgt>
                                        </p:tgtEl>
                                        <p:attrNameLst>
                                          <p:attrName>style.visibility</p:attrName>
                                        </p:attrNameLst>
                                      </p:cBhvr>
                                      <p:to>
                                        <p:strVal val="visible"/>
                                      </p:to>
                                    </p:set>
                                    <p:anim calcmode="lin" valueType="num">
                                      <p:cBhvr additive="base">
                                        <p:cTn id="7" dur="500" fill="hold"/>
                                        <p:tgtEl>
                                          <p:spTgt spid="5">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CA112E-DB3E-4482-81F3-E6B5016A19BE}"/>
              </a:ext>
            </a:extLst>
          </p:cNvPr>
          <p:cNvGrpSpPr/>
          <p:nvPr/>
        </p:nvGrpSpPr>
        <p:grpSpPr>
          <a:xfrm>
            <a:off x="1874108" y="260825"/>
            <a:ext cx="4440194" cy="355680"/>
            <a:chOff x="0" y="413761"/>
            <a:chExt cx="4440194" cy="355680"/>
          </a:xfrm>
        </p:grpSpPr>
        <p:sp>
          <p:nvSpPr>
            <p:cNvPr id="3" name="Rectangle: Rounded Corners 2">
              <a:extLst>
                <a:ext uri="{FF2B5EF4-FFF2-40B4-BE49-F238E27FC236}">
                  <a16:creationId xmlns:a16="http://schemas.microsoft.com/office/drawing/2014/main" id="{70A008CC-7028-4DE7-9867-68030BDC684A}"/>
                </a:ext>
              </a:extLst>
            </p:cNvPr>
            <p:cNvSpPr/>
            <p:nvPr/>
          </p:nvSpPr>
          <p:spPr>
            <a:xfrm>
              <a:off x="0" y="413761"/>
              <a:ext cx="4440194" cy="355680"/>
            </a:xfrm>
            <a:prstGeom prst="round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 name="Rectangle: Rounded Corners 4">
              <a:extLst>
                <a:ext uri="{FF2B5EF4-FFF2-40B4-BE49-F238E27FC236}">
                  <a16:creationId xmlns:a16="http://schemas.microsoft.com/office/drawing/2014/main" id="{9768C358-99B4-45BD-B638-B16F67EA6DB3}"/>
                </a:ext>
              </a:extLst>
            </p:cNvPr>
            <p:cNvSpPr txBox="1"/>
            <p:nvPr/>
          </p:nvSpPr>
          <p:spPr>
            <a:xfrm>
              <a:off x="17363" y="431124"/>
              <a:ext cx="4405468" cy="3209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dirty="0">
                  <a:latin typeface="+mj-lt"/>
                  <a:cs typeface="Arial" panose="020B0604020202020204" pitchFamily="34" charset="0"/>
                </a:rPr>
                <a:t>5. </a:t>
              </a:r>
              <a:r>
                <a:rPr lang="en-US" sz="1600" dirty="0" err="1">
                  <a:latin typeface="+mj-lt"/>
                  <a:cs typeface="Arial" panose="020B0604020202020204" pitchFamily="34" charset="0"/>
                </a:rPr>
                <a:t>Kết</a:t>
              </a:r>
              <a:r>
                <a:rPr lang="en-US" sz="1600" dirty="0">
                  <a:latin typeface="+mj-lt"/>
                  <a:cs typeface="Arial" panose="020B0604020202020204" pitchFamily="34" charset="0"/>
                </a:rPr>
                <a:t> </a:t>
              </a:r>
              <a:r>
                <a:rPr lang="en-US" sz="1600" dirty="0" err="1">
                  <a:latin typeface="+mj-lt"/>
                  <a:cs typeface="Arial" panose="020B0604020202020204" pitchFamily="34" charset="0"/>
                </a:rPr>
                <a:t>luận</a:t>
              </a:r>
              <a:r>
                <a:rPr lang="en-US" sz="1600" dirty="0">
                  <a:latin typeface="+mj-lt"/>
                  <a:cs typeface="Arial" panose="020B0604020202020204" pitchFamily="34" charset="0"/>
                </a:rPr>
                <a:t> </a:t>
              </a:r>
              <a:r>
                <a:rPr lang="en-US" sz="1600" dirty="0" err="1">
                  <a:latin typeface="+mj-lt"/>
                  <a:cs typeface="Arial" panose="020B0604020202020204" pitchFamily="34" charset="0"/>
                </a:rPr>
                <a:t>và</a:t>
              </a:r>
              <a:r>
                <a:rPr lang="en-US" sz="1600" dirty="0">
                  <a:latin typeface="+mj-lt"/>
                  <a:cs typeface="Arial" panose="020B0604020202020204" pitchFamily="34" charset="0"/>
                </a:rPr>
                <a:t> h</a:t>
              </a:r>
              <a:r>
                <a:rPr lang="vi-VN" sz="1600" dirty="0">
                  <a:latin typeface="+mj-lt"/>
                  <a:cs typeface="Arial" panose="020B0604020202020204" pitchFamily="34" charset="0"/>
                </a:rPr>
                <a:t>ư</a:t>
              </a:r>
              <a:r>
                <a:rPr lang="en-US" sz="1600" dirty="0" err="1">
                  <a:latin typeface="+mj-lt"/>
                  <a:cs typeface="Arial" panose="020B0604020202020204" pitchFamily="34" charset="0"/>
                </a:rPr>
                <a:t>ớng</a:t>
              </a:r>
              <a:r>
                <a:rPr lang="en-US" sz="1600" dirty="0">
                  <a:latin typeface="+mj-lt"/>
                  <a:cs typeface="Arial" panose="020B0604020202020204" pitchFamily="34" charset="0"/>
                </a:rPr>
                <a:t> </a:t>
              </a:r>
              <a:r>
                <a:rPr lang="en-US" sz="1600" dirty="0" err="1">
                  <a:latin typeface="+mj-lt"/>
                  <a:cs typeface="Arial" panose="020B0604020202020204" pitchFamily="34" charset="0"/>
                </a:rPr>
                <a:t>phát</a:t>
              </a:r>
              <a:r>
                <a:rPr lang="en-US" sz="1600" dirty="0">
                  <a:latin typeface="+mj-lt"/>
                  <a:cs typeface="Arial" panose="020B0604020202020204" pitchFamily="34" charset="0"/>
                </a:rPr>
                <a:t> tri</a:t>
              </a:r>
              <a:endParaRPr lang="en-US" sz="1600" b="0" kern="1200" dirty="0">
                <a:latin typeface="+mj-lt"/>
                <a:cs typeface="Arial" panose="020B0604020202020204" pitchFamily="34" charset="0"/>
              </a:endParaRPr>
            </a:p>
          </p:txBody>
        </p:sp>
      </p:grpSp>
    </p:spTree>
    <p:extLst>
      <p:ext uri="{BB962C8B-B14F-4D97-AF65-F5344CB8AC3E}">
        <p14:creationId xmlns:p14="http://schemas.microsoft.com/office/powerpoint/2010/main" val="199767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08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13930F4-90B0-4DE9-AF74-2A1184EAF524}"/>
              </a:ext>
            </a:extLst>
          </p:cNvPr>
          <p:cNvGraphicFramePr/>
          <p:nvPr>
            <p:extLst>
              <p:ext uri="{D42A27DB-BD31-4B8C-83A1-F6EECF244321}">
                <p14:modId xmlns:p14="http://schemas.microsoft.com/office/powerpoint/2010/main" val="270866291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944ED87D-7554-4B09-B301-F938FAEEDA43}"/>
              </a:ext>
            </a:extLst>
          </p:cNvPr>
          <p:cNvSpPr/>
          <p:nvPr/>
        </p:nvSpPr>
        <p:spPr>
          <a:xfrm>
            <a:off x="2316681" y="1064394"/>
            <a:ext cx="441146"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1</a:t>
            </a:r>
          </a:p>
        </p:txBody>
      </p:sp>
      <p:sp>
        <p:nvSpPr>
          <p:cNvPr id="8" name="Rectangle 7">
            <a:extLst>
              <a:ext uri="{FF2B5EF4-FFF2-40B4-BE49-F238E27FC236}">
                <a16:creationId xmlns:a16="http://schemas.microsoft.com/office/drawing/2014/main" id="{10E0F4CF-9F3D-41C6-898B-8370AB5E7748}"/>
              </a:ext>
            </a:extLst>
          </p:cNvPr>
          <p:cNvSpPr/>
          <p:nvPr/>
        </p:nvSpPr>
        <p:spPr>
          <a:xfrm>
            <a:off x="2823309" y="2065292"/>
            <a:ext cx="441147"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2</a:t>
            </a:r>
            <a:endParaRPr lang="en-US" sz="36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5244629-E777-4118-BD2A-A3FC4B99A3C4}"/>
              </a:ext>
            </a:extLst>
          </p:cNvPr>
          <p:cNvSpPr/>
          <p:nvPr/>
        </p:nvSpPr>
        <p:spPr>
          <a:xfrm>
            <a:off x="2963350" y="3105833"/>
            <a:ext cx="441147"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3</a:t>
            </a:r>
            <a:endParaRPr lang="en-US" sz="36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C6CAE98-604C-4D58-80C4-B57758CB2512}"/>
              </a:ext>
            </a:extLst>
          </p:cNvPr>
          <p:cNvSpPr/>
          <p:nvPr/>
        </p:nvSpPr>
        <p:spPr>
          <a:xfrm>
            <a:off x="2829275" y="4101812"/>
            <a:ext cx="441147"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4</a:t>
            </a:r>
            <a:endParaRPr lang="en-US" sz="36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BE12D882-9E0E-4017-9EE1-00FFC568FF67}"/>
              </a:ext>
            </a:extLst>
          </p:cNvPr>
          <p:cNvSpPr/>
          <p:nvPr/>
        </p:nvSpPr>
        <p:spPr>
          <a:xfrm>
            <a:off x="2316681" y="5147275"/>
            <a:ext cx="441147"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5</a:t>
            </a:r>
            <a:endParaRPr lang="en-US" sz="36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15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7"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BA3E9F3-D5EB-4BD9-BF88-109F47AAED93}"/>
              </a:ext>
            </a:extLst>
          </p:cNvPr>
          <p:cNvGraphicFramePr/>
          <p:nvPr>
            <p:extLst>
              <p:ext uri="{D42A27DB-BD31-4B8C-83A1-F6EECF244321}">
                <p14:modId xmlns:p14="http://schemas.microsoft.com/office/powerpoint/2010/main" val="1411611052"/>
              </p:ext>
            </p:extLst>
          </p:nvPr>
        </p:nvGraphicFramePr>
        <p:xfrm>
          <a:off x="2257168" y="510746"/>
          <a:ext cx="2723823"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Kết quả hình ảnh cho livestream">
            <a:extLst>
              <a:ext uri="{FF2B5EF4-FFF2-40B4-BE49-F238E27FC236}">
                <a16:creationId xmlns:a16="http://schemas.microsoft.com/office/drawing/2014/main" id="{49618A1E-EA59-439B-AD61-D639FF39A0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7168" y="2026507"/>
            <a:ext cx="3983633" cy="2126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6A5A1D-3751-4015-81B1-58130EA40054}"/>
              </a:ext>
            </a:extLst>
          </p:cNvPr>
          <p:cNvSpPr txBox="1"/>
          <p:nvPr/>
        </p:nvSpPr>
        <p:spPr>
          <a:xfrm>
            <a:off x="2693773" y="4753232"/>
            <a:ext cx="3416320"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Quảng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livestream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a:t>
            </a:r>
          </a:p>
        </p:txBody>
      </p:sp>
      <p:pic>
        <p:nvPicPr>
          <p:cNvPr id="2052" name="Picture 4" descr="Kết quả hình ảnh cho livestream">
            <a:extLst>
              <a:ext uri="{FF2B5EF4-FFF2-40B4-BE49-F238E27FC236}">
                <a16:creationId xmlns:a16="http://schemas.microsoft.com/office/drawing/2014/main" id="{27246CDA-3E90-458D-8144-6574C6BEC1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6206" y="2026507"/>
            <a:ext cx="2126264" cy="2126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4DAF18-3BC4-409E-A824-5BF858C470E4}"/>
              </a:ext>
            </a:extLst>
          </p:cNvPr>
          <p:cNvSpPr txBox="1"/>
          <p:nvPr/>
        </p:nvSpPr>
        <p:spPr>
          <a:xfrm>
            <a:off x="7601992" y="4753232"/>
            <a:ext cx="4682692"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Lợi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livestream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9502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2D5BB456-8060-4A1D-81E8-8672507F6697}"/>
                                            </p:graphicEl>
                                          </p:spTgt>
                                        </p:tgtEl>
                                        <p:attrNameLst>
                                          <p:attrName>style.visibility</p:attrName>
                                        </p:attrNameLst>
                                      </p:cBhvr>
                                      <p:to>
                                        <p:strVal val="visible"/>
                                      </p:to>
                                    </p:set>
                                    <p:anim calcmode="lin" valueType="num">
                                      <p:cBhvr additive="base">
                                        <p:cTn id="7" dur="500" fill="hold"/>
                                        <p:tgtEl>
                                          <p:spTgt spid="3">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E8E9E39E-2EF1-42C1-91CC-00A0D95BDC2B}"/>
                                            </p:graphicEl>
                                          </p:spTgt>
                                        </p:tgtEl>
                                        <p:attrNameLst>
                                          <p:attrName>style.visibility</p:attrName>
                                        </p:attrNameLst>
                                      </p:cBhvr>
                                      <p:to>
                                        <p:strVal val="visible"/>
                                      </p:to>
                                    </p:set>
                                    <p:anim calcmode="lin" valueType="num">
                                      <p:cBhvr additive="base">
                                        <p:cTn id="13" dur="500" fill="hold"/>
                                        <p:tgtEl>
                                          <p:spTgt spid="3">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randombar(horizontal)">
                                      <p:cBhvr>
                                        <p:cTn id="19" dur="500"/>
                                        <p:tgtEl>
                                          <p:spTgt spid="205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wipe(down)">
                                      <p:cBhvr>
                                        <p:cTn id="27" dur="500"/>
                                        <p:tgtEl>
                                          <p:spTgt spid="205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FA43F75-B0D5-4E67-941A-1662F1FA77A4}"/>
              </a:ext>
            </a:extLst>
          </p:cNvPr>
          <p:cNvGraphicFramePr/>
          <p:nvPr>
            <p:extLst>
              <p:ext uri="{D42A27DB-BD31-4B8C-83A1-F6EECF244321}">
                <p14:modId xmlns:p14="http://schemas.microsoft.com/office/powerpoint/2010/main" val="607397609"/>
              </p:ext>
            </p:extLst>
          </p:nvPr>
        </p:nvGraphicFramePr>
        <p:xfrm>
          <a:off x="2257168" y="510746"/>
          <a:ext cx="2723823"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1704883-A425-4E5D-A9D9-0FCA10E00544}"/>
              </a:ext>
            </a:extLst>
          </p:cNvPr>
          <p:cNvSpPr txBox="1"/>
          <p:nvPr/>
        </p:nvSpPr>
        <p:spPr>
          <a:xfrm>
            <a:off x="2257168" y="2059460"/>
            <a:ext cx="650789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lvl="0" indent="-285750">
              <a:buFont typeface="Arial" panose="020B0604020202020204" pitchFamily="34" charset="0"/>
              <a:buChar char="•"/>
            </a:pPr>
            <a:r>
              <a:rPr lang="en-US" dirty="0"/>
              <a:t>Livestream </a:t>
            </a:r>
            <a:r>
              <a:rPr lang="en-US" dirty="0" err="1"/>
              <a:t>bằng</a:t>
            </a:r>
            <a:r>
              <a:rPr lang="en-US" dirty="0"/>
              <a:t> </a:t>
            </a:r>
            <a:r>
              <a:rPr lang="en-US" dirty="0" err="1"/>
              <a:t>công</a:t>
            </a:r>
            <a:r>
              <a:rPr lang="en-US" dirty="0"/>
              <a:t> </a:t>
            </a:r>
            <a:r>
              <a:rPr lang="en-US" dirty="0" err="1"/>
              <a:t>nghệ</a:t>
            </a:r>
            <a:r>
              <a:rPr lang="en-US" dirty="0"/>
              <a:t> Web RTC</a:t>
            </a:r>
          </a:p>
          <a:p>
            <a:pPr marL="285750" lvl="0" indent="-285750">
              <a:buFont typeface="Arial" panose="020B0604020202020204" pitchFamily="34" charset="0"/>
              <a:buChar char="•"/>
            </a:pPr>
            <a:r>
              <a:rPr lang="en-US" dirty="0"/>
              <a:t>Socket </a:t>
            </a:r>
            <a:r>
              <a:rPr lang="en-US" dirty="0" err="1"/>
              <a:t>realtime</a:t>
            </a:r>
            <a:r>
              <a:rPr lang="en-US" dirty="0"/>
              <a:t> </a:t>
            </a:r>
            <a:r>
              <a:rPr lang="en-US" dirty="0" err="1"/>
              <a:t>phần</a:t>
            </a:r>
            <a:r>
              <a:rPr lang="en-US" dirty="0"/>
              <a:t> chat </a:t>
            </a:r>
            <a:r>
              <a:rPr lang="en-US" dirty="0" err="1"/>
              <a:t>trên</a:t>
            </a:r>
            <a:r>
              <a:rPr lang="en-US" dirty="0"/>
              <a:t> </a:t>
            </a:r>
            <a:r>
              <a:rPr lang="en-US" dirty="0" err="1"/>
              <a:t>kênh</a:t>
            </a:r>
            <a:endParaRPr lang="en-US" dirty="0"/>
          </a:p>
          <a:p>
            <a:pPr marL="285750" lvl="0" indent="-285750">
              <a:buFont typeface="Arial" panose="020B0604020202020204" pitchFamily="34" charset="0"/>
              <a:buChar char="•"/>
            </a:pPr>
            <a:r>
              <a:rPr lang="en-US" dirty="0" err="1"/>
              <a:t>Tự</a:t>
            </a:r>
            <a:r>
              <a:rPr lang="en-US" dirty="0"/>
              <a:t> </a:t>
            </a:r>
            <a:r>
              <a:rPr lang="en-US" dirty="0" err="1"/>
              <a:t>động</a:t>
            </a:r>
            <a:r>
              <a:rPr lang="en-US" dirty="0"/>
              <a:t> </a:t>
            </a:r>
            <a:r>
              <a:rPr lang="en-US" dirty="0" err="1"/>
              <a:t>trao</a:t>
            </a:r>
            <a:r>
              <a:rPr lang="en-US" dirty="0"/>
              <a:t> </a:t>
            </a:r>
            <a:r>
              <a:rPr lang="en-US" dirty="0" err="1"/>
              <a:t>thưởng</a:t>
            </a:r>
            <a:r>
              <a:rPr lang="en-US" dirty="0"/>
              <a:t> </a:t>
            </a:r>
            <a:r>
              <a:rPr lang="en-US" dirty="0" err="1"/>
              <a:t>cho</a:t>
            </a:r>
            <a:r>
              <a:rPr lang="en-US" dirty="0"/>
              <a:t> </a:t>
            </a:r>
            <a:r>
              <a:rPr lang="en-US" dirty="0" err="1"/>
              <a:t>từng</a:t>
            </a:r>
            <a:r>
              <a:rPr lang="en-US" dirty="0"/>
              <a:t> user </a:t>
            </a:r>
            <a:r>
              <a:rPr lang="en-US" dirty="0" err="1"/>
              <a:t>khi</a:t>
            </a:r>
            <a:r>
              <a:rPr lang="en-US" dirty="0"/>
              <a:t> </a:t>
            </a:r>
            <a:r>
              <a:rPr lang="en-US" dirty="0" err="1"/>
              <a:t>kết</a:t>
            </a:r>
            <a:r>
              <a:rPr lang="en-US" dirty="0"/>
              <a:t> </a:t>
            </a:r>
            <a:r>
              <a:rPr lang="en-US" dirty="0" err="1"/>
              <a:t>thúc</a:t>
            </a:r>
            <a:r>
              <a:rPr lang="en-US" dirty="0"/>
              <a:t> </a:t>
            </a:r>
            <a:r>
              <a:rPr lang="en-US" dirty="0" err="1"/>
              <a:t>tương</a:t>
            </a:r>
            <a:r>
              <a:rPr lang="en-US" dirty="0"/>
              <a:t> </a:t>
            </a:r>
            <a:r>
              <a:rPr lang="en-US" dirty="0" err="1"/>
              <a:t>tác</a:t>
            </a:r>
            <a:endParaRPr lang="en-US" dirty="0"/>
          </a:p>
        </p:txBody>
      </p:sp>
    </p:spTree>
    <p:extLst>
      <p:ext uri="{BB962C8B-B14F-4D97-AF65-F5344CB8AC3E}">
        <p14:creationId xmlns:p14="http://schemas.microsoft.com/office/powerpoint/2010/main" val="100418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2D5BB456-8060-4A1D-81E8-8672507F6697}"/>
                                            </p:graphicEl>
                                          </p:spTgt>
                                        </p:tgtEl>
                                        <p:attrNameLst>
                                          <p:attrName>style.visibility</p:attrName>
                                        </p:attrNameLst>
                                      </p:cBhvr>
                                      <p:to>
                                        <p:strVal val="visible"/>
                                      </p:to>
                                    </p:set>
                                    <p:anim calcmode="lin" valueType="num">
                                      <p:cBhvr additive="base">
                                        <p:cTn id="7" dur="500" fill="hold"/>
                                        <p:tgtEl>
                                          <p:spTgt spid="5">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E8E9E39E-2EF1-42C1-91CC-00A0D95BDC2B}"/>
                                            </p:graphicEl>
                                          </p:spTgt>
                                        </p:tgtEl>
                                        <p:attrNameLst>
                                          <p:attrName>style.visibility</p:attrName>
                                        </p:attrNameLst>
                                      </p:cBhvr>
                                      <p:to>
                                        <p:strVal val="visible"/>
                                      </p:to>
                                    </p:set>
                                    <p:anim calcmode="lin" valueType="num">
                                      <p:cBhvr additive="base">
                                        <p:cTn id="13" dur="500" fill="hold"/>
                                        <p:tgtEl>
                                          <p:spTgt spid="5">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553D734-2B5E-4CD8-AE9F-397B554CABBA}"/>
              </a:ext>
            </a:extLst>
          </p:cNvPr>
          <p:cNvGraphicFramePr/>
          <p:nvPr>
            <p:extLst>
              <p:ext uri="{D42A27DB-BD31-4B8C-83A1-F6EECF244321}">
                <p14:modId xmlns:p14="http://schemas.microsoft.com/office/powerpoint/2010/main" val="2916019980"/>
              </p:ext>
            </p:extLst>
          </p:nvPr>
        </p:nvGraphicFramePr>
        <p:xfrm>
          <a:off x="2257168" y="510746"/>
          <a:ext cx="2723823"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FE5235C-AA0C-4A86-91D2-1BC33437BC98}"/>
              </a:ext>
            </a:extLst>
          </p:cNvPr>
          <p:cNvPicPr>
            <a:picLocks noChangeAspect="1"/>
          </p:cNvPicPr>
          <p:nvPr/>
        </p:nvPicPr>
        <p:blipFill>
          <a:blip r:embed="rId7"/>
          <a:stretch>
            <a:fillRect/>
          </a:stretch>
        </p:blipFill>
        <p:spPr>
          <a:xfrm>
            <a:off x="3717933" y="1906415"/>
            <a:ext cx="6029325" cy="3209925"/>
          </a:xfrm>
          <a:prstGeom prst="rect">
            <a:avLst/>
          </a:prstGeom>
        </p:spPr>
      </p:pic>
      <p:sp>
        <p:nvSpPr>
          <p:cNvPr id="6" name="TextBox 5">
            <a:extLst>
              <a:ext uri="{FF2B5EF4-FFF2-40B4-BE49-F238E27FC236}">
                <a16:creationId xmlns:a16="http://schemas.microsoft.com/office/drawing/2014/main" id="{5DB22259-07C0-4738-8703-3AA52277419E}"/>
              </a:ext>
            </a:extLst>
          </p:cNvPr>
          <p:cNvSpPr txBox="1"/>
          <p:nvPr/>
        </p:nvSpPr>
        <p:spPr>
          <a:xfrm>
            <a:off x="4578800" y="5373236"/>
            <a:ext cx="4307589" cy="369332"/>
          </a:xfrm>
          <a:prstGeom prst="rect">
            <a:avLst/>
          </a:prstGeom>
          <a:noFill/>
        </p:spPr>
        <p:txBody>
          <a:bodyPr wrap="none" rtlCol="0">
            <a:spAutoFit/>
          </a:bodyPr>
          <a:lstStyle/>
          <a:p>
            <a:r>
              <a:rPr lang="en-US" dirty="0" err="1"/>
              <a:t>Mô</a:t>
            </a:r>
            <a:r>
              <a:rPr lang="en-US" dirty="0"/>
              <a:t> </a:t>
            </a:r>
            <a:r>
              <a:rPr lang="en-US" dirty="0" err="1"/>
              <a:t>hình</a:t>
            </a:r>
            <a:r>
              <a:rPr lang="en-US" dirty="0"/>
              <a:t> </a:t>
            </a:r>
            <a:r>
              <a:rPr lang="en-US" dirty="0" err="1"/>
              <a:t>hoạt</a:t>
            </a:r>
            <a:r>
              <a:rPr lang="en-US" dirty="0"/>
              <a:t> </a:t>
            </a:r>
            <a:r>
              <a:rPr lang="en-US" dirty="0" err="1"/>
              <a:t>động</a:t>
            </a:r>
            <a:r>
              <a:rPr lang="en-US" dirty="0"/>
              <a:t> livestream </a:t>
            </a:r>
            <a:r>
              <a:rPr lang="en-US" dirty="0" err="1"/>
              <a:t>của</a:t>
            </a:r>
            <a:r>
              <a:rPr lang="en-US" dirty="0"/>
              <a:t> MEREAL</a:t>
            </a:r>
          </a:p>
        </p:txBody>
      </p:sp>
    </p:spTree>
    <p:extLst>
      <p:ext uri="{BB962C8B-B14F-4D97-AF65-F5344CB8AC3E}">
        <p14:creationId xmlns:p14="http://schemas.microsoft.com/office/powerpoint/2010/main" val="291437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2D5BB456-8060-4A1D-81E8-8672507F6697}"/>
                                            </p:graphicEl>
                                          </p:spTgt>
                                        </p:tgtEl>
                                        <p:attrNameLst>
                                          <p:attrName>style.visibility</p:attrName>
                                        </p:attrNameLst>
                                      </p:cBhvr>
                                      <p:to>
                                        <p:strVal val="visible"/>
                                      </p:to>
                                    </p:set>
                                    <p:anim calcmode="lin" valueType="num">
                                      <p:cBhvr additive="base">
                                        <p:cTn id="7" dur="500" fill="hold"/>
                                        <p:tgtEl>
                                          <p:spTgt spid="4">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E8E9E39E-2EF1-42C1-91CC-00A0D95BDC2B}"/>
                                            </p:graphicEl>
                                          </p:spTgt>
                                        </p:tgtEl>
                                        <p:attrNameLst>
                                          <p:attrName>style.visibility</p:attrName>
                                        </p:attrNameLst>
                                      </p:cBhvr>
                                      <p:to>
                                        <p:strVal val="visible"/>
                                      </p:to>
                                    </p:set>
                                    <p:anim calcmode="lin" valueType="num">
                                      <p:cBhvr additive="base">
                                        <p:cTn id="13" dur="500" fill="hold"/>
                                        <p:tgtEl>
                                          <p:spTgt spid="4">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07680CE-D1B9-4017-A33B-015CC60A0898}"/>
              </a:ext>
            </a:extLst>
          </p:cNvPr>
          <p:cNvGraphicFramePr/>
          <p:nvPr>
            <p:extLst>
              <p:ext uri="{D42A27DB-BD31-4B8C-83A1-F6EECF244321}">
                <p14:modId xmlns:p14="http://schemas.microsoft.com/office/powerpoint/2010/main" val="2442906284"/>
              </p:ext>
            </p:extLst>
          </p:nvPr>
        </p:nvGraphicFramePr>
        <p:xfrm>
          <a:off x="2257168" y="510746"/>
          <a:ext cx="2723823"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42E25A81-2B01-4CE3-8293-7245D84D5D00}"/>
              </a:ext>
            </a:extLst>
          </p:cNvPr>
          <p:cNvGraphicFramePr/>
          <p:nvPr>
            <p:extLst>
              <p:ext uri="{D42A27DB-BD31-4B8C-83A1-F6EECF244321}">
                <p14:modId xmlns:p14="http://schemas.microsoft.com/office/powerpoint/2010/main" val="1279826805"/>
              </p:ext>
            </p:extLst>
          </p:nvPr>
        </p:nvGraphicFramePr>
        <p:xfrm>
          <a:off x="2199500" y="1997839"/>
          <a:ext cx="9588845" cy="2862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028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D5BB456-8060-4A1D-81E8-8672507F6697}"/>
                                            </p:graphicEl>
                                          </p:spTgt>
                                        </p:tgtEl>
                                        <p:attrNameLst>
                                          <p:attrName>style.visibility</p:attrName>
                                        </p:attrNameLst>
                                      </p:cBhvr>
                                      <p:to>
                                        <p:strVal val="visible"/>
                                      </p:to>
                                    </p:set>
                                    <p:anim calcmode="lin" valueType="num">
                                      <p:cBhvr additive="base">
                                        <p:cTn id="7" dur="500" fill="hold"/>
                                        <p:tgtEl>
                                          <p:spTgt spid="2">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E9E39E-2EF1-42C1-91CC-00A0D95BDC2B}"/>
                                            </p:graphicEl>
                                          </p:spTgt>
                                        </p:tgtEl>
                                        <p:attrNameLst>
                                          <p:attrName>style.visibility</p:attrName>
                                        </p:attrNameLst>
                                      </p:cBhvr>
                                      <p:to>
                                        <p:strVal val="visible"/>
                                      </p:to>
                                    </p:set>
                                    <p:anim calcmode="lin" valueType="num">
                                      <p:cBhvr additive="base">
                                        <p:cTn id="13" dur="500" fill="hold"/>
                                        <p:tgtEl>
                                          <p:spTgt spid="2">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C531383-AA23-432D-B99F-F928B765C9A3}"/>
              </a:ext>
            </a:extLst>
          </p:cNvPr>
          <p:cNvGraphicFramePr/>
          <p:nvPr>
            <p:extLst>
              <p:ext uri="{D42A27DB-BD31-4B8C-83A1-F6EECF244321}">
                <p14:modId xmlns:p14="http://schemas.microsoft.com/office/powerpoint/2010/main" val="614821472"/>
              </p:ext>
            </p:extLst>
          </p:nvPr>
        </p:nvGraphicFramePr>
        <p:xfrm>
          <a:off x="2257168" y="510746"/>
          <a:ext cx="2723823"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656FDC2A-7CCF-4052-BEB9-5187F946AF0C}"/>
              </a:ext>
            </a:extLst>
          </p:cNvPr>
          <p:cNvGraphicFramePr/>
          <p:nvPr>
            <p:extLst>
              <p:ext uri="{D42A27DB-BD31-4B8C-83A1-F6EECF244321}">
                <p14:modId xmlns:p14="http://schemas.microsoft.com/office/powerpoint/2010/main" val="3799025534"/>
              </p:ext>
            </p:extLst>
          </p:nvPr>
        </p:nvGraphicFramePr>
        <p:xfrm>
          <a:off x="2323069" y="5187929"/>
          <a:ext cx="8855675" cy="12890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a:extLst>
              <a:ext uri="{FF2B5EF4-FFF2-40B4-BE49-F238E27FC236}">
                <a16:creationId xmlns:a16="http://schemas.microsoft.com/office/drawing/2014/main" id="{71794CB1-D8F0-442F-81F8-6C430BBA0C97}"/>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4697064" y="1905000"/>
            <a:ext cx="3745221" cy="3048000"/>
          </a:xfrm>
          <a:prstGeom prst="rect">
            <a:avLst/>
          </a:prstGeom>
          <a:noFill/>
          <a:ln>
            <a:noFill/>
          </a:ln>
        </p:spPr>
      </p:pic>
    </p:spTree>
    <p:extLst>
      <p:ext uri="{BB962C8B-B14F-4D97-AF65-F5344CB8AC3E}">
        <p14:creationId xmlns:p14="http://schemas.microsoft.com/office/powerpoint/2010/main" val="130816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D5BB456-8060-4A1D-81E8-8672507F6697}"/>
                                            </p:graphicEl>
                                          </p:spTgt>
                                        </p:tgtEl>
                                        <p:attrNameLst>
                                          <p:attrName>style.visibility</p:attrName>
                                        </p:attrNameLst>
                                      </p:cBhvr>
                                      <p:to>
                                        <p:strVal val="visible"/>
                                      </p:to>
                                    </p:set>
                                    <p:anim calcmode="lin" valueType="num">
                                      <p:cBhvr additive="base">
                                        <p:cTn id="7" dur="500" fill="hold"/>
                                        <p:tgtEl>
                                          <p:spTgt spid="2">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E9E39E-2EF1-42C1-91CC-00A0D95BDC2B}"/>
                                            </p:graphicEl>
                                          </p:spTgt>
                                        </p:tgtEl>
                                        <p:attrNameLst>
                                          <p:attrName>style.visibility</p:attrName>
                                        </p:attrNameLst>
                                      </p:cBhvr>
                                      <p:to>
                                        <p:strVal val="visible"/>
                                      </p:to>
                                    </p:set>
                                    <p:anim calcmode="lin" valueType="num">
                                      <p:cBhvr additive="base">
                                        <p:cTn id="13" dur="500" fill="hold"/>
                                        <p:tgtEl>
                                          <p:spTgt spid="2">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D637ED9-DB48-4083-9F90-23DE517D1A52}"/>
              </a:ext>
            </a:extLst>
          </p:cNvPr>
          <p:cNvGraphicFramePr/>
          <p:nvPr>
            <p:extLst>
              <p:ext uri="{D42A27DB-BD31-4B8C-83A1-F6EECF244321}">
                <p14:modId xmlns:p14="http://schemas.microsoft.com/office/powerpoint/2010/main" val="545648437"/>
              </p:ext>
            </p:extLst>
          </p:nvPr>
        </p:nvGraphicFramePr>
        <p:xfrm>
          <a:off x="2257168" y="510746"/>
          <a:ext cx="2723823"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54C87E58-CF2B-4A9C-8783-ABBAFE7D9807}"/>
              </a:ext>
            </a:extLst>
          </p:cNvPr>
          <p:cNvGraphicFramePr/>
          <p:nvPr>
            <p:extLst>
              <p:ext uri="{D42A27DB-BD31-4B8C-83A1-F6EECF244321}">
                <p14:modId xmlns:p14="http://schemas.microsoft.com/office/powerpoint/2010/main" val="1504675401"/>
              </p:ext>
            </p:extLst>
          </p:nvPr>
        </p:nvGraphicFramePr>
        <p:xfrm>
          <a:off x="2150075" y="3498668"/>
          <a:ext cx="9259331" cy="31393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a:extLst>
              <a:ext uri="{FF2B5EF4-FFF2-40B4-BE49-F238E27FC236}">
                <a16:creationId xmlns:a16="http://schemas.microsoft.com/office/drawing/2014/main" id="{BEE9B62E-3081-4D9E-A237-5AB942BC28E7}"/>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28220" y="299429"/>
            <a:ext cx="5676386" cy="3547642"/>
          </a:xfrm>
          <a:prstGeom prst="rect">
            <a:avLst/>
          </a:prstGeom>
          <a:noFill/>
          <a:ln>
            <a:noFill/>
          </a:ln>
        </p:spPr>
      </p:pic>
    </p:spTree>
    <p:extLst>
      <p:ext uri="{BB962C8B-B14F-4D97-AF65-F5344CB8AC3E}">
        <p14:creationId xmlns:p14="http://schemas.microsoft.com/office/powerpoint/2010/main" val="145126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D5BB456-8060-4A1D-81E8-8672507F6697}"/>
                                            </p:graphicEl>
                                          </p:spTgt>
                                        </p:tgtEl>
                                        <p:attrNameLst>
                                          <p:attrName>style.visibility</p:attrName>
                                        </p:attrNameLst>
                                      </p:cBhvr>
                                      <p:to>
                                        <p:strVal val="visible"/>
                                      </p:to>
                                    </p:set>
                                    <p:anim calcmode="lin" valueType="num">
                                      <p:cBhvr additive="base">
                                        <p:cTn id="7" dur="500" fill="hold"/>
                                        <p:tgtEl>
                                          <p:spTgt spid="2">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E9E39E-2EF1-42C1-91CC-00A0D95BDC2B}"/>
                                            </p:graphicEl>
                                          </p:spTgt>
                                        </p:tgtEl>
                                        <p:attrNameLst>
                                          <p:attrName>style.visibility</p:attrName>
                                        </p:attrNameLst>
                                      </p:cBhvr>
                                      <p:to>
                                        <p:strVal val="visible"/>
                                      </p:to>
                                    </p:set>
                                    <p:anim calcmode="lin" valueType="num">
                                      <p:cBhvr additive="base">
                                        <p:cTn id="13" dur="500" fill="hold"/>
                                        <p:tgtEl>
                                          <p:spTgt spid="2">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29ECE7A-F329-487B-B4D9-C4A6CA0E0AFE}"/>
              </a:ext>
            </a:extLst>
          </p:cNvPr>
          <p:cNvGraphicFramePr/>
          <p:nvPr>
            <p:extLst>
              <p:ext uri="{D42A27DB-BD31-4B8C-83A1-F6EECF244321}">
                <p14:modId xmlns:p14="http://schemas.microsoft.com/office/powerpoint/2010/main" val="718361297"/>
              </p:ext>
            </p:extLst>
          </p:nvPr>
        </p:nvGraphicFramePr>
        <p:xfrm>
          <a:off x="2257168" y="510746"/>
          <a:ext cx="4440194"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F2E592A9-ACBC-4A04-8C9E-05B65FD8AACD}"/>
              </a:ext>
            </a:extLst>
          </p:cNvPr>
          <p:cNvGraphicFramePr/>
          <p:nvPr>
            <p:extLst>
              <p:ext uri="{D42A27DB-BD31-4B8C-83A1-F6EECF244321}">
                <p14:modId xmlns:p14="http://schemas.microsoft.com/office/powerpoint/2010/main" val="2543058060"/>
              </p:ext>
            </p:extLst>
          </p:nvPr>
        </p:nvGraphicFramePr>
        <p:xfrm>
          <a:off x="2257168" y="2067088"/>
          <a:ext cx="8435546" cy="2723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4114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D5BB456-8060-4A1D-81E8-8672507F6697}"/>
                                            </p:graphicEl>
                                          </p:spTgt>
                                        </p:tgtEl>
                                        <p:attrNameLst>
                                          <p:attrName>style.visibility</p:attrName>
                                        </p:attrNameLst>
                                      </p:cBhvr>
                                      <p:to>
                                        <p:strVal val="visible"/>
                                      </p:to>
                                    </p:set>
                                    <p:anim calcmode="lin" valueType="num">
                                      <p:cBhvr additive="base">
                                        <p:cTn id="7" dur="500" fill="hold"/>
                                        <p:tgtEl>
                                          <p:spTgt spid="2">
                                            <p:graphicEl>
                                              <a:dgm id="{2D5BB456-8060-4A1D-81E8-8672507F66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D5BB456-8060-4A1D-81E8-8672507F66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E8E9E39E-2EF1-42C1-91CC-00A0D95BDC2B}"/>
                                            </p:graphicEl>
                                          </p:spTgt>
                                        </p:tgtEl>
                                        <p:attrNameLst>
                                          <p:attrName>style.visibility</p:attrName>
                                        </p:attrNameLst>
                                      </p:cBhvr>
                                      <p:to>
                                        <p:strVal val="visible"/>
                                      </p:to>
                                    </p:set>
                                    <p:anim calcmode="lin" valueType="num">
                                      <p:cBhvr additive="base">
                                        <p:cTn id="13" dur="500" fill="hold"/>
                                        <p:tgtEl>
                                          <p:spTgt spid="2">
                                            <p:graphicEl>
                                              <a:dgm id="{E8E9E39E-2EF1-42C1-91CC-00A0D95BDC2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E8E9E39E-2EF1-42C1-91CC-00A0D95BDC2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9F0A596-9D79-446A-9461-727B97736A22}"/>
                                            </p:graphicEl>
                                          </p:spTgt>
                                        </p:tgtEl>
                                        <p:attrNameLst>
                                          <p:attrName>style.visibility</p:attrName>
                                        </p:attrNameLst>
                                      </p:cBhvr>
                                      <p:to>
                                        <p:strVal val="visible"/>
                                      </p:to>
                                    </p:set>
                                    <p:anim calcmode="lin" valueType="num">
                                      <p:cBhvr additive="base">
                                        <p:cTn id="19" dur="500" fill="hold"/>
                                        <p:tgtEl>
                                          <p:spTgt spid="4">
                                            <p:graphicEl>
                                              <a:dgm id="{19F0A596-9D79-446A-9461-727B97736A2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19F0A596-9D79-446A-9461-727B97736A22}"/>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14DCF3C9-133F-45E3-A405-2AEF3157513C}"/>
                                            </p:graphicEl>
                                          </p:spTgt>
                                        </p:tgtEl>
                                        <p:attrNameLst>
                                          <p:attrName>style.visibility</p:attrName>
                                        </p:attrNameLst>
                                      </p:cBhvr>
                                      <p:to>
                                        <p:strVal val="visible"/>
                                      </p:to>
                                    </p:set>
                                    <p:anim calcmode="lin" valueType="num">
                                      <p:cBhvr additive="base">
                                        <p:cTn id="25" dur="500" fill="hold"/>
                                        <p:tgtEl>
                                          <p:spTgt spid="4">
                                            <p:graphicEl>
                                              <a:dgm id="{14DCF3C9-133F-45E3-A405-2AEF3157513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14DCF3C9-133F-45E3-A405-2AEF3157513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Graphic spid="4"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455</TotalTime>
  <Words>1318</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Thắng Nguyễn Đức</dc:creator>
  <cp:lastModifiedBy>Thắng Nguyễn Đức</cp:lastModifiedBy>
  <cp:revision>22</cp:revision>
  <dcterms:created xsi:type="dcterms:W3CDTF">2019-11-09T09:12:45Z</dcterms:created>
  <dcterms:modified xsi:type="dcterms:W3CDTF">2019-11-09T16:47:59Z</dcterms:modified>
</cp:coreProperties>
</file>