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1" d="100"/>
          <a:sy n="101" d="100"/>
        </p:scale>
        <p:origin x="58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100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3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0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1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2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0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50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B6884-7856-4FF6-B3A4-54D7FD77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Project A-z handyman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6A3FB-BB8A-4FC3-9B2B-B95F61B44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Developer: Thien Duong</a:t>
            </a:r>
          </a:p>
          <a:p>
            <a:r>
              <a:rPr lang="en-US" dirty="0"/>
              <a:t>University of Houston-Downtown </a:t>
            </a:r>
          </a:p>
          <a:p>
            <a:r>
              <a:rPr lang="en-US" dirty="0"/>
              <a:t>Fall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C04EB-7A66-43B5-98F7-B09FF008F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92" r="-1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9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94F8-F6DD-4D3A-87A3-7E1A21EF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D9A6-8992-4321-8D6F-18AC08A6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backend API for data and authentication</a:t>
            </a:r>
          </a:p>
          <a:p>
            <a:r>
              <a:rPr lang="en-US" dirty="0"/>
              <a:t>Developed Database Model</a:t>
            </a:r>
          </a:p>
          <a:p>
            <a:r>
              <a:rPr lang="en-US" dirty="0"/>
              <a:t>Improved User Interface</a:t>
            </a:r>
          </a:p>
          <a:p>
            <a:r>
              <a:rPr lang="en-US" dirty="0"/>
              <a:t>Added Authentication Page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57FE-71EC-4906-A871-BA48F141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Architecture (for frontend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13E4-A0D6-4ADD-B1C7-4BB3C0B1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044700"/>
            <a:ext cx="10026650" cy="39782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GitHub repos: https://github.com/ducthien97/AZHandyMan</a:t>
            </a:r>
          </a:p>
          <a:p>
            <a:r>
              <a:rPr lang="en-US" dirty="0"/>
              <a:t>Folder </a:t>
            </a:r>
            <a:r>
              <a:rPr lang="en-US" dirty="0" err="1"/>
              <a:t>src</a:t>
            </a:r>
            <a:r>
              <a:rPr lang="en-US" dirty="0"/>
              <a:t>/: </a:t>
            </a:r>
          </a:p>
          <a:p>
            <a:pPr lvl="1"/>
            <a:r>
              <a:rPr lang="en-US" dirty="0"/>
              <a:t>	main.js: Main controller of application</a:t>
            </a:r>
          </a:p>
          <a:p>
            <a:pPr lvl="1"/>
            <a:r>
              <a:rPr lang="en-US" dirty="0"/>
              <a:t>	components: Components’ folder consist of all components to be rendered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ActiveUser.vue</a:t>
            </a:r>
            <a:r>
              <a:rPr lang="en-US" dirty="0"/>
              <a:t>: render the laborer’ information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UserData</a:t>
            </a:r>
            <a:r>
              <a:rPr lang="en-US" dirty="0"/>
              <a:t>: form to create new laborer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EditUser.vue</a:t>
            </a:r>
            <a:r>
              <a:rPr lang="en-US" dirty="0"/>
              <a:t>: used to edit user data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LoginPage.vue</a:t>
            </a:r>
            <a:r>
              <a:rPr lang="en-US" dirty="0"/>
              <a:t>: used to authenticate user</a:t>
            </a:r>
          </a:p>
          <a:p>
            <a:pPr lvl="1"/>
            <a:r>
              <a:rPr lang="en-US" dirty="0"/>
              <a:t>	views: View folder consist of all views to be rendered by each route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OurWorkers.vue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		Home</a:t>
            </a:r>
          </a:p>
          <a:p>
            <a:pPr lvl="1"/>
            <a:r>
              <a:rPr lang="en-US" dirty="0"/>
              <a:t>		About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App.vue</a:t>
            </a:r>
            <a:r>
              <a:rPr lang="en-US" dirty="0"/>
              <a:t>: Vue file to input data to interact with components</a:t>
            </a:r>
          </a:p>
        </p:txBody>
      </p:sp>
    </p:spTree>
    <p:extLst>
      <p:ext uri="{BB962C8B-B14F-4D97-AF65-F5344CB8AC3E}">
        <p14:creationId xmlns:p14="http://schemas.microsoft.com/office/powerpoint/2010/main" val="169734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3C97D-EE5E-4DB2-8DEF-96AABCB5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Diagram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F6F12D-8C31-4904-9906-C00589812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92" b="-2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18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6E62-FA91-43F5-AC70-AE5814D1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Progress to be made before 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E16A-FFC8-4159-9487-B53D85FB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touches on user interface components</a:t>
            </a:r>
          </a:p>
          <a:p>
            <a:r>
              <a:rPr lang="en-US" dirty="0"/>
              <a:t>Develop </a:t>
            </a:r>
            <a:r>
              <a:rPr lang="en-US" dirty="0" err="1"/>
              <a:t>api</a:t>
            </a:r>
            <a:r>
              <a:rPr lang="en-US" dirty="0"/>
              <a:t> and user interface for such as viewing specific user, more user info</a:t>
            </a:r>
          </a:p>
          <a:p>
            <a:r>
              <a:rPr lang="en-US" dirty="0"/>
              <a:t> Finish project paper</a:t>
            </a:r>
          </a:p>
        </p:txBody>
      </p:sp>
    </p:spTree>
    <p:extLst>
      <p:ext uri="{BB962C8B-B14F-4D97-AF65-F5344CB8AC3E}">
        <p14:creationId xmlns:p14="http://schemas.microsoft.com/office/powerpoint/2010/main" val="201230009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190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Rockwell Nova Light</vt:lpstr>
      <vt:lpstr>Wingdings</vt:lpstr>
      <vt:lpstr>LeafVTI</vt:lpstr>
      <vt:lpstr>Project A-z handyman</vt:lpstr>
      <vt:lpstr>Progress since last meeting</vt:lpstr>
      <vt:lpstr>Project Architecture (for frontend components)</vt:lpstr>
      <vt:lpstr>Diagram</vt:lpstr>
      <vt:lpstr>Progress to be made before 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A-z handyman</dc:title>
  <dc:creator>Duong, Thien</dc:creator>
  <cp:lastModifiedBy>Duong, Thien</cp:lastModifiedBy>
  <cp:revision>7</cp:revision>
  <dcterms:created xsi:type="dcterms:W3CDTF">2020-10-29T02:20:55Z</dcterms:created>
  <dcterms:modified xsi:type="dcterms:W3CDTF">2020-11-13T12:15:37Z</dcterms:modified>
</cp:coreProperties>
</file>