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0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AC5-894E-4183-9B5D-288029823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6DF64-18B1-4A9D-B981-AC33847E7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70E6-F607-49B8-807B-2C4C952A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852-CC4D-4555-8C9C-D455EFE794E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8008-0F1E-4869-961B-DB1FDA94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03E7-F400-4B2A-A69B-A4FA3AEB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40D-55C1-409D-A5DA-5F75B865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9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3C50-391D-4144-9196-CF15AB82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AD7C9-B681-4235-87B2-126EA210A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18173-AAF1-41A2-A8D2-D7868CB1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852-CC4D-4555-8C9C-D455EFE794E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9E8D5-0E7C-4B44-BF7D-9308DBFD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289D-9905-4F95-9F80-C8E70BCB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40D-55C1-409D-A5DA-5F75B865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6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A05A4-7847-48D2-8519-AC0E9BD56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0D42F-DF10-4413-BF4E-6E68227F1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AEEB-90B1-4319-9FC9-40A28379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852-CC4D-4555-8C9C-D455EFE794E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63F7-2F52-445A-8000-B67BDFFD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46CD-52B1-41AE-AC76-0F139FAF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40D-55C1-409D-A5DA-5F75B865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7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1820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88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4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8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8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4C1C-5D4B-41B4-A85D-8A4D70CD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7BFF-040E-4ED0-8DD9-5919DF28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2A95-5A81-4478-B18A-806FA823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852-CC4D-4555-8C9C-D455EFE794E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4266-03E5-470D-B959-9AD142F8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0CBF-642D-4D05-81DC-523BCC1C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40D-55C1-409D-A5DA-5F75B865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97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85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0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35F1-53DB-4CD1-ADDB-810E0B06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E429-DC14-4627-A4E7-655E70C2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16399-BD22-459B-AB32-DC1CA420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852-CC4D-4555-8C9C-D455EFE794E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8A73-DDD9-4B75-B303-292812F8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675E-6974-4582-86A5-5FB372BF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40D-55C1-409D-A5DA-5F75B865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2DED-542B-4777-97DF-6447857C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C6EE-E293-4DF4-992F-49D3780F8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B7064-E3BA-4BCC-8A3A-2DEA378A9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78FC5-2827-4772-ACB8-CFE8AF65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852-CC4D-4555-8C9C-D455EFE794E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2592D-224C-4EF8-B6FC-17E39204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76BD-2B63-4129-A8A3-833720A0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40D-55C1-409D-A5DA-5F75B865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921C-64B6-41C4-8F6E-CB7974E2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1274-B63C-49F9-8F71-B56EBDEA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A3C72-7A18-42B9-898E-ACD5902E1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E613A-EF8F-4318-B6EC-AE2A97A2B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06814-BAE1-4CC7-9434-57CA94C17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5BFC3-D8B5-40C3-A99B-8778EAFF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852-CC4D-4555-8C9C-D455EFE794E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8C39E-6550-470B-8AC1-FC5BC53C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44984-BF18-46A7-9AA7-CFB24F2A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40D-55C1-409D-A5DA-5F75B865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8680-70AF-4FC7-9934-1970E2CD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628E6-D739-4AA1-BBBE-78B50A0C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852-CC4D-4555-8C9C-D455EFE794E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20804-B3F5-4486-87A4-833B4586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DC68B-C211-48E3-8904-ED243DD2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40D-55C1-409D-A5DA-5F75B865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9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FD5A2-CD18-4151-B794-D38F6532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852-CC4D-4555-8C9C-D455EFE794E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3CFA1-50D6-40F0-975D-62FC428F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817AF-851A-4FBA-8645-E0710EC5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40D-55C1-409D-A5DA-5F75B865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B671-1546-4A79-9253-0FB11793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2594-19B6-4C0C-AD60-6B7D9E2C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BD2F0-0B8E-4F16-994B-8EE0941F7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833DC-34FC-4488-8865-5D870F69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852-CC4D-4555-8C9C-D455EFE794E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D0242-13A3-45C7-83D6-C3810CB5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8A39A-33CC-43BC-86AE-FEB52C54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40D-55C1-409D-A5DA-5F75B865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2FCB-B001-426A-B360-DFD15E94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F0B06-92C9-430B-B48B-115CB8535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04E63-3F87-4E05-972A-DD7CDDFDF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26F15-1318-497D-9EED-CB7F2099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852-CC4D-4555-8C9C-D455EFE794E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88474-832E-48AD-8C91-860D6296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BE470-84D6-431B-BD4A-5E605DF1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840D-55C1-409D-A5DA-5F75B865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3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B4185-ED84-42C3-9205-2D2D8953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BFF6-8B3F-4166-B555-3370CEDF5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32ED-5B17-4392-851A-C9E8F17B7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F852-CC4D-4555-8C9C-D455EFE794E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DC01-2224-4F5F-83A6-BD3307D99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1C646-F47C-444B-A16B-54F323CB9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840D-55C1-409D-A5DA-5F75B865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7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67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B6884-7856-4FF6-B3A4-54D7FD77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Project A-z handyman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6A3FB-BB8A-4FC3-9B2B-B95F61B44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Developer: Thien Duong</a:t>
            </a:r>
          </a:p>
          <a:p>
            <a:r>
              <a:rPr lang="en-US" dirty="0"/>
              <a:t>University of Houston-Downtown </a:t>
            </a:r>
          </a:p>
          <a:p>
            <a:r>
              <a:rPr lang="en-US" dirty="0"/>
              <a:t>Fall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C04EB-7A66-43B5-98F7-B09FF008F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92" r="-1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9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94F8-F6DD-4D3A-87A3-7E1A21EF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D9A6-8992-4321-8D6F-18AC08A6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more functionalities</a:t>
            </a:r>
          </a:p>
          <a:p>
            <a:r>
              <a:rPr lang="en-US" dirty="0"/>
              <a:t>Clean up code</a:t>
            </a:r>
          </a:p>
          <a:p>
            <a:r>
              <a:rPr lang="en-US" dirty="0"/>
              <a:t>Improved UI using </a:t>
            </a:r>
            <a:r>
              <a:rPr lang="en-US" dirty="0" err="1"/>
              <a:t>Buefy</a:t>
            </a:r>
            <a:endParaRPr lang="en-US" dirty="0"/>
          </a:p>
          <a:p>
            <a:r>
              <a:rPr lang="en-US" dirty="0"/>
              <a:t>Final Paper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57FE-71EC-4906-A871-BA48F141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Architecture (for frontend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13E4-A0D6-4ADD-B1C7-4BB3C0B1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044700"/>
            <a:ext cx="10026650" cy="39782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GitHub repos: https://github.com/ducthien97/AZHandyMan</a:t>
            </a:r>
          </a:p>
          <a:p>
            <a:r>
              <a:rPr lang="en-US" dirty="0"/>
              <a:t>Folder </a:t>
            </a:r>
            <a:r>
              <a:rPr lang="en-US" dirty="0" err="1"/>
              <a:t>src</a:t>
            </a:r>
            <a:r>
              <a:rPr lang="en-US" dirty="0"/>
              <a:t>/: </a:t>
            </a:r>
          </a:p>
          <a:p>
            <a:pPr lvl="1"/>
            <a:r>
              <a:rPr lang="en-US" dirty="0"/>
              <a:t>	main.js: Main controller of application</a:t>
            </a:r>
          </a:p>
          <a:p>
            <a:pPr lvl="1"/>
            <a:r>
              <a:rPr lang="en-US" dirty="0"/>
              <a:t>	components: Components’ folder consist of all components to be rendered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ActiveUser.vue</a:t>
            </a:r>
            <a:r>
              <a:rPr lang="en-US" dirty="0"/>
              <a:t>: render the laborer’ information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UserData</a:t>
            </a:r>
            <a:r>
              <a:rPr lang="en-US" dirty="0"/>
              <a:t>: form to create new laborer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EditUser.vue</a:t>
            </a:r>
            <a:r>
              <a:rPr lang="en-US" dirty="0"/>
              <a:t>: used to edit user data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NavBar.vue</a:t>
            </a:r>
            <a:r>
              <a:rPr lang="en-US" dirty="0"/>
              <a:t>: navigation bar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LoginPage.vue</a:t>
            </a:r>
            <a:r>
              <a:rPr lang="en-US" dirty="0"/>
              <a:t>: used to authenticate user</a:t>
            </a:r>
          </a:p>
          <a:p>
            <a:pPr lvl="1"/>
            <a:r>
              <a:rPr lang="en-US" dirty="0"/>
              <a:t>	views: View folder consist of all views to be rendered by each route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OurWorkers.vue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		Employees data</a:t>
            </a:r>
          </a:p>
          <a:p>
            <a:pPr lvl="1"/>
            <a:r>
              <a:rPr lang="en-US" dirty="0"/>
              <a:t>		Home</a:t>
            </a:r>
          </a:p>
          <a:p>
            <a:pPr lvl="1"/>
            <a:r>
              <a:rPr lang="en-US" dirty="0"/>
              <a:t>		About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App.vue</a:t>
            </a:r>
            <a:r>
              <a:rPr lang="en-US" dirty="0"/>
              <a:t>: Vue file to input data to interact with components</a:t>
            </a:r>
          </a:p>
        </p:txBody>
      </p:sp>
    </p:spTree>
    <p:extLst>
      <p:ext uri="{BB962C8B-B14F-4D97-AF65-F5344CB8AC3E}">
        <p14:creationId xmlns:p14="http://schemas.microsoft.com/office/powerpoint/2010/main" val="169734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3C97D-EE5E-4DB2-8DEF-96AABCB5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Diagram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F6F12D-8C31-4904-9906-C00589812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92" b="-2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8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6E62-FA91-43F5-AC70-AE5814D1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Progress to be made before 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E16A-FFC8-4159-9487-B53D85FB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Project paper</a:t>
            </a:r>
          </a:p>
          <a:p>
            <a:r>
              <a:rPr lang="en-US" dirty="0"/>
              <a:t>Ready for </a:t>
            </a:r>
            <a:r>
              <a:rPr lang="en-US"/>
              <a:t>final demo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0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Next LT Pro Light</vt:lpstr>
      <vt:lpstr>Calibri</vt:lpstr>
      <vt:lpstr>Calibri Light</vt:lpstr>
      <vt:lpstr>Rockwell Nova Light</vt:lpstr>
      <vt:lpstr>Wingdings</vt:lpstr>
      <vt:lpstr>Office Theme</vt:lpstr>
      <vt:lpstr>LeafVTI</vt:lpstr>
      <vt:lpstr>Project A-z handyman</vt:lpstr>
      <vt:lpstr>Progress since last meeting</vt:lpstr>
      <vt:lpstr>Project Architecture (for frontend components)</vt:lpstr>
      <vt:lpstr>Diagram</vt:lpstr>
      <vt:lpstr>Progress to be made before 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A-z handyman</dc:title>
  <dc:creator>Duong, Thien</dc:creator>
  <cp:lastModifiedBy>Duong, Thien</cp:lastModifiedBy>
  <cp:revision>1</cp:revision>
  <dcterms:created xsi:type="dcterms:W3CDTF">2020-11-20T13:04:15Z</dcterms:created>
  <dcterms:modified xsi:type="dcterms:W3CDTF">2020-11-20T13:08:42Z</dcterms:modified>
</cp:coreProperties>
</file>