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10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50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B6884-7856-4FF6-B3A4-54D7FD77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Project A-z handyman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6A3FB-BB8A-4FC3-9B2B-B95F61B4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Developer: Thien Duong</a:t>
            </a:r>
          </a:p>
          <a:p>
            <a:r>
              <a:rPr lang="en-US" dirty="0"/>
              <a:t>University of Houston-Downtown </a:t>
            </a:r>
          </a:p>
          <a:p>
            <a:r>
              <a:rPr lang="en-US" dirty="0"/>
              <a:t>Fall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C04EB-7A66-43B5-98F7-B09FF008F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92" r="-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D980-C935-4FFA-911F-E3C69CBC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D0B9-56C9-4C05-B7A3-ECD67124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website that can connect handymen and potential clients for needed projects</a:t>
            </a:r>
          </a:p>
          <a:p>
            <a:r>
              <a:rPr lang="en-US" dirty="0"/>
              <a:t>To improve the cost handymen service needed with the advantage of low overhead, robust technology the way Uber improved the cost of riding a cab (or helicopter)</a:t>
            </a:r>
          </a:p>
          <a:p>
            <a:r>
              <a:rPr lang="en-US" dirty="0"/>
              <a:t>To create more incentives for students to becoming handymen (especially when there’s huge shortage expected in the trade workers market) with self-employment.</a:t>
            </a:r>
          </a:p>
          <a:p>
            <a:r>
              <a:rPr lang="en-US" dirty="0"/>
              <a:t>To improve the lives of many though affordable services, self-dependence employment through technology and trust.</a:t>
            </a:r>
          </a:p>
        </p:txBody>
      </p:sp>
    </p:spTree>
    <p:extLst>
      <p:ext uri="{BB962C8B-B14F-4D97-AF65-F5344CB8AC3E}">
        <p14:creationId xmlns:p14="http://schemas.microsoft.com/office/powerpoint/2010/main" val="372919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CD33-2A33-44EE-823D-E9C0EEC8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Proposal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B133-52B5-4F5F-BFB3-F0B7FA1F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Front-end: </a:t>
            </a:r>
            <a:r>
              <a:rPr lang="en-US" dirty="0" err="1"/>
              <a:t>VueJS</a:t>
            </a:r>
            <a:r>
              <a:rPr lang="en-US" dirty="0"/>
              <a:t> (HTML, CSS, JavaScript)</a:t>
            </a:r>
          </a:p>
          <a:p>
            <a:r>
              <a:rPr lang="en-US" dirty="0"/>
              <a:t>Architecture: Model-View-Control (MVC)</a:t>
            </a:r>
          </a:p>
          <a:p>
            <a:r>
              <a:rPr lang="en-US" dirty="0"/>
              <a:t>Back-end: NodeJS, </a:t>
            </a:r>
            <a:r>
              <a:rPr lang="en-US" dirty="0" err="1"/>
              <a:t>GraphQL</a:t>
            </a:r>
            <a:r>
              <a:rPr lang="en-US" dirty="0"/>
              <a:t>, JWT Authentication, Docker, REST API</a:t>
            </a:r>
          </a:p>
          <a:p>
            <a:r>
              <a:rPr lang="en-US" dirty="0"/>
              <a:t>Database: MongoDB</a:t>
            </a:r>
          </a:p>
          <a:p>
            <a:r>
              <a:rPr lang="en-US" dirty="0"/>
              <a:t>Version Control: Git, GitHub</a:t>
            </a:r>
          </a:p>
          <a:p>
            <a:r>
              <a:rPr lang="en-US" dirty="0"/>
              <a:t>Deployment: (AWS || Azure || Google Cloud) for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9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40AD-FABF-40A8-B805-BBD55766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2F52-EBA7-4162-8D17-6A373DCB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Drafted project proposal, idea forming</a:t>
            </a:r>
          </a:p>
          <a:p>
            <a:r>
              <a:rPr lang="en-US" dirty="0"/>
              <a:t>Researched for the tools that fits the purpose of project</a:t>
            </a:r>
          </a:p>
          <a:p>
            <a:r>
              <a:rPr lang="en-US" dirty="0"/>
              <a:t>Created Development Environment</a:t>
            </a:r>
          </a:p>
          <a:p>
            <a:r>
              <a:rPr lang="en-US" dirty="0"/>
              <a:t>Sought Resources for Training Purpose (Online Courses for each tool)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6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A152-F56D-4D04-8EE7-0E094846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for next week’s Progress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504A-E0F8-45E3-AF93-5106585D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front-end pages and routes architecture </a:t>
            </a:r>
          </a:p>
          <a:p>
            <a:r>
              <a:rPr lang="en-US" dirty="0"/>
              <a:t>Building Landing Page</a:t>
            </a:r>
          </a:p>
          <a:p>
            <a:r>
              <a:rPr lang="en-US" dirty="0"/>
              <a:t>Initiate Git Repository for tracking code progress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6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94F8-F6DD-4D3A-87A3-7E1A21EF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D9A6-8992-4321-8D6F-18AC08A6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Laborer page</a:t>
            </a:r>
          </a:p>
          <a:p>
            <a:r>
              <a:rPr lang="en-US" dirty="0"/>
              <a:t>Built laborer’s components</a:t>
            </a:r>
          </a:p>
          <a:p>
            <a:r>
              <a:rPr lang="en-US" dirty="0"/>
              <a:t>Implement CRUD model for each laborer</a:t>
            </a:r>
          </a:p>
          <a:p>
            <a:r>
              <a:rPr lang="en-US" dirty="0"/>
              <a:t>Create add new laborer function</a:t>
            </a:r>
          </a:p>
          <a:p>
            <a:r>
              <a:rPr lang="en-US" dirty="0"/>
              <a:t>Create delete each laborer function</a:t>
            </a:r>
          </a:p>
          <a:p>
            <a:r>
              <a:rPr lang="en-US" dirty="0"/>
              <a:t>Created delete all laborers function</a:t>
            </a:r>
          </a:p>
          <a:p>
            <a:r>
              <a:rPr lang="en-US" dirty="0"/>
              <a:t>Created edit laborer function</a:t>
            </a:r>
          </a:p>
        </p:txBody>
      </p:sp>
    </p:spTree>
    <p:extLst>
      <p:ext uri="{BB962C8B-B14F-4D97-AF65-F5344CB8AC3E}">
        <p14:creationId xmlns:p14="http://schemas.microsoft.com/office/powerpoint/2010/main" val="1960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57FE-71EC-4906-A871-BA48F14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Architecture (for frontend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13E4-A0D6-4ADD-B1C7-4BB3C0B1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044700"/>
            <a:ext cx="10026650" cy="3978275"/>
          </a:xfrm>
        </p:spPr>
        <p:txBody>
          <a:bodyPr/>
          <a:lstStyle/>
          <a:p>
            <a:r>
              <a:rPr lang="en-US" dirty="0"/>
              <a:t>GitHub repos: https://github.com/ducthien97/AZHandyMan</a:t>
            </a:r>
          </a:p>
          <a:p>
            <a:r>
              <a:rPr lang="en-US" dirty="0"/>
              <a:t>Folder </a:t>
            </a:r>
            <a:r>
              <a:rPr lang="en-US" dirty="0" err="1"/>
              <a:t>src</a:t>
            </a:r>
            <a:r>
              <a:rPr lang="en-US" dirty="0"/>
              <a:t>/: </a:t>
            </a:r>
          </a:p>
          <a:p>
            <a:pPr lvl="1"/>
            <a:r>
              <a:rPr lang="en-US" dirty="0"/>
              <a:t>	main.js: Main controller of application</a:t>
            </a:r>
          </a:p>
          <a:p>
            <a:pPr lvl="1"/>
            <a:r>
              <a:rPr lang="en-US" dirty="0"/>
              <a:t>	components: Components’ folder consist of all components to be rendered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ActiveUser.vue</a:t>
            </a:r>
            <a:r>
              <a:rPr lang="en-US" dirty="0"/>
              <a:t>: render the laborer’ information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UserData</a:t>
            </a:r>
            <a:r>
              <a:rPr lang="en-US" dirty="0"/>
              <a:t>: form to create new laborer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EditUser.vue</a:t>
            </a:r>
            <a:r>
              <a:rPr lang="en-US" dirty="0"/>
              <a:t>: used to edit user data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App.vue</a:t>
            </a:r>
            <a:r>
              <a:rPr lang="en-US" dirty="0"/>
              <a:t>: Vue file to input data to interact with components</a:t>
            </a:r>
          </a:p>
        </p:txBody>
      </p:sp>
    </p:spTree>
    <p:extLst>
      <p:ext uri="{BB962C8B-B14F-4D97-AF65-F5344CB8AC3E}">
        <p14:creationId xmlns:p14="http://schemas.microsoft.com/office/powerpoint/2010/main" val="169734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3C97D-EE5E-4DB2-8DEF-96AABCB5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Diagram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F6F12D-8C31-4904-9906-C0058981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92" b="-2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8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6E62-FA91-43F5-AC70-AE5814D1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to be made before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E16A-FFC8-4159-9487-B53D85FB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API for backend</a:t>
            </a:r>
          </a:p>
          <a:p>
            <a:r>
              <a:rPr lang="en-US" dirty="0"/>
              <a:t>Finish Frontend components and routes</a:t>
            </a:r>
          </a:p>
          <a:p>
            <a:r>
              <a:rPr lang="en-US" dirty="0"/>
              <a:t>Get start on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009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Rockwell Nova Light</vt:lpstr>
      <vt:lpstr>Wingdings</vt:lpstr>
      <vt:lpstr>LeafVTI</vt:lpstr>
      <vt:lpstr>Project A-z handyman</vt:lpstr>
      <vt:lpstr>Purpose</vt:lpstr>
      <vt:lpstr>Tool Proposal </vt:lpstr>
      <vt:lpstr>Progress for this week</vt:lpstr>
      <vt:lpstr>Agenda for next week’s Progress </vt:lpstr>
      <vt:lpstr>Progress since last meeting</vt:lpstr>
      <vt:lpstr>Project Architecture (for frontend components)</vt:lpstr>
      <vt:lpstr>Diagram</vt:lpstr>
      <vt:lpstr>Progress to be made before 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A-z handyman</dc:title>
  <dc:creator>Duong, Thien</dc:creator>
  <cp:lastModifiedBy>Duong, Thien</cp:lastModifiedBy>
  <cp:revision>2</cp:revision>
  <dcterms:created xsi:type="dcterms:W3CDTF">2020-10-29T02:20:55Z</dcterms:created>
  <dcterms:modified xsi:type="dcterms:W3CDTF">2020-10-29T02:22:02Z</dcterms:modified>
</cp:coreProperties>
</file>