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8" r:id="rId2"/>
    <p:sldId id="260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ucthienbui97/MultichoiceTestMak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gile-hollows-29849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 DỰ ÁN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MULTICHOICE TEST MAKER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850" y="2274570"/>
            <a:ext cx="4705350" cy="393192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(INT2208 1)</a:t>
            </a:r>
          </a:p>
          <a:p>
            <a:r>
              <a:rPr lang="en-US" dirty="0" err="1" smtClean="0"/>
              <a:t>Nhóm</a:t>
            </a:r>
            <a:r>
              <a:rPr lang="en-US" dirty="0" smtClean="0"/>
              <a:t> 1:</a:t>
            </a:r>
          </a:p>
          <a:p>
            <a:pPr lvl="1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endParaRPr lang="en-US" dirty="0" smtClean="0"/>
          </a:p>
          <a:p>
            <a:pPr lvl="1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Minh</a:t>
            </a:r>
          </a:p>
          <a:p>
            <a:pPr lvl="1"/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lvl="1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  <a:p>
            <a:pPr lvl="1"/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Châu</a:t>
            </a:r>
            <a:r>
              <a:rPr lang="en-US" dirty="0" smtClean="0"/>
              <a:t> (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9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2" y="2091558"/>
            <a:ext cx="4027515" cy="4027515"/>
          </a:xfrm>
        </p:spPr>
      </p:pic>
    </p:spTree>
    <p:extLst>
      <p:ext uri="{BB962C8B-B14F-4D97-AF65-F5344CB8AC3E}">
        <p14:creationId xmlns:p14="http://schemas.microsoft.com/office/powerpoint/2010/main" val="1056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35" y="590042"/>
            <a:ext cx="10058400" cy="1371600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703" y="2092610"/>
            <a:ext cx="10058400" cy="3931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4414" y="3132084"/>
            <a:ext cx="2680138" cy="225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3100553"/>
            <a:ext cx="3447393" cy="229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9545" y="460651"/>
            <a:ext cx="2932386" cy="122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31475" y="1799783"/>
            <a:ext cx="1870841" cy="125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81295" y="1822380"/>
            <a:ext cx="2228194" cy="107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6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16" y="231083"/>
            <a:ext cx="10058400" cy="1371600"/>
          </a:xfrm>
        </p:spPr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616" y="1274781"/>
            <a:ext cx="10058400" cy="393192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github.com/ducthienbui97/MultichoiceTestMaker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773" y="1935963"/>
            <a:ext cx="8438085" cy="44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6263"/>
            <a:ext cx="10058400" cy="13716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25354"/>
            <a:ext cx="10058400" cy="393192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http://agile-hollows-29849.herokuapp.com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10" y="1891862"/>
            <a:ext cx="10037190" cy="44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23945"/>
            <a:ext cx="10058400" cy="1371600"/>
          </a:xfrm>
        </p:spPr>
        <p:txBody>
          <a:bodyPr/>
          <a:lstStyle/>
          <a:p>
            <a:r>
              <a:rPr lang="en-US" dirty="0" smtClean="0"/>
              <a:t>Thank you for paying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87</TotalTime>
  <Words>71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Garamond</vt:lpstr>
      <vt:lpstr>Times New Roman</vt:lpstr>
      <vt:lpstr>Savon</vt:lpstr>
      <vt:lpstr>BÁO CÁO TIẾN ĐỘ DỰ ÁN MULTICHOICE TEST MAKER</vt:lpstr>
      <vt:lpstr>Phương thức phát triển phần mềm</vt:lpstr>
      <vt:lpstr>PowerPoint Presentation</vt:lpstr>
      <vt:lpstr>GitHub</vt:lpstr>
      <vt:lpstr>Demo</vt:lpstr>
      <vt:lpstr>Thank you for paying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chaunguyen.vnu@outlook.com</dc:creator>
  <cp:lastModifiedBy>chaunguyen.vnu@outlook.com</cp:lastModifiedBy>
  <cp:revision>4</cp:revision>
  <dcterms:created xsi:type="dcterms:W3CDTF">2016-11-07T03:51:55Z</dcterms:created>
  <dcterms:modified xsi:type="dcterms:W3CDTF">2016-11-07T05:19:23Z</dcterms:modified>
</cp:coreProperties>
</file>