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 Chat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Author: Bui Duc Thinh</a:t>
            </a:r>
            <a:endParaRPr lang="en-US"/>
          </a:p>
          <a:p>
            <a:r>
              <a:rPr lang="en-US"/>
              <a:t>Interview with Saigon Ventures company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08455"/>
          </a:xfrm>
        </p:spPr>
        <p:txBody>
          <a:bodyPr/>
          <a:p>
            <a:r>
              <a:rPr lang="en-US"/>
              <a:t>About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405" y="3602355"/>
            <a:ext cx="8316595" cy="1655445"/>
          </a:xfrm>
        </p:spPr>
        <p:txBody>
          <a:bodyPr>
            <a:normAutofit lnSpcReduction="10000"/>
          </a:bodyPr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It is realtime chat application using socket.io and webrtc</a:t>
            </a:r>
            <a:endParaRPr lang="en-US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Users send and receive messages, files</a:t>
            </a:r>
            <a:endParaRPr lang="en-US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Users can make video conference with each other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08455"/>
          </a:xfrm>
        </p:spPr>
        <p:txBody>
          <a:bodyPr/>
          <a:p>
            <a:r>
              <a:rPr lang="en-US"/>
              <a:t>Technologies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405" y="2863215"/>
            <a:ext cx="8316595" cy="3077210"/>
          </a:xfrm>
        </p:spPr>
        <p:txBody>
          <a:bodyPr>
            <a:normAutofit lnSpcReduction="20000"/>
          </a:bodyPr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Express.js as backend</a:t>
            </a:r>
            <a:endParaRPr lang="en-US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MongoDB as database</a:t>
            </a:r>
            <a:endParaRPr lang="en-US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Socket.io as realtime server and Socket.io.client as react client</a:t>
            </a:r>
            <a:endParaRPr lang="en-US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React.js and vite to bundle web app</a:t>
            </a:r>
            <a:endParaRPr lang="en-US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Simple-peer as wrapper of webRTC to create peer connection for video conference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Screen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Chat Room Screen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Invitation List Screen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Video Conference Screen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155"/>
          </a:xfrm>
        </p:spPr>
        <p:txBody>
          <a:bodyPr/>
          <a:p>
            <a:pPr algn="ctr"/>
            <a:r>
              <a:rPr 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you, now demo</a:t>
            </a:r>
            <a:endParaRPr lang="en-US" sz="8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Presentation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Project Chat App</vt:lpstr>
      <vt:lpstr>About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Chat App</dc:title>
  <dc:creator>Thinh</dc:creator>
  <cp:lastModifiedBy>Thinh</cp:lastModifiedBy>
  <cp:revision>2</cp:revision>
  <dcterms:created xsi:type="dcterms:W3CDTF">2023-08-30T10:21:09Z</dcterms:created>
  <dcterms:modified xsi:type="dcterms:W3CDTF">2023-08-30T10:22:50Z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4F38EFD6FC864C9AA49417F07E0253D8_11</vt:lpwstr>
  </property>
  <property fmtid="{D5CDD505-2E9C-101B-9397-08002B2CF9AE}" pid="3" name="KSOProductBuildVer">
    <vt:lpwstr>1033-12.2.0.13201</vt:lpwstr>
  </property>
</Properties>
</file>