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1ECD-BE2F-089D-6291-76B73EBF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7EF2A-4DC5-941C-A8A1-3146CD3E0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7B56-8B33-A069-07E0-99CF90C9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66078-B1D4-D139-EBD9-8964A92AE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4C6DF-2695-68A8-7D62-774FE49B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1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39AF-9A69-5235-1B47-D033EC21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A6A7C-7F7E-DD88-8CCE-6CCAA4908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CF45A-9EE4-28F2-6F85-8401DA82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5640B-A7A8-A03C-C494-06AEE5E6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19C71-8F4D-9C1F-063D-FD6CBD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9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2FBF9-2F41-49D2-8A55-CF8A64B61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4201D-FA72-CFDF-8BDD-E805B085B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D738D-FD6E-269B-1799-52857AD3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3ED88-CB54-CA1B-3841-9E8C493D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07B2A-1B51-C2F4-68BD-0B8EEBCD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4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4535-A3F9-7E9D-E60F-90DCD316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CC1CF-94A2-9E89-6828-9FBD853A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8E8-7A99-5CF0-E857-3075F9BD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0FED6-8FE8-8C50-F2D7-2423C421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9BC1-EE69-AA62-CDE9-75BE635C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E4BE-DC8F-C1D5-8651-E6FFA364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2855-5986-1AD8-59E2-0F424D3F6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C69C-3730-AC9D-F345-539CDC37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41FC-98E6-0240-2487-2974A2BF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05F3-C03D-FC2D-EE8E-CFCD8A34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38FC-7BFD-E6B2-961A-0B4C5D56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5E4F-8D65-D1A5-C13E-F9BC9EE8C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8D62-EED8-D1AF-6EB0-C5231404F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8ACE8-666C-6981-6EE5-D0F78634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7DBB7-60A6-857D-78EE-1E5D5F48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561E-A1FA-BE4D-1185-47A4ED11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A5E2-267B-9DBB-C348-9D04B0B6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B397E-86DD-0382-F386-021D609E1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D636F-D8D3-0B44-EA10-193199FB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5E67B-881C-96DC-576D-6E943E9AD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28432-BAF2-87A0-DF89-E70E7C630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9F223-9994-367F-6D01-ECA6DB5F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11A66-3F46-9E69-AD4A-DB2A27D3F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64884-5922-665D-96E0-3C4F5952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52C5-91F0-B96B-E693-F1A4BCAE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646549-9F5E-1142-17FC-75F83CD3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4495-AD1C-80CA-0FB2-7A2A3F8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779F8-4F58-4EF4-0224-2AE52F2D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2CAE3-4010-4CD5-A8AD-D07BB27A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9FD9A-C0D6-F9CB-CABE-52425F37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27E8-504F-47B9-7119-54897EAD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564F-D33A-5DA8-FF96-BB9912CC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B47D-7CFF-E61E-C887-0217566D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D5797-F70E-A05E-7CA1-5DF7B4F5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DB8DE-37EA-5542-13F2-0D0DC25D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6413-BCD3-BA0C-0D28-2FE1889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607DE-7908-1813-E523-7D09E65D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ACC4-8261-1355-1F5E-541AC040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405B6-1BEB-169D-CD7F-63ABD5FC0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93D3D-0694-4DEE-11B9-ED5870017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7105-4A69-99D6-2859-C4A3D319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2BDF5-7F58-24E3-B858-E765EDD4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BF7DE-1D2A-64D8-75F2-AE23EE68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56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81BFD-8D01-A25F-124C-8A1D9BD7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3DB32-10F7-565E-628A-7F2959C9F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D4896-9FD4-32F6-8F8B-018CEBE92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B0DDA-69AA-483B-ACCC-127DDCCE949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C4E7-67D8-F32D-6F89-56FADDEC9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6006-EF9B-2BA4-44D1-34ED16FA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8F0A7-3DC8-476D-BD93-BD8D69CE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34B5DA-EB26-A588-DE83-77247702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8840"/>
          </a:xfrm>
        </p:spPr>
        <p:txBody>
          <a:bodyPr>
            <a:normAutofit fontScale="90000"/>
          </a:bodyPr>
          <a:lstStyle/>
          <a:p>
            <a:r>
              <a:rPr lang="en-US" dirty="0"/>
              <a:t>Note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68431-59D4-4659-6B1F-80AA42EC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593"/>
            <a:ext cx="10515600" cy="52223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code format: </a:t>
            </a:r>
            <a:r>
              <a:rPr lang="en-US" sz="2000" dirty="0">
                <a:highlight>
                  <a:srgbClr val="FFFF00"/>
                </a:highlight>
              </a:rPr>
              <a:t>clean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readable</a:t>
            </a:r>
            <a:r>
              <a:rPr lang="en-US" sz="2000" dirty="0"/>
              <a:t> for others to check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highlight>
                  <a:srgbClr val="FFFF00"/>
                </a:highlight>
              </a:rPr>
              <a:t>Remove plot.py</a:t>
            </a:r>
            <a:r>
              <a:rPr lang="en-US" sz="2000" dirty="0"/>
              <a:t>, put everything into one .</a:t>
            </a:r>
            <a:r>
              <a:rPr lang="en-US" sz="2000" dirty="0" err="1"/>
              <a:t>ipynb</a:t>
            </a:r>
            <a:r>
              <a:rPr lang="en-US" sz="2000" dirty="0"/>
              <a:t> file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23</Words>
  <Application>Microsoft Office PowerPoint</Application>
  <PresentationFormat>Màn hình rộng</PresentationFormat>
  <Paragraphs>3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 Duong</dc:creator>
  <cp:lastModifiedBy>Nguyen Duc Thinh 20210817</cp:lastModifiedBy>
  <cp:revision>5</cp:revision>
  <dcterms:created xsi:type="dcterms:W3CDTF">2025-02-14T03:56:10Z</dcterms:created>
  <dcterms:modified xsi:type="dcterms:W3CDTF">2025-02-17T13:48:01Z</dcterms:modified>
</cp:coreProperties>
</file>