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2EE3-617D-2EF0-FE5A-A51B24744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36090-57F0-D534-8F3E-532133478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C8E7E-973F-C2D8-AFB0-AC58BC5A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581-A22A-4A1A-AAE5-E4B0161A667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3F1AC-698F-1564-1A41-E1483F78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CCF76-73D4-86E6-4074-F32FB1B1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161-4565-4DC4-B084-48773E44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0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C32B-5793-A3A3-1C06-A718E40F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9C016-CABE-1B54-724E-F796A47E9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CA970-8973-6B2D-A063-9B2B8301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581-A22A-4A1A-AAE5-E4B0161A667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E6392-DFBA-90A4-C09C-E339FC54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145F3-DC29-E89F-BFF3-5119B8E0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161-4565-4DC4-B084-48773E44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61D7B-0C90-4150-C9B4-7EB683F42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31C42-E8AA-DA4C-9D66-42684E3D5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71658-17F2-CE66-BD8D-D06DBC05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581-A22A-4A1A-AAE5-E4B0161A667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E5EBD-639F-5E51-CA6F-675C0424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375F4-77C2-D489-19FF-14146B08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161-4565-4DC4-B084-48773E44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A7C4-DDE1-2AD0-1650-0F7EE5C0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0F3F-D24E-0A2D-185F-D4B295572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C3999-BCC2-CBE1-019B-5FAE637D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581-A22A-4A1A-AAE5-E4B0161A667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9940-B07E-2F15-F15A-941DAC8C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6ED4C-5625-C398-BD9E-3778C0F1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161-4565-4DC4-B084-48773E44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80C3-4C05-63C1-9096-A0E6BB87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E7F10-9D8A-9FC9-E483-8FC95AD36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D65A-473A-4DB9-519F-D7ABFA13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581-A22A-4A1A-AAE5-E4B0161A667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BE98-86EA-7DF8-D821-EF3FA0B1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8FC5-E729-AFDB-B46B-EA49A26D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161-4565-4DC4-B084-48773E44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0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12AD-98A5-7DD8-D53E-CB8400D4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17311-3C53-E7A3-BB2A-9E862B3D2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8620E-53CC-F881-D1D9-1A56B11B3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1E682-9CA2-5861-36BD-F6AB8A27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581-A22A-4A1A-AAE5-E4B0161A667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000EA-D0BC-4D8C-EDC3-D6BF94BF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1D985-BC64-8637-B85D-92FAC341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161-4565-4DC4-B084-48773E44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07A5-ED8A-C74A-B04F-5894F646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4E8E2-4454-C28D-C3C7-8FAC2BEA2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0307E-EE25-14CB-A23B-6702DBEA8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DF9F7-C136-7A79-2EC0-C62A900AE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2C8AE-7305-D3A2-49B8-298B709AB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311CD-0FB2-9E7D-2EDF-DB6DA4A1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581-A22A-4A1A-AAE5-E4B0161A667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80D53-E6E3-C101-195E-F2BDF66B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92060-59CC-F217-031C-E013C86A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161-4565-4DC4-B084-48773E44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7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4173-B13C-AA53-FCFF-4C5B5032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BD8D0-9972-432C-FACD-4AE61B5B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581-A22A-4A1A-AAE5-E4B0161A667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8D6DF-E5A1-DB49-3249-D1F692DA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0AD9-CC46-9651-9782-BB063A9E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161-4565-4DC4-B084-48773E44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6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E6A27-C90C-60F2-B44A-7514C2B3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581-A22A-4A1A-AAE5-E4B0161A667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1E517-BDE9-6F75-BBFD-B3F86C6E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79ED5-53D6-4CEA-92F8-959CE06E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161-4565-4DC4-B084-48773E44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5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D934-51B5-1C67-C5FC-CB547E1A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C4296-73B5-D502-2F6D-94888542B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910B4-6140-707B-81FA-435EC44E4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F5336-AB61-51EE-7D4A-32AD846D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581-A22A-4A1A-AAE5-E4B0161A667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84A81-4F24-0C11-004D-2E71AF5C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C49D4-D0BA-9E84-7C6E-D95E5FA7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161-4565-4DC4-B084-48773E44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2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7C20-8931-8CDB-85DB-1989F4B4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1891D-36B5-84F7-4EAD-BD2B0AB51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74DDE-C0C9-7077-F866-95C9051A4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F946F-9B72-CA1E-F96C-9FB88D4C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581-A22A-4A1A-AAE5-E4B0161A667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165B3-C467-E477-E065-DA58DC49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0A8D5-65B2-5520-6FA3-7B2EE3B3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161-4565-4DC4-B084-48773E44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4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8976C8-6F81-1C1E-296A-D5B0A68B4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07112-F813-9F51-6D7C-4E4290CB7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7FD5B-D35A-AAAC-F760-1B72C22A2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7B8581-A22A-4A1A-AAE5-E4B0161A667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32800-9210-757A-92BE-38EB1E152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26836-8F52-237B-2404-51C058EC2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9F3161-4565-4DC4-B084-48773E44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1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89BA78-D6D4-61E1-4814-14421EB44734}"/>
                  </a:ext>
                </a:extLst>
              </p:cNvPr>
              <p:cNvSpPr txBox="1"/>
              <p:nvPr/>
            </p:nvSpPr>
            <p:spPr>
              <a:xfrm>
                <a:off x="924516" y="835013"/>
                <a:ext cx="8518741" cy="4619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nl-BE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1, n2,...nn: mole of solvent 1,2,...n</a:t>
                </a:r>
                <a:r>
                  <a:rPr lang="nl-BE" dirty="0">
                    <a:latin typeface="Arial" panose="020B0604020202020204" pitchFamily="34" charset="0"/>
                    <a:cs typeface="Arial" panose="020B0604020202020204" pitchFamily="34" charset="0"/>
                  </a:rPr>
                  <a:t> (only solvent, not salt)</a:t>
                </a:r>
                <a:endParaRPr lang="nl-BE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%n1, %n1...%nn: mole percentage of solvent 1, 2, ...n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density </a:t>
                </a:r>
                <a:r>
                  <a:rPr lang="en-US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BE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𝑠𝑜𝑙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B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𝑠𝑜𝑙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B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nl-B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l-BE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nl-BE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l-BE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BE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nl-B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B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B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nl-B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l-BE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+…</m:t>
                        </m:r>
                        <m:sSub>
                          <m:sSubPr>
                            <m:ctrlPr>
                              <a:rPr lang="nl-B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l-BE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nl-B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BE" sz="1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nl-B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nl-B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BE" sz="1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nl-B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nl-B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BE" sz="1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nl-B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nl-B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nl-BE" sz="1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nl-B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  <m:sSub>
                              <m:sSubPr>
                                <m:ctrlPr>
                                  <a:rPr lang="nl-B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BE" sz="1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nl-B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  <m:sSub>
                              <m:sSubPr>
                                <m:ctrlPr>
                                  <a:rPr lang="nl-B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BE" sz="1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nl-B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nl-BE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endParaRPr lang="nl-BE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Radius = R</a:t>
                </a:r>
                <a:r>
                  <a:rPr lang="nl-B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nl-BE" sz="1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nl-BE" sz="1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n</a:t>
                </a:r>
                <a:r>
                  <a:rPr lang="nl-B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+ R</a:t>
                </a:r>
                <a:r>
                  <a:rPr lang="nl-B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nl-BE" sz="1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x n</a:t>
                </a:r>
                <a:r>
                  <a:rPr lang="nl-B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nl-BE" sz="1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+ ... R</a:t>
                </a:r>
                <a:r>
                  <a:rPr lang="nl-BE" sz="1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n </a:t>
                </a:r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x n</a:t>
                </a:r>
                <a:r>
                  <a:rPr lang="nl-B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nl-BE" sz="18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Radius-r = Radius / sol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Radius- = (R</a:t>
                </a:r>
                <a:r>
                  <a:rPr lang="nl-B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nl-BE" sz="1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%n1 </a:t>
                </a:r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x (R</a:t>
                </a:r>
                <a:r>
                  <a:rPr lang="nl-B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nl-BE" sz="1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%n2 </a:t>
                </a:r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x... (R</a:t>
                </a:r>
                <a:r>
                  <a:rPr lang="nl-BE" sz="1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nl-BE" sz="1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%nn </a:t>
                </a:r>
                <a:endParaRPr lang="nl-BE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Radius+ = (2 x Radius-r) – (Radius-)</a:t>
                </a:r>
              </a:p>
              <a:p>
                <a:pPr marL="285750" indent="-285750">
                  <a:lnSpc>
                    <a:spcPct val="150000"/>
                  </a:lnSpc>
                  <a:buClrTx/>
                  <a:buFont typeface="Arial" panose="020B0604020202020204" pitchFamily="34" charset="0"/>
                  <a:buChar char="•"/>
                </a:pPr>
                <a:r>
                  <a:rPr lang="nl-BE" sz="1800">
                    <a:latin typeface="Arial" panose="020B0604020202020204" pitchFamily="34" charset="0"/>
                    <a:cs typeface="Arial" panose="020B0604020202020204" pitchFamily="34" charset="0"/>
                  </a:rPr>
                  <a:t>SLogP-r </a:t>
                </a:r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= log</a:t>
                </a:r>
                <a:r>
                  <a:rPr lang="nl-BE" sz="1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(10</a:t>
                </a:r>
                <a:r>
                  <a:rPr lang="nl-BE" sz="1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SLogP</a:t>
                </a:r>
                <a:r>
                  <a:rPr lang="nl-BE" baseline="-6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nl-BE" sz="1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x %n</a:t>
                </a:r>
                <a:r>
                  <a:rPr lang="nl-B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nl-BE" sz="1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+ 10</a:t>
                </a:r>
                <a:r>
                  <a:rPr lang="nl-BE" sz="1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SLogP</a:t>
                </a:r>
                <a:r>
                  <a:rPr lang="nl-BE" baseline="-6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nl-BE" sz="1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x %n</a:t>
                </a:r>
                <a:r>
                  <a:rPr lang="nl-B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...+ 10</a:t>
                </a:r>
                <a:r>
                  <a:rPr lang="nl-BE" sz="1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SLogP</a:t>
                </a:r>
                <a:r>
                  <a:rPr lang="nl-BE" sz="1800" baseline="-6000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nl-BE" sz="1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x %n</a:t>
                </a:r>
                <a:r>
                  <a:rPr lang="nl-BE" sz="1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nl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nl-BE" sz="18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89BA78-D6D4-61E1-4814-14421EB44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16" y="835013"/>
                <a:ext cx="8518741" cy="4619534"/>
              </a:xfrm>
              <a:prstGeom prst="rect">
                <a:avLst/>
              </a:prstGeom>
              <a:blipFill>
                <a:blip r:embed="rId2"/>
                <a:stretch>
                  <a:fillRect l="-501" b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8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Minh Duong</dc:creator>
  <cp:lastModifiedBy>Minh Duong</cp:lastModifiedBy>
  <cp:revision>1</cp:revision>
  <dcterms:created xsi:type="dcterms:W3CDTF">2025-01-30T17:47:23Z</dcterms:created>
  <dcterms:modified xsi:type="dcterms:W3CDTF">2025-01-30T18:17:50Z</dcterms:modified>
</cp:coreProperties>
</file>