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6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EA66-9BCA-7BBE-8CF8-C40C5B9A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8EB3E-78F5-1F98-7EDD-8D2169ED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596D-574C-D2A3-3C5B-8F365D85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3E5F-0CF3-7323-1C15-F745FE8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FAAD-BA68-7DB4-1EA8-7AA53E0F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8AAD-B7B4-160B-01DB-03C0692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2F333-0512-8BEC-7E8C-931B9B31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ACCC-2D6A-ECB2-E498-12D695AA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DA14-0DA7-C3BE-F05B-312E3904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D80B-7548-F1B7-02AE-9441E477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F2022-F9A7-CF44-3D6C-BA97957D7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2CD8-33A3-DA4B-2EC4-B1D15814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48411-4C4F-1F59-E5A7-A3130400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50C3-13D3-E010-EB93-848205DB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D55B-F4B0-4A89-ACDE-1FAEA869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36D2-65B9-A0E8-86EA-1A696D99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8B0F-CEC6-6A6C-7F22-6A5E11BA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5B3C-D366-D018-7512-95014190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B70F-46D5-D463-D5C2-C7D4988F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03B3-E3C1-8581-DE6A-781EDD0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8DCE-A386-01A9-C515-F6116558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4A41-1C04-1813-D161-71E767C5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8DF3-58F6-F784-A7D6-E0262E52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D19D-BD71-1933-5281-18D7F40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764E-0708-E431-B3FF-21C0809E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424F-3D82-DDCF-A3BF-FAB805E4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7CD3-E720-7862-598B-9F9C1A5B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724A-41A2-6629-4A07-522DBF16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28EF4-BA9C-076E-3AB2-E150190A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FFCB9-D474-206C-E5D4-10527123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73157-E959-80A9-28B3-D1FC21C6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B279-4F73-9F11-9FD1-2DE4E326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4F3B-DCD5-4D41-991A-1CDDCCDB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34B9D-26ED-0469-09C5-4D73CA405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F9D4-859C-425F-425E-55B5505D0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6E51F-2640-FFA1-2961-894896F2D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42B22-55F0-D82C-0795-EE866E6C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90F8E-4879-C8D5-6BA5-0909562F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F15B3-65AC-3FDF-CFA5-6BFE714D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8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D7BF-7892-A2A6-E0B3-5079F177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8D320-EE31-90E6-25BF-D450734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9735C-0CEE-EAE8-44FC-90277F31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5E4E5-6225-6A63-9954-5E661E3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12052-DB9E-CFE5-E70C-C5032BD8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A177D-C1A5-F22F-508C-B9B0C34D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50C3-B4D8-22F4-701A-62E6523B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18F-F104-9065-3436-26C8094F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8837-1ACF-908A-362C-BED08DDA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7AC-D951-AF7B-023E-56167626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2303-89C0-EF21-4E46-16A7701D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A83C1-21EF-B237-A205-F201430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05AF2-C827-EAC6-51AF-2D12516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7EEC-85DC-54A9-213A-691244D9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6C1ED-7B3A-DC04-17A2-01F904847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C13DA-A136-4FF4-5FB3-522D43D4F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2ACF-D223-7619-1135-367FD211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0890-D068-BA28-34B1-996441B5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479B-78F9-0451-690C-842EBB19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9E8A6-7265-F90A-E1B5-4420387C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353-B2AB-9E72-21D7-94824D8A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B154-8D47-56BE-3BA3-E7F5420CE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90467-5F29-4E1A-AE51-6ED9E17B4CE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2F0D-CC26-152A-3305-ADD216B4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BBC5-E9CB-DB40-B2CA-0D242611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935B9-E5FA-4CDE-A24D-D644E8E7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B017-4723-5031-7582-9CFAF22C8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and optimizing model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F94F9-3CAD-4EA5-E5A9-028152024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Estimate: ~2-3 weeks</a:t>
            </a:r>
          </a:p>
        </p:txBody>
      </p:sp>
    </p:spTree>
    <p:extLst>
      <p:ext uri="{BB962C8B-B14F-4D97-AF65-F5344CB8AC3E}">
        <p14:creationId xmlns:p14="http://schemas.microsoft.com/office/powerpoint/2010/main" val="34141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B981-D3B9-8E2C-145C-B37A282B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(49,762)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31B20-810E-E6FA-CA4B-CF0C33AD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98"/>
            <a:ext cx="10515600" cy="4639565"/>
          </a:xfrm>
        </p:spPr>
        <p:txBody>
          <a:bodyPr>
            <a:normAutofit/>
          </a:bodyPr>
          <a:lstStyle/>
          <a:p>
            <a:r>
              <a:rPr lang="en-US" sz="2400" dirty="0"/>
              <a:t># of outputs: 3 (</a:t>
            </a:r>
            <a:r>
              <a:rPr lang="en-US" sz="2400" dirty="0" err="1"/>
              <a:t>mps_pred</a:t>
            </a:r>
            <a:r>
              <a:rPr lang="en-US" sz="2400" dirty="0"/>
              <a:t>, </a:t>
            </a:r>
            <a:r>
              <a:rPr lang="en-US" sz="2400" dirty="0" err="1"/>
              <a:t>bps_pred</a:t>
            </a:r>
            <a:r>
              <a:rPr lang="en-US" sz="2400" dirty="0"/>
              <a:t>, </a:t>
            </a:r>
            <a:r>
              <a:rPr lang="en-US" sz="2400" dirty="0" err="1"/>
              <a:t>fps_pred</a:t>
            </a:r>
            <a:r>
              <a:rPr lang="en-US" sz="2400" dirty="0"/>
              <a:t>)</a:t>
            </a:r>
          </a:p>
          <a:p>
            <a:r>
              <a:rPr lang="en-US" sz="2400" dirty="0"/>
              <a:t># of inputs: 55</a:t>
            </a:r>
          </a:p>
          <a:p>
            <a:r>
              <a:rPr lang="en-US" sz="2400" dirty="0"/>
              <a:t>Outputs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40084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3C1F9-D093-0138-D40B-AAA0972453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8657" y="1614400"/>
            <a:ext cx="5316181" cy="396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2ABED-3A5C-8560-5D19-E0F6D6B9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577" y="1794400"/>
            <a:ext cx="6597336" cy="378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0E908A2-34DA-6FFB-744D-A9A51C84164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91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SOTA model</a:t>
            </a:r>
          </a:p>
        </p:txBody>
      </p:sp>
    </p:spTree>
    <p:extLst>
      <p:ext uri="{BB962C8B-B14F-4D97-AF65-F5344CB8AC3E}">
        <p14:creationId xmlns:p14="http://schemas.microsoft.com/office/powerpoint/2010/main" val="237003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1F076-C04C-62D8-6CC2-E4B877E7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8" y="1771022"/>
            <a:ext cx="11784803" cy="360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9F8563-3670-62F1-0406-4F939852081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91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SOTA model</a:t>
            </a:r>
          </a:p>
        </p:txBody>
      </p:sp>
    </p:spTree>
    <p:extLst>
      <p:ext uri="{BB962C8B-B14F-4D97-AF65-F5344CB8AC3E}">
        <p14:creationId xmlns:p14="http://schemas.microsoft.com/office/powerpoint/2010/main" val="34055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6D0F5-E9B4-F4F0-27B1-9ECDCD1E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853F-0ACE-9708-361C-1655CDB1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(129,440)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20230-A7B5-A1A9-CE83-0688CCB4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of outputs: 4 (mu, </a:t>
            </a:r>
            <a:r>
              <a:rPr lang="en-US" dirty="0" err="1"/>
              <a:t>HOMO_eV</a:t>
            </a:r>
            <a:r>
              <a:rPr lang="en-US" dirty="0"/>
              <a:t>, </a:t>
            </a:r>
            <a:r>
              <a:rPr lang="en-US" dirty="0" err="1"/>
              <a:t>LUMO_eV</a:t>
            </a:r>
            <a:r>
              <a:rPr lang="en-US" dirty="0"/>
              <a:t>, </a:t>
            </a:r>
            <a:r>
              <a:rPr lang="en-US" dirty="0" err="1"/>
              <a:t>c_v</a:t>
            </a:r>
            <a:r>
              <a:rPr lang="en-US" dirty="0"/>
              <a:t>)</a:t>
            </a:r>
          </a:p>
          <a:p>
            <a:r>
              <a:rPr lang="en-US" dirty="0"/>
              <a:t># of inputs: 55</a:t>
            </a:r>
          </a:p>
          <a:p>
            <a:r>
              <a:rPr lang="en-US" dirty="0"/>
              <a:t>Outputs are independent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B056-883F-78B9-7314-F7A6C572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/>
          </a:bodyPr>
          <a:lstStyle/>
          <a:p>
            <a:r>
              <a:rPr lang="en-US" sz="3000" b="1" dirty="0"/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7201-3F11-9A6F-A94E-B6CF928F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44"/>
            <a:ext cx="10515600" cy="48095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Use separate model for training each output. Training inputs can be different among models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Expected 7 models for 7 outputs</a:t>
            </a:r>
          </a:p>
          <a:p>
            <a:r>
              <a:rPr lang="en-US" sz="2000" dirty="0"/>
              <a:t>Feature selection: Not all inputs need to be used for training -&gt; avoid overfitting</a:t>
            </a:r>
          </a:p>
          <a:p>
            <a:r>
              <a:rPr lang="en-US" sz="2000" dirty="0"/>
              <a:t>Model selection: Use ML or deep learning model?</a:t>
            </a:r>
          </a:p>
          <a:p>
            <a:r>
              <a:rPr lang="en-US" sz="2000" dirty="0"/>
              <a:t>Create a unique script containing all 7 models</a:t>
            </a:r>
          </a:p>
          <a:p>
            <a:r>
              <a:rPr lang="en-US" sz="2000" dirty="0"/>
              <a:t>Running on Google Collab?</a:t>
            </a:r>
          </a:p>
          <a:p>
            <a:r>
              <a:rPr lang="en-US" sz="2000" dirty="0"/>
              <a:t>Support paying for Claude or ChatGPT</a:t>
            </a:r>
          </a:p>
          <a:p>
            <a:r>
              <a:rPr lang="en-US" sz="2000" dirty="0"/>
              <a:t>Create a repository on </a:t>
            </a:r>
            <a:r>
              <a:rPr lang="en-US" sz="2000" dirty="0" err="1"/>
              <a:t>Github</a:t>
            </a:r>
            <a:endParaRPr lang="en-US" sz="2000" dirty="0"/>
          </a:p>
          <a:p>
            <a:r>
              <a:rPr lang="en-US" sz="2000" dirty="0"/>
              <a:t>Salary + bonus</a:t>
            </a:r>
          </a:p>
          <a:p>
            <a:r>
              <a:rPr lang="en-US" sz="2000" dirty="0"/>
              <a:t>Estimated time: ~2.5 weeks, 4 weeks max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*The end goal is to predict properties of unknown compounds accurately (&gt;1 million compounds)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28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Training and optimizing model project</vt:lpstr>
      <vt:lpstr>Dataset 1 (49,762)</vt:lpstr>
      <vt:lpstr>PowerPoint Presentation</vt:lpstr>
      <vt:lpstr>PowerPoint Presentation</vt:lpstr>
      <vt:lpstr>Dataset 2 (129,440)</vt:lpstr>
      <vt:lpstr>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Duong</dc:creator>
  <cp:lastModifiedBy>Minh Duong</cp:lastModifiedBy>
  <cp:revision>8</cp:revision>
  <dcterms:created xsi:type="dcterms:W3CDTF">2025-01-22T04:38:03Z</dcterms:created>
  <dcterms:modified xsi:type="dcterms:W3CDTF">2025-03-28T16:35:04Z</dcterms:modified>
</cp:coreProperties>
</file>