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8"/>
  </p:notesMasterIdLst>
  <p:handoutMasterIdLst>
    <p:handoutMasterId r:id="rId9"/>
  </p:handoutMasterIdLst>
  <p:sldIdLst>
    <p:sldId id="1682" r:id="rId3"/>
    <p:sldId id="1679" r:id="rId4"/>
    <p:sldId id="1670" r:id="rId5"/>
    <p:sldId id="1671" r:id="rId6"/>
    <p:sldId id="16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2460" autoAdjust="0"/>
  </p:normalViewPr>
  <p:slideViewPr>
    <p:cSldViewPr>
      <p:cViewPr varScale="1">
        <p:scale>
          <a:sx n="93" d="100"/>
          <a:sy n="93" d="100"/>
        </p:scale>
        <p:origin x="54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5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08" r:id="rId5"/>
    <p:sldLayoutId id="214748420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" y="-14317"/>
            <a:ext cx="9138007" cy="6088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CFC1F01-E695-414B-B423-CEA1F4D5205B}"/>
              </a:ext>
            </a:extLst>
          </p:cNvPr>
          <p:cNvSpPr/>
          <p:nvPr/>
        </p:nvSpPr>
        <p:spPr>
          <a:xfrm>
            <a:off x="0" y="-14317"/>
            <a:ext cx="9143999" cy="6088196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711741" y="2278367"/>
            <a:ext cx="7772400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DApp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Charity </a:t>
            </a:r>
            <a:endParaRPr lang="en-US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711741" y="1553704"/>
            <a:ext cx="77724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1500" spc="2000" dirty="0">
                <a:solidFill>
                  <a:schemeClr val="bg1"/>
                </a:solidFill>
              </a:rPr>
              <a:t>WELCOME </a:t>
            </a:r>
            <a:r>
              <a:rPr lang="en-US" sz="3200" b="1" kern="1500" spc="2000" dirty="0" smtClean="0">
                <a:solidFill>
                  <a:schemeClr val="bg1"/>
                </a:solidFill>
              </a:rPr>
              <a:t>TO</a:t>
            </a:r>
            <a:endParaRPr lang="en-US" sz="2000" b="1" kern="1500" spc="2000" dirty="0">
              <a:solidFill>
                <a:schemeClr val="bg1"/>
              </a:solidFill>
            </a:endParaRP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711741" y="3259335"/>
            <a:ext cx="777240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FF00"/>
                </a:solidFill>
                <a:latin typeface="+mn-lt"/>
              </a:rPr>
              <a:t>#SE_UIT</a:t>
            </a:r>
            <a:endParaRPr lang="en-US" sz="18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4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Roboto (Headings)"/>
              </a:rPr>
              <a:t>Issues with Charities</a:t>
            </a:r>
            <a:endParaRPr lang="en-US" dirty="0">
              <a:latin typeface="Roboto (Headings)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1439695"/>
            <a:ext cx="9144000" cy="292356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981200" y="1859245"/>
            <a:ext cx="2040782" cy="8079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vi-VN" sz="1400" b="1" dirty="0">
                <a:latin typeface="Roboto (Headings)"/>
              </a:rPr>
              <a:t>Transparency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000" dirty="0">
                <a:latin typeface="+mj-lt"/>
              </a:rPr>
              <a:t>l</a:t>
            </a:r>
            <a:r>
              <a:rPr lang="en-US" sz="1050" dirty="0" smtClean="0"/>
              <a:t>ack </a:t>
            </a:r>
            <a:r>
              <a:rPr lang="en-US" sz="1050" dirty="0"/>
              <a:t>of access to infrastructure that enables high levels of transparency</a:t>
            </a:r>
            <a:endParaRPr lang="en-US" sz="1050" dirty="0">
              <a:latin typeface="+mj-lt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1981200" y="2985758"/>
            <a:ext cx="2040782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latin typeface="+mj-lt"/>
              </a:rPr>
              <a:t>Donation payment processing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000" dirty="0" smtClean="0">
                <a:latin typeface="+mj-lt"/>
              </a:rPr>
              <a:t>Time of </a:t>
            </a:r>
            <a:r>
              <a:rPr lang="en-US" sz="1000" dirty="0">
                <a:latin typeface="+mj-lt"/>
              </a:rPr>
              <a:t>donation payment processing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81000" y="1501455"/>
            <a:ext cx="1278782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 smtClean="0">
                <a:latin typeface="+mj-lt"/>
              </a:rPr>
              <a:t>01</a:t>
            </a:r>
            <a:endParaRPr lang="en-US" sz="4800" dirty="0">
              <a:latin typeface="+mj-lt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381000" y="2778008"/>
            <a:ext cx="1278782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 smtClean="0">
                <a:latin typeface="+mj-lt"/>
              </a:rPr>
              <a:t>02</a:t>
            </a:r>
            <a:endParaRPr lang="en-US" sz="4800" dirty="0">
              <a:latin typeface="+mj-lt"/>
            </a:endParaRPr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6708581" y="1980434"/>
            <a:ext cx="2040782" cy="5655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latin typeface="+mj-lt"/>
              </a:rPr>
              <a:t>Lost donation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000" dirty="0" smtClean="0">
                <a:latin typeface="+mj-lt"/>
              </a:rPr>
              <a:t>Many fee</a:t>
            </a:r>
            <a:endParaRPr lang="en-US" sz="1050" dirty="0">
              <a:latin typeface="+mj-lt"/>
            </a:endParaRPr>
          </a:p>
        </p:txBody>
      </p:sp>
      <p:sp>
        <p:nvSpPr>
          <p:cNvPr id="15" name="Inhaltsplatzhalter 4"/>
          <p:cNvSpPr txBox="1">
            <a:spLocks/>
          </p:cNvSpPr>
          <p:nvPr/>
        </p:nvSpPr>
        <p:spPr>
          <a:xfrm>
            <a:off x="6708581" y="3147341"/>
            <a:ext cx="2040782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latin typeface="+mj-lt"/>
              </a:rPr>
              <a:t>Lost faith in charities</a:t>
            </a:r>
            <a:br>
              <a:rPr lang="en-US" sz="1400" b="1" dirty="0" smtClean="0">
                <a:latin typeface="+mj-lt"/>
              </a:rPr>
            </a:br>
            <a:r>
              <a:rPr lang="en-US" sz="1000" dirty="0" smtClean="0">
                <a:latin typeface="+mj-lt"/>
              </a:rPr>
              <a:t>We don’t know how our money working</a:t>
            </a:r>
            <a:endParaRPr lang="en-US" sz="1050" dirty="0">
              <a:latin typeface="+mj-lt"/>
            </a:endParaRPr>
          </a:p>
        </p:txBody>
      </p:sp>
      <p:sp>
        <p:nvSpPr>
          <p:cNvPr id="16" name="Inhaltsplatzhalter 4"/>
          <p:cNvSpPr txBox="1">
            <a:spLocks/>
          </p:cNvSpPr>
          <p:nvPr/>
        </p:nvSpPr>
        <p:spPr>
          <a:xfrm>
            <a:off x="5108381" y="1501455"/>
            <a:ext cx="1278782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 smtClean="0">
                <a:latin typeface="+mj-lt"/>
              </a:rPr>
              <a:t>03</a:t>
            </a:r>
            <a:endParaRPr lang="en-US" sz="4800" dirty="0">
              <a:latin typeface="+mj-lt"/>
            </a:endParaRPr>
          </a:p>
        </p:txBody>
      </p:sp>
      <p:sp>
        <p:nvSpPr>
          <p:cNvPr id="17" name="Inhaltsplatzhalter 4"/>
          <p:cNvSpPr txBox="1">
            <a:spLocks/>
          </p:cNvSpPr>
          <p:nvPr/>
        </p:nvSpPr>
        <p:spPr>
          <a:xfrm>
            <a:off x="5108381" y="2778008"/>
            <a:ext cx="1278782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 smtClean="0">
                <a:latin typeface="+mj-lt"/>
              </a:rPr>
              <a:t>04</a:t>
            </a:r>
            <a:endParaRPr lang="en-US" sz="4800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48200" y="2149750"/>
            <a:ext cx="0" cy="15034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6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DApp</a:t>
            </a:r>
            <a:r>
              <a:rPr lang="en-US" b="1" dirty="0" smtClean="0"/>
              <a:t> Charity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reeform 27"/>
          <p:cNvSpPr>
            <a:spLocks noEditPoints="1"/>
          </p:cNvSpPr>
          <p:nvPr/>
        </p:nvSpPr>
        <p:spPr bwMode="auto">
          <a:xfrm>
            <a:off x="963010" y="1657638"/>
            <a:ext cx="493167" cy="293087"/>
          </a:xfrm>
          <a:custGeom>
            <a:avLst/>
            <a:gdLst>
              <a:gd name="T0" fmla="*/ 1585 w 3789"/>
              <a:gd name="T1" fmla="*/ 738 h 2251"/>
              <a:gd name="T2" fmla="*/ 1405 w 3789"/>
              <a:gd name="T3" fmla="*/ 1067 h 2251"/>
              <a:gd name="T4" fmla="*/ 1509 w 3789"/>
              <a:gd name="T5" fmla="*/ 1435 h 2251"/>
              <a:gd name="T6" fmla="*/ 1837 w 3789"/>
              <a:gd name="T7" fmla="*/ 1616 h 2251"/>
              <a:gd name="T8" fmla="*/ 2204 w 3789"/>
              <a:gd name="T9" fmla="*/ 1511 h 2251"/>
              <a:gd name="T10" fmla="*/ 2385 w 3789"/>
              <a:gd name="T11" fmla="*/ 1184 h 2251"/>
              <a:gd name="T12" fmla="*/ 2280 w 3789"/>
              <a:gd name="T13" fmla="*/ 815 h 2251"/>
              <a:gd name="T14" fmla="*/ 1952 w 3789"/>
              <a:gd name="T15" fmla="*/ 635 h 2251"/>
              <a:gd name="T16" fmla="*/ 2240 w 3789"/>
              <a:gd name="T17" fmla="*/ 393 h 2251"/>
              <a:gd name="T18" fmla="*/ 2592 w 3789"/>
              <a:gd name="T19" fmla="*/ 718 h 2251"/>
              <a:gd name="T20" fmla="*/ 2699 w 3789"/>
              <a:gd name="T21" fmla="*/ 1201 h 2251"/>
              <a:gd name="T22" fmla="*/ 2496 w 3789"/>
              <a:gd name="T23" fmla="*/ 1663 h 2251"/>
              <a:gd name="T24" fmla="*/ 2065 w 3789"/>
              <a:gd name="T25" fmla="*/ 1916 h 2251"/>
              <a:gd name="T26" fmla="*/ 2361 w 3789"/>
              <a:gd name="T27" fmla="*/ 1870 h 2251"/>
              <a:gd name="T28" fmla="*/ 2863 w 3789"/>
              <a:gd name="T29" fmla="*/ 1645 h 2251"/>
              <a:gd name="T30" fmla="*/ 3213 w 3789"/>
              <a:gd name="T31" fmla="*/ 1368 h 2251"/>
              <a:gd name="T32" fmla="*/ 3400 w 3789"/>
              <a:gd name="T33" fmla="*/ 1164 h 2251"/>
              <a:gd name="T34" fmla="*/ 3412 w 3789"/>
              <a:gd name="T35" fmla="*/ 1103 h 2251"/>
              <a:gd name="T36" fmla="*/ 3251 w 3789"/>
              <a:gd name="T37" fmla="*/ 915 h 2251"/>
              <a:gd name="T38" fmla="*/ 2921 w 3789"/>
              <a:gd name="T39" fmla="*/ 640 h 2251"/>
              <a:gd name="T40" fmla="*/ 2433 w 3789"/>
              <a:gd name="T41" fmla="*/ 399 h 2251"/>
              <a:gd name="T42" fmla="*/ 1874 w 3789"/>
              <a:gd name="T43" fmla="*/ 315 h 2251"/>
              <a:gd name="T44" fmla="*/ 1274 w 3789"/>
              <a:gd name="T45" fmla="*/ 432 h 2251"/>
              <a:gd name="T46" fmla="*/ 817 w 3789"/>
              <a:gd name="T47" fmla="*/ 684 h 2251"/>
              <a:gd name="T48" fmla="*/ 513 w 3789"/>
              <a:gd name="T49" fmla="*/ 953 h 2251"/>
              <a:gd name="T50" fmla="*/ 375 w 3789"/>
              <a:gd name="T51" fmla="*/ 1114 h 2251"/>
              <a:gd name="T52" fmla="*/ 413 w 3789"/>
              <a:gd name="T53" fmla="*/ 1184 h 2251"/>
              <a:gd name="T54" fmla="*/ 621 w 3789"/>
              <a:gd name="T55" fmla="*/ 1406 h 2251"/>
              <a:gd name="T56" fmla="*/ 991 w 3789"/>
              <a:gd name="T57" fmla="*/ 1683 h 2251"/>
              <a:gd name="T58" fmla="*/ 1511 w 3789"/>
              <a:gd name="T59" fmla="*/ 1892 h 2251"/>
              <a:gd name="T60" fmla="*/ 1653 w 3789"/>
              <a:gd name="T61" fmla="*/ 1898 h 2251"/>
              <a:gd name="T62" fmla="*/ 1248 w 3789"/>
              <a:gd name="T63" fmla="*/ 1608 h 2251"/>
              <a:gd name="T64" fmla="*/ 1086 w 3789"/>
              <a:gd name="T65" fmla="*/ 1125 h 2251"/>
              <a:gd name="T66" fmla="*/ 1248 w 3789"/>
              <a:gd name="T67" fmla="*/ 643 h 2251"/>
              <a:gd name="T68" fmla="*/ 1653 w 3789"/>
              <a:gd name="T69" fmla="*/ 352 h 2251"/>
              <a:gd name="T70" fmla="*/ 2197 w 3789"/>
              <a:gd name="T71" fmla="*/ 22 h 2251"/>
              <a:gd name="T72" fmla="*/ 2806 w 3789"/>
              <a:gd name="T73" fmla="*/ 214 h 2251"/>
              <a:gd name="T74" fmla="*/ 3270 w 3789"/>
              <a:gd name="T75" fmla="*/ 510 h 2251"/>
              <a:gd name="T76" fmla="*/ 3583 w 3789"/>
              <a:gd name="T77" fmla="*/ 808 h 2251"/>
              <a:gd name="T78" fmla="*/ 3737 w 3789"/>
              <a:gd name="T79" fmla="*/ 998 h 2251"/>
              <a:gd name="T80" fmla="*/ 3789 w 3789"/>
              <a:gd name="T81" fmla="*/ 1123 h 2251"/>
              <a:gd name="T82" fmla="*/ 3737 w 3789"/>
              <a:gd name="T83" fmla="*/ 1254 h 2251"/>
              <a:gd name="T84" fmla="*/ 3586 w 3789"/>
              <a:gd name="T85" fmla="*/ 1447 h 2251"/>
              <a:gd name="T86" fmla="*/ 3277 w 3789"/>
              <a:gd name="T87" fmla="*/ 1749 h 2251"/>
              <a:gd name="T88" fmla="*/ 2814 w 3789"/>
              <a:gd name="T89" fmla="*/ 2046 h 2251"/>
              <a:gd name="T90" fmla="*/ 2202 w 3789"/>
              <a:gd name="T91" fmla="*/ 2232 h 2251"/>
              <a:gd name="T92" fmla="*/ 1477 w 3789"/>
              <a:gd name="T93" fmla="*/ 2203 h 2251"/>
              <a:gd name="T94" fmla="*/ 870 w 3789"/>
              <a:gd name="T95" fmla="*/ 1977 h 2251"/>
              <a:gd name="T96" fmla="*/ 427 w 3789"/>
              <a:gd name="T97" fmla="*/ 1665 h 2251"/>
              <a:gd name="T98" fmla="*/ 148 w 3789"/>
              <a:gd name="T99" fmla="*/ 1379 h 2251"/>
              <a:gd name="T100" fmla="*/ 38 w 3789"/>
              <a:gd name="T101" fmla="*/ 1233 h 2251"/>
              <a:gd name="T102" fmla="*/ 2 w 3789"/>
              <a:gd name="T103" fmla="*/ 1101 h 2251"/>
              <a:gd name="T104" fmla="*/ 64 w 3789"/>
              <a:gd name="T105" fmla="*/ 981 h 2251"/>
              <a:gd name="T106" fmla="*/ 243 w 3789"/>
              <a:gd name="T107" fmla="*/ 770 h 2251"/>
              <a:gd name="T108" fmla="*/ 580 w 3789"/>
              <a:gd name="T109" fmla="*/ 465 h 2251"/>
              <a:gd name="T110" fmla="*/ 1066 w 3789"/>
              <a:gd name="T111" fmla="*/ 177 h 2251"/>
              <a:gd name="T112" fmla="*/ 1691 w 3789"/>
              <a:gd name="T113" fmla="*/ 11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89" h="2251">
                <a:moveTo>
                  <a:pt x="1894" y="631"/>
                </a:moveTo>
                <a:lnTo>
                  <a:pt x="1837" y="635"/>
                </a:lnTo>
                <a:lnTo>
                  <a:pt x="1780" y="644"/>
                </a:lnTo>
                <a:lnTo>
                  <a:pt x="1728" y="660"/>
                </a:lnTo>
                <a:lnTo>
                  <a:pt x="1677" y="681"/>
                </a:lnTo>
                <a:lnTo>
                  <a:pt x="1630" y="707"/>
                </a:lnTo>
                <a:lnTo>
                  <a:pt x="1585" y="738"/>
                </a:lnTo>
                <a:lnTo>
                  <a:pt x="1546" y="775"/>
                </a:lnTo>
                <a:lnTo>
                  <a:pt x="1509" y="816"/>
                </a:lnTo>
                <a:lnTo>
                  <a:pt x="1478" y="860"/>
                </a:lnTo>
                <a:lnTo>
                  <a:pt x="1451" y="907"/>
                </a:lnTo>
                <a:lnTo>
                  <a:pt x="1431" y="958"/>
                </a:lnTo>
                <a:lnTo>
                  <a:pt x="1414" y="1011"/>
                </a:lnTo>
                <a:lnTo>
                  <a:pt x="1405" y="1067"/>
                </a:lnTo>
                <a:lnTo>
                  <a:pt x="1402" y="1125"/>
                </a:lnTo>
                <a:lnTo>
                  <a:pt x="1405" y="1184"/>
                </a:lnTo>
                <a:lnTo>
                  <a:pt x="1414" y="1239"/>
                </a:lnTo>
                <a:lnTo>
                  <a:pt x="1429" y="1293"/>
                </a:lnTo>
                <a:lnTo>
                  <a:pt x="1451" y="1344"/>
                </a:lnTo>
                <a:lnTo>
                  <a:pt x="1478" y="1391"/>
                </a:lnTo>
                <a:lnTo>
                  <a:pt x="1509" y="1435"/>
                </a:lnTo>
                <a:lnTo>
                  <a:pt x="1545" y="1475"/>
                </a:lnTo>
                <a:lnTo>
                  <a:pt x="1585" y="1511"/>
                </a:lnTo>
                <a:lnTo>
                  <a:pt x="1629" y="1542"/>
                </a:lnTo>
                <a:lnTo>
                  <a:pt x="1677" y="1569"/>
                </a:lnTo>
                <a:lnTo>
                  <a:pt x="1728" y="1591"/>
                </a:lnTo>
                <a:lnTo>
                  <a:pt x="1780" y="1606"/>
                </a:lnTo>
                <a:lnTo>
                  <a:pt x="1837" y="1616"/>
                </a:lnTo>
                <a:lnTo>
                  <a:pt x="1894" y="1620"/>
                </a:lnTo>
                <a:lnTo>
                  <a:pt x="1953" y="1616"/>
                </a:lnTo>
                <a:lnTo>
                  <a:pt x="2008" y="1606"/>
                </a:lnTo>
                <a:lnTo>
                  <a:pt x="2062" y="1591"/>
                </a:lnTo>
                <a:lnTo>
                  <a:pt x="2113" y="1569"/>
                </a:lnTo>
                <a:lnTo>
                  <a:pt x="2160" y="1542"/>
                </a:lnTo>
                <a:lnTo>
                  <a:pt x="2204" y="1511"/>
                </a:lnTo>
                <a:lnTo>
                  <a:pt x="2244" y="1475"/>
                </a:lnTo>
                <a:lnTo>
                  <a:pt x="2280" y="1435"/>
                </a:lnTo>
                <a:lnTo>
                  <a:pt x="2311" y="1391"/>
                </a:lnTo>
                <a:lnTo>
                  <a:pt x="2337" y="1343"/>
                </a:lnTo>
                <a:lnTo>
                  <a:pt x="2359" y="1292"/>
                </a:lnTo>
                <a:lnTo>
                  <a:pt x="2374" y="1239"/>
                </a:lnTo>
                <a:lnTo>
                  <a:pt x="2385" y="1184"/>
                </a:lnTo>
                <a:lnTo>
                  <a:pt x="2387" y="1125"/>
                </a:lnTo>
                <a:lnTo>
                  <a:pt x="2385" y="1067"/>
                </a:lnTo>
                <a:lnTo>
                  <a:pt x="2374" y="1011"/>
                </a:lnTo>
                <a:lnTo>
                  <a:pt x="2359" y="958"/>
                </a:lnTo>
                <a:lnTo>
                  <a:pt x="2337" y="907"/>
                </a:lnTo>
                <a:lnTo>
                  <a:pt x="2311" y="858"/>
                </a:lnTo>
                <a:lnTo>
                  <a:pt x="2280" y="815"/>
                </a:lnTo>
                <a:lnTo>
                  <a:pt x="2244" y="774"/>
                </a:lnTo>
                <a:lnTo>
                  <a:pt x="2204" y="738"/>
                </a:lnTo>
                <a:lnTo>
                  <a:pt x="2160" y="707"/>
                </a:lnTo>
                <a:lnTo>
                  <a:pt x="2112" y="681"/>
                </a:lnTo>
                <a:lnTo>
                  <a:pt x="2061" y="660"/>
                </a:lnTo>
                <a:lnTo>
                  <a:pt x="2008" y="644"/>
                </a:lnTo>
                <a:lnTo>
                  <a:pt x="1952" y="635"/>
                </a:lnTo>
                <a:lnTo>
                  <a:pt x="1894" y="631"/>
                </a:lnTo>
                <a:close/>
                <a:moveTo>
                  <a:pt x="1894" y="315"/>
                </a:moveTo>
                <a:lnTo>
                  <a:pt x="1968" y="319"/>
                </a:lnTo>
                <a:lnTo>
                  <a:pt x="2039" y="329"/>
                </a:lnTo>
                <a:lnTo>
                  <a:pt x="2108" y="345"/>
                </a:lnTo>
                <a:lnTo>
                  <a:pt x="2175" y="367"/>
                </a:lnTo>
                <a:lnTo>
                  <a:pt x="2240" y="393"/>
                </a:lnTo>
                <a:lnTo>
                  <a:pt x="2302" y="427"/>
                </a:lnTo>
                <a:lnTo>
                  <a:pt x="2359" y="464"/>
                </a:lnTo>
                <a:lnTo>
                  <a:pt x="2415" y="507"/>
                </a:lnTo>
                <a:lnTo>
                  <a:pt x="2465" y="554"/>
                </a:lnTo>
                <a:lnTo>
                  <a:pt x="2511" y="605"/>
                </a:lnTo>
                <a:lnTo>
                  <a:pt x="2554" y="659"/>
                </a:lnTo>
                <a:lnTo>
                  <a:pt x="2592" y="718"/>
                </a:lnTo>
                <a:lnTo>
                  <a:pt x="2624" y="779"/>
                </a:lnTo>
                <a:lnTo>
                  <a:pt x="2652" y="843"/>
                </a:lnTo>
                <a:lnTo>
                  <a:pt x="2674" y="910"/>
                </a:lnTo>
                <a:lnTo>
                  <a:pt x="2690" y="981"/>
                </a:lnTo>
                <a:lnTo>
                  <a:pt x="2699" y="1052"/>
                </a:lnTo>
                <a:lnTo>
                  <a:pt x="2702" y="1125"/>
                </a:lnTo>
                <a:lnTo>
                  <a:pt x="2699" y="1201"/>
                </a:lnTo>
                <a:lnTo>
                  <a:pt x="2689" y="1276"/>
                </a:lnTo>
                <a:lnTo>
                  <a:pt x="2671" y="1349"/>
                </a:lnTo>
                <a:lnTo>
                  <a:pt x="2647" y="1418"/>
                </a:lnTo>
                <a:lnTo>
                  <a:pt x="2617" y="1485"/>
                </a:lnTo>
                <a:lnTo>
                  <a:pt x="2583" y="1548"/>
                </a:lnTo>
                <a:lnTo>
                  <a:pt x="2542" y="1608"/>
                </a:lnTo>
                <a:lnTo>
                  <a:pt x="2496" y="1663"/>
                </a:lnTo>
                <a:lnTo>
                  <a:pt x="2446" y="1715"/>
                </a:lnTo>
                <a:lnTo>
                  <a:pt x="2392" y="1763"/>
                </a:lnTo>
                <a:lnTo>
                  <a:pt x="2333" y="1804"/>
                </a:lnTo>
                <a:lnTo>
                  <a:pt x="2271" y="1841"/>
                </a:lnTo>
                <a:lnTo>
                  <a:pt x="2205" y="1872"/>
                </a:lnTo>
                <a:lnTo>
                  <a:pt x="2136" y="1898"/>
                </a:lnTo>
                <a:lnTo>
                  <a:pt x="2065" y="1916"/>
                </a:lnTo>
                <a:lnTo>
                  <a:pt x="1991" y="1929"/>
                </a:lnTo>
                <a:lnTo>
                  <a:pt x="1915" y="1935"/>
                </a:lnTo>
                <a:lnTo>
                  <a:pt x="2011" y="1931"/>
                </a:lnTo>
                <a:lnTo>
                  <a:pt x="2102" y="1922"/>
                </a:lnTo>
                <a:lnTo>
                  <a:pt x="2191" y="1909"/>
                </a:lnTo>
                <a:lnTo>
                  <a:pt x="2278" y="1892"/>
                </a:lnTo>
                <a:lnTo>
                  <a:pt x="2361" y="1870"/>
                </a:lnTo>
                <a:lnTo>
                  <a:pt x="2442" y="1846"/>
                </a:lnTo>
                <a:lnTo>
                  <a:pt x="2519" y="1818"/>
                </a:lnTo>
                <a:lnTo>
                  <a:pt x="2594" y="1788"/>
                </a:lnTo>
                <a:lnTo>
                  <a:pt x="2666" y="1755"/>
                </a:lnTo>
                <a:lnTo>
                  <a:pt x="2735" y="1720"/>
                </a:lnTo>
                <a:lnTo>
                  <a:pt x="2800" y="1683"/>
                </a:lnTo>
                <a:lnTo>
                  <a:pt x="2863" y="1645"/>
                </a:lnTo>
                <a:lnTo>
                  <a:pt x="2923" y="1606"/>
                </a:lnTo>
                <a:lnTo>
                  <a:pt x="2980" y="1565"/>
                </a:lnTo>
                <a:lnTo>
                  <a:pt x="3033" y="1525"/>
                </a:lnTo>
                <a:lnTo>
                  <a:pt x="3082" y="1486"/>
                </a:lnTo>
                <a:lnTo>
                  <a:pt x="3129" y="1445"/>
                </a:lnTo>
                <a:lnTo>
                  <a:pt x="3173" y="1406"/>
                </a:lnTo>
                <a:lnTo>
                  <a:pt x="3213" y="1368"/>
                </a:lnTo>
                <a:lnTo>
                  <a:pt x="3250" y="1332"/>
                </a:lnTo>
                <a:lnTo>
                  <a:pt x="3284" y="1298"/>
                </a:lnTo>
                <a:lnTo>
                  <a:pt x="3313" y="1266"/>
                </a:lnTo>
                <a:lnTo>
                  <a:pt x="3341" y="1236"/>
                </a:lnTo>
                <a:lnTo>
                  <a:pt x="3364" y="1208"/>
                </a:lnTo>
                <a:lnTo>
                  <a:pt x="3384" y="1184"/>
                </a:lnTo>
                <a:lnTo>
                  <a:pt x="3400" y="1164"/>
                </a:lnTo>
                <a:lnTo>
                  <a:pt x="3412" y="1148"/>
                </a:lnTo>
                <a:lnTo>
                  <a:pt x="3422" y="1135"/>
                </a:lnTo>
                <a:lnTo>
                  <a:pt x="3427" y="1127"/>
                </a:lnTo>
                <a:lnTo>
                  <a:pt x="3430" y="1125"/>
                </a:lnTo>
                <a:lnTo>
                  <a:pt x="3427" y="1123"/>
                </a:lnTo>
                <a:lnTo>
                  <a:pt x="3422" y="1114"/>
                </a:lnTo>
                <a:lnTo>
                  <a:pt x="3412" y="1103"/>
                </a:lnTo>
                <a:lnTo>
                  <a:pt x="3400" y="1086"/>
                </a:lnTo>
                <a:lnTo>
                  <a:pt x="3384" y="1065"/>
                </a:lnTo>
                <a:lnTo>
                  <a:pt x="3364" y="1041"/>
                </a:lnTo>
                <a:lnTo>
                  <a:pt x="3341" y="1013"/>
                </a:lnTo>
                <a:lnTo>
                  <a:pt x="3315" y="983"/>
                </a:lnTo>
                <a:lnTo>
                  <a:pt x="3285" y="951"/>
                </a:lnTo>
                <a:lnTo>
                  <a:pt x="3251" y="915"/>
                </a:lnTo>
                <a:lnTo>
                  <a:pt x="3213" y="878"/>
                </a:lnTo>
                <a:lnTo>
                  <a:pt x="3173" y="840"/>
                </a:lnTo>
                <a:lnTo>
                  <a:pt x="3129" y="801"/>
                </a:lnTo>
                <a:lnTo>
                  <a:pt x="3082" y="760"/>
                </a:lnTo>
                <a:lnTo>
                  <a:pt x="3033" y="720"/>
                </a:lnTo>
                <a:lnTo>
                  <a:pt x="2979" y="680"/>
                </a:lnTo>
                <a:lnTo>
                  <a:pt x="2921" y="640"/>
                </a:lnTo>
                <a:lnTo>
                  <a:pt x="2861" y="600"/>
                </a:lnTo>
                <a:lnTo>
                  <a:pt x="2798" y="562"/>
                </a:lnTo>
                <a:lnTo>
                  <a:pt x="2731" y="525"/>
                </a:lnTo>
                <a:lnTo>
                  <a:pt x="2662" y="490"/>
                </a:lnTo>
                <a:lnTo>
                  <a:pt x="2588" y="458"/>
                </a:lnTo>
                <a:lnTo>
                  <a:pt x="2512" y="427"/>
                </a:lnTo>
                <a:lnTo>
                  <a:pt x="2433" y="399"/>
                </a:lnTo>
                <a:lnTo>
                  <a:pt x="2351" y="375"/>
                </a:lnTo>
                <a:lnTo>
                  <a:pt x="2266" y="355"/>
                </a:lnTo>
                <a:lnTo>
                  <a:pt x="2178" y="338"/>
                </a:lnTo>
                <a:lnTo>
                  <a:pt x="2087" y="325"/>
                </a:lnTo>
                <a:lnTo>
                  <a:pt x="1992" y="319"/>
                </a:lnTo>
                <a:lnTo>
                  <a:pt x="1894" y="315"/>
                </a:lnTo>
                <a:close/>
                <a:moveTo>
                  <a:pt x="1874" y="315"/>
                </a:moveTo>
                <a:lnTo>
                  <a:pt x="1779" y="320"/>
                </a:lnTo>
                <a:lnTo>
                  <a:pt x="1688" y="328"/>
                </a:lnTo>
                <a:lnTo>
                  <a:pt x="1600" y="342"/>
                </a:lnTo>
                <a:lnTo>
                  <a:pt x="1515" y="359"/>
                </a:lnTo>
                <a:lnTo>
                  <a:pt x="1432" y="380"/>
                </a:lnTo>
                <a:lnTo>
                  <a:pt x="1351" y="404"/>
                </a:lnTo>
                <a:lnTo>
                  <a:pt x="1274" y="432"/>
                </a:lnTo>
                <a:lnTo>
                  <a:pt x="1200" y="463"/>
                </a:lnTo>
                <a:lnTo>
                  <a:pt x="1129" y="495"/>
                </a:lnTo>
                <a:lnTo>
                  <a:pt x="1060" y="531"/>
                </a:lnTo>
                <a:lnTo>
                  <a:pt x="994" y="568"/>
                </a:lnTo>
                <a:lnTo>
                  <a:pt x="932" y="606"/>
                </a:lnTo>
                <a:lnTo>
                  <a:pt x="874" y="645"/>
                </a:lnTo>
                <a:lnTo>
                  <a:pt x="817" y="684"/>
                </a:lnTo>
                <a:lnTo>
                  <a:pt x="764" y="725"/>
                </a:lnTo>
                <a:lnTo>
                  <a:pt x="715" y="765"/>
                </a:lnTo>
                <a:lnTo>
                  <a:pt x="668" y="804"/>
                </a:lnTo>
                <a:lnTo>
                  <a:pt x="624" y="843"/>
                </a:lnTo>
                <a:lnTo>
                  <a:pt x="584" y="881"/>
                </a:lnTo>
                <a:lnTo>
                  <a:pt x="547" y="918"/>
                </a:lnTo>
                <a:lnTo>
                  <a:pt x="513" y="953"/>
                </a:lnTo>
                <a:lnTo>
                  <a:pt x="483" y="985"/>
                </a:lnTo>
                <a:lnTo>
                  <a:pt x="457" y="1015"/>
                </a:lnTo>
                <a:lnTo>
                  <a:pt x="434" y="1042"/>
                </a:lnTo>
                <a:lnTo>
                  <a:pt x="414" y="1066"/>
                </a:lnTo>
                <a:lnTo>
                  <a:pt x="397" y="1087"/>
                </a:lnTo>
                <a:lnTo>
                  <a:pt x="384" y="1103"/>
                </a:lnTo>
                <a:lnTo>
                  <a:pt x="375" y="1114"/>
                </a:lnTo>
                <a:lnTo>
                  <a:pt x="371" y="1123"/>
                </a:lnTo>
                <a:lnTo>
                  <a:pt x="368" y="1125"/>
                </a:lnTo>
                <a:lnTo>
                  <a:pt x="371" y="1127"/>
                </a:lnTo>
                <a:lnTo>
                  <a:pt x="375" y="1135"/>
                </a:lnTo>
                <a:lnTo>
                  <a:pt x="384" y="1148"/>
                </a:lnTo>
                <a:lnTo>
                  <a:pt x="397" y="1164"/>
                </a:lnTo>
                <a:lnTo>
                  <a:pt x="413" y="1184"/>
                </a:lnTo>
                <a:lnTo>
                  <a:pt x="433" y="1208"/>
                </a:lnTo>
                <a:lnTo>
                  <a:pt x="456" y="1236"/>
                </a:lnTo>
                <a:lnTo>
                  <a:pt x="482" y="1266"/>
                </a:lnTo>
                <a:lnTo>
                  <a:pt x="512" y="1298"/>
                </a:lnTo>
                <a:lnTo>
                  <a:pt x="544" y="1332"/>
                </a:lnTo>
                <a:lnTo>
                  <a:pt x="581" y="1368"/>
                </a:lnTo>
                <a:lnTo>
                  <a:pt x="621" y="1406"/>
                </a:lnTo>
                <a:lnTo>
                  <a:pt x="664" y="1445"/>
                </a:lnTo>
                <a:lnTo>
                  <a:pt x="710" y="1486"/>
                </a:lnTo>
                <a:lnTo>
                  <a:pt x="761" y="1525"/>
                </a:lnTo>
                <a:lnTo>
                  <a:pt x="813" y="1565"/>
                </a:lnTo>
                <a:lnTo>
                  <a:pt x="869" y="1606"/>
                </a:lnTo>
                <a:lnTo>
                  <a:pt x="929" y="1645"/>
                </a:lnTo>
                <a:lnTo>
                  <a:pt x="991" y="1683"/>
                </a:lnTo>
                <a:lnTo>
                  <a:pt x="1055" y="1720"/>
                </a:lnTo>
                <a:lnTo>
                  <a:pt x="1124" y="1755"/>
                </a:lnTo>
                <a:lnTo>
                  <a:pt x="1196" y="1788"/>
                </a:lnTo>
                <a:lnTo>
                  <a:pt x="1271" y="1818"/>
                </a:lnTo>
                <a:lnTo>
                  <a:pt x="1348" y="1846"/>
                </a:lnTo>
                <a:lnTo>
                  <a:pt x="1428" y="1870"/>
                </a:lnTo>
                <a:lnTo>
                  <a:pt x="1511" y="1892"/>
                </a:lnTo>
                <a:lnTo>
                  <a:pt x="1597" y="1909"/>
                </a:lnTo>
                <a:lnTo>
                  <a:pt x="1687" y="1922"/>
                </a:lnTo>
                <a:lnTo>
                  <a:pt x="1779" y="1931"/>
                </a:lnTo>
                <a:lnTo>
                  <a:pt x="1874" y="1935"/>
                </a:lnTo>
                <a:lnTo>
                  <a:pt x="1798" y="1929"/>
                </a:lnTo>
                <a:lnTo>
                  <a:pt x="1724" y="1916"/>
                </a:lnTo>
                <a:lnTo>
                  <a:pt x="1653" y="1898"/>
                </a:lnTo>
                <a:lnTo>
                  <a:pt x="1584" y="1872"/>
                </a:lnTo>
                <a:lnTo>
                  <a:pt x="1518" y="1841"/>
                </a:lnTo>
                <a:lnTo>
                  <a:pt x="1456" y="1804"/>
                </a:lnTo>
                <a:lnTo>
                  <a:pt x="1397" y="1762"/>
                </a:lnTo>
                <a:lnTo>
                  <a:pt x="1343" y="1715"/>
                </a:lnTo>
                <a:lnTo>
                  <a:pt x="1292" y="1663"/>
                </a:lnTo>
                <a:lnTo>
                  <a:pt x="1248" y="1608"/>
                </a:lnTo>
                <a:lnTo>
                  <a:pt x="1206" y="1548"/>
                </a:lnTo>
                <a:lnTo>
                  <a:pt x="1172" y="1485"/>
                </a:lnTo>
                <a:lnTo>
                  <a:pt x="1142" y="1418"/>
                </a:lnTo>
                <a:lnTo>
                  <a:pt x="1119" y="1349"/>
                </a:lnTo>
                <a:lnTo>
                  <a:pt x="1101" y="1276"/>
                </a:lnTo>
                <a:lnTo>
                  <a:pt x="1090" y="1201"/>
                </a:lnTo>
                <a:lnTo>
                  <a:pt x="1086" y="1125"/>
                </a:lnTo>
                <a:lnTo>
                  <a:pt x="1090" y="1049"/>
                </a:lnTo>
                <a:lnTo>
                  <a:pt x="1101" y="974"/>
                </a:lnTo>
                <a:lnTo>
                  <a:pt x="1119" y="902"/>
                </a:lnTo>
                <a:lnTo>
                  <a:pt x="1142" y="832"/>
                </a:lnTo>
                <a:lnTo>
                  <a:pt x="1172" y="766"/>
                </a:lnTo>
                <a:lnTo>
                  <a:pt x="1206" y="703"/>
                </a:lnTo>
                <a:lnTo>
                  <a:pt x="1248" y="643"/>
                </a:lnTo>
                <a:lnTo>
                  <a:pt x="1292" y="586"/>
                </a:lnTo>
                <a:lnTo>
                  <a:pt x="1343" y="535"/>
                </a:lnTo>
                <a:lnTo>
                  <a:pt x="1397" y="488"/>
                </a:lnTo>
                <a:lnTo>
                  <a:pt x="1456" y="445"/>
                </a:lnTo>
                <a:lnTo>
                  <a:pt x="1518" y="408"/>
                </a:lnTo>
                <a:lnTo>
                  <a:pt x="1584" y="377"/>
                </a:lnTo>
                <a:lnTo>
                  <a:pt x="1653" y="352"/>
                </a:lnTo>
                <a:lnTo>
                  <a:pt x="1724" y="334"/>
                </a:lnTo>
                <a:lnTo>
                  <a:pt x="1798" y="321"/>
                </a:lnTo>
                <a:lnTo>
                  <a:pt x="1874" y="315"/>
                </a:lnTo>
                <a:close/>
                <a:moveTo>
                  <a:pt x="1894" y="0"/>
                </a:moveTo>
                <a:lnTo>
                  <a:pt x="1998" y="2"/>
                </a:lnTo>
                <a:lnTo>
                  <a:pt x="2099" y="11"/>
                </a:lnTo>
                <a:lnTo>
                  <a:pt x="2197" y="22"/>
                </a:lnTo>
                <a:lnTo>
                  <a:pt x="2293" y="39"/>
                </a:lnTo>
                <a:lnTo>
                  <a:pt x="2386" y="60"/>
                </a:lnTo>
                <a:lnTo>
                  <a:pt x="2476" y="84"/>
                </a:lnTo>
                <a:lnTo>
                  <a:pt x="2562" y="112"/>
                </a:lnTo>
                <a:lnTo>
                  <a:pt x="2646" y="143"/>
                </a:lnTo>
                <a:lnTo>
                  <a:pt x="2728" y="177"/>
                </a:lnTo>
                <a:lnTo>
                  <a:pt x="2806" y="214"/>
                </a:lnTo>
                <a:lnTo>
                  <a:pt x="2881" y="252"/>
                </a:lnTo>
                <a:lnTo>
                  <a:pt x="2953" y="292"/>
                </a:lnTo>
                <a:lnTo>
                  <a:pt x="3022" y="334"/>
                </a:lnTo>
                <a:lnTo>
                  <a:pt x="3089" y="376"/>
                </a:lnTo>
                <a:lnTo>
                  <a:pt x="3152" y="420"/>
                </a:lnTo>
                <a:lnTo>
                  <a:pt x="3212" y="465"/>
                </a:lnTo>
                <a:lnTo>
                  <a:pt x="3270" y="510"/>
                </a:lnTo>
                <a:lnTo>
                  <a:pt x="3324" y="555"/>
                </a:lnTo>
                <a:lnTo>
                  <a:pt x="3376" y="600"/>
                </a:lnTo>
                <a:lnTo>
                  <a:pt x="3423" y="644"/>
                </a:lnTo>
                <a:lnTo>
                  <a:pt x="3468" y="686"/>
                </a:lnTo>
                <a:lnTo>
                  <a:pt x="3509" y="729"/>
                </a:lnTo>
                <a:lnTo>
                  <a:pt x="3548" y="770"/>
                </a:lnTo>
                <a:lnTo>
                  <a:pt x="3583" y="808"/>
                </a:lnTo>
                <a:lnTo>
                  <a:pt x="3615" y="843"/>
                </a:lnTo>
                <a:lnTo>
                  <a:pt x="3644" y="877"/>
                </a:lnTo>
                <a:lnTo>
                  <a:pt x="3669" y="908"/>
                </a:lnTo>
                <a:lnTo>
                  <a:pt x="3691" y="936"/>
                </a:lnTo>
                <a:lnTo>
                  <a:pt x="3709" y="961"/>
                </a:lnTo>
                <a:lnTo>
                  <a:pt x="3725" y="981"/>
                </a:lnTo>
                <a:lnTo>
                  <a:pt x="3737" y="998"/>
                </a:lnTo>
                <a:lnTo>
                  <a:pt x="3745" y="1009"/>
                </a:lnTo>
                <a:lnTo>
                  <a:pt x="3751" y="1018"/>
                </a:lnTo>
                <a:lnTo>
                  <a:pt x="3752" y="1020"/>
                </a:lnTo>
                <a:lnTo>
                  <a:pt x="3768" y="1043"/>
                </a:lnTo>
                <a:lnTo>
                  <a:pt x="3780" y="1067"/>
                </a:lnTo>
                <a:lnTo>
                  <a:pt x="3786" y="1094"/>
                </a:lnTo>
                <a:lnTo>
                  <a:pt x="3789" y="1123"/>
                </a:lnTo>
                <a:lnTo>
                  <a:pt x="3786" y="1150"/>
                </a:lnTo>
                <a:lnTo>
                  <a:pt x="3780" y="1178"/>
                </a:lnTo>
                <a:lnTo>
                  <a:pt x="3768" y="1206"/>
                </a:lnTo>
                <a:lnTo>
                  <a:pt x="3752" y="1231"/>
                </a:lnTo>
                <a:lnTo>
                  <a:pt x="3751" y="1233"/>
                </a:lnTo>
                <a:lnTo>
                  <a:pt x="3746" y="1241"/>
                </a:lnTo>
                <a:lnTo>
                  <a:pt x="3737" y="1254"/>
                </a:lnTo>
                <a:lnTo>
                  <a:pt x="3725" y="1270"/>
                </a:lnTo>
                <a:lnTo>
                  <a:pt x="3711" y="1292"/>
                </a:lnTo>
                <a:lnTo>
                  <a:pt x="3692" y="1316"/>
                </a:lnTo>
                <a:lnTo>
                  <a:pt x="3670" y="1345"/>
                </a:lnTo>
                <a:lnTo>
                  <a:pt x="3646" y="1376"/>
                </a:lnTo>
                <a:lnTo>
                  <a:pt x="3617" y="1411"/>
                </a:lnTo>
                <a:lnTo>
                  <a:pt x="3586" y="1447"/>
                </a:lnTo>
                <a:lnTo>
                  <a:pt x="3552" y="1486"/>
                </a:lnTo>
                <a:lnTo>
                  <a:pt x="3514" y="1527"/>
                </a:lnTo>
                <a:lnTo>
                  <a:pt x="3473" y="1570"/>
                </a:lnTo>
                <a:lnTo>
                  <a:pt x="3429" y="1613"/>
                </a:lnTo>
                <a:lnTo>
                  <a:pt x="3381" y="1658"/>
                </a:lnTo>
                <a:lnTo>
                  <a:pt x="3331" y="1703"/>
                </a:lnTo>
                <a:lnTo>
                  <a:pt x="3277" y="1749"/>
                </a:lnTo>
                <a:lnTo>
                  <a:pt x="3220" y="1794"/>
                </a:lnTo>
                <a:lnTo>
                  <a:pt x="3160" y="1839"/>
                </a:lnTo>
                <a:lnTo>
                  <a:pt x="3097" y="1883"/>
                </a:lnTo>
                <a:lnTo>
                  <a:pt x="3030" y="1926"/>
                </a:lnTo>
                <a:lnTo>
                  <a:pt x="2961" y="1968"/>
                </a:lnTo>
                <a:lnTo>
                  <a:pt x="2889" y="2008"/>
                </a:lnTo>
                <a:lnTo>
                  <a:pt x="2814" y="2046"/>
                </a:lnTo>
                <a:lnTo>
                  <a:pt x="2736" y="2083"/>
                </a:lnTo>
                <a:lnTo>
                  <a:pt x="2654" y="2116"/>
                </a:lnTo>
                <a:lnTo>
                  <a:pt x="2569" y="2147"/>
                </a:lnTo>
                <a:lnTo>
                  <a:pt x="2481" y="2173"/>
                </a:lnTo>
                <a:lnTo>
                  <a:pt x="2392" y="2198"/>
                </a:lnTo>
                <a:lnTo>
                  <a:pt x="2298" y="2217"/>
                </a:lnTo>
                <a:lnTo>
                  <a:pt x="2202" y="2232"/>
                </a:lnTo>
                <a:lnTo>
                  <a:pt x="2102" y="2244"/>
                </a:lnTo>
                <a:lnTo>
                  <a:pt x="2000" y="2249"/>
                </a:lnTo>
                <a:lnTo>
                  <a:pt x="1894" y="2251"/>
                </a:lnTo>
                <a:lnTo>
                  <a:pt x="1785" y="2246"/>
                </a:lnTo>
                <a:lnTo>
                  <a:pt x="1679" y="2237"/>
                </a:lnTo>
                <a:lnTo>
                  <a:pt x="1577" y="2222"/>
                </a:lnTo>
                <a:lnTo>
                  <a:pt x="1477" y="2203"/>
                </a:lnTo>
                <a:lnTo>
                  <a:pt x="1380" y="2180"/>
                </a:lnTo>
                <a:lnTo>
                  <a:pt x="1287" y="2154"/>
                </a:lnTo>
                <a:lnTo>
                  <a:pt x="1197" y="2124"/>
                </a:lnTo>
                <a:lnTo>
                  <a:pt x="1111" y="2091"/>
                </a:lnTo>
                <a:lnTo>
                  <a:pt x="1028" y="2056"/>
                </a:lnTo>
                <a:lnTo>
                  <a:pt x="947" y="2018"/>
                </a:lnTo>
                <a:lnTo>
                  <a:pt x="870" y="1977"/>
                </a:lnTo>
                <a:lnTo>
                  <a:pt x="798" y="1935"/>
                </a:lnTo>
                <a:lnTo>
                  <a:pt x="727" y="1892"/>
                </a:lnTo>
                <a:lnTo>
                  <a:pt x="661" y="1847"/>
                </a:lnTo>
                <a:lnTo>
                  <a:pt x="597" y="1802"/>
                </a:lnTo>
                <a:lnTo>
                  <a:pt x="536" y="1756"/>
                </a:lnTo>
                <a:lnTo>
                  <a:pt x="480" y="1710"/>
                </a:lnTo>
                <a:lnTo>
                  <a:pt x="427" y="1665"/>
                </a:lnTo>
                <a:lnTo>
                  <a:pt x="376" y="1620"/>
                </a:lnTo>
                <a:lnTo>
                  <a:pt x="330" y="1575"/>
                </a:lnTo>
                <a:lnTo>
                  <a:pt x="287" y="1532"/>
                </a:lnTo>
                <a:lnTo>
                  <a:pt x="247" y="1490"/>
                </a:lnTo>
                <a:lnTo>
                  <a:pt x="211" y="1451"/>
                </a:lnTo>
                <a:lnTo>
                  <a:pt x="178" y="1413"/>
                </a:lnTo>
                <a:lnTo>
                  <a:pt x="148" y="1379"/>
                </a:lnTo>
                <a:lnTo>
                  <a:pt x="122" y="1346"/>
                </a:lnTo>
                <a:lnTo>
                  <a:pt x="100" y="1317"/>
                </a:lnTo>
                <a:lnTo>
                  <a:pt x="81" y="1292"/>
                </a:lnTo>
                <a:lnTo>
                  <a:pt x="64" y="1271"/>
                </a:lnTo>
                <a:lnTo>
                  <a:pt x="53" y="1254"/>
                </a:lnTo>
                <a:lnTo>
                  <a:pt x="44" y="1241"/>
                </a:lnTo>
                <a:lnTo>
                  <a:pt x="38" y="1233"/>
                </a:lnTo>
                <a:lnTo>
                  <a:pt x="37" y="1231"/>
                </a:lnTo>
                <a:lnTo>
                  <a:pt x="21" y="1208"/>
                </a:lnTo>
                <a:lnTo>
                  <a:pt x="9" y="1182"/>
                </a:lnTo>
                <a:lnTo>
                  <a:pt x="2" y="1156"/>
                </a:lnTo>
                <a:lnTo>
                  <a:pt x="0" y="1128"/>
                </a:lnTo>
                <a:lnTo>
                  <a:pt x="0" y="1128"/>
                </a:lnTo>
                <a:lnTo>
                  <a:pt x="2" y="1101"/>
                </a:lnTo>
                <a:lnTo>
                  <a:pt x="9" y="1072"/>
                </a:lnTo>
                <a:lnTo>
                  <a:pt x="21" y="1045"/>
                </a:lnTo>
                <a:lnTo>
                  <a:pt x="37" y="1020"/>
                </a:lnTo>
                <a:lnTo>
                  <a:pt x="38" y="1018"/>
                </a:lnTo>
                <a:lnTo>
                  <a:pt x="44" y="1009"/>
                </a:lnTo>
                <a:lnTo>
                  <a:pt x="52" y="998"/>
                </a:lnTo>
                <a:lnTo>
                  <a:pt x="64" y="981"/>
                </a:lnTo>
                <a:lnTo>
                  <a:pt x="79" y="961"/>
                </a:lnTo>
                <a:lnTo>
                  <a:pt x="99" y="936"/>
                </a:lnTo>
                <a:lnTo>
                  <a:pt x="121" y="908"/>
                </a:lnTo>
                <a:lnTo>
                  <a:pt x="146" y="877"/>
                </a:lnTo>
                <a:lnTo>
                  <a:pt x="176" y="843"/>
                </a:lnTo>
                <a:lnTo>
                  <a:pt x="207" y="808"/>
                </a:lnTo>
                <a:lnTo>
                  <a:pt x="243" y="770"/>
                </a:lnTo>
                <a:lnTo>
                  <a:pt x="282" y="729"/>
                </a:lnTo>
                <a:lnTo>
                  <a:pt x="323" y="686"/>
                </a:lnTo>
                <a:lnTo>
                  <a:pt x="368" y="644"/>
                </a:lnTo>
                <a:lnTo>
                  <a:pt x="417" y="600"/>
                </a:lnTo>
                <a:lnTo>
                  <a:pt x="468" y="555"/>
                </a:lnTo>
                <a:lnTo>
                  <a:pt x="523" y="510"/>
                </a:lnTo>
                <a:lnTo>
                  <a:pt x="580" y="465"/>
                </a:lnTo>
                <a:lnTo>
                  <a:pt x="640" y="420"/>
                </a:lnTo>
                <a:lnTo>
                  <a:pt x="703" y="376"/>
                </a:lnTo>
                <a:lnTo>
                  <a:pt x="770" y="334"/>
                </a:lnTo>
                <a:lnTo>
                  <a:pt x="839" y="292"/>
                </a:lnTo>
                <a:lnTo>
                  <a:pt x="912" y="252"/>
                </a:lnTo>
                <a:lnTo>
                  <a:pt x="987" y="214"/>
                </a:lnTo>
                <a:lnTo>
                  <a:pt x="1066" y="177"/>
                </a:lnTo>
                <a:lnTo>
                  <a:pt x="1146" y="143"/>
                </a:lnTo>
                <a:lnTo>
                  <a:pt x="1230" y="112"/>
                </a:lnTo>
                <a:lnTo>
                  <a:pt x="1317" y="84"/>
                </a:lnTo>
                <a:lnTo>
                  <a:pt x="1406" y="60"/>
                </a:lnTo>
                <a:lnTo>
                  <a:pt x="1498" y="39"/>
                </a:lnTo>
                <a:lnTo>
                  <a:pt x="1594" y="22"/>
                </a:lnTo>
                <a:lnTo>
                  <a:pt x="1691" y="11"/>
                </a:lnTo>
                <a:lnTo>
                  <a:pt x="1792" y="2"/>
                </a:lnTo>
                <a:lnTo>
                  <a:pt x="189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383837" y="2015906"/>
            <a:ext cx="1651512" cy="11717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Transparency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tracking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donation allocation, accountability, integrity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82453" y="1667163"/>
            <a:ext cx="0" cy="15034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0567" y="1667163"/>
            <a:ext cx="0" cy="15034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25588" y="1667163"/>
            <a:ext cx="0" cy="15034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4"/>
          <p:cNvSpPr txBox="1">
            <a:spLocks/>
          </p:cNvSpPr>
          <p:nvPr/>
        </p:nvSpPr>
        <p:spPr>
          <a:xfrm>
            <a:off x="2625442" y="2114550"/>
            <a:ext cx="1651512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Donation Processing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Faster donation, no fee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4924017" y="2134589"/>
            <a:ext cx="1651512" cy="802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Help the poor buy goods in local shop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>
            <a:off x="7108651" y="2015906"/>
            <a:ext cx="1651512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Trust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reduce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overhead and complexity of donation payment processing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" y="4065394"/>
            <a:ext cx="83058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Make the world better again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 flipH="1">
            <a:off x="3209351" y="1563134"/>
            <a:ext cx="483832" cy="482094"/>
          </a:xfrm>
          <a:custGeom>
            <a:avLst/>
            <a:gdLst/>
            <a:ahLst/>
            <a:cxnLst>
              <a:cxn ang="0">
                <a:pos x="309" y="180"/>
              </a:cxn>
              <a:cxn ang="0">
                <a:pos x="233" y="232"/>
              </a:cxn>
              <a:cxn ang="0">
                <a:pos x="180" y="308"/>
              </a:cxn>
              <a:cxn ang="0">
                <a:pos x="215" y="381"/>
              </a:cxn>
              <a:cxn ang="0">
                <a:pos x="231" y="393"/>
              </a:cxn>
              <a:cxn ang="0">
                <a:pos x="227" y="448"/>
              </a:cxn>
              <a:cxn ang="0">
                <a:pos x="162" y="472"/>
              </a:cxn>
              <a:cxn ang="0">
                <a:pos x="198" y="558"/>
              </a:cxn>
              <a:cxn ang="0">
                <a:pos x="261" y="625"/>
              </a:cxn>
              <a:cxn ang="0">
                <a:pos x="344" y="667"/>
              </a:cxn>
              <a:cxn ang="0">
                <a:pos x="384" y="611"/>
              </a:cxn>
              <a:cxn ang="0">
                <a:pos x="437" y="602"/>
              </a:cxn>
              <a:cxn ang="0">
                <a:pos x="454" y="615"/>
              </a:cxn>
              <a:cxn ang="0">
                <a:pos x="510" y="661"/>
              </a:cxn>
              <a:cxn ang="0">
                <a:pos x="589" y="614"/>
              </a:cxn>
              <a:cxn ang="0">
                <a:pos x="648" y="542"/>
              </a:cxn>
              <a:cxn ang="0">
                <a:pos x="677" y="453"/>
              </a:cxn>
              <a:cxn ang="0">
                <a:pos x="607" y="444"/>
              </a:cxn>
              <a:cxn ang="0">
                <a:pos x="607" y="389"/>
              </a:cxn>
              <a:cxn ang="0">
                <a:pos x="677" y="381"/>
              </a:cxn>
              <a:cxn ang="0">
                <a:pos x="645" y="287"/>
              </a:cxn>
              <a:cxn ang="0">
                <a:pos x="581" y="213"/>
              </a:cxn>
              <a:cxn ang="0">
                <a:pos x="494" y="167"/>
              </a:cxn>
              <a:cxn ang="0">
                <a:pos x="452" y="223"/>
              </a:cxn>
              <a:cxn ang="0">
                <a:pos x="399" y="231"/>
              </a:cxn>
              <a:cxn ang="0">
                <a:pos x="382" y="219"/>
              </a:cxn>
              <a:cxn ang="0">
                <a:pos x="441" y="1"/>
              </a:cxn>
              <a:cxn ang="0">
                <a:pos x="454" y="17"/>
              </a:cxn>
              <a:cxn ang="0">
                <a:pos x="540" y="103"/>
              </a:cxn>
              <a:cxn ang="0">
                <a:pos x="633" y="157"/>
              </a:cxn>
              <a:cxn ang="0">
                <a:pos x="703" y="237"/>
              </a:cxn>
              <a:cxn ang="0">
                <a:pos x="746" y="337"/>
              </a:cxn>
              <a:cxn ang="0">
                <a:pos x="827" y="383"/>
              </a:cxn>
              <a:cxn ang="0">
                <a:pos x="836" y="436"/>
              </a:cxn>
              <a:cxn ang="0">
                <a:pos x="823" y="452"/>
              </a:cxn>
              <a:cxn ang="0">
                <a:pos x="740" y="518"/>
              </a:cxn>
              <a:cxn ang="0">
                <a:pos x="691" y="614"/>
              </a:cxn>
              <a:cxn ang="0">
                <a:pos x="616" y="689"/>
              </a:cxn>
              <a:cxn ang="0">
                <a:pos x="519" y="738"/>
              </a:cxn>
              <a:cxn ang="0">
                <a:pos x="454" y="821"/>
              </a:cxn>
              <a:cxn ang="0">
                <a:pos x="437" y="833"/>
              </a:cxn>
              <a:cxn ang="0">
                <a:pos x="384" y="825"/>
              </a:cxn>
              <a:cxn ang="0">
                <a:pos x="338" y="744"/>
              </a:cxn>
              <a:cxn ang="0">
                <a:pos x="238" y="701"/>
              </a:cxn>
              <a:cxn ang="0">
                <a:pos x="158" y="631"/>
              </a:cxn>
              <a:cxn ang="0">
                <a:pos x="103" y="538"/>
              </a:cxn>
              <a:cxn ang="0">
                <a:pos x="17" y="453"/>
              </a:cxn>
              <a:cxn ang="0">
                <a:pos x="1" y="440"/>
              </a:cxn>
              <a:cxn ang="0">
                <a:pos x="5" y="386"/>
              </a:cxn>
              <a:cxn ang="0">
                <a:pos x="85" y="359"/>
              </a:cxn>
              <a:cxn ang="0">
                <a:pos x="121" y="256"/>
              </a:cxn>
              <a:cxn ang="0">
                <a:pos x="187" y="171"/>
              </a:cxn>
              <a:cxn ang="0">
                <a:pos x="276" y="111"/>
              </a:cxn>
              <a:cxn ang="0">
                <a:pos x="382" y="82"/>
              </a:cxn>
              <a:cxn ang="0">
                <a:pos x="390" y="2"/>
              </a:cxn>
            </a:cxnLst>
            <a:rect l="0" t="0" r="r" b="b"/>
            <a:pathLst>
              <a:path w="836" h="833">
                <a:moveTo>
                  <a:pt x="382" y="158"/>
                </a:moveTo>
                <a:lnTo>
                  <a:pt x="363" y="162"/>
                </a:lnTo>
                <a:lnTo>
                  <a:pt x="344" y="166"/>
                </a:lnTo>
                <a:lnTo>
                  <a:pt x="327" y="172"/>
                </a:lnTo>
                <a:lnTo>
                  <a:pt x="309" y="180"/>
                </a:lnTo>
                <a:lnTo>
                  <a:pt x="292" y="188"/>
                </a:lnTo>
                <a:lnTo>
                  <a:pt x="276" y="197"/>
                </a:lnTo>
                <a:lnTo>
                  <a:pt x="261" y="208"/>
                </a:lnTo>
                <a:lnTo>
                  <a:pt x="247" y="220"/>
                </a:lnTo>
                <a:lnTo>
                  <a:pt x="233" y="232"/>
                </a:lnTo>
                <a:lnTo>
                  <a:pt x="220" y="246"/>
                </a:lnTo>
                <a:lnTo>
                  <a:pt x="209" y="260"/>
                </a:lnTo>
                <a:lnTo>
                  <a:pt x="198" y="275"/>
                </a:lnTo>
                <a:lnTo>
                  <a:pt x="188" y="291"/>
                </a:lnTo>
                <a:lnTo>
                  <a:pt x="180" y="308"/>
                </a:lnTo>
                <a:lnTo>
                  <a:pt x="173" y="325"/>
                </a:lnTo>
                <a:lnTo>
                  <a:pt x="167" y="343"/>
                </a:lnTo>
                <a:lnTo>
                  <a:pt x="162" y="362"/>
                </a:lnTo>
                <a:lnTo>
                  <a:pt x="159" y="381"/>
                </a:lnTo>
                <a:lnTo>
                  <a:pt x="215" y="381"/>
                </a:lnTo>
                <a:lnTo>
                  <a:pt x="219" y="381"/>
                </a:lnTo>
                <a:lnTo>
                  <a:pt x="223" y="383"/>
                </a:lnTo>
                <a:lnTo>
                  <a:pt x="227" y="386"/>
                </a:lnTo>
                <a:lnTo>
                  <a:pt x="230" y="389"/>
                </a:lnTo>
                <a:lnTo>
                  <a:pt x="231" y="393"/>
                </a:lnTo>
                <a:lnTo>
                  <a:pt x="232" y="398"/>
                </a:lnTo>
                <a:lnTo>
                  <a:pt x="232" y="436"/>
                </a:lnTo>
                <a:lnTo>
                  <a:pt x="231" y="440"/>
                </a:lnTo>
                <a:lnTo>
                  <a:pt x="230" y="444"/>
                </a:lnTo>
                <a:lnTo>
                  <a:pt x="227" y="448"/>
                </a:lnTo>
                <a:lnTo>
                  <a:pt x="223" y="450"/>
                </a:lnTo>
                <a:lnTo>
                  <a:pt x="219" y="452"/>
                </a:lnTo>
                <a:lnTo>
                  <a:pt x="215" y="453"/>
                </a:lnTo>
                <a:lnTo>
                  <a:pt x="159" y="453"/>
                </a:lnTo>
                <a:lnTo>
                  <a:pt x="162" y="472"/>
                </a:lnTo>
                <a:lnTo>
                  <a:pt x="167" y="490"/>
                </a:lnTo>
                <a:lnTo>
                  <a:pt x="173" y="508"/>
                </a:lnTo>
                <a:lnTo>
                  <a:pt x="180" y="525"/>
                </a:lnTo>
                <a:lnTo>
                  <a:pt x="188" y="542"/>
                </a:lnTo>
                <a:lnTo>
                  <a:pt x="198" y="558"/>
                </a:lnTo>
                <a:lnTo>
                  <a:pt x="209" y="573"/>
                </a:lnTo>
                <a:lnTo>
                  <a:pt x="220" y="587"/>
                </a:lnTo>
                <a:lnTo>
                  <a:pt x="233" y="601"/>
                </a:lnTo>
                <a:lnTo>
                  <a:pt x="247" y="614"/>
                </a:lnTo>
                <a:lnTo>
                  <a:pt x="261" y="625"/>
                </a:lnTo>
                <a:lnTo>
                  <a:pt x="276" y="636"/>
                </a:lnTo>
                <a:lnTo>
                  <a:pt x="292" y="646"/>
                </a:lnTo>
                <a:lnTo>
                  <a:pt x="309" y="654"/>
                </a:lnTo>
                <a:lnTo>
                  <a:pt x="327" y="661"/>
                </a:lnTo>
                <a:lnTo>
                  <a:pt x="344" y="667"/>
                </a:lnTo>
                <a:lnTo>
                  <a:pt x="363" y="672"/>
                </a:lnTo>
                <a:lnTo>
                  <a:pt x="382" y="675"/>
                </a:lnTo>
                <a:lnTo>
                  <a:pt x="382" y="619"/>
                </a:lnTo>
                <a:lnTo>
                  <a:pt x="382" y="615"/>
                </a:lnTo>
                <a:lnTo>
                  <a:pt x="384" y="611"/>
                </a:lnTo>
                <a:lnTo>
                  <a:pt x="387" y="607"/>
                </a:lnTo>
                <a:lnTo>
                  <a:pt x="390" y="605"/>
                </a:lnTo>
                <a:lnTo>
                  <a:pt x="395" y="603"/>
                </a:lnTo>
                <a:lnTo>
                  <a:pt x="399" y="602"/>
                </a:lnTo>
                <a:lnTo>
                  <a:pt x="437" y="602"/>
                </a:lnTo>
                <a:lnTo>
                  <a:pt x="441" y="603"/>
                </a:lnTo>
                <a:lnTo>
                  <a:pt x="446" y="605"/>
                </a:lnTo>
                <a:lnTo>
                  <a:pt x="449" y="607"/>
                </a:lnTo>
                <a:lnTo>
                  <a:pt x="452" y="611"/>
                </a:lnTo>
                <a:lnTo>
                  <a:pt x="454" y="615"/>
                </a:lnTo>
                <a:lnTo>
                  <a:pt x="454" y="619"/>
                </a:lnTo>
                <a:lnTo>
                  <a:pt x="454" y="675"/>
                </a:lnTo>
                <a:lnTo>
                  <a:pt x="473" y="672"/>
                </a:lnTo>
                <a:lnTo>
                  <a:pt x="491" y="667"/>
                </a:lnTo>
                <a:lnTo>
                  <a:pt x="510" y="661"/>
                </a:lnTo>
                <a:lnTo>
                  <a:pt x="527" y="654"/>
                </a:lnTo>
                <a:lnTo>
                  <a:pt x="544" y="646"/>
                </a:lnTo>
                <a:lnTo>
                  <a:pt x="560" y="636"/>
                </a:lnTo>
                <a:lnTo>
                  <a:pt x="575" y="625"/>
                </a:lnTo>
                <a:lnTo>
                  <a:pt x="589" y="614"/>
                </a:lnTo>
                <a:lnTo>
                  <a:pt x="603" y="601"/>
                </a:lnTo>
                <a:lnTo>
                  <a:pt x="616" y="587"/>
                </a:lnTo>
                <a:lnTo>
                  <a:pt x="627" y="573"/>
                </a:lnTo>
                <a:lnTo>
                  <a:pt x="638" y="558"/>
                </a:lnTo>
                <a:lnTo>
                  <a:pt x="648" y="542"/>
                </a:lnTo>
                <a:lnTo>
                  <a:pt x="656" y="525"/>
                </a:lnTo>
                <a:lnTo>
                  <a:pt x="663" y="508"/>
                </a:lnTo>
                <a:lnTo>
                  <a:pt x="669" y="490"/>
                </a:lnTo>
                <a:lnTo>
                  <a:pt x="674" y="472"/>
                </a:lnTo>
                <a:lnTo>
                  <a:pt x="677" y="453"/>
                </a:lnTo>
                <a:lnTo>
                  <a:pt x="621" y="453"/>
                </a:lnTo>
                <a:lnTo>
                  <a:pt x="617" y="452"/>
                </a:lnTo>
                <a:lnTo>
                  <a:pt x="613" y="450"/>
                </a:lnTo>
                <a:lnTo>
                  <a:pt x="609" y="448"/>
                </a:lnTo>
                <a:lnTo>
                  <a:pt x="607" y="444"/>
                </a:lnTo>
                <a:lnTo>
                  <a:pt x="605" y="440"/>
                </a:lnTo>
                <a:lnTo>
                  <a:pt x="604" y="436"/>
                </a:lnTo>
                <a:lnTo>
                  <a:pt x="604" y="398"/>
                </a:lnTo>
                <a:lnTo>
                  <a:pt x="605" y="393"/>
                </a:lnTo>
                <a:lnTo>
                  <a:pt x="607" y="389"/>
                </a:lnTo>
                <a:lnTo>
                  <a:pt x="609" y="386"/>
                </a:lnTo>
                <a:lnTo>
                  <a:pt x="613" y="383"/>
                </a:lnTo>
                <a:lnTo>
                  <a:pt x="617" y="381"/>
                </a:lnTo>
                <a:lnTo>
                  <a:pt x="621" y="381"/>
                </a:lnTo>
                <a:lnTo>
                  <a:pt x="677" y="381"/>
                </a:lnTo>
                <a:lnTo>
                  <a:pt x="674" y="361"/>
                </a:lnTo>
                <a:lnTo>
                  <a:pt x="668" y="341"/>
                </a:lnTo>
                <a:lnTo>
                  <a:pt x="662" y="322"/>
                </a:lnTo>
                <a:lnTo>
                  <a:pt x="654" y="304"/>
                </a:lnTo>
                <a:lnTo>
                  <a:pt x="645" y="287"/>
                </a:lnTo>
                <a:lnTo>
                  <a:pt x="634" y="270"/>
                </a:lnTo>
                <a:lnTo>
                  <a:pt x="622" y="254"/>
                </a:lnTo>
                <a:lnTo>
                  <a:pt x="610" y="239"/>
                </a:lnTo>
                <a:lnTo>
                  <a:pt x="596" y="226"/>
                </a:lnTo>
                <a:lnTo>
                  <a:pt x="581" y="213"/>
                </a:lnTo>
                <a:lnTo>
                  <a:pt x="565" y="201"/>
                </a:lnTo>
                <a:lnTo>
                  <a:pt x="548" y="191"/>
                </a:lnTo>
                <a:lnTo>
                  <a:pt x="531" y="181"/>
                </a:lnTo>
                <a:lnTo>
                  <a:pt x="513" y="173"/>
                </a:lnTo>
                <a:lnTo>
                  <a:pt x="494" y="167"/>
                </a:lnTo>
                <a:lnTo>
                  <a:pt x="474" y="162"/>
                </a:lnTo>
                <a:lnTo>
                  <a:pt x="454" y="158"/>
                </a:lnTo>
                <a:lnTo>
                  <a:pt x="454" y="214"/>
                </a:lnTo>
                <a:lnTo>
                  <a:pt x="454" y="219"/>
                </a:lnTo>
                <a:lnTo>
                  <a:pt x="452" y="223"/>
                </a:lnTo>
                <a:lnTo>
                  <a:pt x="449" y="226"/>
                </a:lnTo>
                <a:lnTo>
                  <a:pt x="446" y="229"/>
                </a:lnTo>
                <a:lnTo>
                  <a:pt x="441" y="230"/>
                </a:lnTo>
                <a:lnTo>
                  <a:pt x="437" y="231"/>
                </a:lnTo>
                <a:lnTo>
                  <a:pt x="399" y="231"/>
                </a:lnTo>
                <a:lnTo>
                  <a:pt x="395" y="230"/>
                </a:lnTo>
                <a:lnTo>
                  <a:pt x="390" y="229"/>
                </a:lnTo>
                <a:lnTo>
                  <a:pt x="387" y="226"/>
                </a:lnTo>
                <a:lnTo>
                  <a:pt x="384" y="223"/>
                </a:lnTo>
                <a:lnTo>
                  <a:pt x="382" y="219"/>
                </a:lnTo>
                <a:lnTo>
                  <a:pt x="382" y="214"/>
                </a:lnTo>
                <a:lnTo>
                  <a:pt x="382" y="158"/>
                </a:lnTo>
                <a:close/>
                <a:moveTo>
                  <a:pt x="399" y="0"/>
                </a:moveTo>
                <a:lnTo>
                  <a:pt x="437" y="0"/>
                </a:lnTo>
                <a:lnTo>
                  <a:pt x="441" y="1"/>
                </a:lnTo>
                <a:lnTo>
                  <a:pt x="446" y="2"/>
                </a:lnTo>
                <a:lnTo>
                  <a:pt x="449" y="5"/>
                </a:lnTo>
                <a:lnTo>
                  <a:pt x="452" y="9"/>
                </a:lnTo>
                <a:lnTo>
                  <a:pt x="454" y="13"/>
                </a:lnTo>
                <a:lnTo>
                  <a:pt x="454" y="17"/>
                </a:lnTo>
                <a:lnTo>
                  <a:pt x="454" y="82"/>
                </a:lnTo>
                <a:lnTo>
                  <a:pt x="476" y="85"/>
                </a:lnTo>
                <a:lnTo>
                  <a:pt x="498" y="90"/>
                </a:lnTo>
                <a:lnTo>
                  <a:pt x="519" y="96"/>
                </a:lnTo>
                <a:lnTo>
                  <a:pt x="540" y="103"/>
                </a:lnTo>
                <a:lnTo>
                  <a:pt x="560" y="111"/>
                </a:lnTo>
                <a:lnTo>
                  <a:pt x="579" y="121"/>
                </a:lnTo>
                <a:lnTo>
                  <a:pt x="598" y="132"/>
                </a:lnTo>
                <a:lnTo>
                  <a:pt x="616" y="144"/>
                </a:lnTo>
                <a:lnTo>
                  <a:pt x="633" y="157"/>
                </a:lnTo>
                <a:lnTo>
                  <a:pt x="649" y="171"/>
                </a:lnTo>
                <a:lnTo>
                  <a:pt x="664" y="187"/>
                </a:lnTo>
                <a:lnTo>
                  <a:pt x="678" y="203"/>
                </a:lnTo>
                <a:lnTo>
                  <a:pt x="691" y="220"/>
                </a:lnTo>
                <a:lnTo>
                  <a:pt x="703" y="237"/>
                </a:lnTo>
                <a:lnTo>
                  <a:pt x="715" y="256"/>
                </a:lnTo>
                <a:lnTo>
                  <a:pt x="724" y="275"/>
                </a:lnTo>
                <a:lnTo>
                  <a:pt x="733" y="295"/>
                </a:lnTo>
                <a:lnTo>
                  <a:pt x="740" y="316"/>
                </a:lnTo>
                <a:lnTo>
                  <a:pt x="746" y="337"/>
                </a:lnTo>
                <a:lnTo>
                  <a:pt x="751" y="359"/>
                </a:lnTo>
                <a:lnTo>
                  <a:pt x="754" y="381"/>
                </a:lnTo>
                <a:lnTo>
                  <a:pt x="819" y="381"/>
                </a:lnTo>
                <a:lnTo>
                  <a:pt x="823" y="381"/>
                </a:lnTo>
                <a:lnTo>
                  <a:pt x="827" y="383"/>
                </a:lnTo>
                <a:lnTo>
                  <a:pt x="831" y="386"/>
                </a:lnTo>
                <a:lnTo>
                  <a:pt x="833" y="389"/>
                </a:lnTo>
                <a:lnTo>
                  <a:pt x="835" y="393"/>
                </a:lnTo>
                <a:lnTo>
                  <a:pt x="836" y="398"/>
                </a:lnTo>
                <a:lnTo>
                  <a:pt x="836" y="436"/>
                </a:lnTo>
                <a:lnTo>
                  <a:pt x="835" y="440"/>
                </a:lnTo>
                <a:lnTo>
                  <a:pt x="833" y="444"/>
                </a:lnTo>
                <a:lnTo>
                  <a:pt x="831" y="448"/>
                </a:lnTo>
                <a:lnTo>
                  <a:pt x="827" y="450"/>
                </a:lnTo>
                <a:lnTo>
                  <a:pt x="823" y="452"/>
                </a:lnTo>
                <a:lnTo>
                  <a:pt x="819" y="453"/>
                </a:lnTo>
                <a:lnTo>
                  <a:pt x="754" y="453"/>
                </a:lnTo>
                <a:lnTo>
                  <a:pt x="751" y="475"/>
                </a:lnTo>
                <a:lnTo>
                  <a:pt x="746" y="496"/>
                </a:lnTo>
                <a:lnTo>
                  <a:pt x="740" y="518"/>
                </a:lnTo>
                <a:lnTo>
                  <a:pt x="733" y="538"/>
                </a:lnTo>
                <a:lnTo>
                  <a:pt x="724" y="558"/>
                </a:lnTo>
                <a:lnTo>
                  <a:pt x="715" y="577"/>
                </a:lnTo>
                <a:lnTo>
                  <a:pt x="703" y="596"/>
                </a:lnTo>
                <a:lnTo>
                  <a:pt x="691" y="614"/>
                </a:lnTo>
                <a:lnTo>
                  <a:pt x="678" y="631"/>
                </a:lnTo>
                <a:lnTo>
                  <a:pt x="664" y="647"/>
                </a:lnTo>
                <a:lnTo>
                  <a:pt x="649" y="662"/>
                </a:lnTo>
                <a:lnTo>
                  <a:pt x="633" y="676"/>
                </a:lnTo>
                <a:lnTo>
                  <a:pt x="616" y="689"/>
                </a:lnTo>
                <a:lnTo>
                  <a:pt x="598" y="701"/>
                </a:lnTo>
                <a:lnTo>
                  <a:pt x="579" y="712"/>
                </a:lnTo>
                <a:lnTo>
                  <a:pt x="560" y="722"/>
                </a:lnTo>
                <a:lnTo>
                  <a:pt x="540" y="731"/>
                </a:lnTo>
                <a:lnTo>
                  <a:pt x="519" y="738"/>
                </a:lnTo>
                <a:lnTo>
                  <a:pt x="498" y="744"/>
                </a:lnTo>
                <a:lnTo>
                  <a:pt x="476" y="748"/>
                </a:lnTo>
                <a:lnTo>
                  <a:pt x="454" y="751"/>
                </a:lnTo>
                <a:lnTo>
                  <a:pt x="454" y="816"/>
                </a:lnTo>
                <a:lnTo>
                  <a:pt x="454" y="821"/>
                </a:lnTo>
                <a:lnTo>
                  <a:pt x="452" y="825"/>
                </a:lnTo>
                <a:lnTo>
                  <a:pt x="449" y="828"/>
                </a:lnTo>
                <a:lnTo>
                  <a:pt x="446" y="831"/>
                </a:lnTo>
                <a:lnTo>
                  <a:pt x="441" y="833"/>
                </a:lnTo>
                <a:lnTo>
                  <a:pt x="437" y="833"/>
                </a:lnTo>
                <a:lnTo>
                  <a:pt x="399" y="833"/>
                </a:lnTo>
                <a:lnTo>
                  <a:pt x="395" y="833"/>
                </a:lnTo>
                <a:lnTo>
                  <a:pt x="390" y="831"/>
                </a:lnTo>
                <a:lnTo>
                  <a:pt x="387" y="828"/>
                </a:lnTo>
                <a:lnTo>
                  <a:pt x="384" y="825"/>
                </a:lnTo>
                <a:lnTo>
                  <a:pt x="382" y="821"/>
                </a:lnTo>
                <a:lnTo>
                  <a:pt x="382" y="816"/>
                </a:lnTo>
                <a:lnTo>
                  <a:pt x="382" y="751"/>
                </a:lnTo>
                <a:lnTo>
                  <a:pt x="360" y="748"/>
                </a:lnTo>
                <a:lnTo>
                  <a:pt x="338" y="744"/>
                </a:lnTo>
                <a:lnTo>
                  <a:pt x="317" y="738"/>
                </a:lnTo>
                <a:lnTo>
                  <a:pt x="296" y="731"/>
                </a:lnTo>
                <a:lnTo>
                  <a:pt x="276" y="722"/>
                </a:lnTo>
                <a:lnTo>
                  <a:pt x="257" y="712"/>
                </a:lnTo>
                <a:lnTo>
                  <a:pt x="238" y="701"/>
                </a:lnTo>
                <a:lnTo>
                  <a:pt x="220" y="689"/>
                </a:lnTo>
                <a:lnTo>
                  <a:pt x="203" y="676"/>
                </a:lnTo>
                <a:lnTo>
                  <a:pt x="187" y="662"/>
                </a:lnTo>
                <a:lnTo>
                  <a:pt x="172" y="647"/>
                </a:lnTo>
                <a:lnTo>
                  <a:pt x="158" y="631"/>
                </a:lnTo>
                <a:lnTo>
                  <a:pt x="144" y="614"/>
                </a:lnTo>
                <a:lnTo>
                  <a:pt x="132" y="596"/>
                </a:lnTo>
                <a:lnTo>
                  <a:pt x="121" y="577"/>
                </a:lnTo>
                <a:lnTo>
                  <a:pt x="111" y="558"/>
                </a:lnTo>
                <a:lnTo>
                  <a:pt x="103" y="538"/>
                </a:lnTo>
                <a:lnTo>
                  <a:pt x="96" y="518"/>
                </a:lnTo>
                <a:lnTo>
                  <a:pt x="90" y="496"/>
                </a:lnTo>
                <a:lnTo>
                  <a:pt x="85" y="475"/>
                </a:lnTo>
                <a:lnTo>
                  <a:pt x="82" y="453"/>
                </a:lnTo>
                <a:lnTo>
                  <a:pt x="17" y="453"/>
                </a:lnTo>
                <a:lnTo>
                  <a:pt x="13" y="452"/>
                </a:lnTo>
                <a:lnTo>
                  <a:pt x="9" y="450"/>
                </a:lnTo>
                <a:lnTo>
                  <a:pt x="5" y="448"/>
                </a:lnTo>
                <a:lnTo>
                  <a:pt x="2" y="444"/>
                </a:lnTo>
                <a:lnTo>
                  <a:pt x="1" y="440"/>
                </a:lnTo>
                <a:lnTo>
                  <a:pt x="0" y="436"/>
                </a:lnTo>
                <a:lnTo>
                  <a:pt x="0" y="398"/>
                </a:lnTo>
                <a:lnTo>
                  <a:pt x="1" y="393"/>
                </a:lnTo>
                <a:lnTo>
                  <a:pt x="2" y="389"/>
                </a:lnTo>
                <a:lnTo>
                  <a:pt x="5" y="386"/>
                </a:lnTo>
                <a:lnTo>
                  <a:pt x="9" y="383"/>
                </a:lnTo>
                <a:lnTo>
                  <a:pt x="13" y="381"/>
                </a:lnTo>
                <a:lnTo>
                  <a:pt x="17" y="381"/>
                </a:lnTo>
                <a:lnTo>
                  <a:pt x="82" y="381"/>
                </a:lnTo>
                <a:lnTo>
                  <a:pt x="85" y="359"/>
                </a:lnTo>
                <a:lnTo>
                  <a:pt x="90" y="337"/>
                </a:lnTo>
                <a:lnTo>
                  <a:pt x="96" y="316"/>
                </a:lnTo>
                <a:lnTo>
                  <a:pt x="103" y="295"/>
                </a:lnTo>
                <a:lnTo>
                  <a:pt x="111" y="275"/>
                </a:lnTo>
                <a:lnTo>
                  <a:pt x="121" y="256"/>
                </a:lnTo>
                <a:lnTo>
                  <a:pt x="132" y="237"/>
                </a:lnTo>
                <a:lnTo>
                  <a:pt x="144" y="220"/>
                </a:lnTo>
                <a:lnTo>
                  <a:pt x="158" y="203"/>
                </a:lnTo>
                <a:lnTo>
                  <a:pt x="172" y="187"/>
                </a:lnTo>
                <a:lnTo>
                  <a:pt x="187" y="171"/>
                </a:lnTo>
                <a:lnTo>
                  <a:pt x="203" y="157"/>
                </a:lnTo>
                <a:lnTo>
                  <a:pt x="220" y="144"/>
                </a:lnTo>
                <a:lnTo>
                  <a:pt x="238" y="132"/>
                </a:lnTo>
                <a:lnTo>
                  <a:pt x="257" y="121"/>
                </a:lnTo>
                <a:lnTo>
                  <a:pt x="276" y="111"/>
                </a:lnTo>
                <a:lnTo>
                  <a:pt x="296" y="103"/>
                </a:lnTo>
                <a:lnTo>
                  <a:pt x="317" y="96"/>
                </a:lnTo>
                <a:lnTo>
                  <a:pt x="338" y="90"/>
                </a:lnTo>
                <a:lnTo>
                  <a:pt x="360" y="85"/>
                </a:lnTo>
                <a:lnTo>
                  <a:pt x="382" y="82"/>
                </a:lnTo>
                <a:lnTo>
                  <a:pt x="382" y="17"/>
                </a:lnTo>
                <a:lnTo>
                  <a:pt x="382" y="13"/>
                </a:lnTo>
                <a:lnTo>
                  <a:pt x="384" y="9"/>
                </a:lnTo>
                <a:lnTo>
                  <a:pt x="387" y="5"/>
                </a:lnTo>
                <a:lnTo>
                  <a:pt x="390" y="2"/>
                </a:lnTo>
                <a:lnTo>
                  <a:pt x="395" y="1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461795" y="1597502"/>
            <a:ext cx="462016" cy="413358"/>
            <a:chOff x="3778250" y="1863725"/>
            <a:chExt cx="1582738" cy="1416051"/>
          </a:xfrm>
          <a:solidFill>
            <a:schemeClr val="accent3"/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3778250" y="1863725"/>
              <a:ext cx="1582738" cy="498475"/>
            </a:xfrm>
            <a:custGeom>
              <a:avLst/>
              <a:gdLst/>
              <a:ahLst/>
              <a:cxnLst>
                <a:cxn ang="0">
                  <a:pos x="260" y="43"/>
                </a:cxn>
                <a:cxn ang="0">
                  <a:pos x="68" y="271"/>
                </a:cxn>
                <a:cxn ang="0">
                  <a:pos x="930" y="271"/>
                </a:cxn>
                <a:cxn ang="0">
                  <a:pos x="737" y="43"/>
                </a:cxn>
                <a:cxn ang="0">
                  <a:pos x="260" y="43"/>
                </a:cxn>
                <a:cxn ang="0">
                  <a:pos x="250" y="0"/>
                </a:cxn>
                <a:cxn ang="0">
                  <a:pos x="747" y="0"/>
                </a:cxn>
                <a:cxn ang="0">
                  <a:pos x="751" y="1"/>
                </a:cxn>
                <a:cxn ang="0">
                  <a:pos x="756" y="2"/>
                </a:cxn>
                <a:cxn ang="0">
                  <a:pos x="760" y="5"/>
                </a:cxn>
                <a:cxn ang="0">
                  <a:pos x="764" y="8"/>
                </a:cxn>
                <a:cxn ang="0">
                  <a:pos x="992" y="279"/>
                </a:cxn>
                <a:cxn ang="0">
                  <a:pos x="995" y="283"/>
                </a:cxn>
                <a:cxn ang="0">
                  <a:pos x="997" y="288"/>
                </a:cxn>
                <a:cxn ang="0">
                  <a:pos x="997" y="292"/>
                </a:cxn>
                <a:cxn ang="0">
                  <a:pos x="997" y="297"/>
                </a:cxn>
                <a:cxn ang="0">
                  <a:pos x="995" y="302"/>
                </a:cxn>
                <a:cxn ang="0">
                  <a:pos x="993" y="306"/>
                </a:cxn>
                <a:cxn ang="0">
                  <a:pos x="989" y="310"/>
                </a:cxn>
                <a:cxn ang="0">
                  <a:pos x="985" y="312"/>
                </a:cxn>
                <a:cxn ang="0">
                  <a:pos x="981" y="314"/>
                </a:cxn>
                <a:cxn ang="0">
                  <a:pos x="976" y="314"/>
                </a:cxn>
                <a:cxn ang="0">
                  <a:pos x="22" y="314"/>
                </a:cxn>
                <a:cxn ang="0">
                  <a:pos x="17" y="314"/>
                </a:cxn>
                <a:cxn ang="0">
                  <a:pos x="12" y="312"/>
                </a:cxn>
                <a:cxn ang="0">
                  <a:pos x="8" y="310"/>
                </a:cxn>
                <a:cxn ang="0">
                  <a:pos x="5" y="306"/>
                </a:cxn>
                <a:cxn ang="0">
                  <a:pos x="2" y="302"/>
                </a:cxn>
                <a:cxn ang="0">
                  <a:pos x="1" y="297"/>
                </a:cxn>
                <a:cxn ang="0">
                  <a:pos x="0" y="292"/>
                </a:cxn>
                <a:cxn ang="0">
                  <a:pos x="1" y="288"/>
                </a:cxn>
                <a:cxn ang="0">
                  <a:pos x="3" y="283"/>
                </a:cxn>
                <a:cxn ang="0">
                  <a:pos x="5" y="279"/>
                </a:cxn>
                <a:cxn ang="0">
                  <a:pos x="234" y="8"/>
                </a:cxn>
                <a:cxn ang="0">
                  <a:pos x="237" y="5"/>
                </a:cxn>
                <a:cxn ang="0">
                  <a:pos x="241" y="2"/>
                </a:cxn>
                <a:cxn ang="0">
                  <a:pos x="246" y="1"/>
                </a:cxn>
                <a:cxn ang="0">
                  <a:pos x="250" y="0"/>
                </a:cxn>
              </a:cxnLst>
              <a:rect l="0" t="0" r="r" b="b"/>
              <a:pathLst>
                <a:path w="997" h="314">
                  <a:moveTo>
                    <a:pt x="260" y="43"/>
                  </a:moveTo>
                  <a:lnTo>
                    <a:pt x="68" y="271"/>
                  </a:lnTo>
                  <a:lnTo>
                    <a:pt x="930" y="271"/>
                  </a:lnTo>
                  <a:lnTo>
                    <a:pt x="737" y="43"/>
                  </a:lnTo>
                  <a:lnTo>
                    <a:pt x="260" y="43"/>
                  </a:lnTo>
                  <a:close/>
                  <a:moveTo>
                    <a:pt x="250" y="0"/>
                  </a:moveTo>
                  <a:lnTo>
                    <a:pt x="747" y="0"/>
                  </a:lnTo>
                  <a:lnTo>
                    <a:pt x="751" y="1"/>
                  </a:lnTo>
                  <a:lnTo>
                    <a:pt x="756" y="2"/>
                  </a:lnTo>
                  <a:lnTo>
                    <a:pt x="760" y="5"/>
                  </a:lnTo>
                  <a:lnTo>
                    <a:pt x="764" y="8"/>
                  </a:lnTo>
                  <a:lnTo>
                    <a:pt x="992" y="279"/>
                  </a:lnTo>
                  <a:lnTo>
                    <a:pt x="995" y="283"/>
                  </a:lnTo>
                  <a:lnTo>
                    <a:pt x="997" y="288"/>
                  </a:lnTo>
                  <a:lnTo>
                    <a:pt x="997" y="292"/>
                  </a:lnTo>
                  <a:lnTo>
                    <a:pt x="997" y="297"/>
                  </a:lnTo>
                  <a:lnTo>
                    <a:pt x="995" y="302"/>
                  </a:lnTo>
                  <a:lnTo>
                    <a:pt x="993" y="306"/>
                  </a:lnTo>
                  <a:lnTo>
                    <a:pt x="989" y="310"/>
                  </a:lnTo>
                  <a:lnTo>
                    <a:pt x="985" y="312"/>
                  </a:lnTo>
                  <a:lnTo>
                    <a:pt x="981" y="314"/>
                  </a:lnTo>
                  <a:lnTo>
                    <a:pt x="976" y="314"/>
                  </a:lnTo>
                  <a:lnTo>
                    <a:pt x="22" y="314"/>
                  </a:lnTo>
                  <a:lnTo>
                    <a:pt x="17" y="314"/>
                  </a:lnTo>
                  <a:lnTo>
                    <a:pt x="12" y="312"/>
                  </a:lnTo>
                  <a:lnTo>
                    <a:pt x="8" y="310"/>
                  </a:lnTo>
                  <a:lnTo>
                    <a:pt x="5" y="306"/>
                  </a:lnTo>
                  <a:lnTo>
                    <a:pt x="2" y="302"/>
                  </a:lnTo>
                  <a:lnTo>
                    <a:pt x="1" y="297"/>
                  </a:lnTo>
                  <a:lnTo>
                    <a:pt x="0" y="292"/>
                  </a:lnTo>
                  <a:lnTo>
                    <a:pt x="1" y="288"/>
                  </a:lnTo>
                  <a:lnTo>
                    <a:pt x="3" y="283"/>
                  </a:lnTo>
                  <a:lnTo>
                    <a:pt x="5" y="279"/>
                  </a:lnTo>
                  <a:lnTo>
                    <a:pt x="234" y="8"/>
                  </a:lnTo>
                  <a:lnTo>
                    <a:pt x="237" y="5"/>
                  </a:lnTo>
                  <a:lnTo>
                    <a:pt x="241" y="2"/>
                  </a:lnTo>
                  <a:lnTo>
                    <a:pt x="246" y="1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786188" y="2306638"/>
              <a:ext cx="1566863" cy="9731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4" y="546"/>
                </a:cxn>
                <a:cxn ang="0">
                  <a:pos x="954" y="0"/>
                </a:cxn>
                <a:cxn ang="0">
                  <a:pos x="987" y="28"/>
                </a:cxn>
                <a:cxn ang="0">
                  <a:pos x="494" y="613"/>
                </a:cxn>
                <a:cxn ang="0">
                  <a:pos x="0" y="28"/>
                </a:cxn>
                <a:cxn ang="0">
                  <a:pos x="33" y="0"/>
                </a:cxn>
              </a:cxnLst>
              <a:rect l="0" t="0" r="r" b="b"/>
              <a:pathLst>
                <a:path w="987" h="613">
                  <a:moveTo>
                    <a:pt x="33" y="0"/>
                  </a:moveTo>
                  <a:lnTo>
                    <a:pt x="494" y="546"/>
                  </a:lnTo>
                  <a:lnTo>
                    <a:pt x="954" y="0"/>
                  </a:lnTo>
                  <a:lnTo>
                    <a:pt x="987" y="28"/>
                  </a:lnTo>
                  <a:lnTo>
                    <a:pt x="494" y="613"/>
                  </a:lnTo>
                  <a:lnTo>
                    <a:pt x="0" y="28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4217988" y="1863725"/>
              <a:ext cx="703263" cy="1397000"/>
            </a:xfrm>
            <a:custGeom>
              <a:avLst/>
              <a:gdLst/>
              <a:ahLst/>
              <a:cxnLst>
                <a:cxn ang="0">
                  <a:pos x="222" y="58"/>
                </a:cxn>
                <a:cxn ang="0">
                  <a:pos x="46" y="297"/>
                </a:cxn>
                <a:cxn ang="0">
                  <a:pos x="222" y="794"/>
                </a:cxn>
                <a:cxn ang="0">
                  <a:pos x="397" y="297"/>
                </a:cxn>
                <a:cxn ang="0">
                  <a:pos x="222" y="58"/>
                </a:cxn>
                <a:cxn ang="0">
                  <a:pos x="222" y="0"/>
                </a:cxn>
                <a:cxn ang="0">
                  <a:pos x="227" y="1"/>
                </a:cxn>
                <a:cxn ang="0">
                  <a:pos x="231" y="3"/>
                </a:cxn>
                <a:cxn ang="0">
                  <a:pos x="236" y="6"/>
                </a:cxn>
                <a:cxn ang="0">
                  <a:pos x="239" y="9"/>
                </a:cxn>
                <a:cxn ang="0">
                  <a:pos x="439" y="280"/>
                </a:cxn>
                <a:cxn ang="0">
                  <a:pos x="441" y="285"/>
                </a:cxn>
                <a:cxn ang="0">
                  <a:pos x="443" y="290"/>
                </a:cxn>
                <a:cxn ang="0">
                  <a:pos x="443" y="295"/>
                </a:cxn>
                <a:cxn ang="0">
                  <a:pos x="442" y="300"/>
                </a:cxn>
                <a:cxn ang="0">
                  <a:pos x="242" y="865"/>
                </a:cxn>
                <a:cxn ang="0">
                  <a:pos x="240" y="870"/>
                </a:cxn>
                <a:cxn ang="0">
                  <a:pos x="236" y="874"/>
                </a:cxn>
                <a:cxn ang="0">
                  <a:pos x="232" y="877"/>
                </a:cxn>
                <a:cxn ang="0">
                  <a:pos x="227" y="879"/>
                </a:cxn>
                <a:cxn ang="0">
                  <a:pos x="222" y="880"/>
                </a:cxn>
                <a:cxn ang="0">
                  <a:pos x="216" y="879"/>
                </a:cxn>
                <a:cxn ang="0">
                  <a:pos x="211" y="877"/>
                </a:cxn>
                <a:cxn ang="0">
                  <a:pos x="207" y="874"/>
                </a:cxn>
                <a:cxn ang="0">
                  <a:pos x="204" y="870"/>
                </a:cxn>
                <a:cxn ang="0">
                  <a:pos x="201" y="865"/>
                </a:cxn>
                <a:cxn ang="0">
                  <a:pos x="2" y="300"/>
                </a:cxn>
                <a:cxn ang="0">
                  <a:pos x="0" y="295"/>
                </a:cxn>
                <a:cxn ang="0">
                  <a:pos x="1" y="290"/>
                </a:cxn>
                <a:cxn ang="0">
                  <a:pos x="2" y="285"/>
                </a:cxn>
                <a:cxn ang="0">
                  <a:pos x="5" y="280"/>
                </a:cxn>
                <a:cxn ang="0">
                  <a:pos x="204" y="9"/>
                </a:cxn>
                <a:cxn ang="0">
                  <a:pos x="208" y="6"/>
                </a:cxn>
                <a:cxn ang="0">
                  <a:pos x="212" y="3"/>
                </a:cxn>
                <a:cxn ang="0">
                  <a:pos x="217" y="1"/>
                </a:cxn>
                <a:cxn ang="0">
                  <a:pos x="222" y="0"/>
                </a:cxn>
              </a:cxnLst>
              <a:rect l="0" t="0" r="r" b="b"/>
              <a:pathLst>
                <a:path w="443" h="880">
                  <a:moveTo>
                    <a:pt x="222" y="58"/>
                  </a:moveTo>
                  <a:lnTo>
                    <a:pt x="46" y="297"/>
                  </a:lnTo>
                  <a:lnTo>
                    <a:pt x="222" y="794"/>
                  </a:lnTo>
                  <a:lnTo>
                    <a:pt x="397" y="297"/>
                  </a:lnTo>
                  <a:lnTo>
                    <a:pt x="222" y="58"/>
                  </a:lnTo>
                  <a:close/>
                  <a:moveTo>
                    <a:pt x="222" y="0"/>
                  </a:move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9"/>
                  </a:lnTo>
                  <a:lnTo>
                    <a:pt x="439" y="280"/>
                  </a:lnTo>
                  <a:lnTo>
                    <a:pt x="441" y="285"/>
                  </a:lnTo>
                  <a:lnTo>
                    <a:pt x="443" y="290"/>
                  </a:lnTo>
                  <a:lnTo>
                    <a:pt x="443" y="295"/>
                  </a:lnTo>
                  <a:lnTo>
                    <a:pt x="442" y="300"/>
                  </a:lnTo>
                  <a:lnTo>
                    <a:pt x="242" y="865"/>
                  </a:lnTo>
                  <a:lnTo>
                    <a:pt x="240" y="870"/>
                  </a:lnTo>
                  <a:lnTo>
                    <a:pt x="236" y="874"/>
                  </a:lnTo>
                  <a:lnTo>
                    <a:pt x="232" y="877"/>
                  </a:lnTo>
                  <a:lnTo>
                    <a:pt x="227" y="879"/>
                  </a:lnTo>
                  <a:lnTo>
                    <a:pt x="222" y="880"/>
                  </a:lnTo>
                  <a:lnTo>
                    <a:pt x="216" y="879"/>
                  </a:lnTo>
                  <a:lnTo>
                    <a:pt x="211" y="877"/>
                  </a:lnTo>
                  <a:lnTo>
                    <a:pt x="207" y="874"/>
                  </a:lnTo>
                  <a:lnTo>
                    <a:pt x="204" y="870"/>
                  </a:lnTo>
                  <a:lnTo>
                    <a:pt x="201" y="865"/>
                  </a:lnTo>
                  <a:lnTo>
                    <a:pt x="2" y="300"/>
                  </a:lnTo>
                  <a:lnTo>
                    <a:pt x="0" y="295"/>
                  </a:lnTo>
                  <a:lnTo>
                    <a:pt x="1" y="290"/>
                  </a:lnTo>
                  <a:lnTo>
                    <a:pt x="2" y="285"/>
                  </a:lnTo>
                  <a:lnTo>
                    <a:pt x="5" y="280"/>
                  </a:lnTo>
                  <a:lnTo>
                    <a:pt x="204" y="9"/>
                  </a:lnTo>
                  <a:lnTo>
                    <a:pt x="208" y="6"/>
                  </a:lnTo>
                  <a:lnTo>
                    <a:pt x="212" y="3"/>
                  </a:lnTo>
                  <a:lnTo>
                    <a:pt x="217" y="1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51034" y="1537348"/>
            <a:ext cx="366746" cy="533666"/>
            <a:chOff x="4075113" y="1909763"/>
            <a:chExt cx="247650" cy="360363"/>
          </a:xfrm>
          <a:solidFill>
            <a:schemeClr val="accent4"/>
          </a:solidFill>
        </p:grpSpPr>
        <p:sp>
          <p:nvSpPr>
            <p:cNvPr id="20" name="Freeform 78"/>
            <p:cNvSpPr>
              <a:spLocks noEditPoints="1"/>
            </p:cNvSpPr>
            <p:nvPr/>
          </p:nvSpPr>
          <p:spPr bwMode="auto">
            <a:xfrm>
              <a:off x="4075113" y="1909763"/>
              <a:ext cx="247650" cy="3603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2"/>
                </a:cxn>
                <a:cxn ang="0">
                  <a:pos x="19" y="88"/>
                </a:cxn>
                <a:cxn ang="0">
                  <a:pos x="42" y="123"/>
                </a:cxn>
                <a:cxn ang="0">
                  <a:pos x="65" y="88"/>
                </a:cxn>
                <a:cxn ang="0">
                  <a:pos x="85" y="42"/>
                </a:cxn>
                <a:cxn ang="0">
                  <a:pos x="42" y="0"/>
                </a:cxn>
                <a:cxn ang="0">
                  <a:pos x="52" y="104"/>
                </a:cxn>
                <a:cxn ang="0">
                  <a:pos x="33" y="106"/>
                </a:cxn>
                <a:cxn ang="0">
                  <a:pos x="31" y="99"/>
                </a:cxn>
                <a:cxn ang="0">
                  <a:pos x="31" y="99"/>
                </a:cxn>
                <a:cxn ang="0">
                  <a:pos x="55" y="96"/>
                </a:cxn>
                <a:cxn ang="0">
                  <a:pos x="54" y="99"/>
                </a:cxn>
                <a:cxn ang="0">
                  <a:pos x="52" y="104"/>
                </a:cxn>
                <a:cxn ang="0">
                  <a:pos x="30" y="95"/>
                </a:cxn>
                <a:cxn ang="0">
                  <a:pos x="27" y="88"/>
                </a:cxn>
                <a:cxn ang="0">
                  <a:pos x="57" y="88"/>
                </a:cxn>
                <a:cxn ang="0">
                  <a:pos x="56" y="92"/>
                </a:cxn>
                <a:cxn ang="0">
                  <a:pos x="30" y="95"/>
                </a:cxn>
                <a:cxn ang="0">
                  <a:pos x="42" y="115"/>
                </a:cxn>
                <a:cxn ang="0">
                  <a:pos x="35" y="110"/>
                </a:cxn>
                <a:cxn ang="0">
                  <a:pos x="51" y="108"/>
                </a:cxn>
                <a:cxn ang="0">
                  <a:pos x="42" y="115"/>
                </a:cxn>
                <a:cxn ang="0">
                  <a:pos x="60" y="80"/>
                </a:cxn>
                <a:cxn ang="0">
                  <a:pos x="24" y="80"/>
                </a:cxn>
                <a:cxn ang="0">
                  <a:pos x="18" y="68"/>
                </a:cxn>
                <a:cxn ang="0">
                  <a:pos x="8" y="42"/>
                </a:cxn>
                <a:cxn ang="0">
                  <a:pos x="42" y="8"/>
                </a:cxn>
                <a:cxn ang="0">
                  <a:pos x="77" y="42"/>
                </a:cxn>
                <a:cxn ang="0">
                  <a:pos x="67" y="68"/>
                </a:cxn>
                <a:cxn ang="0">
                  <a:pos x="60" y="80"/>
                </a:cxn>
                <a:cxn ang="0">
                  <a:pos x="60" y="80"/>
                </a:cxn>
                <a:cxn ang="0">
                  <a:pos x="60" y="80"/>
                </a:cxn>
              </a:cxnLst>
              <a:rect l="0" t="0" r="r" b="b"/>
              <a:pathLst>
                <a:path w="85" h="123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57"/>
                    <a:pt x="14" y="74"/>
                    <a:pt x="19" y="88"/>
                  </a:cubicBezTo>
                  <a:cubicBezTo>
                    <a:pt x="27" y="110"/>
                    <a:pt x="26" y="123"/>
                    <a:pt x="42" y="123"/>
                  </a:cubicBezTo>
                  <a:cubicBezTo>
                    <a:pt x="59" y="123"/>
                    <a:pt x="58" y="110"/>
                    <a:pt x="65" y="88"/>
                  </a:cubicBezTo>
                  <a:cubicBezTo>
                    <a:pt x="70" y="74"/>
                    <a:pt x="85" y="57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52" y="104"/>
                  </a:moveTo>
                  <a:cubicBezTo>
                    <a:pt x="33" y="106"/>
                    <a:pt x="33" y="106"/>
                    <a:pt x="33" y="106"/>
                  </a:cubicBezTo>
                  <a:cubicBezTo>
                    <a:pt x="33" y="104"/>
                    <a:pt x="32" y="102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3" y="101"/>
                    <a:pt x="53" y="103"/>
                    <a:pt x="52" y="104"/>
                  </a:cubicBezTo>
                  <a:close/>
                  <a:moveTo>
                    <a:pt x="30" y="95"/>
                  </a:moveTo>
                  <a:cubicBezTo>
                    <a:pt x="29" y="93"/>
                    <a:pt x="28" y="91"/>
                    <a:pt x="2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89"/>
                    <a:pt x="56" y="91"/>
                    <a:pt x="56" y="92"/>
                  </a:cubicBezTo>
                  <a:lnTo>
                    <a:pt x="30" y="95"/>
                  </a:lnTo>
                  <a:close/>
                  <a:moveTo>
                    <a:pt x="42" y="115"/>
                  </a:moveTo>
                  <a:cubicBezTo>
                    <a:pt x="38" y="115"/>
                    <a:pt x="37" y="114"/>
                    <a:pt x="35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9" y="114"/>
                    <a:pt x="47" y="115"/>
                    <a:pt x="42" y="115"/>
                  </a:cubicBezTo>
                  <a:close/>
                  <a:moveTo>
                    <a:pt x="60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76"/>
                    <a:pt x="20" y="72"/>
                    <a:pt x="18" y="68"/>
                  </a:cubicBezTo>
                  <a:cubicBezTo>
                    <a:pt x="13" y="59"/>
                    <a:pt x="8" y="50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50"/>
                    <a:pt x="72" y="59"/>
                    <a:pt x="67" y="68"/>
                  </a:cubicBezTo>
                  <a:cubicBezTo>
                    <a:pt x="64" y="72"/>
                    <a:pt x="62" y="76"/>
                    <a:pt x="60" y="80"/>
                  </a:cubicBezTo>
                  <a:close/>
                  <a:moveTo>
                    <a:pt x="60" y="80"/>
                  </a:moveTo>
                  <a:cubicBezTo>
                    <a:pt x="60" y="80"/>
                    <a:pt x="60" y="80"/>
                    <a:pt x="60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9"/>
            <p:cNvSpPr>
              <a:spLocks noEditPoints="1"/>
            </p:cNvSpPr>
            <p:nvPr/>
          </p:nvSpPr>
          <p:spPr bwMode="auto">
            <a:xfrm>
              <a:off x="4130675" y="1965326"/>
              <a:ext cx="73025" cy="730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4" y="23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5" h="25"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5"/>
                    <a:pt x="4" y="24"/>
                    <a:pt x="4" y="23"/>
                  </a:cubicBezTo>
                  <a:cubicBezTo>
                    <a:pt x="4" y="12"/>
                    <a:pt x="1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3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DApp</a:t>
            </a:r>
            <a:r>
              <a:rPr lang="en-US" b="1" dirty="0"/>
              <a:t> </a:t>
            </a:r>
            <a:r>
              <a:rPr lang="en-US" b="1" dirty="0" smtClean="0"/>
              <a:t>Charity Services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 rot="5400000">
            <a:off x="462644" y="1712774"/>
            <a:ext cx="1371600" cy="1371600"/>
          </a:xfrm>
          <a:prstGeom prst="ellipse">
            <a:avLst/>
          </a:prstGeom>
          <a:solidFill>
            <a:schemeClr val="accent1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880843" y="2145570"/>
            <a:ext cx="535202" cy="506008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Inhaltsplatzhalter 4"/>
          <p:cNvSpPr txBox="1">
            <a:spLocks/>
          </p:cNvSpPr>
          <p:nvPr/>
        </p:nvSpPr>
        <p:spPr>
          <a:xfrm>
            <a:off x="370521" y="3389174"/>
            <a:ext cx="1555846" cy="10502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CREATE EVENT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Create event to donate for the poor, other people need to help.</a:t>
            </a:r>
          </a:p>
        </p:txBody>
      </p:sp>
      <p:sp>
        <p:nvSpPr>
          <p:cNvPr id="41" name="Oval 40"/>
          <p:cNvSpPr/>
          <p:nvPr/>
        </p:nvSpPr>
        <p:spPr bwMode="auto">
          <a:xfrm rot="5400000">
            <a:off x="2174423" y="1712774"/>
            <a:ext cx="1371600" cy="1371600"/>
          </a:xfrm>
          <a:prstGeom prst="ellipse">
            <a:avLst/>
          </a:prstGeom>
          <a:solidFill>
            <a:schemeClr val="accent2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567080" y="2105431"/>
            <a:ext cx="586286" cy="58628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Inhaltsplatzhalter 4"/>
          <p:cNvSpPr txBox="1">
            <a:spLocks/>
          </p:cNvSpPr>
          <p:nvPr/>
        </p:nvSpPr>
        <p:spPr>
          <a:xfrm>
            <a:off x="2082299" y="3389174"/>
            <a:ext cx="1555846" cy="8079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DONATION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Use </a:t>
            </a: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cryptocurrency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to donation. </a:t>
            </a:r>
          </a:p>
        </p:txBody>
      </p:sp>
      <p:sp>
        <p:nvSpPr>
          <p:cNvPr id="46" name="Oval 45"/>
          <p:cNvSpPr/>
          <p:nvPr/>
        </p:nvSpPr>
        <p:spPr bwMode="auto">
          <a:xfrm rot="5400000">
            <a:off x="3886202" y="1712774"/>
            <a:ext cx="1371600" cy="1371600"/>
          </a:xfrm>
          <a:prstGeom prst="ellipse">
            <a:avLst/>
          </a:prstGeom>
          <a:solidFill>
            <a:schemeClr val="accent3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253752" y="2160074"/>
            <a:ext cx="636500" cy="477000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Inhaltsplatzhalter 4"/>
          <p:cNvSpPr txBox="1">
            <a:spLocks/>
          </p:cNvSpPr>
          <p:nvPr/>
        </p:nvSpPr>
        <p:spPr>
          <a:xfrm>
            <a:off x="3780296" y="3389174"/>
            <a:ext cx="1555846" cy="8079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E-STORE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Easy to use, easy to share, easy to happy</a:t>
            </a:r>
          </a:p>
        </p:txBody>
      </p:sp>
      <p:sp>
        <p:nvSpPr>
          <p:cNvPr id="53" name="Oval 52"/>
          <p:cNvSpPr/>
          <p:nvPr/>
        </p:nvSpPr>
        <p:spPr bwMode="auto">
          <a:xfrm rot="5400000">
            <a:off x="5597981" y="1712774"/>
            <a:ext cx="1371600" cy="1371600"/>
          </a:xfrm>
          <a:prstGeom prst="ellipse">
            <a:avLst/>
          </a:prstGeom>
          <a:solidFill>
            <a:schemeClr val="accent4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4" name="Freeform 22"/>
          <p:cNvSpPr>
            <a:spLocks noEditPoints="1"/>
          </p:cNvSpPr>
          <p:nvPr/>
        </p:nvSpPr>
        <p:spPr bwMode="auto">
          <a:xfrm>
            <a:off x="6079301" y="2116725"/>
            <a:ext cx="408960" cy="563698"/>
          </a:xfrm>
          <a:custGeom>
            <a:avLst/>
            <a:gdLst>
              <a:gd name="T0" fmla="*/ 443 w 2364"/>
              <a:gd name="T1" fmla="*/ 2234 h 3072"/>
              <a:gd name="T2" fmla="*/ 1920 w 2364"/>
              <a:gd name="T3" fmla="*/ 2513 h 3072"/>
              <a:gd name="T4" fmla="*/ 2216 w 2364"/>
              <a:gd name="T5" fmla="*/ 2234 h 3072"/>
              <a:gd name="T6" fmla="*/ 2213 w 2364"/>
              <a:gd name="T7" fmla="*/ 2833 h 3072"/>
              <a:gd name="T8" fmla="*/ 2188 w 2364"/>
              <a:gd name="T9" fmla="*/ 2909 h 3072"/>
              <a:gd name="T10" fmla="*/ 2144 w 2364"/>
              <a:gd name="T11" fmla="*/ 2976 h 3072"/>
              <a:gd name="T12" fmla="*/ 2081 w 2364"/>
              <a:gd name="T13" fmla="*/ 3027 h 3072"/>
              <a:gd name="T14" fmla="*/ 2005 w 2364"/>
              <a:gd name="T15" fmla="*/ 3060 h 3072"/>
              <a:gd name="T16" fmla="*/ 1920 w 2364"/>
              <a:gd name="T17" fmla="*/ 3072 h 3072"/>
              <a:gd name="T18" fmla="*/ 400 w 2364"/>
              <a:gd name="T19" fmla="*/ 3069 h 3072"/>
              <a:gd name="T20" fmla="*/ 319 w 2364"/>
              <a:gd name="T21" fmla="*/ 3046 h 3072"/>
              <a:gd name="T22" fmla="*/ 250 w 2364"/>
              <a:gd name="T23" fmla="*/ 3003 h 3072"/>
              <a:gd name="T24" fmla="*/ 196 w 2364"/>
              <a:gd name="T25" fmla="*/ 2944 h 3072"/>
              <a:gd name="T26" fmla="*/ 161 w 2364"/>
              <a:gd name="T27" fmla="*/ 2872 h 3072"/>
              <a:gd name="T28" fmla="*/ 148 w 2364"/>
              <a:gd name="T29" fmla="*/ 2792 h 3072"/>
              <a:gd name="T30" fmla="*/ 1684 w 2364"/>
              <a:gd name="T31" fmla="*/ 894 h 3072"/>
              <a:gd name="T32" fmla="*/ 1684 w 2364"/>
              <a:gd name="T33" fmla="*/ 2178 h 3072"/>
              <a:gd name="T34" fmla="*/ 1950 w 2364"/>
              <a:gd name="T35" fmla="*/ 1536 h 3072"/>
              <a:gd name="T36" fmla="*/ 1684 w 2364"/>
              <a:gd name="T37" fmla="*/ 894 h 3072"/>
              <a:gd name="T38" fmla="*/ 887 w 2364"/>
              <a:gd name="T39" fmla="*/ 1089 h 3072"/>
              <a:gd name="T40" fmla="*/ 887 w 2364"/>
              <a:gd name="T41" fmla="*/ 1982 h 3072"/>
              <a:gd name="T42" fmla="*/ 0 w 2364"/>
              <a:gd name="T43" fmla="*/ 1536 h 3072"/>
              <a:gd name="T44" fmla="*/ 443 w 2364"/>
              <a:gd name="T45" fmla="*/ 0 h 3072"/>
              <a:gd name="T46" fmla="*/ 1964 w 2364"/>
              <a:gd name="T47" fmla="*/ 3 h 3072"/>
              <a:gd name="T48" fmla="*/ 2045 w 2364"/>
              <a:gd name="T49" fmla="*/ 26 h 3072"/>
              <a:gd name="T50" fmla="*/ 2114 w 2364"/>
              <a:gd name="T51" fmla="*/ 70 h 3072"/>
              <a:gd name="T52" fmla="*/ 2168 w 2364"/>
              <a:gd name="T53" fmla="*/ 128 h 3072"/>
              <a:gd name="T54" fmla="*/ 2203 w 2364"/>
              <a:gd name="T55" fmla="*/ 199 h 3072"/>
              <a:gd name="T56" fmla="*/ 2216 w 2364"/>
              <a:gd name="T57" fmla="*/ 281 h 3072"/>
              <a:gd name="T58" fmla="*/ 1920 w 2364"/>
              <a:gd name="T59" fmla="*/ 838 h 3072"/>
              <a:gd name="T60" fmla="*/ 443 w 2364"/>
              <a:gd name="T61" fmla="*/ 559 h 3072"/>
              <a:gd name="T62" fmla="*/ 148 w 2364"/>
              <a:gd name="T63" fmla="*/ 838 h 3072"/>
              <a:gd name="T64" fmla="*/ 151 w 2364"/>
              <a:gd name="T65" fmla="*/ 239 h 3072"/>
              <a:gd name="T66" fmla="*/ 175 w 2364"/>
              <a:gd name="T67" fmla="*/ 163 h 3072"/>
              <a:gd name="T68" fmla="*/ 220 w 2364"/>
              <a:gd name="T69" fmla="*/ 97 h 3072"/>
              <a:gd name="T70" fmla="*/ 283 w 2364"/>
              <a:gd name="T71" fmla="*/ 46 h 3072"/>
              <a:gd name="T72" fmla="*/ 358 w 2364"/>
              <a:gd name="T73" fmla="*/ 12 h 3072"/>
              <a:gd name="T74" fmla="*/ 443 w 2364"/>
              <a:gd name="T75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64" h="3072">
                <a:moveTo>
                  <a:pt x="148" y="2234"/>
                </a:moveTo>
                <a:lnTo>
                  <a:pt x="443" y="2234"/>
                </a:lnTo>
                <a:lnTo>
                  <a:pt x="443" y="2513"/>
                </a:lnTo>
                <a:lnTo>
                  <a:pt x="1920" y="2513"/>
                </a:lnTo>
                <a:lnTo>
                  <a:pt x="1920" y="2234"/>
                </a:lnTo>
                <a:lnTo>
                  <a:pt x="2216" y="2234"/>
                </a:lnTo>
                <a:lnTo>
                  <a:pt x="2216" y="2792"/>
                </a:lnTo>
                <a:lnTo>
                  <a:pt x="2213" y="2833"/>
                </a:lnTo>
                <a:lnTo>
                  <a:pt x="2203" y="2872"/>
                </a:lnTo>
                <a:lnTo>
                  <a:pt x="2188" y="2909"/>
                </a:lnTo>
                <a:lnTo>
                  <a:pt x="2168" y="2944"/>
                </a:lnTo>
                <a:lnTo>
                  <a:pt x="2144" y="2976"/>
                </a:lnTo>
                <a:lnTo>
                  <a:pt x="2114" y="3003"/>
                </a:lnTo>
                <a:lnTo>
                  <a:pt x="2081" y="3027"/>
                </a:lnTo>
                <a:lnTo>
                  <a:pt x="2045" y="3046"/>
                </a:lnTo>
                <a:lnTo>
                  <a:pt x="2005" y="3060"/>
                </a:lnTo>
                <a:lnTo>
                  <a:pt x="1964" y="3069"/>
                </a:lnTo>
                <a:lnTo>
                  <a:pt x="1920" y="3072"/>
                </a:lnTo>
                <a:lnTo>
                  <a:pt x="443" y="3072"/>
                </a:lnTo>
                <a:lnTo>
                  <a:pt x="400" y="3069"/>
                </a:lnTo>
                <a:lnTo>
                  <a:pt x="358" y="3060"/>
                </a:lnTo>
                <a:lnTo>
                  <a:pt x="319" y="3046"/>
                </a:lnTo>
                <a:lnTo>
                  <a:pt x="283" y="3027"/>
                </a:lnTo>
                <a:lnTo>
                  <a:pt x="250" y="3003"/>
                </a:lnTo>
                <a:lnTo>
                  <a:pt x="220" y="2976"/>
                </a:lnTo>
                <a:lnTo>
                  <a:pt x="196" y="2944"/>
                </a:lnTo>
                <a:lnTo>
                  <a:pt x="175" y="2909"/>
                </a:lnTo>
                <a:lnTo>
                  <a:pt x="161" y="2872"/>
                </a:lnTo>
                <a:lnTo>
                  <a:pt x="151" y="2833"/>
                </a:lnTo>
                <a:lnTo>
                  <a:pt x="148" y="2792"/>
                </a:lnTo>
                <a:lnTo>
                  <a:pt x="148" y="2234"/>
                </a:lnTo>
                <a:close/>
                <a:moveTo>
                  <a:pt x="1684" y="894"/>
                </a:moveTo>
                <a:lnTo>
                  <a:pt x="2364" y="1536"/>
                </a:lnTo>
                <a:lnTo>
                  <a:pt x="1684" y="2178"/>
                </a:lnTo>
                <a:lnTo>
                  <a:pt x="1478" y="1982"/>
                </a:lnTo>
                <a:lnTo>
                  <a:pt x="1950" y="1536"/>
                </a:lnTo>
                <a:lnTo>
                  <a:pt x="1478" y="1089"/>
                </a:lnTo>
                <a:lnTo>
                  <a:pt x="1684" y="894"/>
                </a:lnTo>
                <a:close/>
                <a:moveTo>
                  <a:pt x="679" y="894"/>
                </a:moveTo>
                <a:lnTo>
                  <a:pt x="887" y="1089"/>
                </a:lnTo>
                <a:lnTo>
                  <a:pt x="414" y="1536"/>
                </a:lnTo>
                <a:lnTo>
                  <a:pt x="887" y="1982"/>
                </a:lnTo>
                <a:lnTo>
                  <a:pt x="679" y="2178"/>
                </a:lnTo>
                <a:lnTo>
                  <a:pt x="0" y="1536"/>
                </a:lnTo>
                <a:lnTo>
                  <a:pt x="679" y="894"/>
                </a:lnTo>
                <a:close/>
                <a:moveTo>
                  <a:pt x="443" y="0"/>
                </a:moveTo>
                <a:lnTo>
                  <a:pt x="1920" y="0"/>
                </a:lnTo>
                <a:lnTo>
                  <a:pt x="1964" y="3"/>
                </a:lnTo>
                <a:lnTo>
                  <a:pt x="2005" y="12"/>
                </a:lnTo>
                <a:lnTo>
                  <a:pt x="2045" y="26"/>
                </a:lnTo>
                <a:lnTo>
                  <a:pt x="2081" y="46"/>
                </a:lnTo>
                <a:lnTo>
                  <a:pt x="2114" y="70"/>
                </a:lnTo>
                <a:lnTo>
                  <a:pt x="2144" y="97"/>
                </a:lnTo>
                <a:lnTo>
                  <a:pt x="2168" y="128"/>
                </a:lnTo>
                <a:lnTo>
                  <a:pt x="2188" y="163"/>
                </a:lnTo>
                <a:lnTo>
                  <a:pt x="2203" y="199"/>
                </a:lnTo>
                <a:lnTo>
                  <a:pt x="2213" y="239"/>
                </a:lnTo>
                <a:lnTo>
                  <a:pt x="2216" y="281"/>
                </a:lnTo>
                <a:lnTo>
                  <a:pt x="2216" y="838"/>
                </a:lnTo>
                <a:lnTo>
                  <a:pt x="1920" y="838"/>
                </a:lnTo>
                <a:lnTo>
                  <a:pt x="1920" y="559"/>
                </a:lnTo>
                <a:lnTo>
                  <a:pt x="443" y="559"/>
                </a:lnTo>
                <a:lnTo>
                  <a:pt x="443" y="838"/>
                </a:lnTo>
                <a:lnTo>
                  <a:pt x="148" y="838"/>
                </a:lnTo>
                <a:lnTo>
                  <a:pt x="148" y="281"/>
                </a:lnTo>
                <a:lnTo>
                  <a:pt x="151" y="239"/>
                </a:lnTo>
                <a:lnTo>
                  <a:pt x="161" y="199"/>
                </a:lnTo>
                <a:lnTo>
                  <a:pt x="175" y="163"/>
                </a:lnTo>
                <a:lnTo>
                  <a:pt x="196" y="128"/>
                </a:lnTo>
                <a:lnTo>
                  <a:pt x="220" y="97"/>
                </a:lnTo>
                <a:lnTo>
                  <a:pt x="250" y="70"/>
                </a:lnTo>
                <a:lnTo>
                  <a:pt x="283" y="46"/>
                </a:lnTo>
                <a:lnTo>
                  <a:pt x="319" y="26"/>
                </a:lnTo>
                <a:lnTo>
                  <a:pt x="358" y="12"/>
                </a:lnTo>
                <a:lnTo>
                  <a:pt x="400" y="3"/>
                </a:lnTo>
                <a:lnTo>
                  <a:pt x="4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Inhaltsplatzhalter 4"/>
          <p:cNvSpPr txBox="1">
            <a:spLocks/>
          </p:cNvSpPr>
          <p:nvPr/>
        </p:nvSpPr>
        <p:spPr>
          <a:xfrm>
            <a:off x="5505859" y="3389174"/>
            <a:ext cx="1555846" cy="8079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UPDATE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Update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continuously history transaction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6" name="Oval 55"/>
          <p:cNvSpPr/>
          <p:nvPr/>
        </p:nvSpPr>
        <p:spPr bwMode="auto">
          <a:xfrm rot="5400000">
            <a:off x="7309758" y="1712774"/>
            <a:ext cx="1371600" cy="1371600"/>
          </a:xfrm>
          <a:prstGeom prst="ellipse">
            <a:avLst/>
          </a:prstGeom>
          <a:solidFill>
            <a:schemeClr val="accent5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7725849" y="2118960"/>
            <a:ext cx="539418" cy="559228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7217635" y="3389174"/>
            <a:ext cx="1555846" cy="8079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COMMUNITY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A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Decentralized Altruistic Community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85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  <p:bldP spid="41" grpId="0" animBg="1"/>
      <p:bldP spid="45" grpId="0"/>
      <p:bldP spid="46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E-Store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otched Right Arrow 3"/>
          <p:cNvSpPr/>
          <p:nvPr/>
        </p:nvSpPr>
        <p:spPr bwMode="auto">
          <a:xfrm>
            <a:off x="372894" y="1665454"/>
            <a:ext cx="2147917" cy="1219200"/>
          </a:xfrm>
          <a:prstGeom prst="notchedRightArrow">
            <a:avLst>
              <a:gd name="adj1" fmla="val 100000"/>
              <a:gd name="adj2" fmla="val 34681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 bwMode="auto">
          <a:xfrm>
            <a:off x="2449078" y="1665454"/>
            <a:ext cx="2147917" cy="1219200"/>
          </a:xfrm>
          <a:prstGeom prst="notchedRightArrow">
            <a:avLst>
              <a:gd name="adj1" fmla="val 100000"/>
              <a:gd name="adj2" fmla="val 34681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 bwMode="auto">
          <a:xfrm>
            <a:off x="4525262" y="1665454"/>
            <a:ext cx="2147917" cy="1219200"/>
          </a:xfrm>
          <a:prstGeom prst="notchedRightArrow">
            <a:avLst>
              <a:gd name="adj1" fmla="val 100000"/>
              <a:gd name="adj2" fmla="val 34681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 bwMode="auto">
          <a:xfrm>
            <a:off x="6601446" y="1665454"/>
            <a:ext cx="2147917" cy="1219200"/>
          </a:xfrm>
          <a:prstGeom prst="notchedRightArrow">
            <a:avLst>
              <a:gd name="adj1" fmla="val 100000"/>
              <a:gd name="adj2" fmla="val 34681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381000" y="3122982"/>
            <a:ext cx="18287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STAGE #1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Time for donation</a:t>
            </a: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2449078" y="3122982"/>
            <a:ext cx="1828799" cy="75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STAGE #2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Our organization helps people by releasing barcode.</a:t>
            </a:r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>
            <a:off x="4525262" y="3122982"/>
            <a:ext cx="1828799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STAGE #3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They go to any e-store for buying stuffs and use barcode for paying</a:t>
            </a: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6601446" y="3122982"/>
            <a:ext cx="1828799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STAGE #4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Verify barcode and complete transaction</a:t>
            </a:r>
          </a:p>
        </p:txBody>
      </p:sp>
      <p:sp>
        <p:nvSpPr>
          <p:cNvPr id="14" name="Freeform 52"/>
          <p:cNvSpPr>
            <a:spLocks noEditPoints="1"/>
          </p:cNvSpPr>
          <p:nvPr/>
        </p:nvSpPr>
        <p:spPr bwMode="auto">
          <a:xfrm>
            <a:off x="3287324" y="1950450"/>
            <a:ext cx="649200" cy="64920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1143000" y="1992435"/>
            <a:ext cx="610952" cy="56523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84"/>
          <p:cNvSpPr>
            <a:spLocks noEditPoints="1"/>
          </p:cNvSpPr>
          <p:nvPr/>
        </p:nvSpPr>
        <p:spPr bwMode="auto">
          <a:xfrm>
            <a:off x="5363508" y="2044201"/>
            <a:ext cx="657349" cy="461707"/>
          </a:xfrm>
          <a:custGeom>
            <a:avLst/>
            <a:gdLst/>
            <a:ahLst/>
            <a:cxnLst>
              <a:cxn ang="0">
                <a:pos x="256" y="172"/>
              </a:cxn>
              <a:cxn ang="0">
                <a:pos x="256" y="172"/>
              </a:cxn>
              <a:cxn ang="0">
                <a:pos x="248" y="180"/>
              </a:cxn>
              <a:cxn ang="0">
                <a:pos x="188" y="180"/>
              </a:cxn>
              <a:cxn ang="0">
                <a:pos x="196" y="170"/>
              </a:cxn>
              <a:cxn ang="0">
                <a:pos x="196" y="170"/>
              </a:cxn>
              <a:cxn ang="0">
                <a:pos x="196" y="170"/>
              </a:cxn>
              <a:cxn ang="0">
                <a:pos x="170" y="121"/>
              </a:cxn>
              <a:cxn ang="0">
                <a:pos x="152" y="115"/>
              </a:cxn>
              <a:cxn ang="0">
                <a:pos x="152" y="100"/>
              </a:cxn>
              <a:cxn ang="0">
                <a:pos x="144" y="80"/>
              </a:cxn>
              <a:cxn ang="0">
                <a:pos x="139" y="72"/>
              </a:cxn>
              <a:cxn ang="0">
                <a:pos x="141" y="59"/>
              </a:cxn>
              <a:cxn ang="0">
                <a:pos x="140" y="42"/>
              </a:cxn>
              <a:cxn ang="0">
                <a:pos x="171" y="16"/>
              </a:cxn>
              <a:cxn ang="0">
                <a:pos x="202" y="42"/>
              </a:cxn>
              <a:cxn ang="0">
                <a:pos x="200" y="59"/>
              </a:cxn>
              <a:cxn ang="0">
                <a:pos x="203" y="72"/>
              </a:cxn>
              <a:cxn ang="0">
                <a:pos x="197" y="80"/>
              </a:cxn>
              <a:cxn ang="0">
                <a:pos x="189" y="100"/>
              </a:cxn>
              <a:cxn ang="0">
                <a:pos x="189" y="115"/>
              </a:cxn>
              <a:cxn ang="0">
                <a:pos x="210" y="124"/>
              </a:cxn>
              <a:cxn ang="0">
                <a:pos x="234" y="133"/>
              </a:cxn>
              <a:cxn ang="0">
                <a:pos x="256" y="172"/>
              </a:cxn>
              <a:cxn ang="0">
                <a:pos x="136" y="119"/>
              </a:cxn>
              <a:cxn ang="0">
                <a:pos x="163" y="128"/>
              </a:cxn>
              <a:cxn ang="0">
                <a:pos x="187" y="171"/>
              </a:cxn>
              <a:cxn ang="0">
                <a:pos x="187" y="171"/>
              </a:cxn>
              <a:cxn ang="0">
                <a:pos x="187" y="171"/>
              </a:cxn>
              <a:cxn ang="0">
                <a:pos x="178" y="180"/>
              </a:cxn>
              <a:cxn ang="0">
                <a:pos x="9" y="180"/>
              </a:cxn>
              <a:cxn ang="0">
                <a:pos x="0" y="171"/>
              </a:cxn>
              <a:cxn ang="0">
                <a:pos x="0" y="171"/>
              </a:cxn>
              <a:cxn ang="0">
                <a:pos x="0" y="171"/>
              </a:cxn>
              <a:cxn ang="0">
                <a:pos x="23" y="128"/>
              </a:cxn>
              <a:cxn ang="0">
                <a:pos x="50" y="119"/>
              </a:cxn>
              <a:cxn ang="0">
                <a:pos x="73" y="109"/>
              </a:cxn>
              <a:cxn ang="0">
                <a:pos x="73" y="92"/>
              </a:cxn>
              <a:cxn ang="0">
                <a:pos x="64" y="70"/>
              </a:cxn>
              <a:cxn ang="0">
                <a:pos x="58" y="62"/>
              </a:cxn>
              <a:cxn ang="0">
                <a:pos x="61" y="47"/>
              </a:cxn>
              <a:cxn ang="0">
                <a:pos x="60" y="28"/>
              </a:cxn>
              <a:cxn ang="0">
                <a:pos x="93" y="0"/>
              </a:cxn>
              <a:cxn ang="0">
                <a:pos x="127" y="28"/>
              </a:cxn>
              <a:cxn ang="0">
                <a:pos x="126" y="47"/>
              </a:cxn>
              <a:cxn ang="0">
                <a:pos x="128" y="62"/>
              </a:cxn>
              <a:cxn ang="0">
                <a:pos x="123" y="70"/>
              </a:cxn>
              <a:cxn ang="0">
                <a:pos x="114" y="92"/>
              </a:cxn>
              <a:cxn ang="0">
                <a:pos x="114" y="109"/>
              </a:cxn>
              <a:cxn ang="0">
                <a:pos x="136" y="119"/>
              </a:cxn>
            </a:cxnLst>
            <a:rect l="0" t="0" r="r" b="b"/>
            <a:pathLst>
              <a:path w="256" h="180">
                <a:moveTo>
                  <a:pt x="256" y="172"/>
                </a:moveTo>
                <a:cubicBezTo>
                  <a:pt x="256" y="172"/>
                  <a:pt x="256" y="172"/>
                  <a:pt x="256" y="172"/>
                </a:cubicBezTo>
                <a:cubicBezTo>
                  <a:pt x="256" y="176"/>
                  <a:pt x="252" y="180"/>
                  <a:pt x="248" y="180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3" y="179"/>
                  <a:pt x="196" y="175"/>
                  <a:pt x="196" y="170"/>
                </a:cubicBezTo>
                <a:cubicBezTo>
                  <a:pt x="196" y="170"/>
                  <a:pt x="196" y="170"/>
                  <a:pt x="196" y="170"/>
                </a:cubicBezTo>
                <a:cubicBezTo>
                  <a:pt x="196" y="170"/>
                  <a:pt x="196" y="170"/>
                  <a:pt x="196" y="170"/>
                </a:cubicBezTo>
                <a:cubicBezTo>
                  <a:pt x="196" y="170"/>
                  <a:pt x="196" y="134"/>
                  <a:pt x="170" y="121"/>
                </a:cubicBezTo>
                <a:cubicBezTo>
                  <a:pt x="158" y="116"/>
                  <a:pt x="158" y="117"/>
                  <a:pt x="152" y="115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100"/>
                  <a:pt x="146" y="95"/>
                  <a:pt x="144" y="80"/>
                </a:cubicBezTo>
                <a:cubicBezTo>
                  <a:pt x="140" y="81"/>
                  <a:pt x="139" y="76"/>
                  <a:pt x="139" y="72"/>
                </a:cubicBezTo>
                <a:cubicBezTo>
                  <a:pt x="139" y="69"/>
                  <a:pt x="137" y="58"/>
                  <a:pt x="141" y="59"/>
                </a:cubicBezTo>
                <a:cubicBezTo>
                  <a:pt x="140" y="52"/>
                  <a:pt x="140" y="45"/>
                  <a:pt x="140" y="42"/>
                </a:cubicBezTo>
                <a:cubicBezTo>
                  <a:pt x="141" y="30"/>
                  <a:pt x="153" y="17"/>
                  <a:pt x="171" y="16"/>
                </a:cubicBezTo>
                <a:cubicBezTo>
                  <a:pt x="192" y="17"/>
                  <a:pt x="200" y="30"/>
                  <a:pt x="202" y="42"/>
                </a:cubicBezTo>
                <a:cubicBezTo>
                  <a:pt x="202" y="45"/>
                  <a:pt x="201" y="52"/>
                  <a:pt x="200" y="59"/>
                </a:cubicBezTo>
                <a:cubicBezTo>
                  <a:pt x="205" y="58"/>
                  <a:pt x="203" y="69"/>
                  <a:pt x="203" y="72"/>
                </a:cubicBezTo>
                <a:cubicBezTo>
                  <a:pt x="202" y="76"/>
                  <a:pt x="201" y="81"/>
                  <a:pt x="197" y="80"/>
                </a:cubicBezTo>
                <a:cubicBezTo>
                  <a:pt x="195" y="95"/>
                  <a:pt x="189" y="100"/>
                  <a:pt x="189" y="100"/>
                </a:cubicBezTo>
                <a:cubicBezTo>
                  <a:pt x="189" y="115"/>
                  <a:pt x="189" y="115"/>
                  <a:pt x="189" y="115"/>
                </a:cubicBezTo>
                <a:cubicBezTo>
                  <a:pt x="189" y="115"/>
                  <a:pt x="193" y="117"/>
                  <a:pt x="210" y="124"/>
                </a:cubicBezTo>
                <a:cubicBezTo>
                  <a:pt x="226" y="131"/>
                  <a:pt x="221" y="126"/>
                  <a:pt x="234" y="133"/>
                </a:cubicBezTo>
                <a:cubicBezTo>
                  <a:pt x="256" y="143"/>
                  <a:pt x="256" y="172"/>
                  <a:pt x="256" y="172"/>
                </a:cubicBezTo>
                <a:close/>
                <a:moveTo>
                  <a:pt x="136" y="119"/>
                </a:moveTo>
                <a:cubicBezTo>
                  <a:pt x="154" y="126"/>
                  <a:pt x="149" y="121"/>
                  <a:pt x="163" y="128"/>
                </a:cubicBezTo>
                <a:cubicBezTo>
                  <a:pt x="187" y="139"/>
                  <a:pt x="187" y="171"/>
                  <a:pt x="187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187" y="176"/>
                  <a:pt x="183" y="180"/>
                  <a:pt x="178" y="180"/>
                </a:cubicBezTo>
                <a:cubicBezTo>
                  <a:pt x="9" y="180"/>
                  <a:pt x="9" y="180"/>
                  <a:pt x="9" y="180"/>
                </a:cubicBezTo>
                <a:cubicBezTo>
                  <a:pt x="4" y="180"/>
                  <a:pt x="0" y="176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39"/>
                  <a:pt x="23" y="128"/>
                </a:cubicBezTo>
                <a:cubicBezTo>
                  <a:pt x="38" y="121"/>
                  <a:pt x="32" y="127"/>
                  <a:pt x="50" y="119"/>
                </a:cubicBezTo>
                <a:cubicBezTo>
                  <a:pt x="69" y="112"/>
                  <a:pt x="73" y="109"/>
                  <a:pt x="73" y="109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2"/>
                  <a:pt x="66" y="87"/>
                  <a:pt x="64" y="70"/>
                </a:cubicBezTo>
                <a:cubicBezTo>
                  <a:pt x="60" y="72"/>
                  <a:pt x="58" y="65"/>
                  <a:pt x="58" y="62"/>
                </a:cubicBezTo>
                <a:cubicBezTo>
                  <a:pt x="58" y="58"/>
                  <a:pt x="56" y="46"/>
                  <a:pt x="61" y="47"/>
                </a:cubicBezTo>
                <a:cubicBezTo>
                  <a:pt x="60" y="39"/>
                  <a:pt x="59" y="32"/>
                  <a:pt x="60" y="28"/>
                </a:cubicBezTo>
                <a:cubicBezTo>
                  <a:pt x="61" y="15"/>
                  <a:pt x="74" y="1"/>
                  <a:pt x="93" y="0"/>
                </a:cubicBezTo>
                <a:cubicBezTo>
                  <a:pt x="117" y="1"/>
                  <a:pt x="126" y="15"/>
                  <a:pt x="127" y="28"/>
                </a:cubicBezTo>
                <a:cubicBezTo>
                  <a:pt x="128" y="32"/>
                  <a:pt x="127" y="39"/>
                  <a:pt x="126" y="47"/>
                </a:cubicBezTo>
                <a:cubicBezTo>
                  <a:pt x="131" y="46"/>
                  <a:pt x="129" y="58"/>
                  <a:pt x="128" y="62"/>
                </a:cubicBezTo>
                <a:cubicBezTo>
                  <a:pt x="128" y="65"/>
                  <a:pt x="127" y="72"/>
                  <a:pt x="123" y="70"/>
                </a:cubicBezTo>
                <a:cubicBezTo>
                  <a:pt x="120" y="87"/>
                  <a:pt x="114" y="92"/>
                  <a:pt x="114" y="92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09"/>
                  <a:pt x="118" y="111"/>
                  <a:pt x="136" y="11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4"/>
          <p:cNvSpPr>
            <a:spLocks noEditPoints="1"/>
          </p:cNvSpPr>
          <p:nvPr/>
        </p:nvSpPr>
        <p:spPr bwMode="auto">
          <a:xfrm>
            <a:off x="7458684" y="2056013"/>
            <a:ext cx="505174" cy="438082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49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SlideSalad Theme 22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89E46"/>
      </a:accent1>
      <a:accent2>
        <a:srgbClr val="F07D50"/>
      </a:accent2>
      <a:accent3>
        <a:srgbClr val="F25A57"/>
      </a:accent3>
      <a:accent4>
        <a:srgbClr val="E23F5E"/>
      </a:accent4>
      <a:accent5>
        <a:srgbClr val="E23F88"/>
      </a:accent5>
      <a:accent6>
        <a:srgbClr val="E23FA7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14142</TotalTime>
  <Words>62</Words>
  <Application>Microsoft Office PowerPoint</Application>
  <PresentationFormat>On-screen Show 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(Headings)</vt:lpstr>
      <vt:lpstr>Roboto Light</vt:lpstr>
      <vt:lpstr>Wingdings</vt:lpstr>
      <vt:lpstr>Default Theme</vt:lpstr>
      <vt:lpstr>Custom Design</vt:lpstr>
      <vt:lpstr>PowerPoint Presentation</vt:lpstr>
      <vt:lpstr>Issues with Charities</vt:lpstr>
      <vt:lpstr>DApp Charity</vt:lpstr>
      <vt:lpstr>DApp Charity Services</vt:lpstr>
      <vt:lpstr>E-Store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Tien Le Duc</cp:lastModifiedBy>
  <cp:revision>1597</cp:revision>
  <dcterms:created xsi:type="dcterms:W3CDTF">2015-09-08T18:46:55Z</dcterms:created>
  <dcterms:modified xsi:type="dcterms:W3CDTF">2018-09-30T03:23:48Z</dcterms:modified>
</cp:coreProperties>
</file>