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10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0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1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5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8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2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31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63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22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8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54A1-A182-40BF-A208-CE787EC6AFF4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B58C-CBB5-4F86-8B62-E7EC32F0C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25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843" y="2406949"/>
            <a:ext cx="2546760" cy="17498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2" y="2426941"/>
            <a:ext cx="2572870" cy="17299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55" y="2426941"/>
            <a:ext cx="2537808" cy="1729906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1212122" y="4139823"/>
            <a:ext cx="2572870" cy="1186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category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 risk)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894455" y="4131585"/>
            <a:ext cx="2572870" cy="118654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category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(Medium risk)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89843" y="4139823"/>
            <a:ext cx="2572870" cy="11865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Certified category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(High risk)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3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</dc:creator>
  <cp:lastModifiedBy>DUC</cp:lastModifiedBy>
  <cp:revision>2</cp:revision>
  <dcterms:created xsi:type="dcterms:W3CDTF">2020-02-24T11:26:08Z</dcterms:created>
  <dcterms:modified xsi:type="dcterms:W3CDTF">2020-02-24T14:30:06Z</dcterms:modified>
</cp:coreProperties>
</file>