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Find A location for my new Restaurant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9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0411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8 zones are identified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quite far the city center</a:t>
            </a:r>
          </a:p>
          <a:p>
            <a:endParaRPr lang="en-US" dirty="0"/>
          </a:p>
          <a:p>
            <a:r>
              <a:rPr lang="en-US" dirty="0" smtClean="0"/>
              <a:t>Low competition (from Vietnamese restaurants and other restaurants)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to universities or co-working spaces</a:t>
            </a:r>
          </a:p>
          <a:p>
            <a:endParaRPr lang="en-US" dirty="0" smtClean="0"/>
          </a:p>
          <a:p>
            <a:r>
              <a:rPr lang="en-US" dirty="0" smtClean="0"/>
              <a:t>Pay attention to the identified zone in the west and east of the Paris </a:t>
            </a:r>
            <a:r>
              <a:rPr lang="en-US" dirty="0" smtClean="0">
                <a:sym typeface="Wingdings" panose="05000000000000000000" pitchFamily="2" charset="2"/>
              </a:rPr>
              <a:t> affluent zones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restaurant service is an attractive business in Paris</a:t>
            </a:r>
          </a:p>
          <a:p>
            <a:endParaRPr lang="en-US" dirty="0"/>
          </a:p>
          <a:p>
            <a:r>
              <a:rPr lang="en-US" dirty="0" smtClean="0"/>
              <a:t>However, the competition is very High </a:t>
            </a:r>
          </a:p>
          <a:p>
            <a:endParaRPr lang="en-US" dirty="0"/>
          </a:p>
          <a:p>
            <a:r>
              <a:rPr lang="en-US" dirty="0" smtClean="0"/>
              <a:t>Where could I open my future Vietnamese restaurant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9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to students and young working people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Find a location near to universities or co-working spaces (interesting points)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Prefer the low completion 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2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name, location of all universities and co-working space in Paris (6km from the city center) from </a:t>
            </a:r>
            <a:r>
              <a:rPr lang="en-US" dirty="0" err="1" smtClean="0"/>
              <a:t>FourSquare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428" y="3003509"/>
            <a:ext cx="3850494" cy="336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6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number of Vietnamese restaurants with in 800m and 200m from the interesting points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428" y="3003509"/>
            <a:ext cx="3850494" cy="336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2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Methodology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Remove all interesting point close to other Vietnamese restaurants: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- </a:t>
            </a:r>
            <a:r>
              <a:rPr lang="en-US" dirty="0"/>
              <a:t>M</a:t>
            </a:r>
            <a:r>
              <a:rPr lang="en-US" dirty="0" smtClean="0"/>
              <a:t>ore than 3 Vietnamese restaurant within 800m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- a Vietnamese restaurant within 200m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09" y="2665758"/>
            <a:ext cx="3850494" cy="336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2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 Cluster the remaining interesting points into 16 candidate zones with a radius of 800m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297" y="2793695"/>
            <a:ext cx="3333073" cy="315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6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3: Remove candidate zones with more than 57 restaurants inside (all kinds of restaurants)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8 zones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73" y="2738457"/>
            <a:ext cx="3448288" cy="330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9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4: Identify addresses of the centers of candidate zone:</a:t>
            </a:r>
          </a:p>
          <a:p>
            <a:pPr marL="457200" lvl="1" indent="0">
              <a:buNone/>
            </a:pPr>
            <a:r>
              <a:rPr lang="fr-FR" dirty="0" smtClean="0">
                <a:effectLst/>
              </a:rPr>
              <a:t>1. 56-74 </a:t>
            </a:r>
            <a:r>
              <a:rPr lang="fr-FR" dirty="0">
                <a:effectLst/>
              </a:rPr>
              <a:t>Avenue Michelet, 93400 Saint-Ouen, </a:t>
            </a:r>
            <a:r>
              <a:rPr lang="fr-FR" dirty="0" smtClean="0">
                <a:effectLst/>
              </a:rPr>
              <a:t>France</a:t>
            </a:r>
          </a:p>
          <a:p>
            <a:pPr marL="457200" lvl="1" indent="0">
              <a:buNone/>
            </a:pPr>
            <a:r>
              <a:rPr lang="en-US" dirty="0" smtClean="0"/>
              <a:t>2. </a:t>
            </a:r>
            <a:r>
              <a:rPr lang="fr-FR" dirty="0">
                <a:effectLst/>
              </a:rPr>
              <a:t>44 Rue Jean Jacques Rousseau, </a:t>
            </a:r>
            <a:r>
              <a:rPr lang="fr-FR" dirty="0" smtClean="0">
                <a:effectLst/>
              </a:rPr>
              <a:t>94200, </a:t>
            </a:r>
            <a:r>
              <a:rPr lang="en-US" dirty="0" smtClean="0">
                <a:effectLst/>
              </a:rPr>
              <a:t>Ivry-sur-Seine</a:t>
            </a:r>
          </a:p>
          <a:p>
            <a:pPr marL="457200" lvl="1" indent="0">
              <a:buNone/>
            </a:pPr>
            <a:r>
              <a:rPr lang="en-US" dirty="0" smtClean="0">
                <a:effectLst/>
              </a:rPr>
              <a:t>3. </a:t>
            </a:r>
            <a:r>
              <a:rPr lang="fr-FR" dirty="0">
                <a:effectLst/>
              </a:rPr>
              <a:t>4 Rue Paul Eluard, 93100 </a:t>
            </a:r>
            <a:r>
              <a:rPr lang="fr-FR" dirty="0" smtClean="0">
                <a:effectLst/>
              </a:rPr>
              <a:t>Montreuil</a:t>
            </a:r>
            <a:endParaRPr lang="en-US" dirty="0" smtClean="0">
              <a:effectLst/>
            </a:endParaRPr>
          </a:p>
          <a:p>
            <a:pPr marL="457200" lvl="1" indent="0">
              <a:buNone/>
            </a:pPr>
            <a:r>
              <a:rPr lang="fr-FR" dirty="0" smtClean="0">
                <a:effectLst/>
              </a:rPr>
              <a:t>4. </a:t>
            </a:r>
            <a:r>
              <a:rPr lang="en-US" dirty="0">
                <a:effectLst/>
              </a:rPr>
              <a:t>187 Avenue Pierre </a:t>
            </a:r>
            <a:r>
              <a:rPr lang="en-US" dirty="0" err="1">
                <a:effectLst/>
              </a:rPr>
              <a:t>Brossolette</a:t>
            </a:r>
            <a:r>
              <a:rPr lang="en-US" dirty="0">
                <a:effectLst/>
              </a:rPr>
              <a:t>, 92120 </a:t>
            </a:r>
            <a:r>
              <a:rPr lang="en-US" dirty="0" err="1">
                <a:effectLst/>
              </a:rPr>
              <a:t>Montrouge</a:t>
            </a:r>
            <a:r>
              <a:rPr lang="en-US" dirty="0">
                <a:effectLst/>
              </a:rPr>
              <a:t> </a:t>
            </a:r>
            <a:endParaRPr lang="en-US" dirty="0" smtClean="0">
              <a:effectLst/>
            </a:endParaRPr>
          </a:p>
          <a:p>
            <a:pPr marL="457200" lvl="1" indent="0">
              <a:buNone/>
            </a:pPr>
            <a:r>
              <a:rPr lang="fr-FR" dirty="0" smtClean="0">
                <a:effectLst/>
              </a:rPr>
              <a:t>5. </a:t>
            </a:r>
            <a:r>
              <a:rPr lang="fr-FR" dirty="0">
                <a:effectLst/>
              </a:rPr>
              <a:t>18 Impasse </a:t>
            </a:r>
            <a:r>
              <a:rPr lang="fr-FR" dirty="0" err="1">
                <a:effectLst/>
              </a:rPr>
              <a:t>Dumur</a:t>
            </a:r>
            <a:r>
              <a:rPr lang="fr-FR" dirty="0">
                <a:effectLst/>
              </a:rPr>
              <a:t>, 92110 </a:t>
            </a:r>
            <a:r>
              <a:rPr lang="fr-FR" dirty="0" smtClean="0">
                <a:effectLst/>
              </a:rPr>
              <a:t>Clichy</a:t>
            </a:r>
          </a:p>
          <a:p>
            <a:pPr marL="457200" lvl="1" indent="0">
              <a:buNone/>
            </a:pPr>
            <a:r>
              <a:rPr lang="fr-FR" dirty="0" smtClean="0">
                <a:effectLst/>
              </a:rPr>
              <a:t>6. </a:t>
            </a:r>
            <a:r>
              <a:rPr lang="en-US" dirty="0">
                <a:effectLst/>
              </a:rPr>
              <a:t>54 Boulevard Ney, 75018 </a:t>
            </a:r>
            <a:r>
              <a:rPr lang="en-US" dirty="0" smtClean="0">
                <a:effectLst/>
              </a:rPr>
              <a:t>Paris</a:t>
            </a:r>
            <a:endParaRPr lang="fr-FR" dirty="0" smtClean="0">
              <a:effectLst/>
            </a:endParaRPr>
          </a:p>
          <a:p>
            <a:pPr marL="457200" lvl="1" indent="0">
              <a:buNone/>
            </a:pPr>
            <a:r>
              <a:rPr lang="fr-FR" dirty="0" smtClean="0">
                <a:effectLst/>
              </a:rPr>
              <a:t>7.</a:t>
            </a:r>
            <a:r>
              <a:rPr lang="fr-FR" dirty="0">
                <a:effectLst/>
              </a:rPr>
              <a:t> 16 Boulevard Lannes, 75116 </a:t>
            </a:r>
            <a:r>
              <a:rPr lang="fr-FR" dirty="0" smtClean="0">
                <a:effectLst/>
              </a:rPr>
              <a:t>Paris</a:t>
            </a:r>
          </a:p>
          <a:p>
            <a:pPr marL="457200" lvl="1" indent="0">
              <a:buNone/>
            </a:pPr>
            <a:r>
              <a:rPr lang="fr-FR" dirty="0" smtClean="0">
                <a:effectLst/>
              </a:rPr>
              <a:t>8. </a:t>
            </a:r>
            <a:r>
              <a:rPr lang="fr-FR" dirty="0">
                <a:effectLst/>
              </a:rPr>
              <a:t>74 bis Avenue Maurice Thorez, 94200 </a:t>
            </a:r>
            <a:r>
              <a:rPr lang="fr-FR" dirty="0" smtClean="0">
                <a:effectLst/>
              </a:rPr>
              <a:t>Ivry-sur-Seine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93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47</TotalTime>
  <Words>300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Arial</vt:lpstr>
      <vt:lpstr>Bookman Old Style</vt:lpstr>
      <vt:lpstr>Rockwell</vt:lpstr>
      <vt:lpstr>Wingdings</vt:lpstr>
      <vt:lpstr>Damask</vt:lpstr>
      <vt:lpstr>Find A location for my new Restaurant</vt:lpstr>
      <vt:lpstr>Introduction</vt:lpstr>
      <vt:lpstr>strategy</vt:lpstr>
      <vt:lpstr>Data</vt:lpstr>
      <vt:lpstr>Data</vt:lpstr>
      <vt:lpstr>Methodology and results</vt:lpstr>
      <vt:lpstr>Methodology and results</vt:lpstr>
      <vt:lpstr>Methodology and results</vt:lpstr>
      <vt:lpstr>Methodology and results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A location for my new Restaurant</dc:title>
  <dc:creator>DUC</dc:creator>
  <cp:lastModifiedBy>DUC</cp:lastModifiedBy>
  <cp:revision>4</cp:revision>
  <dcterms:created xsi:type="dcterms:W3CDTF">2020-11-15T21:36:32Z</dcterms:created>
  <dcterms:modified xsi:type="dcterms:W3CDTF">2020-11-15T22:24:23Z</dcterms:modified>
</cp:coreProperties>
</file>