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5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5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8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9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5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68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3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15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7613-B2C7-41F0-BCFE-4ABD9356AD55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C588-CB13-4D76-BA7C-81895593D5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8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/>
              <a:t>l'opération de surveillance de site industriel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av ground control station model - TurboSquid 15599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1" y="1442096"/>
            <a:ext cx="3061472" cy="30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Commercial Quadcopter UAV Features 40-Minute Flight Time | Unmanned  Systems Technolo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41" y="1614618"/>
            <a:ext cx="4176610" cy="271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4596714" y="2685535"/>
            <a:ext cx="1985318" cy="52722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9243" y="462142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52703" y="4629667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05" y="242047"/>
            <a:ext cx="4191228" cy="58210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120611" y="242047"/>
            <a:ext cx="5701553" cy="58210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26140" y="1380564"/>
            <a:ext cx="1559859" cy="779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GCS Computer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(Dell + Linux + </a:t>
            </a:r>
            <a:r>
              <a:rPr lang="fr-FR" sz="1200" dirty="0" err="1" smtClean="0">
                <a:solidFill>
                  <a:schemeClr val="tx1"/>
                </a:solidFill>
              </a:rPr>
              <a:t>Qgroundcontrol</a:t>
            </a:r>
            <a:r>
              <a:rPr lang="fr-FR" sz="1200" dirty="0" smtClean="0">
                <a:solidFill>
                  <a:schemeClr val="tx1"/>
                </a:solidFill>
              </a:rPr>
              <a:t>*)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5019" y="1498225"/>
            <a:ext cx="802340" cy="549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 2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</a:rPr>
              <a:t>ZOONv3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3155" y="1436594"/>
            <a:ext cx="807352" cy="667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 2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(ZOONv3)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 flipV="1">
            <a:off x="4137359" y="1770529"/>
            <a:ext cx="2385796" cy="23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285999" y="1770529"/>
            <a:ext cx="1049020" cy="23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353" y="2463052"/>
            <a:ext cx="744070" cy="398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Joystick</a:t>
            </a:r>
          </a:p>
        </p:txBody>
      </p:sp>
      <p:cxnSp>
        <p:nvCxnSpPr>
          <p:cNvPr id="24" name="Straight Arrow Connector 23"/>
          <p:cNvCxnSpPr>
            <a:stCxn id="15" idx="0"/>
          </p:cNvCxnSpPr>
          <p:nvPr/>
        </p:nvCxnSpPr>
        <p:spPr>
          <a:xfrm flipV="1">
            <a:off x="1425388" y="2160493"/>
            <a:ext cx="0" cy="302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0935" y="177052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Telemetry</a:t>
            </a:r>
            <a:r>
              <a:rPr lang="fr-FR" sz="1000" dirty="0" smtClean="0"/>
              <a:t> </a:t>
            </a:r>
          </a:p>
          <a:p>
            <a:pPr algn="ctr"/>
            <a:r>
              <a:rPr lang="fr-FR" sz="1000" dirty="0" smtClean="0">
                <a:solidFill>
                  <a:srgbClr val="FF0000"/>
                </a:solidFill>
              </a:rPr>
              <a:t> (</a:t>
            </a:r>
            <a:r>
              <a:rPr lang="fr-FR" sz="1000" dirty="0" err="1" smtClean="0">
                <a:solidFill>
                  <a:srgbClr val="FF0000"/>
                </a:solidFill>
              </a:rPr>
              <a:t>Mavlink</a:t>
            </a:r>
            <a:r>
              <a:rPr lang="fr-FR" sz="1000" dirty="0" smtClean="0">
                <a:solidFill>
                  <a:srgbClr val="FF0000"/>
                </a:solidFill>
              </a:rPr>
              <a:t> v.2)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2998" y="629771"/>
            <a:ext cx="744070" cy="398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Fail-safe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30684" y="574204"/>
            <a:ext cx="802340" cy="474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(ZOONv3)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 flipV="1">
            <a:off x="1887068" y="811316"/>
            <a:ext cx="1443616" cy="1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19336" y="478490"/>
            <a:ext cx="825257" cy="667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(ZOONv3)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38212" y="518163"/>
            <a:ext cx="878542" cy="554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Fail-</a:t>
            </a:r>
            <a:r>
              <a:rPr lang="fr-FR" sz="1200" dirty="0" err="1" smtClean="0">
                <a:solidFill>
                  <a:schemeClr val="tx1"/>
                </a:solidFill>
              </a:rPr>
              <a:t>safe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module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9" idx="2"/>
            <a:endCxn id="8" idx="0"/>
          </p:cNvCxnSpPr>
          <p:nvPr/>
        </p:nvCxnSpPr>
        <p:spPr>
          <a:xfrm flipH="1">
            <a:off x="1506070" y="1028700"/>
            <a:ext cx="8963" cy="351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77043" y="1533545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USB/UART</a:t>
            </a:r>
            <a:endParaRPr lang="fr-FR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82864" y="561201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UART</a:t>
            </a:r>
            <a:endParaRPr lang="fr-FR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6690" y="1068159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USB/UART</a:t>
            </a:r>
            <a:endParaRPr lang="fr-F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031853" y="828645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Fail-</a:t>
            </a:r>
            <a:r>
              <a:rPr lang="fr-FR" sz="1000" dirty="0" err="1" smtClean="0"/>
              <a:t>safe</a:t>
            </a:r>
            <a:r>
              <a:rPr lang="fr-FR" sz="1000" dirty="0" smtClean="0"/>
              <a:t> command</a:t>
            </a:r>
          </a:p>
          <a:p>
            <a:pPr algn="ctr"/>
            <a:r>
              <a:rPr lang="fr-FR" sz="1000" dirty="0" smtClean="0">
                <a:solidFill>
                  <a:srgbClr val="FF0000"/>
                </a:solidFill>
              </a:rPr>
              <a:t>(</a:t>
            </a:r>
            <a:r>
              <a:rPr lang="fr-FR" sz="1000" dirty="0" err="1" smtClean="0">
                <a:solidFill>
                  <a:srgbClr val="FF0000"/>
                </a:solidFill>
              </a:rPr>
              <a:t>Mavlink</a:t>
            </a:r>
            <a:r>
              <a:rPr lang="fr-FR" sz="1000" dirty="0" smtClean="0">
                <a:solidFill>
                  <a:srgbClr val="FF0000"/>
                </a:solidFill>
              </a:rPr>
              <a:t> v.2)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5042" y="563900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2.4-2.5Ghz</a:t>
            </a:r>
            <a:endParaRPr lang="fr-FR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672825" y="829235"/>
            <a:ext cx="112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Encrypted data</a:t>
            </a:r>
            <a:endParaRPr lang="fr-FR" sz="1200" dirty="0"/>
          </a:p>
        </p:txBody>
      </p:sp>
      <p:cxnSp>
        <p:nvCxnSpPr>
          <p:cNvPr id="67" name="Straight Arrow Connector 66"/>
          <p:cNvCxnSpPr>
            <a:stCxn id="33" idx="3"/>
            <a:endCxn id="36" idx="1"/>
          </p:cNvCxnSpPr>
          <p:nvPr/>
        </p:nvCxnSpPr>
        <p:spPr>
          <a:xfrm flipV="1">
            <a:off x="7344593" y="795614"/>
            <a:ext cx="1093619" cy="168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07819" y="543277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UART</a:t>
            </a:r>
            <a:endParaRPr lang="fr-F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523836" y="81976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0000"/>
                </a:solidFill>
              </a:rPr>
              <a:t>Mavlink</a:t>
            </a:r>
            <a:r>
              <a:rPr lang="fr-FR" sz="1000" dirty="0" smtClean="0">
                <a:solidFill>
                  <a:srgbClr val="FF0000"/>
                </a:solidFill>
              </a:rPr>
              <a:t> v.2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31975" y="1493529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2.4-2.5Ghz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625786" y="1762195"/>
            <a:ext cx="112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Encrypted data</a:t>
            </a:r>
            <a:endParaRPr lang="fr-FR" sz="1200" dirty="0"/>
          </a:p>
        </p:txBody>
      </p:sp>
      <p:sp>
        <p:nvSpPr>
          <p:cNvPr id="77" name="Rounded Rectangle 76"/>
          <p:cNvSpPr/>
          <p:nvPr/>
        </p:nvSpPr>
        <p:spPr>
          <a:xfrm>
            <a:off x="466165" y="376518"/>
            <a:ext cx="3899647" cy="278802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921816" y="3886362"/>
            <a:ext cx="1095935" cy="551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Screen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93690" y="4760625"/>
            <a:ext cx="744070" cy="398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Joystick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843490" y="3886362"/>
            <a:ext cx="1295104" cy="549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 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(DJI Lightbridge)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30" idx="3"/>
            <a:endCxn id="33" idx="1"/>
          </p:cNvCxnSpPr>
          <p:nvPr/>
        </p:nvCxnSpPr>
        <p:spPr>
          <a:xfrm>
            <a:off x="4133024" y="811316"/>
            <a:ext cx="2386312" cy="1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323359" y="3879197"/>
            <a:ext cx="1295104" cy="549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 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(DJI Lightbridge)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82" idx="3"/>
            <a:endCxn id="86" idx="1"/>
          </p:cNvCxnSpPr>
          <p:nvPr/>
        </p:nvCxnSpPr>
        <p:spPr>
          <a:xfrm flipV="1">
            <a:off x="4138594" y="4153848"/>
            <a:ext cx="2184765" cy="71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3569" y="3874501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2.4 </a:t>
            </a:r>
            <a:r>
              <a:rPr lang="en-US" sz="1200" dirty="0" err="1" smtClean="0"/>
              <a:t>Ghz</a:t>
            </a:r>
            <a:endParaRPr lang="fr-F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4854105" y="4181067"/>
            <a:ext cx="112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Encrypted data</a:t>
            </a:r>
            <a:endParaRPr lang="fr-FR" sz="1200" dirty="0"/>
          </a:p>
        </p:txBody>
      </p:sp>
      <p:cxnSp>
        <p:nvCxnSpPr>
          <p:cNvPr id="94" name="Straight Arrow Connector 93"/>
          <p:cNvCxnSpPr>
            <a:stCxn id="82" idx="1"/>
            <a:endCxn id="78" idx="3"/>
          </p:cNvCxnSpPr>
          <p:nvPr/>
        </p:nvCxnSpPr>
        <p:spPr>
          <a:xfrm flipH="1">
            <a:off x="2017751" y="4161013"/>
            <a:ext cx="825739" cy="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82" idx="2"/>
          </p:cNvCxnSpPr>
          <p:nvPr/>
        </p:nvCxnSpPr>
        <p:spPr>
          <a:xfrm flipV="1">
            <a:off x="1837760" y="4435664"/>
            <a:ext cx="1653282" cy="524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356344" y="5104795"/>
            <a:ext cx="1295104" cy="476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Thermal camera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346480" y="4562972"/>
            <a:ext cx="1295104" cy="458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camera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46480" y="3873377"/>
            <a:ext cx="1295104" cy="549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Gimbal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(Z15 DJI)</a:t>
            </a:r>
          </a:p>
        </p:txBody>
      </p:sp>
      <p:cxnSp>
        <p:nvCxnSpPr>
          <p:cNvPr id="103" name="Straight Arrow Connector 102"/>
          <p:cNvCxnSpPr>
            <a:stCxn id="86" idx="3"/>
            <a:endCxn id="101" idx="1"/>
          </p:cNvCxnSpPr>
          <p:nvPr/>
        </p:nvCxnSpPr>
        <p:spPr>
          <a:xfrm flipV="1">
            <a:off x="7618463" y="4148028"/>
            <a:ext cx="728017" cy="58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86" idx="2"/>
          </p:cNvCxnSpPr>
          <p:nvPr/>
        </p:nvCxnSpPr>
        <p:spPr>
          <a:xfrm rot="10800000">
            <a:off x="6970912" y="4428500"/>
            <a:ext cx="1346155" cy="9147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0" idx="1"/>
            <a:endCxn id="86" idx="2"/>
          </p:cNvCxnSpPr>
          <p:nvPr/>
        </p:nvCxnSpPr>
        <p:spPr>
          <a:xfrm rot="10800000">
            <a:off x="6970912" y="4428499"/>
            <a:ext cx="1375569" cy="3636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81532" y="4533956"/>
            <a:ext cx="35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</a:t>
            </a:r>
            <a:endParaRPr lang="fr-FR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511244" y="504291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HDMI</a:t>
            </a:r>
            <a:endParaRPr lang="fr-FR" sz="1200" dirty="0"/>
          </a:p>
        </p:txBody>
      </p:sp>
      <p:sp>
        <p:nvSpPr>
          <p:cNvPr id="111" name="Rectangle 110"/>
          <p:cNvSpPr/>
          <p:nvPr/>
        </p:nvSpPr>
        <p:spPr>
          <a:xfrm>
            <a:off x="8141679" y="1454207"/>
            <a:ext cx="1463334" cy="1008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Autopilot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Pixhawk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+ </a:t>
            </a:r>
            <a:r>
              <a:rPr lang="en-US" sz="1200" dirty="0" smtClean="0">
                <a:solidFill>
                  <a:schemeClr val="tx1"/>
                </a:solidFill>
              </a:rPr>
              <a:t>Px4</a:t>
            </a:r>
            <a:r>
              <a:rPr lang="en-US" sz="1200" dirty="0">
                <a:solidFill>
                  <a:schemeClr val="tx1"/>
                </a:solidFill>
              </a:rPr>
              <a:t>*)</a:t>
            </a:r>
          </a:p>
        </p:txBody>
      </p:sp>
      <p:cxnSp>
        <p:nvCxnSpPr>
          <p:cNvPr id="113" name="Straight Arrow Connector 112"/>
          <p:cNvCxnSpPr>
            <a:stCxn id="36" idx="2"/>
            <a:endCxn id="111" idx="0"/>
          </p:cNvCxnSpPr>
          <p:nvPr/>
        </p:nvCxnSpPr>
        <p:spPr>
          <a:xfrm flipH="1">
            <a:off x="8873346" y="1073064"/>
            <a:ext cx="4137" cy="3811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</p:cNvCxnSpPr>
          <p:nvPr/>
        </p:nvCxnSpPr>
        <p:spPr>
          <a:xfrm>
            <a:off x="7330507" y="1770529"/>
            <a:ext cx="802482" cy="92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23836" y="1485196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UART</a:t>
            </a:r>
            <a:endParaRPr lang="fr-FR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321462" y="17938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0000"/>
                </a:solidFill>
              </a:rPr>
              <a:t>Mavlink</a:t>
            </a:r>
            <a:r>
              <a:rPr lang="fr-FR" sz="1000" dirty="0" smtClean="0">
                <a:solidFill>
                  <a:srgbClr val="FF0000"/>
                </a:solidFill>
              </a:rPr>
              <a:t> v.2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613786" y="2592078"/>
            <a:ext cx="1029404" cy="31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GPS1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Ublox</a:t>
            </a:r>
            <a:r>
              <a:rPr lang="en-US" sz="1000" dirty="0" smtClean="0">
                <a:solidFill>
                  <a:schemeClr val="tx1"/>
                </a:solidFill>
              </a:rPr>
              <a:t>- Neo)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613786" y="3077482"/>
            <a:ext cx="1029404" cy="316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GPS2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(TW4721)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216874" y="2706427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UART</a:t>
            </a:r>
            <a:endParaRPr lang="fr-FR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845462" y="286917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UART</a:t>
            </a:r>
            <a:endParaRPr lang="fr-FR" sz="1000" dirty="0"/>
          </a:p>
        </p:txBody>
      </p:sp>
      <p:sp>
        <p:nvSpPr>
          <p:cNvPr id="133" name="Rectangle 132"/>
          <p:cNvSpPr/>
          <p:nvPr/>
        </p:nvSpPr>
        <p:spPr>
          <a:xfrm>
            <a:off x="10598182" y="2220429"/>
            <a:ext cx="733759" cy="31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4  X ESCs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endCxn id="133" idx="1"/>
          </p:cNvCxnSpPr>
          <p:nvPr/>
        </p:nvCxnSpPr>
        <p:spPr>
          <a:xfrm flipV="1">
            <a:off x="9641584" y="2378807"/>
            <a:ext cx="956598" cy="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897758" y="2188661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PMW</a:t>
            </a:r>
            <a:endParaRPr lang="fr-FR" sz="1000" dirty="0"/>
          </a:p>
        </p:txBody>
      </p:sp>
      <p:sp>
        <p:nvSpPr>
          <p:cNvPr id="140" name="Rectangle 139"/>
          <p:cNvSpPr/>
          <p:nvPr/>
        </p:nvSpPr>
        <p:spPr>
          <a:xfrm>
            <a:off x="10567543" y="527589"/>
            <a:ext cx="878542" cy="55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tx1"/>
                </a:solidFill>
              </a:rPr>
              <a:t>Parachute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587489" y="1216771"/>
            <a:ext cx="976686" cy="55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Power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board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36" idx="3"/>
            <a:endCxn id="140" idx="1"/>
          </p:cNvCxnSpPr>
          <p:nvPr/>
        </p:nvCxnSpPr>
        <p:spPr>
          <a:xfrm>
            <a:off x="9316754" y="795614"/>
            <a:ext cx="1250789" cy="7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928728" y="1090246"/>
            <a:ext cx="80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solidFill>
                  <a:srgbClr val="FF0000"/>
                </a:solidFill>
              </a:rPr>
              <a:t>Mavlink</a:t>
            </a:r>
            <a:r>
              <a:rPr lang="fr-FR" sz="1000" dirty="0" smtClean="0">
                <a:solidFill>
                  <a:srgbClr val="FF0000"/>
                </a:solidFill>
              </a:rPr>
              <a:t> v.2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366257" y="1116159"/>
            <a:ext cx="5276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UART</a:t>
            </a:r>
            <a:endParaRPr lang="fr-FR" sz="1200" dirty="0"/>
          </a:p>
        </p:txBody>
      </p:sp>
      <p:cxnSp>
        <p:nvCxnSpPr>
          <p:cNvPr id="151" name="Elbow Connector 150"/>
          <p:cNvCxnSpPr>
            <a:stCxn id="36" idx="3"/>
            <a:endCxn id="141" idx="1"/>
          </p:cNvCxnSpPr>
          <p:nvPr/>
        </p:nvCxnSpPr>
        <p:spPr>
          <a:xfrm>
            <a:off x="9316754" y="795614"/>
            <a:ext cx="1270735" cy="6962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9963715" y="1108733"/>
            <a:ext cx="7104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Interrupt </a:t>
            </a:r>
          </a:p>
          <a:p>
            <a:r>
              <a:rPr lang="en-US" sz="1050" dirty="0" smtClean="0"/>
              <a:t>signal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9989310" y="404269"/>
            <a:ext cx="5693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</a:t>
            </a:r>
            <a:r>
              <a:rPr lang="en-US" sz="1050" dirty="0" smtClean="0"/>
              <a:t>rigger</a:t>
            </a:r>
          </a:p>
          <a:p>
            <a:r>
              <a:rPr lang="en-US" sz="1050" dirty="0" smtClean="0"/>
              <a:t>signal</a:t>
            </a:r>
            <a:endParaRPr lang="en-US" dirty="0"/>
          </a:p>
        </p:txBody>
      </p:sp>
      <p:sp>
        <p:nvSpPr>
          <p:cNvPr id="178" name="Rounded Rectangle 177"/>
          <p:cNvSpPr/>
          <p:nvPr/>
        </p:nvSpPr>
        <p:spPr>
          <a:xfrm>
            <a:off x="6323359" y="376518"/>
            <a:ext cx="3420101" cy="323717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85177" y="5611339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439463" y="5646604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Aircraft</a:t>
            </a:r>
            <a:endParaRPr lang="en-US" dirty="0"/>
          </a:p>
        </p:txBody>
      </p:sp>
      <p:cxnSp>
        <p:nvCxnSpPr>
          <p:cNvPr id="22" name="Elbow Connector 21"/>
          <p:cNvCxnSpPr>
            <a:stCxn id="123" idx="1"/>
          </p:cNvCxnSpPr>
          <p:nvPr/>
        </p:nvCxnSpPr>
        <p:spPr>
          <a:xfrm rot="10800000">
            <a:off x="8517924" y="2462468"/>
            <a:ext cx="95862" cy="2879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4" idx="1"/>
          </p:cNvCxnSpPr>
          <p:nvPr/>
        </p:nvCxnSpPr>
        <p:spPr>
          <a:xfrm rot="10800000">
            <a:off x="8243158" y="2462468"/>
            <a:ext cx="370628" cy="7731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0592824" y="2592077"/>
            <a:ext cx="733759" cy="31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GPS antenna 1</a:t>
            </a:r>
          </a:p>
        </p:txBody>
      </p:sp>
      <p:cxnSp>
        <p:nvCxnSpPr>
          <p:cNvPr id="31" name="Straight Arrow Connector 30"/>
          <p:cNvCxnSpPr>
            <a:stCxn id="91" idx="1"/>
            <a:endCxn id="123" idx="3"/>
          </p:cNvCxnSpPr>
          <p:nvPr/>
        </p:nvCxnSpPr>
        <p:spPr>
          <a:xfrm flipH="1">
            <a:off x="9643190" y="2750455"/>
            <a:ext cx="9496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0607493" y="3077054"/>
            <a:ext cx="733759" cy="31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Antenna 2</a:t>
            </a:r>
          </a:p>
        </p:txBody>
      </p:sp>
      <p:cxnSp>
        <p:nvCxnSpPr>
          <p:cNvPr id="35" name="Straight Arrow Connector 34"/>
          <p:cNvCxnSpPr>
            <a:stCxn id="92" idx="1"/>
          </p:cNvCxnSpPr>
          <p:nvPr/>
        </p:nvCxnSpPr>
        <p:spPr>
          <a:xfrm flipH="1">
            <a:off x="9641584" y="3235432"/>
            <a:ext cx="965909" cy="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598182" y="1837120"/>
            <a:ext cx="733759" cy="31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39" name="Straight Arrow Connector 38"/>
          <p:cNvCxnSpPr>
            <a:endCxn id="95" idx="1"/>
          </p:cNvCxnSpPr>
          <p:nvPr/>
        </p:nvCxnSpPr>
        <p:spPr>
          <a:xfrm>
            <a:off x="9641584" y="1991913"/>
            <a:ext cx="956598" cy="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979998" y="1770833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I2C</a:t>
            </a:r>
            <a:endParaRPr lang="fr-FR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119433" y="3846260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HDMI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905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145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l'opération de surveillance de site industriel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</dc:creator>
  <cp:lastModifiedBy>DUC</cp:lastModifiedBy>
  <cp:revision>33</cp:revision>
  <dcterms:created xsi:type="dcterms:W3CDTF">2020-09-24T14:01:57Z</dcterms:created>
  <dcterms:modified xsi:type="dcterms:W3CDTF">2020-09-26T18:33:21Z</dcterms:modified>
</cp:coreProperties>
</file>