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85424-E52D-4C27-95E7-BEFE3A48CBED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F427B-AC53-4A2A-AFAE-9D1C4E2E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3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ajy.com/8-life-changing-lessons-to-learn-from-lord-krishna/" TargetMode="External"/><Relationship Id="rId2" Type="http://schemas.openxmlformats.org/officeDocument/2006/relationships/hyperlink" Target="https://www.invajy.com/helen-keller-quo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My Collection Website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final project for JScript 310B Class</a:t>
            </a:r>
          </a:p>
          <a:p>
            <a:r>
              <a:rPr lang="en-US" dirty="0" smtClean="0"/>
              <a:t>From 1-20-2022 to 3-24-2022</a:t>
            </a:r>
          </a:p>
          <a:p>
            <a:r>
              <a:rPr lang="en-US" i="1" dirty="0" smtClean="0"/>
              <a:t>Author: Joseph Tran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49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you.</a:t>
            </a:r>
            <a:endParaRPr lang="en-US" sz="8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contains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“Quote Collection” collects all my favorite quotes. For example: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“The best and most beautiful things in this world cannot be seen or even heard, but must be felt with the heart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.”</a:t>
            </a:r>
          </a:p>
          <a:p>
            <a:pPr marL="457200" lvl="1" indent="0" algn="r">
              <a:buNone/>
            </a:pPr>
            <a:r>
              <a:rPr lang="en-US" b="1" i="1" dirty="0">
                <a:hlinkClick r:id="rId2"/>
              </a:rPr>
              <a:t>Helen </a:t>
            </a:r>
            <a:r>
              <a:rPr lang="en-US" b="1" i="1" dirty="0" smtClean="0">
                <a:hlinkClick r:id="rId2"/>
              </a:rPr>
              <a:t>Keller</a:t>
            </a:r>
            <a:endParaRPr lang="en-US" b="1" i="1" dirty="0" smtClean="0"/>
          </a:p>
          <a:p>
            <a:pPr lvl="1"/>
            <a:endParaRPr lang="en-US" b="1" dirty="0"/>
          </a:p>
          <a:p>
            <a:pPr lvl="1"/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  <a:hlinkClick r:id="rId3"/>
              </a:rPr>
              <a:t>Life teaches</a:t>
            </a:r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</a:rPr>
              <a:t> you a new lesson every day, if you are attentive enough in the class of life</a:t>
            </a:r>
            <a:r>
              <a:rPr lang="en-US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.”</a:t>
            </a:r>
          </a:p>
          <a:p>
            <a:pPr marL="457200" lvl="1" indent="0" algn="r">
              <a:buNone/>
            </a:pPr>
            <a:r>
              <a:rPr lang="en-US" b="1" i="1" dirty="0" err="1" smtClean="0"/>
              <a:t>Invajy</a:t>
            </a:r>
            <a:endParaRPr lang="en-US" i="1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Joseph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contains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6218"/>
            <a:ext cx="7565571" cy="4420440"/>
          </a:xfrm>
        </p:spPr>
        <p:txBody>
          <a:bodyPr>
            <a:normAutofit/>
          </a:bodyPr>
          <a:lstStyle/>
          <a:p>
            <a:r>
              <a:rPr lang="en-US" dirty="0" smtClean="0"/>
              <a:t>“Book Collection” collects all my favorite books:</a:t>
            </a:r>
          </a:p>
          <a:p>
            <a:pPr lvl="1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Quo Vadis </a:t>
            </a:r>
            <a:r>
              <a:rPr lang="en-US" dirty="0" smtClean="0"/>
              <a:t>– </a:t>
            </a:r>
            <a:r>
              <a:rPr lang="en-US" i="1" dirty="0" smtClean="0"/>
              <a:t>Author: </a:t>
            </a:r>
            <a:r>
              <a:rPr lang="en-US" i="1" dirty="0" err="1" smtClean="0"/>
              <a:t>Henryk</a:t>
            </a:r>
            <a:r>
              <a:rPr lang="en-US" i="1" dirty="0" smtClean="0"/>
              <a:t> Sienkiewicz</a:t>
            </a:r>
          </a:p>
          <a:p>
            <a:pPr marL="457200" lvl="1" indent="0">
              <a:buNone/>
            </a:pPr>
            <a:r>
              <a:rPr lang="en-US" sz="2100" dirty="0" smtClean="0"/>
              <a:t>The story of the love that develops between a young Christian woman and a Roman officer who, after meeting her fellow Christians, converts to her religion.</a:t>
            </a:r>
          </a:p>
          <a:p>
            <a:pPr marL="457200" lvl="1" indent="0">
              <a:buNone/>
            </a:pPr>
            <a:endParaRPr lang="en-US" sz="2100" dirty="0" smtClean="0"/>
          </a:p>
          <a:p>
            <a:pPr lvl="1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Sans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Famille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smtClean="0"/>
              <a:t>– </a:t>
            </a:r>
            <a:r>
              <a:rPr lang="en-US" i="1" dirty="0" smtClean="0"/>
              <a:t>Author: </a:t>
            </a:r>
            <a:r>
              <a:rPr lang="en-US" i="1" dirty="0"/>
              <a:t>Hector </a:t>
            </a:r>
            <a:r>
              <a:rPr lang="en-US" i="1" dirty="0" err="1" smtClean="0"/>
              <a:t>Malot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2100" dirty="0"/>
              <a:t>The story tells about an adventurous adventure of </a:t>
            </a:r>
            <a:r>
              <a:rPr lang="en-US" sz="2100" dirty="0" err="1"/>
              <a:t>Rémi</a:t>
            </a:r>
            <a:r>
              <a:rPr lang="en-US" sz="2100" dirty="0"/>
              <a:t> - a boy with no parents, no relatives who live with his adoptive mother in a remote countryside.</a:t>
            </a:r>
            <a:endParaRPr lang="en-US" sz="2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55" y="2913857"/>
            <a:ext cx="232985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8" y="776282"/>
            <a:ext cx="205435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Project Specification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from DOM will be stored in the local storage</a:t>
            </a:r>
          </a:p>
          <a:p>
            <a:r>
              <a:rPr lang="en-US" dirty="0" smtClean="0"/>
              <a:t>The info from the local storage will be displayed in DOM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Joseph Tran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7510" y="2926080"/>
            <a:ext cx="1654628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715793" y="3309257"/>
            <a:ext cx="2447109" cy="17939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Storage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92138" y="3884016"/>
            <a:ext cx="42236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92138" y="4519742"/>
            <a:ext cx="422365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1448" y="3447216"/>
            <a:ext cx="23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 from DOM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1448" y="4542299"/>
            <a:ext cx="235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retrieving from local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Quote Collection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t="6701" r="974" b="7089"/>
          <a:stretch/>
        </p:blipFill>
        <p:spPr>
          <a:xfrm>
            <a:off x="1689463" y="1698172"/>
            <a:ext cx="8786947" cy="43455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Book Collection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7678" r="1818"/>
          <a:stretch/>
        </p:blipFill>
        <p:spPr>
          <a:xfrm>
            <a:off x="3257058" y="1690688"/>
            <a:ext cx="8255674" cy="44026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735950"/>
            <a:ext cx="2418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books in Book Collection page are selected from the New York Times Best Sellers Lists and stored in the local storage and showed on the HTML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Books Searching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7678" r="1930" b="3862"/>
          <a:stretch/>
        </p:blipFill>
        <p:spPr>
          <a:xfrm>
            <a:off x="3405051" y="1567542"/>
            <a:ext cx="8029304" cy="41075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001484" y="1567542"/>
            <a:ext cx="2403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NYT API to retrieve the list of best sellers books. You can choose which ones you love.</a:t>
            </a:r>
          </a:p>
          <a:p>
            <a:endParaRPr lang="en-US" dirty="0" smtClean="0"/>
          </a:p>
          <a:p>
            <a:r>
              <a:rPr lang="en-US" dirty="0" smtClean="0"/>
              <a:t>After selecting, your selected books will be stored in the local storage and showed on the Book Collection page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website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Using:</a:t>
            </a:r>
          </a:p>
          <a:p>
            <a:pPr lvl="1"/>
            <a:r>
              <a:rPr lang="en-US" dirty="0" smtClean="0"/>
              <a:t>JavaScript, HTML, CSS</a:t>
            </a:r>
          </a:p>
          <a:p>
            <a:pPr lvl="1"/>
            <a:r>
              <a:rPr lang="en-US" dirty="0" smtClean="0"/>
              <a:t>Bootstrap 5 CSS</a:t>
            </a:r>
          </a:p>
          <a:p>
            <a:pPr lvl="1"/>
            <a:r>
              <a:rPr lang="en-US" dirty="0" smtClean="0"/>
              <a:t>New York Times Books API</a:t>
            </a:r>
          </a:p>
          <a:p>
            <a:r>
              <a:rPr lang="en-US" dirty="0" smtClean="0"/>
              <a:t>Source code </a:t>
            </a:r>
            <a:r>
              <a:rPr lang="en-US" dirty="0"/>
              <a:t>at https://github.com/ductran67/jscript310B-final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Demo the real website!</a:t>
            </a:r>
          </a:p>
        </p:txBody>
      </p:sp>
    </p:spTree>
    <p:extLst>
      <p:ext uri="{BB962C8B-B14F-4D97-AF65-F5344CB8AC3E}">
        <p14:creationId xmlns:p14="http://schemas.microsoft.com/office/powerpoint/2010/main" val="42199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Next Step for My </a:t>
            </a:r>
            <a:r>
              <a:rPr lang="en-US" dirty="0" smtClean="0">
                <a:solidFill>
                  <a:srgbClr val="0070C0"/>
                </a:solidFill>
              </a:rPr>
              <a:t>Collection website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database (MySQL, SQL Server, MongoDB, etc.) instead of local storage to store data.</a:t>
            </a:r>
          </a:p>
          <a:p>
            <a:r>
              <a:rPr lang="en-US" dirty="0" smtClean="0"/>
              <a:t>Redesign for both PCs and mobile devices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376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Bahnschrift Light SemiCondensed</vt:lpstr>
      <vt:lpstr>Bahnschrift SemiBold</vt:lpstr>
      <vt:lpstr>Book Antiqua</vt:lpstr>
      <vt:lpstr>Calibri</vt:lpstr>
      <vt:lpstr>Calibri Light</vt:lpstr>
      <vt:lpstr>Office Theme</vt:lpstr>
      <vt:lpstr>My Collection Website</vt:lpstr>
      <vt:lpstr>My Collection contains</vt:lpstr>
      <vt:lpstr>My Collection contains</vt:lpstr>
      <vt:lpstr>Project Specification</vt:lpstr>
      <vt:lpstr>Quote Collection page</vt:lpstr>
      <vt:lpstr>Book Collection page</vt:lpstr>
      <vt:lpstr>Books Searching page</vt:lpstr>
      <vt:lpstr>My Collection website</vt:lpstr>
      <vt:lpstr>Next Step for My Collection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Collection Website</dc:title>
  <dc:creator>THINKPAD</dc:creator>
  <cp:lastModifiedBy>THINKPAD</cp:lastModifiedBy>
  <cp:revision>43</cp:revision>
  <dcterms:created xsi:type="dcterms:W3CDTF">2022-03-22T20:21:21Z</dcterms:created>
  <dcterms:modified xsi:type="dcterms:W3CDTF">2022-03-25T01:06:40Z</dcterms:modified>
</cp:coreProperties>
</file>