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85424-E52D-4C27-95E7-BEFE3A48CBED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F427B-AC53-4A2A-AFAE-9D1C4E2E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1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3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9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3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0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5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1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6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7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7615-AB8F-4B3F-A47F-5AF956CE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ajy.com/8-life-changing-lessons-to-learn-from-lord-krishna/" TargetMode="External"/><Relationship Id="rId2" Type="http://schemas.openxmlformats.org/officeDocument/2006/relationships/hyperlink" Target="https://www.invajy.com/helen-keller-quot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ctran67/jscript310B-final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My Collection Website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final project for JScript 310B Class</a:t>
            </a:r>
          </a:p>
          <a:p>
            <a:r>
              <a:rPr lang="en-US" dirty="0" smtClean="0"/>
              <a:t>From 1-20-2022 to 3-24-2022</a:t>
            </a:r>
          </a:p>
          <a:p>
            <a:r>
              <a:rPr lang="en-US" i="1" dirty="0" smtClean="0"/>
              <a:t>Author: Joseph Tran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149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My Collection contains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“Quote Collection” collects all </a:t>
            </a:r>
            <a:r>
              <a:rPr lang="en-US" dirty="0" smtClean="0"/>
              <a:t>my favorite quotes. For example: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SemiBold" panose="020B0502040204020203" pitchFamily="34" charset="0"/>
              </a:rPr>
              <a:t>“The best and most beautiful things in this world cannot be seen or even heard, but must be felt with the heart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Bahnschrift SemiBold" panose="020B0502040204020203" pitchFamily="34" charset="0"/>
              </a:rPr>
              <a:t>.”</a:t>
            </a:r>
          </a:p>
          <a:p>
            <a:pPr marL="457200" lvl="1" indent="0" algn="r">
              <a:buNone/>
            </a:pPr>
            <a:r>
              <a:rPr lang="en-US" b="1" i="1" dirty="0">
                <a:hlinkClick r:id="rId2"/>
              </a:rPr>
              <a:t>Helen </a:t>
            </a:r>
            <a:r>
              <a:rPr lang="en-US" b="1" i="1" dirty="0" smtClean="0">
                <a:hlinkClick r:id="rId2"/>
              </a:rPr>
              <a:t>Keller</a:t>
            </a:r>
            <a:endParaRPr lang="en-US" b="1" i="1" dirty="0" smtClean="0"/>
          </a:p>
          <a:p>
            <a:pPr lvl="1"/>
            <a:endParaRPr lang="en-US" b="1" dirty="0"/>
          </a:p>
          <a:p>
            <a:pPr lvl="1"/>
            <a:r>
              <a:rPr lang="en-US" dirty="0">
                <a:solidFill>
                  <a:srgbClr val="FF0000"/>
                </a:solidFill>
                <a:latin typeface="Bahnschrift SemiBold" panose="020B0502040204020203" pitchFamily="34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Bahnschrift SemiBold" panose="020B0502040204020203" pitchFamily="34" charset="0"/>
                <a:hlinkClick r:id="rId3"/>
              </a:rPr>
              <a:t>Life teaches</a:t>
            </a:r>
            <a:r>
              <a:rPr lang="en-US" dirty="0">
                <a:solidFill>
                  <a:srgbClr val="FF0000"/>
                </a:solidFill>
                <a:latin typeface="Bahnschrift SemiBold" panose="020B0502040204020203" pitchFamily="34" charset="0"/>
              </a:rPr>
              <a:t> you a new lesson every day, if you are attentive enough in the class of life</a:t>
            </a:r>
            <a:r>
              <a:rPr lang="en-US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.”</a:t>
            </a:r>
          </a:p>
          <a:p>
            <a:pPr marL="457200" lvl="1" indent="0" algn="r">
              <a:buNone/>
            </a:pPr>
            <a:r>
              <a:rPr lang="en-US" b="1" i="1" dirty="0" err="1" smtClean="0"/>
              <a:t>Invajy</a:t>
            </a:r>
            <a:endParaRPr lang="en-US" i="1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Joseph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My Collection contains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“Book Collection” collects all m</a:t>
            </a:r>
            <a:r>
              <a:rPr lang="en-US" dirty="0" smtClean="0"/>
              <a:t>y favorite books:</a:t>
            </a:r>
          </a:p>
          <a:p>
            <a:pPr lvl="1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Quo Vadis </a:t>
            </a:r>
            <a:r>
              <a:rPr lang="en-US" dirty="0" smtClean="0"/>
              <a:t>– </a:t>
            </a:r>
            <a:r>
              <a:rPr lang="en-US" i="1" dirty="0" smtClean="0"/>
              <a:t>Author: </a:t>
            </a:r>
            <a:r>
              <a:rPr lang="en-US" i="1" dirty="0" err="1" smtClean="0"/>
              <a:t>Henryk</a:t>
            </a:r>
            <a:r>
              <a:rPr lang="en-US" i="1" dirty="0" smtClean="0"/>
              <a:t> Sienkiewicz</a:t>
            </a:r>
          </a:p>
          <a:p>
            <a:pPr marL="457200" lvl="1" indent="0">
              <a:buNone/>
            </a:pPr>
            <a:r>
              <a:rPr lang="en-US" i="1" dirty="0" smtClean="0"/>
              <a:t>(a famous Polish writer in the turn of the 20</a:t>
            </a:r>
            <a:r>
              <a:rPr lang="en-US" i="1" baseline="30000" dirty="0" smtClean="0"/>
              <a:t>th</a:t>
            </a:r>
            <a:r>
              <a:rPr lang="en-US" i="1" dirty="0" smtClean="0"/>
              <a:t> century)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Sans </a:t>
            </a:r>
            <a:r>
              <a:rPr lang="en-US" sz="3600" dirty="0" err="1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Famille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dirty="0" smtClean="0"/>
              <a:t>– </a:t>
            </a:r>
            <a:r>
              <a:rPr lang="en-US" i="1" dirty="0" smtClean="0"/>
              <a:t>Author: </a:t>
            </a:r>
            <a:r>
              <a:rPr lang="en-US" i="1" dirty="0"/>
              <a:t>Hector </a:t>
            </a:r>
            <a:r>
              <a:rPr lang="en-US" i="1" dirty="0" err="1" smtClean="0"/>
              <a:t>Malot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i="1" dirty="0" smtClean="0"/>
              <a:t>			(a popular French writer in the 19</a:t>
            </a:r>
            <a:r>
              <a:rPr lang="en-US" i="1" baseline="30000" dirty="0" smtClean="0"/>
              <a:t>th</a:t>
            </a:r>
            <a:r>
              <a:rPr lang="en-US" i="1" dirty="0" smtClean="0"/>
              <a:t> century)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855" y="2913857"/>
            <a:ext cx="2329850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690688"/>
            <a:ext cx="205435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Project Specification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data from DOM will be stored in the local storage</a:t>
            </a:r>
          </a:p>
          <a:p>
            <a:r>
              <a:rPr lang="en-US" dirty="0" smtClean="0"/>
              <a:t>The info from the local storage will be displayed in DOM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Joseph Tran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37510" y="2926080"/>
            <a:ext cx="1654628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715793" y="3309257"/>
            <a:ext cx="2447109" cy="179396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Storage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92138" y="3884016"/>
            <a:ext cx="422365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92138" y="4519742"/>
            <a:ext cx="422365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1448" y="3447216"/>
            <a:ext cx="235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data from DOM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91448" y="4542299"/>
            <a:ext cx="235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retrieving from local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Quote Collection page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" t="6701" r="974" b="7089"/>
          <a:stretch/>
        </p:blipFill>
        <p:spPr>
          <a:xfrm>
            <a:off x="1689463" y="1698172"/>
            <a:ext cx="8786947" cy="434557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Book Collection page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" t="7678" r="1818"/>
          <a:stretch/>
        </p:blipFill>
        <p:spPr>
          <a:xfrm>
            <a:off x="3257058" y="1690688"/>
            <a:ext cx="8255674" cy="440267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735950"/>
            <a:ext cx="2418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books in Book Collection page are selected from the New York Times Best Sellers Lists and stored in the local storage and showed on the HTML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Books Searching page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" t="7678" r="1930" b="3862"/>
          <a:stretch/>
        </p:blipFill>
        <p:spPr>
          <a:xfrm>
            <a:off x="3405051" y="1567542"/>
            <a:ext cx="8029304" cy="410758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1001484" y="1567542"/>
            <a:ext cx="24035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NYT API to retrieve the list of best sellers books from their data and choosing which ones you love.</a:t>
            </a:r>
          </a:p>
          <a:p>
            <a:endParaRPr lang="en-US" dirty="0" smtClean="0"/>
          </a:p>
          <a:p>
            <a:r>
              <a:rPr lang="en-US" dirty="0" smtClean="0"/>
              <a:t>After selecting, your selected books will be stored in the local storage and showed on the Book Collection page immediately.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My Collection website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Using:</a:t>
            </a:r>
          </a:p>
          <a:p>
            <a:pPr lvl="1"/>
            <a:r>
              <a:rPr lang="en-US" dirty="0" smtClean="0"/>
              <a:t>JavaScript, HTML, CSS</a:t>
            </a:r>
          </a:p>
          <a:p>
            <a:pPr lvl="1"/>
            <a:r>
              <a:rPr lang="en-US" dirty="0" smtClean="0"/>
              <a:t>Bootstrap 5 CSS</a:t>
            </a:r>
          </a:p>
          <a:p>
            <a:pPr lvl="1"/>
            <a:r>
              <a:rPr lang="en-US" dirty="0" smtClean="0"/>
              <a:t>New York Times Books API</a:t>
            </a:r>
          </a:p>
          <a:p>
            <a:r>
              <a:rPr lang="en-US" dirty="0" smtClean="0"/>
              <a:t>Source code in </a:t>
            </a:r>
            <a:r>
              <a:rPr lang="en-US" dirty="0" smtClean="0">
                <a:hlinkClick r:id="rId2"/>
              </a:rPr>
              <a:t>https://github.com/ductran67/jscript310B-final.git</a:t>
            </a:r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6000" dirty="0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Demo the real website!</a:t>
            </a:r>
          </a:p>
        </p:txBody>
      </p:sp>
    </p:spTree>
    <p:extLst>
      <p:ext uri="{BB962C8B-B14F-4D97-AF65-F5344CB8AC3E}">
        <p14:creationId xmlns:p14="http://schemas.microsoft.com/office/powerpoint/2010/main" val="42199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Thank you.</a:t>
            </a:r>
            <a:endParaRPr lang="en-US" sz="80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Joseph Tran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294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Bahnschrift Light SemiCondensed</vt:lpstr>
      <vt:lpstr>Bahnschrift SemiBold</vt:lpstr>
      <vt:lpstr>Calibri</vt:lpstr>
      <vt:lpstr>Calibri Light</vt:lpstr>
      <vt:lpstr>Office Theme</vt:lpstr>
      <vt:lpstr>My Collection Website</vt:lpstr>
      <vt:lpstr>My Collection contains</vt:lpstr>
      <vt:lpstr>My Collection contains</vt:lpstr>
      <vt:lpstr>Project Specification</vt:lpstr>
      <vt:lpstr>Quote Collection page</vt:lpstr>
      <vt:lpstr>Book Collection page</vt:lpstr>
      <vt:lpstr>Books Searching page</vt:lpstr>
      <vt:lpstr>My Collection website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Collection Website</dc:title>
  <dc:creator>THINKPAD</dc:creator>
  <cp:lastModifiedBy>THINKPAD</cp:lastModifiedBy>
  <cp:revision>33</cp:revision>
  <dcterms:created xsi:type="dcterms:W3CDTF">2022-03-22T20:21:21Z</dcterms:created>
  <dcterms:modified xsi:type="dcterms:W3CDTF">2022-03-23T00:03:38Z</dcterms:modified>
</cp:coreProperties>
</file>