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59E754-0D48-4900-B3B2-F9A669134A3D}">
  <a:tblStyle styleId="{0859E754-0D48-4900-B3B2-F9A669134A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e827180dd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0e827180d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827180dd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10e827180d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827180d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0e827180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827180d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0e827180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380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e827180dd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0e827180d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/>
        </p:nvSpPr>
        <p:spPr>
          <a:xfrm>
            <a:off x="413012" y="2296727"/>
            <a:ext cx="73425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4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Xây</a:t>
            </a:r>
            <a:r>
              <a:rPr lang="en-US" sz="4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dựng</a:t>
            </a:r>
            <a:r>
              <a:rPr lang="en-US" sz="4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trang</a:t>
            </a:r>
            <a:r>
              <a:rPr lang="en-US" sz="4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web </a:t>
            </a:r>
            <a:r>
              <a:rPr lang="en-US" sz="4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bán</a:t>
            </a:r>
            <a:r>
              <a:rPr lang="en-US" sz="4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hàng</a:t>
            </a:r>
            <a:r>
              <a:rPr lang="en-US" sz="4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trực</a:t>
            </a:r>
            <a:r>
              <a:rPr lang="en-US" sz="4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tuyến</a:t>
            </a:r>
            <a:r>
              <a:rPr lang="en-US" sz="4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4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với</a:t>
            </a:r>
            <a:r>
              <a:rPr lang="en-US" sz="44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PHP</a:t>
            </a:r>
            <a:endParaRPr sz="1100" dirty="0"/>
          </a:p>
        </p:txBody>
      </p:sp>
      <p:sp>
        <p:nvSpPr>
          <p:cNvPr id="56" name="Google Shape;56;p11"/>
          <p:cNvSpPr txBox="1"/>
          <p:nvPr/>
        </p:nvSpPr>
        <p:spPr>
          <a:xfrm>
            <a:off x="355601" y="1524354"/>
            <a:ext cx="7638025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Công</a:t>
            </a:r>
            <a:r>
              <a:rPr lang="en-US" sz="2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nghệ</a:t>
            </a:r>
            <a:r>
              <a:rPr lang="en-US" sz="2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web </a:t>
            </a:r>
            <a:r>
              <a:rPr lang="en-US" sz="28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và</a:t>
            </a:r>
            <a:r>
              <a:rPr lang="en-US" sz="2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dịch</a:t>
            </a:r>
            <a:r>
              <a:rPr lang="en-US" sz="2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vụ</a:t>
            </a:r>
            <a:r>
              <a:rPr lang="en-US" sz="2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trực</a:t>
            </a:r>
            <a:r>
              <a:rPr lang="en-US" sz="2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tuyến</a:t>
            </a:r>
            <a:r>
              <a:rPr lang="en-US" sz="28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IT4409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28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28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28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56;p11">
            <a:extLst>
              <a:ext uri="{FF2B5EF4-FFF2-40B4-BE49-F238E27FC236}">
                <a16:creationId xmlns:a16="http://schemas.microsoft.com/office/drawing/2014/main" id="{9AF66C29-DAAA-4C9E-BA08-C3868D5D3D80}"/>
              </a:ext>
            </a:extLst>
          </p:cNvPr>
          <p:cNvSpPr txBox="1"/>
          <p:nvPr/>
        </p:nvSpPr>
        <p:spPr>
          <a:xfrm>
            <a:off x="606323" y="4200885"/>
            <a:ext cx="4766126" cy="172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16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GVHD: </a:t>
            </a:r>
            <a:r>
              <a:rPr lang="en-US" sz="16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PGS. TS. </a:t>
            </a:r>
            <a:r>
              <a:rPr lang="en-US" sz="16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Đào</a:t>
            </a:r>
            <a:r>
              <a:rPr lang="en-US" sz="16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Trung</a:t>
            </a:r>
            <a:r>
              <a:rPr lang="en-US" sz="16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Kiên</a:t>
            </a:r>
            <a:endParaRPr lang="en-US" sz="1600"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1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16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16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endParaRPr sz="1600" b="0" i="0" u="none" strike="noStrike" cap="none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Giới thiệu đề tài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Thương mại điện tử là một xu hướng kinh doanh mới đang thống lĩnh thị trường.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Đặc biệt, trong thời kì giãn cách xã hội do dịch bệnh, thương mại điện tử càng chứng minh vị thế thống trị của nó trên thị trường</a:t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350" y="3017724"/>
            <a:ext cx="6829302" cy="292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Phân tích đề bài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,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 user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admin (admin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CSDL)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,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Công nghệ sử dụng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l="3012" t="18060" r="3125" b="20381"/>
          <a:stretch/>
        </p:blipFill>
        <p:spPr>
          <a:xfrm>
            <a:off x="3543300" y="1089113"/>
            <a:ext cx="2057400" cy="14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223" y="3082525"/>
            <a:ext cx="2107551" cy="111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2916" y="4853375"/>
            <a:ext cx="2298160" cy="129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Phân công công việc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89" name="Google Shape;89;p15"/>
          <p:cNvGraphicFramePr/>
          <p:nvPr/>
        </p:nvGraphicFramePr>
        <p:xfrm>
          <a:off x="883150" y="2292538"/>
          <a:ext cx="7377700" cy="2517400"/>
        </p:xfrm>
        <a:graphic>
          <a:graphicData uri="http://schemas.openxmlformats.org/drawingml/2006/table">
            <a:tbl>
              <a:tblPr>
                <a:noFill/>
                <a:tableStyleId>{0859E754-0D48-4900-B3B2-F9A669134A3D}</a:tableStyleId>
              </a:tblPr>
              <a:tblGrid>
                <a:gridCol w="368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3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Thiết kế giao diện, màn hình (Front-end)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Nguyễn Văn Phúc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Trịnh Minh Tuấn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3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Cào dữ liệu, xây dựng CSDL, thiết kế chức năng (Back-end)</a:t>
                      </a:r>
                      <a:endParaRPr sz="2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Trần Đình Đức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Trịnh Xuân Tùng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Phân tích ca sử dụng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820" y="920014"/>
            <a:ext cx="6052359" cy="518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670B3-0887-4947-B154-07DE18007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28" y="1546026"/>
            <a:ext cx="5693544" cy="37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3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Thiết kế cơ sở dữ liệu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58" y="715237"/>
            <a:ext cx="7599083" cy="542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endParaRPr lang="en-US" sz="20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admin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giỏ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endParaRPr lang="en-US" sz="20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265</Words>
  <Application>Microsoft Office PowerPoint</Application>
  <PresentationFormat>On-screen Show (4:3)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Calibri</vt:lpstr>
      <vt:lpstr>Arial</vt:lpstr>
      <vt:lpstr>Office Theme</vt:lpstr>
      <vt:lpstr>PowerPoint Presentation</vt:lpstr>
      <vt:lpstr>Giới thiệu đề tài</vt:lpstr>
      <vt:lpstr>Phân tích đề bài</vt:lpstr>
      <vt:lpstr>Công nghệ sử dụng</vt:lpstr>
      <vt:lpstr>Phân công công việc</vt:lpstr>
      <vt:lpstr>Phân tích ca sử dụng</vt:lpstr>
      <vt:lpstr>Cấu trúc thư mục</vt:lpstr>
      <vt:lpstr>Thiết kế cơ sở dữ liệu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Tran Dinh Duc 20173022</cp:lastModifiedBy>
  <cp:revision>7</cp:revision>
  <dcterms:modified xsi:type="dcterms:W3CDTF">2022-01-17T02:34:12Z</dcterms:modified>
</cp:coreProperties>
</file>