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  <a:endParaRPr lang="en-US" sz="23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  <a:endParaRPr lang="en-US" sz="2300"/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43</cp:revision>
  <dcterms:created xsi:type="dcterms:W3CDTF">2016-12-04T02:56:17Z</dcterms:created>
  <dcterms:modified xsi:type="dcterms:W3CDTF">2016-12-07T16:40:53Z</dcterms:modified>
</cp:coreProperties>
</file>