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57868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482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95</cp:revision>
  <dcterms:created xsi:type="dcterms:W3CDTF">2016-12-04T02:56:17Z</dcterms:created>
  <dcterms:modified xsi:type="dcterms:W3CDTF">2016-12-15T04:21:12Z</dcterms:modified>
</cp:coreProperties>
</file>