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Sheet3!$M$23</c:f>
              <c:strCache>
                <c:ptCount val="1"/>
                <c:pt idx="0">
                  <c:v>F</c:v>
                </c:pt>
              </c:strCache>
            </c:strRef>
          </c:tx>
          <c:spPr>
            <a:pattFill prst="ltDn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Sheet3!$L$24:$L$28</c:f>
              <c:strCache>
                <c:ptCount val="5"/>
                <c:pt idx="0">
                  <c:v>min_df=1</c:v>
                </c:pt>
                <c:pt idx="1">
                  <c:v>min_df=2</c:v>
                </c:pt>
                <c:pt idx="2">
                  <c:v>min_df=3</c:v>
                </c:pt>
                <c:pt idx="3">
                  <c:v>min_df=4</c:v>
                </c:pt>
                <c:pt idx="4">
                  <c:v>min_df=5</c:v>
                </c:pt>
              </c:strCache>
            </c:strRef>
          </c:cat>
          <c:val>
            <c:numRef>
              <c:f>Sheet3!$M$24:$M$28</c:f>
              <c:numCache>
                <c:formatCode>General</c:formatCode>
                <c:ptCount val="5"/>
                <c:pt idx="0">
                  <c:v>65.055476005974597</c:v>
                </c:pt>
                <c:pt idx="1">
                  <c:v>65.591827604229209</c:v>
                </c:pt>
                <c:pt idx="2">
                  <c:v>65.7958359102266</c:v>
                </c:pt>
                <c:pt idx="3">
                  <c:v>65.619721318882796</c:v>
                </c:pt>
                <c:pt idx="4">
                  <c:v>64.916616117245795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B4-4CDA-9B8F-A4A658ADB796}"/>
            </c:ext>
          </c:extLst>
        </c:ser>
        <c:ser>
          <c:idx val="1"/>
          <c:order val="1"/>
          <c:tx>
            <c:strRef>
              <c:f>Sheet3!$N$23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Sheet3!$L$24:$L$28</c:f>
              <c:strCache>
                <c:ptCount val="5"/>
                <c:pt idx="0">
                  <c:v>min_df=1</c:v>
                </c:pt>
                <c:pt idx="1">
                  <c:v>min_df=2</c:v>
                </c:pt>
                <c:pt idx="2">
                  <c:v>min_df=3</c:v>
                </c:pt>
                <c:pt idx="3">
                  <c:v>min_df=4</c:v>
                </c:pt>
                <c:pt idx="4">
                  <c:v>min_df=5</c:v>
                </c:pt>
              </c:strCache>
            </c:strRef>
          </c:cat>
          <c:val>
            <c:numRef>
              <c:f>Sheet3!$N$24:$N$28</c:f>
              <c:numCache>
                <c:formatCode>General</c:formatCode>
                <c:ptCount val="5"/>
                <c:pt idx="0">
                  <c:v>65.229300139581397</c:v>
                </c:pt>
                <c:pt idx="1">
                  <c:v>67.261564577485203</c:v>
                </c:pt>
                <c:pt idx="2">
                  <c:v>67.315332754780002</c:v>
                </c:pt>
                <c:pt idx="3">
                  <c:v>66.7141028723575</c:v>
                </c:pt>
                <c:pt idx="4">
                  <c:v>65.788814941824199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B4-4CDA-9B8F-A4A658ADB7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5654480"/>
        <c:axId val="375648248"/>
      </c:barChart>
      <c:catAx>
        <c:axId val="37565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48248"/>
        <c:crosses val="autoZero"/>
        <c:auto val="1"/>
        <c:lblAlgn val="ctr"/>
        <c:lblOffset val="100"/>
        <c:noMultiLvlLbl val="0"/>
      </c:catAx>
      <c:valAx>
        <c:axId val="375648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ysClr val="windowText" lastClr="000000"/>
                    </a:solidFill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5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Sheet3!$C$20:$C$24</c:f>
              <c:strCache>
                <c:ptCount val="5"/>
                <c:pt idx="0">
                  <c:v>Unigram</c:v>
                </c:pt>
                <c:pt idx="1">
                  <c:v>Bigram</c:v>
                </c:pt>
                <c:pt idx="2">
                  <c:v>Trigram</c:v>
                </c:pt>
                <c:pt idx="3">
                  <c:v>4-gram</c:v>
                </c:pt>
                <c:pt idx="4">
                  <c:v>5-gram</c:v>
                </c:pt>
              </c:strCache>
            </c:strRef>
          </c:cat>
          <c:val>
            <c:numRef>
              <c:f>Sheet3!$D$20:$D$24</c:f>
              <c:numCache>
                <c:formatCode>General</c:formatCode>
                <c:ptCount val="5"/>
                <c:pt idx="0">
                  <c:v>67.315332754780002</c:v>
                </c:pt>
                <c:pt idx="1">
                  <c:v>67.7726958862266</c:v>
                </c:pt>
                <c:pt idx="2">
                  <c:v>67.868942965653204</c:v>
                </c:pt>
                <c:pt idx="3">
                  <c:v>67.961736446250001</c:v>
                </c:pt>
                <c:pt idx="4">
                  <c:v>67.858342312102408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20-4229-ACD8-9E613C6BF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4687072"/>
        <c:axId val="334687400"/>
      </c:barChart>
      <c:catAx>
        <c:axId val="334687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687400"/>
        <c:crosses val="autoZero"/>
        <c:auto val="1"/>
        <c:lblAlgn val="ctr"/>
        <c:lblOffset val="100"/>
        <c:noMultiLvlLbl val="0"/>
      </c:catAx>
      <c:valAx>
        <c:axId val="334687400"/>
        <c:scaling>
          <c:orientation val="minMax"/>
          <c:max val="68.2"/>
          <c:min val="6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ysClr val="windowText" lastClr="000000"/>
                    </a:solidFill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68707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0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5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3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8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3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1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0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1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F161B-FF7E-4ABE-89D0-93661BD281E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3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1357201" y="1055077"/>
            <a:ext cx="7392904" cy="4477705"/>
            <a:chOff x="1357201" y="1113183"/>
            <a:chExt cx="7014196" cy="4419599"/>
          </a:xfrm>
        </p:grpSpPr>
        <p:grpSp>
          <p:nvGrpSpPr>
            <p:cNvPr id="78" name="Group 77"/>
            <p:cNvGrpSpPr/>
            <p:nvPr/>
          </p:nvGrpSpPr>
          <p:grpSpPr>
            <a:xfrm>
              <a:off x="1364923" y="1113183"/>
              <a:ext cx="6983946" cy="4419599"/>
              <a:chOff x="1364923" y="1113183"/>
              <a:chExt cx="6983946" cy="4419599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809380" y="1527311"/>
                <a:ext cx="5539489" cy="3793439"/>
                <a:chOff x="1431154" y="1805607"/>
                <a:chExt cx="5539489" cy="3793439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431154" y="1805607"/>
                  <a:ext cx="5539489" cy="3793439"/>
                  <a:chOff x="2623850" y="1977885"/>
                  <a:chExt cx="5539489" cy="3793439"/>
                </a:xfrm>
              </p:grpSpPr>
              <p:cxnSp>
                <p:nvCxnSpPr>
                  <p:cNvPr id="6" name="Straight Connector 5"/>
                  <p:cNvCxnSpPr>
                    <a:stCxn id="79" idx="1"/>
                  </p:cNvCxnSpPr>
                  <p:nvPr/>
                </p:nvCxnSpPr>
                <p:spPr>
                  <a:xfrm flipV="1">
                    <a:off x="2623850" y="3770244"/>
                    <a:ext cx="5539489" cy="331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Flowchart: Connector 9"/>
                  <p:cNvSpPr/>
                  <p:nvPr/>
                </p:nvSpPr>
                <p:spPr>
                  <a:xfrm>
                    <a:off x="3594652" y="2594112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Flowchart: Connector 10"/>
                  <p:cNvSpPr/>
                  <p:nvPr/>
                </p:nvSpPr>
                <p:spPr>
                  <a:xfrm>
                    <a:off x="4664762" y="3099352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Flowchart: Connector 11"/>
                  <p:cNvSpPr/>
                  <p:nvPr/>
                </p:nvSpPr>
                <p:spPr>
                  <a:xfrm>
                    <a:off x="3425686" y="3315527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Flowchart: Connector 12"/>
                  <p:cNvSpPr/>
                  <p:nvPr/>
                </p:nvSpPr>
                <p:spPr>
                  <a:xfrm>
                    <a:off x="4724399" y="1977887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Flowchart: Connector 13"/>
                  <p:cNvSpPr/>
                  <p:nvPr/>
                </p:nvSpPr>
                <p:spPr>
                  <a:xfrm>
                    <a:off x="7255565" y="3395041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Flowchart: Connector 14"/>
                  <p:cNvSpPr/>
                  <p:nvPr/>
                </p:nvSpPr>
                <p:spPr>
                  <a:xfrm>
                    <a:off x="5910469" y="1996109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Flowchart: Connector 15"/>
                  <p:cNvSpPr/>
                  <p:nvPr/>
                </p:nvSpPr>
                <p:spPr>
                  <a:xfrm>
                    <a:off x="5652051" y="3178866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Flowchart: Connector 16"/>
                  <p:cNvSpPr/>
                  <p:nvPr/>
                </p:nvSpPr>
                <p:spPr>
                  <a:xfrm>
                    <a:off x="6423991" y="2471529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Flowchart: Connector 17"/>
                  <p:cNvSpPr/>
                  <p:nvPr/>
                </p:nvSpPr>
                <p:spPr>
                  <a:xfrm>
                    <a:off x="3515138" y="4750906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Flowchart: Connector 18"/>
                  <p:cNvSpPr/>
                  <p:nvPr/>
                </p:nvSpPr>
                <p:spPr>
                  <a:xfrm>
                    <a:off x="3831532" y="553278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Flowchart: Connector 19"/>
                  <p:cNvSpPr/>
                  <p:nvPr/>
                </p:nvSpPr>
                <p:spPr>
                  <a:xfrm>
                    <a:off x="5357189" y="5612297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Flowchart: Connector 20"/>
                  <p:cNvSpPr/>
                  <p:nvPr/>
                </p:nvSpPr>
                <p:spPr>
                  <a:xfrm>
                    <a:off x="6028821" y="4145218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Flowchart: Connector 21"/>
                  <p:cNvSpPr/>
                  <p:nvPr/>
                </p:nvSpPr>
                <p:spPr>
                  <a:xfrm>
                    <a:off x="4883426" y="4101548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Flowchart: Connector 22"/>
                  <p:cNvSpPr/>
                  <p:nvPr/>
                </p:nvSpPr>
                <p:spPr>
                  <a:xfrm>
                    <a:off x="7345016" y="4485862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Flowchart: Connector 23"/>
                  <p:cNvSpPr/>
                  <p:nvPr/>
                </p:nvSpPr>
                <p:spPr>
                  <a:xfrm rot="2700000">
                    <a:off x="6218455" y="4982820"/>
                    <a:ext cx="174930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lowchart: Connector 25"/>
                  <p:cNvSpPr/>
                  <p:nvPr/>
                </p:nvSpPr>
                <p:spPr>
                  <a:xfrm>
                    <a:off x="4448501" y="5131906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Flowchart: Connector 26"/>
                  <p:cNvSpPr/>
                  <p:nvPr/>
                </p:nvSpPr>
                <p:spPr>
                  <a:xfrm>
                    <a:off x="3414088" y="406510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Flowchart: Connector 27"/>
                  <p:cNvSpPr/>
                  <p:nvPr/>
                </p:nvSpPr>
                <p:spPr>
                  <a:xfrm>
                    <a:off x="7512323" y="5324061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Flowchart: Connector 28"/>
                  <p:cNvSpPr/>
                  <p:nvPr/>
                </p:nvSpPr>
                <p:spPr>
                  <a:xfrm>
                    <a:off x="4883425" y="475090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Flowchart: Connector 29"/>
                  <p:cNvSpPr/>
                  <p:nvPr/>
                </p:nvSpPr>
                <p:spPr>
                  <a:xfrm>
                    <a:off x="3251747" y="1977885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lowchart: Connector 30"/>
                  <p:cNvSpPr/>
                  <p:nvPr/>
                </p:nvSpPr>
                <p:spPr>
                  <a:xfrm>
                    <a:off x="7335078" y="2221023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lowchart: Connector 31"/>
                  <p:cNvSpPr/>
                  <p:nvPr/>
                </p:nvSpPr>
                <p:spPr>
                  <a:xfrm>
                    <a:off x="3584713" y="2547735"/>
                    <a:ext cx="3987250" cy="2488096"/>
                  </a:xfrm>
                  <a:prstGeom prst="flowChartConnector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481469" y="3165615"/>
                  <a:ext cx="432350" cy="4323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697644" y="2948612"/>
                  <a:ext cx="627254" cy="6272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967426" y="2738979"/>
                  <a:ext cx="861457" cy="86145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270243" y="2581676"/>
                  <a:ext cx="1008849" cy="10088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3621968" y="2457435"/>
                  <a:ext cx="1151854" cy="11518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4025596" y="2387004"/>
                  <a:ext cx="1203521" cy="12035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4468047" y="2355290"/>
                  <a:ext cx="1264215" cy="126421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4989849" y="2428940"/>
                  <a:ext cx="1198607" cy="11986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644336" y="2633818"/>
                  <a:ext cx="647381" cy="64738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/>
              <p:cNvCxnSpPr/>
              <p:nvPr/>
            </p:nvCxnSpPr>
            <p:spPr>
              <a:xfrm>
                <a:off x="1417983" y="1113183"/>
                <a:ext cx="62235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364923" y="5532782"/>
                <a:ext cx="62235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1396980" y="2040832"/>
                <a:ext cx="1389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Lớp Âm (Negative)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417983" y="3977163"/>
                <a:ext cx="13235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Lớp Dương (Positive)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198275" y="2261961"/>
                <a:ext cx="14739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False Positive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359038" y="3954788"/>
                <a:ext cx="14739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True Positive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223110" y="1172483"/>
                <a:ext cx="162826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True Negative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975512" y="5009086"/>
                <a:ext cx="1624609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False Negative</a:t>
                </a: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2809380" y="1113183"/>
              <a:ext cx="5562017" cy="44195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1357201" y="3322950"/>
              <a:ext cx="62235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56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D02ABE6-9D3F-4707-A821-2C1041FFD3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951558"/>
              </p:ext>
            </p:extLst>
          </p:nvPr>
        </p:nvGraphicFramePr>
        <p:xfrm>
          <a:off x="844063" y="240499"/>
          <a:ext cx="10564836" cy="6340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90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6A9FA01-BF0E-4155-A63F-9DF2071102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565963"/>
              </p:ext>
            </p:extLst>
          </p:nvPr>
        </p:nvGraphicFramePr>
        <p:xfrm>
          <a:off x="1308295" y="365760"/>
          <a:ext cx="9855086" cy="5957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87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20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Nguyen Duc</dc:creator>
  <cp:lastModifiedBy>Tri Nguyen Duc</cp:lastModifiedBy>
  <cp:revision>37</cp:revision>
  <dcterms:created xsi:type="dcterms:W3CDTF">2016-12-04T02:56:17Z</dcterms:created>
  <dcterms:modified xsi:type="dcterms:W3CDTF">2016-12-05T10:17:32Z</dcterms:modified>
</cp:coreProperties>
</file>