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6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Sheet2!$J$17</c:f>
              <c:strCache>
                <c:ptCount val="1"/>
                <c:pt idx="0">
                  <c:v>Đặc trưng cơ bản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Sheet2!$J$18:$J$21</c:f>
              <c:numCache>
                <c:formatCode>General</c:formatCode>
                <c:ptCount val="4"/>
                <c:pt idx="0">
                  <c:v>67.961736446250001</c:v>
                </c:pt>
                <c:pt idx="1">
                  <c:v>69.167660186961101</c:v>
                </c:pt>
                <c:pt idx="2">
                  <c:v>70.047152275260302</c:v>
                </c:pt>
                <c:pt idx="3">
                  <c:v>69.986807138885993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F-47CC-96BE-9F0EBA3D7C7D}"/>
            </c:ext>
          </c:extLst>
        </c:ser>
        <c:ser>
          <c:idx val="1"/>
          <c:order val="1"/>
          <c:tx>
            <c:strRef>
              <c:f>Sheet2!$K$17</c:f>
              <c:strCache>
                <c:ptCount val="1"/>
                <c:pt idx="0">
                  <c:v>Đặc trưng cơ bản + SO-CAL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Sheet2!$K$18:$K$21</c:f>
              <c:numCache>
                <c:formatCode>General</c:formatCode>
                <c:ptCount val="4"/>
                <c:pt idx="0">
                  <c:v>68.2747585114667</c:v>
                </c:pt>
                <c:pt idx="1">
                  <c:v>70.033995487667298</c:v>
                </c:pt>
                <c:pt idx="2">
                  <c:v>70.742754403914503</c:v>
                </c:pt>
                <c:pt idx="3">
                  <c:v>70.59631712177719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F-47CC-96BE-9F0EBA3D7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97024"/>
        <c:axId val="416496696"/>
      </c:barChart>
      <c:catAx>
        <c:axId val="41649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6696"/>
        <c:crosses val="autoZero"/>
        <c:auto val="1"/>
        <c:lblAlgn val="ctr"/>
        <c:lblOffset val="100"/>
        <c:noMultiLvlLbl val="0"/>
      </c:catAx>
      <c:valAx>
        <c:axId val="41649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Sheet4!$I$12:$I$19</c:f>
              <c:numCache>
                <c:formatCode>General</c:formatCode>
                <c:ptCount val="8"/>
                <c:pt idx="0">
                  <c:v>64.719082588178296</c:v>
                </c:pt>
                <c:pt idx="1">
                  <c:v>64.8075610943431</c:v>
                </c:pt>
                <c:pt idx="2">
                  <c:v>65.657418327467596</c:v>
                </c:pt>
                <c:pt idx="3">
                  <c:v>66.773183739432397</c:v>
                </c:pt>
                <c:pt idx="4">
                  <c:v>67.651327317715797</c:v>
                </c:pt>
                <c:pt idx="5">
                  <c:v>67.654469948501102</c:v>
                </c:pt>
                <c:pt idx="6">
                  <c:v>68.191580129639902</c:v>
                </c:pt>
                <c:pt idx="7">
                  <c:v>67.848340138447895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38-4060-90DC-4BF669C58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722120"/>
        <c:axId val="442728352"/>
      </c:scatterChart>
      <c:valAx>
        <c:axId val="442722120"/>
        <c:scaling>
          <c:orientation val="minMax"/>
          <c:min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Số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9677195494463537"/>
              <c:y val="0.90031078991196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8352"/>
        <c:crosses val="autoZero"/>
        <c:crossBetween val="midCat"/>
        <c:majorUnit val="25"/>
      </c:valAx>
      <c:valAx>
        <c:axId val="4427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F-measure (%)</a:t>
                </a:r>
              </a:p>
            </c:rich>
          </c:tx>
          <c:layout>
            <c:manualLayout>
              <c:xMode val="edge"/>
              <c:yMode val="edge"/>
              <c:x val="4.2495458228191466E-3"/>
              <c:y val="0.19470033832769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2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Sheet4!$H$12:$H$19</c:f>
              <c:numCache>
                <c:formatCode>General</c:formatCode>
                <c:ptCount val="8"/>
                <c:pt idx="0">
                  <c:v>421</c:v>
                </c:pt>
                <c:pt idx="1">
                  <c:v>433</c:v>
                </c:pt>
                <c:pt idx="2">
                  <c:v>439</c:v>
                </c:pt>
                <c:pt idx="3">
                  <c:v>467</c:v>
                </c:pt>
                <c:pt idx="4">
                  <c:v>488</c:v>
                </c:pt>
                <c:pt idx="5">
                  <c:v>496</c:v>
                </c:pt>
                <c:pt idx="6">
                  <c:v>532</c:v>
                </c:pt>
                <c:pt idx="7">
                  <c:v>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3F-4443-B1E7-1EDA03AF1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926088"/>
        <c:axId val="322927400"/>
      </c:scatterChart>
      <c:valAx>
        <c:axId val="322926088"/>
        <c:scaling>
          <c:orientation val="minMax"/>
          <c:min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Sô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8165408767983052"/>
              <c:y val="0.90214107381384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7400"/>
        <c:crosses val="autoZero"/>
        <c:crossBetween val="midCat"/>
        <c:majorUnit val="25"/>
      </c:valAx>
      <c:valAx>
        <c:axId val="322927400"/>
        <c:scaling>
          <c:orientation val="minMax"/>
          <c:max val="650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Kích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thước tập từ vựng T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121851909721411E-3"/>
              <c:y val="3.72976592765988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6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Sheet2!$E$18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Sheet2!$F$18:$H$18</c:f>
              <c:numCache>
                <c:formatCode>General</c:formatCode>
                <c:ptCount val="3"/>
                <c:pt idx="0">
                  <c:v>0.52200776000000004</c:v>
                </c:pt>
                <c:pt idx="1">
                  <c:v>0.70063297999999996</c:v>
                </c:pt>
                <c:pt idx="2">
                  <c:v>0.77762600999999998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7-42F9-8F13-35C7BF05B7F1}"/>
            </c:ext>
          </c:extLst>
        </c:ser>
        <c:ser>
          <c:idx val="1"/>
          <c:order val="1"/>
          <c:tx>
            <c:strRef>
              <c:f>Sheet2!$E$19</c:f>
              <c:strCache>
                <c:ptCount val="1"/>
                <c:pt idx="0">
                  <c:v>R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Sheet2!$F$19:$H$19</c:f>
              <c:numCache>
                <c:formatCode>General</c:formatCode>
                <c:ptCount val="3"/>
                <c:pt idx="0">
                  <c:v>0.51892349000000004</c:v>
                </c:pt>
                <c:pt idx="1">
                  <c:v>0.77018145000000005</c:v>
                </c:pt>
                <c:pt idx="2">
                  <c:v>0.70544719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7-42F9-8F13-35C7BF05B7F1}"/>
            </c:ext>
          </c:extLst>
        </c:ser>
        <c:ser>
          <c:idx val="2"/>
          <c:order val="2"/>
          <c:tx>
            <c:strRef>
              <c:f>Sheet2!$E$20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Sheet2!$F$20:$H$20</c:f>
              <c:numCache>
                <c:formatCode>General</c:formatCode>
                <c:ptCount val="3"/>
                <c:pt idx="0">
                  <c:v>0.51167324999999997</c:v>
                </c:pt>
                <c:pt idx="1">
                  <c:v>0.73158988000000003</c:v>
                </c:pt>
                <c:pt idx="2">
                  <c:v>0.73806379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7-42F9-8F13-35C7BF05B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07592"/>
        <c:axId val="418910872"/>
      </c:barChart>
      <c:catAx>
        <c:axId val="41890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0872"/>
        <c:crosses val="autoZero"/>
        <c:auto val="1"/>
        <c:lblAlgn val="ctr"/>
        <c:lblOffset val="100"/>
        <c:noMultiLvlLbl val="0"/>
      </c:catAx>
      <c:valAx>
        <c:axId val="41891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206AE4-5FBE-453C-8170-046A68071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729747"/>
              </p:ext>
            </p:extLst>
          </p:nvPr>
        </p:nvGraphicFramePr>
        <p:xfrm>
          <a:off x="886265" y="132216"/>
          <a:ext cx="10476947" cy="672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7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1E210C-112B-4F56-B685-EA787C93E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502446"/>
              </p:ext>
            </p:extLst>
          </p:nvPr>
        </p:nvGraphicFramePr>
        <p:xfrm>
          <a:off x="755374" y="212035"/>
          <a:ext cx="10247243" cy="614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25416" y="3024554"/>
            <a:ext cx="10548423" cy="1420837"/>
            <a:chOff x="1125416" y="3024554"/>
            <a:chExt cx="10548423" cy="1420837"/>
          </a:xfrm>
        </p:grpSpPr>
        <p:sp>
          <p:nvSpPr>
            <p:cNvPr id="4" name="Flowchart: Data 3"/>
            <p:cNvSpPr/>
            <p:nvPr/>
          </p:nvSpPr>
          <p:spPr>
            <a:xfrm>
              <a:off x="1125416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Dữ liệu đầu vào</a:t>
              </a: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8818098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Kết quả phân tích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7856" y="3024554"/>
              <a:ext cx="2132428" cy="14208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Hệ thống phân tích</a:t>
              </a:r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>
              <a:off x="3695583" y="3734973"/>
              <a:ext cx="17122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>
              <a:off x="7540284" y="3734973"/>
              <a:ext cx="1563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6252" y="851096"/>
            <a:ext cx="5915465" cy="5073745"/>
            <a:chOff x="2546252" y="851096"/>
            <a:chExt cx="5915465" cy="5073745"/>
          </a:xfrm>
        </p:grpSpPr>
        <p:sp>
          <p:nvSpPr>
            <p:cNvPr id="4" name="Rectangle 3"/>
            <p:cNvSpPr/>
            <p:nvPr/>
          </p:nvSpPr>
          <p:spPr>
            <a:xfrm>
              <a:off x="2546252" y="2867463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Phân tích cảm xúc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5828" y="4883832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Kết hợp 2 cách trên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8172" y="2867464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  từ vựng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8172" y="851096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học máy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7" idx="1"/>
            </p:cNvCxnSpPr>
            <p:nvPr/>
          </p:nvCxnSpPr>
          <p:spPr>
            <a:xfrm flipV="1">
              <a:off x="4529797" y="1371601"/>
              <a:ext cx="1948375" cy="2016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4529797" y="3387968"/>
              <a:ext cx="194837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4529797" y="3387968"/>
              <a:ext cx="1946031" cy="2016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19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0" y="528952"/>
            <a:ext cx="2600000" cy="50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50" y="528952"/>
            <a:ext cx="2695238" cy="5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02" y="452761"/>
            <a:ext cx="2638095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0" y="881407"/>
            <a:ext cx="5400000" cy="5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99" y="528952"/>
            <a:ext cx="5171429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4775337" y="377686"/>
            <a:ext cx="17974501" cy="6949932"/>
            <a:chOff x="-4775337" y="377686"/>
            <a:chExt cx="17974501" cy="6949932"/>
          </a:xfrm>
        </p:grpSpPr>
        <p:grpSp>
          <p:nvGrpSpPr>
            <p:cNvPr id="80" name="Group 79"/>
            <p:cNvGrpSpPr/>
            <p:nvPr/>
          </p:nvGrpSpPr>
          <p:grpSpPr>
            <a:xfrm>
              <a:off x="-4775337" y="377686"/>
              <a:ext cx="15528817" cy="6949932"/>
              <a:chOff x="-2908437" y="244336"/>
              <a:chExt cx="15528817" cy="6949932"/>
            </a:xfrm>
          </p:grpSpPr>
          <p:sp>
            <p:nvSpPr>
              <p:cNvPr id="3" name="Rectangle: Single Corner Snipped 2"/>
              <p:cNvSpPr/>
              <p:nvPr/>
            </p:nvSpPr>
            <p:spPr>
              <a:xfrm>
                <a:off x="571501" y="2795378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N-gram</a:t>
                </a:r>
              </a:p>
            </p:txBody>
          </p:sp>
          <p:sp>
            <p:nvSpPr>
              <p:cNvPr id="4" name="Rectangle: Single Corner Snipped 3"/>
              <p:cNvSpPr/>
              <p:nvPr/>
            </p:nvSpPr>
            <p:spPr>
              <a:xfrm>
                <a:off x="571500" y="4435335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Change phrase</a:t>
                </a:r>
              </a:p>
            </p:txBody>
          </p:sp>
          <p:sp>
            <p:nvSpPr>
              <p:cNvPr id="5" name="Rectangle: Single Corner Snipped 4"/>
              <p:cNvSpPr/>
              <p:nvPr/>
            </p:nvSpPr>
            <p:spPr>
              <a:xfrm>
                <a:off x="571502" y="244336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Đặc trưng phủ định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2908437" y="4435333"/>
                <a:ext cx="1722783" cy="622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Tập dữ liệu training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501" y="1347578"/>
                <a:ext cx="1722783" cy="88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Thay các từ phủ định bằng nhãn NEGATION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1432893" y="867188"/>
                <a:ext cx="1" cy="480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>
              <a:xfrm>
                <a:off x="1432893" y="2228850"/>
                <a:ext cx="0" cy="56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94284" y="3106804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8778738" y="867188"/>
                <a:ext cx="3841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/>
                  <a:t>m:số lượng câu</a:t>
                </a:r>
              </a:p>
              <a:p>
                <a:r>
                  <a:rPr lang="en-US" i="1"/>
                  <a:t>n:kích thước tập từ vựng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4284" y="4746761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: Single Corner Snipped 29"/>
              <p:cNvSpPr/>
              <p:nvPr/>
            </p:nvSpPr>
            <p:spPr>
              <a:xfrm>
                <a:off x="571500" y="6193730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SO-CAL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>
              <a:xfrm>
                <a:off x="2294283" y="6505156"/>
                <a:ext cx="1577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6" idx="3"/>
                <a:endCxn id="37" idx="1"/>
              </p:cNvCxnSpPr>
              <p:nvPr/>
            </p:nvCxnSpPr>
            <p:spPr>
              <a:xfrm>
                <a:off x="6283190" y="3106804"/>
                <a:ext cx="1757154" cy="163995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ctor: Elbow 37"/>
              <p:cNvCxnSpPr>
                <a:stCxn id="29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/>
              <p:cNvCxnSpPr>
                <a:stCxn id="31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75839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/>
              <p:cNvCxnSpPr>
                <a:stCxn id="6" idx="3"/>
                <a:endCxn id="5" idx="2"/>
              </p:cNvCxnSpPr>
              <p:nvPr/>
            </p:nvCxnSpPr>
            <p:spPr>
              <a:xfrm flipV="1">
                <a:off x="-1185654" y="555762"/>
                <a:ext cx="1757156" cy="41909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/>
              <p:cNvCxnSpPr>
                <a:stCxn id="6" idx="3"/>
                <a:endCxn id="4" idx="2"/>
              </p:cNvCxnSpPr>
              <p:nvPr/>
            </p:nvCxnSpPr>
            <p:spPr>
              <a:xfrm>
                <a:off x="-1185654" y="4746759"/>
                <a:ext cx="1757154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/>
              <p:cNvCxnSpPr>
                <a:stCxn id="6" idx="3"/>
                <a:endCxn id="30" idx="2"/>
              </p:cNvCxnSpPr>
              <p:nvPr/>
            </p:nvCxnSpPr>
            <p:spPr>
              <a:xfrm>
                <a:off x="-1185654" y="4746759"/>
                <a:ext cx="1757154" cy="17583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11241158" y="4607471"/>
              <a:ext cx="1958006" cy="54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SVM</a:t>
              </a: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>
              <a:off x="10463007" y="4880109"/>
              <a:ext cx="778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9843"/>
            <a:ext cx="12166523" cy="6288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5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E5A9B-BB33-478B-A61E-CF0B970F8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857868"/>
              </p:ext>
            </p:extLst>
          </p:nvPr>
        </p:nvGraphicFramePr>
        <p:xfrm>
          <a:off x="798602" y="341024"/>
          <a:ext cx="10399077" cy="621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BE5226-22C0-427C-B78D-2696F9F91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42331"/>
              </p:ext>
            </p:extLst>
          </p:nvPr>
        </p:nvGraphicFramePr>
        <p:xfrm>
          <a:off x="653634" y="133200"/>
          <a:ext cx="10476000" cy="672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7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482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97</cp:revision>
  <dcterms:created xsi:type="dcterms:W3CDTF">2016-12-04T02:56:17Z</dcterms:created>
  <dcterms:modified xsi:type="dcterms:W3CDTF">2016-12-15T10:22:23Z</dcterms:modified>
</cp:coreProperties>
</file>