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</a:t>
                </a:r>
                <a:r>
                  <a:rPr lang="en-US" i="1"/>
                  <a:t>:số lượng câu</a:t>
                </a:r>
              </a:p>
              <a:p>
                <a:r>
                  <a:rPr lang="en-US" i="1"/>
                  <a:t>n</a:t>
                </a:r>
                <a:r>
                  <a:rPr lang="en-US" i="1"/>
                  <a:t>:kích </a:t>
                </a:r>
                <a:r>
                  <a:rPr lang="en-US" i="1"/>
                  <a:t>thước tập </a:t>
                </a:r>
                <a:r>
                  <a:rPr lang="en-US" i="1"/>
                  <a:t>từ vựng</a:t>
                </a:r>
                <a:endParaRPr lang="en-US" i="1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432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59</cp:revision>
  <dcterms:created xsi:type="dcterms:W3CDTF">2016-12-04T02:56:17Z</dcterms:created>
  <dcterms:modified xsi:type="dcterms:W3CDTF">2016-12-10T07:19:26Z</dcterms:modified>
</cp:coreProperties>
</file>