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72" r:id="rId3"/>
  </p:sldMasterIdLst>
  <p:notesMasterIdLst>
    <p:notesMasterId r:id="rId14"/>
  </p:notesMasterIdLst>
  <p:handoutMasterIdLst>
    <p:handoutMasterId r:id="rId15"/>
  </p:handoutMasterIdLst>
  <p:sldIdLst>
    <p:sldId id="256" r:id="rId4"/>
    <p:sldId id="260" r:id="rId5"/>
    <p:sldId id="257" r:id="rId6"/>
    <p:sldId id="259" r:id="rId7"/>
    <p:sldId id="263" r:id="rId8"/>
    <p:sldId id="264" r:id="rId9"/>
    <p:sldId id="265" r:id="rId10"/>
    <p:sldId id="266" r:id="rId11"/>
    <p:sldId id="261" r:id="rId12"/>
    <p:sldId id="262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300"/>
    <a:srgbClr val="9E7500"/>
    <a:srgbClr val="005000"/>
    <a:srgbClr val="A50C07"/>
    <a:srgbClr val="7A3A00"/>
    <a:srgbClr val="800F00"/>
    <a:srgbClr val="C72D00"/>
    <a:srgbClr val="E68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Kiểu Có chủ đề 1 - Nhấn mạnh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 autoAdjust="0"/>
  </p:normalViewPr>
  <p:slideViewPr>
    <p:cSldViewPr>
      <p:cViewPr>
        <p:scale>
          <a:sx n="75" d="100"/>
          <a:sy n="75" d="100"/>
        </p:scale>
        <p:origin x="-143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4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5848F14-5F65-4EB5-BFC9-386F371E1AB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6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3213" y="5062538"/>
            <a:ext cx="5903912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3213" y="5734050"/>
            <a:ext cx="5903912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F6952-4096-4198-BBE1-BF1CF17635D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1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8CD09-91E9-4702-B7F9-4893B2C4D5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88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AE29B-D2F0-4A75-860B-FBE6D23AC17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9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3F769-B27C-4C56-A5FD-C5A74CC13FB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00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1C460-7901-4F6E-AA7D-564DD1A1196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929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7A89D-AF87-47E0-A3B8-CDC22D4013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640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D820D-5EEC-4D96-9A09-E8D7CCB5151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82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16D9A-7C1C-4E7D-946A-A1CED3B2A8C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9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DC861-6D71-493A-AF46-61BDE5A6A1E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21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0B680-9D64-445D-BE7A-83FBB2237E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35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7EC85-4C68-4A44-A0D3-1DD1307CF05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22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50BB1-D8EF-4580-B315-A7BF5174535F}" type="slidenum">
              <a:rPr lang="en-GB">
                <a:solidFill>
                  <a:srgbClr val="0E2FA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E2F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479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DD4FD-FB2A-471F-A990-74202AB215D3}" type="slidenum">
              <a:rPr lang="en-GB">
                <a:solidFill>
                  <a:srgbClr val="0E2FA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E2F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2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A08CB-7A16-4F41-808A-210D55BAED92}" type="slidenum">
              <a:rPr lang="en-GB">
                <a:solidFill>
                  <a:srgbClr val="0E2FA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E2F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47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46496-7673-48D0-8FB0-8AA6BC2FD144}" type="slidenum">
              <a:rPr lang="en-GB">
                <a:solidFill>
                  <a:srgbClr val="0E2FA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E2F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42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1CDC7-988F-43C0-9FFC-A7A4EC7C0872}" type="slidenum">
              <a:rPr lang="en-GB">
                <a:solidFill>
                  <a:srgbClr val="0E2FA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E2F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48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6631-968A-4D66-8508-C32689207B14}" type="slidenum">
              <a:rPr lang="en-GB">
                <a:solidFill>
                  <a:srgbClr val="0E2FA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E2F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390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49A9B-94AB-4782-A447-DE9BDF06B199}" type="slidenum">
              <a:rPr lang="en-GB">
                <a:solidFill>
                  <a:srgbClr val="0E2FA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E2F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4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3802366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BAD15-15C8-45AB-90D8-A385C6636098}" type="slidenum">
              <a:rPr lang="en-GB">
                <a:solidFill>
                  <a:srgbClr val="0E2FA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E2F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04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5BD2C-2915-4DB1-B0E1-5C40B42CD858}" type="slidenum">
              <a:rPr lang="en-GB">
                <a:solidFill>
                  <a:srgbClr val="0E2FA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E2F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5455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1AE41-F1DA-46D5-A146-F3E0149F3236}" type="slidenum">
              <a:rPr lang="en-GB">
                <a:solidFill>
                  <a:srgbClr val="0E2FA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E2F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891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7F8D2-9AEE-48E7-937D-D8DB99C3A2D0}" type="slidenum">
              <a:rPr lang="en-GB">
                <a:solidFill>
                  <a:srgbClr val="0E2FA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E2F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642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E0276-C90C-4EBE-98E3-04797E462FF9}" type="slidenum">
              <a:rPr lang="en-GB">
                <a:solidFill>
                  <a:srgbClr val="0E2FA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E2F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147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E2FAD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1E733-7257-4446-B55F-18BB9AB4D017}" type="slidenum">
              <a:rPr lang="en-GB">
                <a:solidFill>
                  <a:srgbClr val="0E2FA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E2F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0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393781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46936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4CBC70E-8BBC-4CDC-AD6D-6F669228AB29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b="0">
              <a:solidFill>
                <a:srgbClr val="0E2FAD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b="0">
              <a:solidFill>
                <a:srgbClr val="0E2FAD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69DA09F-F567-459B-8990-2AC431D04FB1}" type="slidenum">
              <a:rPr lang="en-GB" b="0">
                <a:solidFill>
                  <a:srgbClr val="0E2FAD"/>
                </a:solidFill>
              </a:rPr>
              <a:pPr>
                <a:defRPr/>
              </a:pPr>
              <a:t>‹#›</a:t>
            </a:fld>
            <a:endParaRPr lang="en-GB" b="0">
              <a:solidFill>
                <a:srgbClr val="0E2F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5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9" descr="D:\Phuong Mai EU\INBOUND VN\Khách hàng\Powerpoint dep\Logo\PowerPoint Dep full vien tr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5453576"/>
            <a:ext cx="4495800" cy="64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Hộp_Văn_Bản 4"/>
          <p:cNvSpPr txBox="1"/>
          <p:nvPr/>
        </p:nvSpPr>
        <p:spPr>
          <a:xfrm>
            <a:off x="381000" y="4419025"/>
            <a:ext cx="382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smtClean="0">
                <a:solidFill>
                  <a:srgbClr val="A50C07"/>
                </a:solidFill>
              </a:rPr>
              <a:t>"THÊM CHỦ ĐỀ"</a:t>
            </a:r>
            <a:endParaRPr lang="en-US" sz="3600" i="1">
              <a:solidFill>
                <a:srgbClr val="A50C0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Hình chữ nhật 24"/>
          <p:cNvSpPr/>
          <p:nvPr/>
        </p:nvSpPr>
        <p:spPr>
          <a:xfrm>
            <a:off x="0" y="3832225"/>
            <a:ext cx="9144000" cy="3025775"/>
          </a:xfrm>
          <a:prstGeom prst="rect">
            <a:avLst/>
          </a:prstGeom>
          <a:solidFill>
            <a:srgbClr val="9B6902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ll Gothic Std Black"/>
              <a:ea typeface="+mn-ea"/>
              <a:cs typeface="+mn-cs"/>
            </a:endParaRPr>
          </a:p>
        </p:txBody>
      </p:sp>
      <p:pic>
        <p:nvPicPr>
          <p:cNvPr id="4" name="Picture 109" descr="D:\Phuong Mai EU\INBOUND VN\Khách hàng\Powerpoint dep\Logo\PowerPoint Dep full vien tr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0500"/>
            <a:ext cx="6110288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C:\Users\Administrator\Desktop\Twit-and-FB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5991225"/>
            <a:ext cx="5715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 descr="C:\Users\Administrator\Desktop\FB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4246563"/>
            <a:ext cx="5778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Nhóm 52"/>
          <p:cNvGrpSpPr>
            <a:grpSpLocks/>
          </p:cNvGrpSpPr>
          <p:nvPr/>
        </p:nvGrpSpPr>
        <p:grpSpPr bwMode="auto">
          <a:xfrm>
            <a:off x="595313" y="5122863"/>
            <a:ext cx="554037" cy="554037"/>
            <a:chOff x="6172200" y="5518507"/>
            <a:chExt cx="911223" cy="911223"/>
          </a:xfrm>
        </p:grpSpPr>
        <p:sp>
          <p:nvSpPr>
            <p:cNvPr id="28" name="Hình chữ nhật góc tròn 27"/>
            <p:cNvSpPr/>
            <p:nvPr/>
          </p:nvSpPr>
          <p:spPr>
            <a:xfrm>
              <a:off x="6172200" y="5518507"/>
              <a:ext cx="911223" cy="911223"/>
            </a:xfrm>
            <a:prstGeom prst="roundRect">
              <a:avLst>
                <a:gd name="adj" fmla="val 69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800" i="1">
                <a:solidFill>
                  <a:srgbClr val="A50C07"/>
                </a:solidFill>
              </a:endParaRPr>
            </a:p>
          </p:txBody>
        </p:sp>
        <p:pic>
          <p:nvPicPr>
            <p:cNvPr id="29" name="Picture 5" descr="D:\Phuong Mai EU\INBOUND VN\Tai lieu noi bo\Logo, Namecard Inbound\LOGO INBOUN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8181" y="5554488"/>
              <a:ext cx="839260" cy="83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" name="Picture 6" descr="C:\Users\Administrator\Desktop\YouTube icon butt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4191000"/>
            <a:ext cx="6492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7" descr="C:\Users\Administrator\Desktop\wordpress-icon (1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5092700"/>
            <a:ext cx="5873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9" descr="C:\Users\Administrator\Desktop\blogger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5825"/>
            <a:ext cx="5984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Hình chữ nhật 1"/>
          <p:cNvSpPr>
            <a:spLocks noChangeArrowheads="1"/>
          </p:cNvSpPr>
          <p:nvPr/>
        </p:nvSpPr>
        <p:spPr bwMode="auto">
          <a:xfrm>
            <a:off x="1208088" y="4376738"/>
            <a:ext cx="31226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0" i="1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www.facebook.com/</a:t>
            </a:r>
            <a:r>
              <a:rPr lang="en-US" sz="1200" b="1" i="1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HocPowerPointDep</a:t>
            </a:r>
          </a:p>
        </p:txBody>
      </p:sp>
      <p:sp>
        <p:nvSpPr>
          <p:cNvPr id="34" name="Hình chữ nhật 16"/>
          <p:cNvSpPr>
            <a:spLocks noChangeArrowheads="1"/>
          </p:cNvSpPr>
          <p:nvPr/>
        </p:nvSpPr>
        <p:spPr bwMode="auto">
          <a:xfrm>
            <a:off x="1208088" y="5262563"/>
            <a:ext cx="3122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0" i="1" smtClean="0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www.inbound.vn/</a:t>
            </a:r>
            <a:r>
              <a:rPr lang="en-US" sz="1200" b="1" i="1" smtClean="0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powerpoint-dep-dich-vu-thiet-ke/</a:t>
            </a:r>
            <a:endParaRPr lang="en-US" sz="1200" b="1" i="1">
              <a:solidFill>
                <a:srgbClr val="A50C07"/>
              </a:solidFill>
              <a:latin typeface="Arial"/>
              <a:ea typeface="ＭＳ Ｐゴシック" pitchFamily="34" charset="-128"/>
              <a:cs typeface="Arial" charset="0"/>
            </a:endParaRPr>
          </a:p>
        </p:txBody>
      </p:sp>
      <p:sp>
        <p:nvSpPr>
          <p:cNvPr id="35" name="Hình chữ nhật 17"/>
          <p:cNvSpPr>
            <a:spLocks noChangeArrowheads="1"/>
          </p:cNvSpPr>
          <p:nvPr/>
        </p:nvSpPr>
        <p:spPr bwMode="auto">
          <a:xfrm>
            <a:off x="1208088" y="6138863"/>
            <a:ext cx="31226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1" i="1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PowerPointDep</a:t>
            </a:r>
            <a:r>
              <a:rPr lang="en-US" sz="1200" i="1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.</a:t>
            </a:r>
            <a:r>
              <a:rPr lang="en-US" sz="1200" b="0" i="1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blogspot.com</a:t>
            </a:r>
          </a:p>
        </p:txBody>
      </p:sp>
      <p:sp>
        <p:nvSpPr>
          <p:cNvPr id="36" name="Hình chữ nhật 18"/>
          <p:cNvSpPr>
            <a:spLocks noChangeArrowheads="1"/>
          </p:cNvSpPr>
          <p:nvPr/>
        </p:nvSpPr>
        <p:spPr bwMode="auto">
          <a:xfrm>
            <a:off x="5362575" y="4376738"/>
            <a:ext cx="35147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200" b="0" i="1" smtClean="0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www.youtube.com/user</a:t>
            </a:r>
            <a:r>
              <a:rPr lang="en-US" sz="1200" i="1" smtClean="0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/</a:t>
            </a:r>
            <a:r>
              <a:rPr lang="en-US" sz="1200" b="1" i="1" smtClean="0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PowerPointDep/</a:t>
            </a:r>
            <a:r>
              <a:rPr lang="en-US" sz="1200" b="0" i="1" smtClean="0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videos</a:t>
            </a:r>
            <a:endParaRPr lang="en-US" sz="1200" b="0" i="1">
              <a:solidFill>
                <a:srgbClr val="A50C07"/>
              </a:solidFill>
              <a:latin typeface="Arial"/>
              <a:ea typeface="ＭＳ Ｐゴシック" pitchFamily="34" charset="-128"/>
              <a:cs typeface="Arial" charset="0"/>
            </a:endParaRPr>
          </a:p>
        </p:txBody>
      </p:sp>
      <p:sp>
        <p:nvSpPr>
          <p:cNvPr id="37" name="Hình chữ nhật 19"/>
          <p:cNvSpPr>
            <a:spLocks noChangeArrowheads="1"/>
          </p:cNvSpPr>
          <p:nvPr/>
        </p:nvSpPr>
        <p:spPr bwMode="auto">
          <a:xfrm>
            <a:off x="5362575" y="5248275"/>
            <a:ext cx="3122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0" i="1" smtClean="0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www.wordpress.com/</a:t>
            </a:r>
            <a:r>
              <a:rPr lang="en-US" sz="1200" b="1" i="1" smtClean="0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PowerPointDep</a:t>
            </a:r>
            <a:endParaRPr lang="en-US" sz="1200" b="1" i="1">
              <a:solidFill>
                <a:srgbClr val="A50C07"/>
              </a:solidFill>
              <a:latin typeface="Arial"/>
              <a:ea typeface="ＭＳ Ｐゴシック" pitchFamily="34" charset="-128"/>
              <a:cs typeface="Arial" charset="0"/>
            </a:endParaRPr>
          </a:p>
        </p:txBody>
      </p:sp>
      <p:sp>
        <p:nvSpPr>
          <p:cNvPr id="38" name="Hình chữ nhật 20"/>
          <p:cNvSpPr>
            <a:spLocks noChangeArrowheads="1"/>
          </p:cNvSpPr>
          <p:nvPr/>
        </p:nvSpPr>
        <p:spPr bwMode="auto">
          <a:xfrm>
            <a:off x="5362575" y="6138863"/>
            <a:ext cx="31226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0" i="1" smtClean="0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www.twitter.com/</a:t>
            </a:r>
            <a:r>
              <a:rPr lang="en-US" sz="1200" b="1" i="1" smtClean="0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PowerPointDep</a:t>
            </a:r>
            <a:endParaRPr lang="en-US" sz="1200" b="1" i="1">
              <a:solidFill>
                <a:srgbClr val="A50C07"/>
              </a:solidFill>
              <a:latin typeface="Arial"/>
              <a:ea typeface="ＭＳ Ｐゴシック" pitchFamily="34" charset="-128"/>
              <a:cs typeface="Arial" charset="0"/>
            </a:endParaRPr>
          </a:p>
        </p:txBody>
      </p:sp>
      <p:pic>
        <p:nvPicPr>
          <p:cNvPr id="54" name="Picture 2" descr="C:\Users\Administrator\Desktop\Phone_Icon cop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7" y="1741427"/>
            <a:ext cx="381000" cy="3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Hình chữ nhật 21"/>
          <p:cNvSpPr>
            <a:spLocks noChangeArrowheads="1"/>
          </p:cNvSpPr>
          <p:nvPr/>
        </p:nvSpPr>
        <p:spPr bwMode="auto">
          <a:xfrm>
            <a:off x="1106796" y="1741427"/>
            <a:ext cx="3122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 i="1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 charset="0"/>
              </a:rPr>
              <a:t>0919 50 3399</a:t>
            </a:r>
          </a:p>
        </p:txBody>
      </p:sp>
      <p:sp>
        <p:nvSpPr>
          <p:cNvPr id="56" name="Hình chữ nhật 22"/>
          <p:cNvSpPr>
            <a:spLocks noChangeArrowheads="1"/>
          </p:cNvSpPr>
          <p:nvPr/>
        </p:nvSpPr>
        <p:spPr bwMode="auto">
          <a:xfrm>
            <a:off x="1106796" y="2266950"/>
            <a:ext cx="364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 i="1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 charset="0"/>
              </a:rPr>
              <a:t>PowerPointDep@gmail.com</a:t>
            </a:r>
          </a:p>
        </p:txBody>
      </p:sp>
      <p:sp>
        <p:nvSpPr>
          <p:cNvPr id="57" name="Hình chữ nhật 23"/>
          <p:cNvSpPr>
            <a:spLocks noChangeArrowheads="1"/>
          </p:cNvSpPr>
          <p:nvPr/>
        </p:nvSpPr>
        <p:spPr bwMode="auto">
          <a:xfrm>
            <a:off x="465138" y="3319463"/>
            <a:ext cx="8359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 i="1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Bạn có thể tham khảo thêm </a:t>
            </a:r>
            <a:r>
              <a:rPr lang="en-US" sz="1600" i="1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Bộ sưu tập PowerPoint Đẹp </a:t>
            </a:r>
            <a:r>
              <a:rPr lang="en-US" sz="1400" b="0" i="1" smtClean="0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tại hệ </a:t>
            </a:r>
            <a:r>
              <a:rPr lang="en-US" sz="1400" b="0" i="1">
                <a:solidFill>
                  <a:srgbClr val="A50C07"/>
                </a:solidFill>
                <a:latin typeface="Arial"/>
                <a:ea typeface="ＭＳ Ｐゴシック" pitchFamily="34" charset="-128"/>
                <a:cs typeface="Arial" charset="0"/>
              </a:rPr>
              <a:t>thống dưới đây:</a:t>
            </a:r>
          </a:p>
        </p:txBody>
      </p:sp>
      <p:pic>
        <p:nvPicPr>
          <p:cNvPr id="58" name="Picture 3" descr="C:\Users\Administrator\Desktop\128585-simple-red-square-icon-business-envelope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7" y="2266950"/>
            <a:ext cx="379168" cy="37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ình chữ nhật 23"/>
          <p:cNvSpPr/>
          <p:nvPr/>
        </p:nvSpPr>
        <p:spPr bwMode="auto">
          <a:xfrm>
            <a:off x="698500" y="1295400"/>
            <a:ext cx="6324600" cy="3962400"/>
          </a:xfrm>
          <a:prstGeom prst="rect">
            <a:avLst/>
          </a:pr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346200" y="1587500"/>
            <a:ext cx="4724400" cy="685800"/>
            <a:chOff x="1296" y="1824"/>
            <a:chExt cx="2976" cy="432"/>
          </a:xfrm>
        </p:grpSpPr>
        <p:sp>
          <p:nvSpPr>
            <p:cNvPr id="5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mtClean="0">
                  <a:solidFill>
                    <a:srgbClr val="000000"/>
                  </a:solidFill>
                </a:rPr>
                <a:t>Thêm nội dung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8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346200" y="2425700"/>
            <a:ext cx="4724400" cy="685800"/>
            <a:chOff x="1296" y="1824"/>
            <a:chExt cx="2976" cy="432"/>
          </a:xfrm>
        </p:grpSpPr>
        <p:sp>
          <p:nvSpPr>
            <p:cNvPr id="10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Thêm nội dung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Text Box 7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 71"/>
          <p:cNvGrpSpPr>
            <a:grpSpLocks/>
          </p:cNvGrpSpPr>
          <p:nvPr/>
        </p:nvGrpSpPr>
        <p:grpSpPr bwMode="auto">
          <a:xfrm>
            <a:off x="1346200" y="3263900"/>
            <a:ext cx="4724400" cy="685800"/>
            <a:chOff x="1296" y="1824"/>
            <a:chExt cx="2976" cy="432"/>
          </a:xfrm>
        </p:grpSpPr>
        <p:sp>
          <p:nvSpPr>
            <p:cNvPr id="15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7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Thêm nội dung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Text Box 7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9" name="Group 76"/>
          <p:cNvGrpSpPr>
            <a:grpSpLocks/>
          </p:cNvGrpSpPr>
          <p:nvPr/>
        </p:nvGrpSpPr>
        <p:grpSpPr bwMode="auto">
          <a:xfrm>
            <a:off x="1346200" y="4178300"/>
            <a:ext cx="4724400" cy="685800"/>
            <a:chOff x="1296" y="1824"/>
            <a:chExt cx="2976" cy="432"/>
          </a:xfrm>
        </p:grpSpPr>
        <p:sp>
          <p:nvSpPr>
            <p:cNvPr id="20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  <a:lumMod val="9500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Thêm nội dung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6" name="Hộp_Văn_Bản 25"/>
          <p:cNvSpPr txBox="1"/>
          <p:nvPr/>
        </p:nvSpPr>
        <p:spPr>
          <a:xfrm>
            <a:off x="609600" y="4673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TỔNG QUÁT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4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597813" y="1842682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628357" y="1849954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644356" y="3740778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644356" y="1870317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gray">
          <a:xfrm>
            <a:off x="603631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729EB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>
            <a:off x="644356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1279964" y="1560513"/>
            <a:ext cx="589064" cy="589064"/>
            <a:chOff x="1289" y="582"/>
            <a:chExt cx="668" cy="668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gray">
          <a:xfrm>
            <a:off x="1406504" y="1644873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gray">
          <a:xfrm>
            <a:off x="667628" y="2511623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gray">
          <a:xfrm>
            <a:off x="2762078" y="1842682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2792622" y="1849954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gray">
          <a:xfrm>
            <a:off x="2808621" y="3740778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gray">
          <a:xfrm>
            <a:off x="2808621" y="1870317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gray">
          <a:xfrm>
            <a:off x="3444229" y="1560513"/>
            <a:ext cx="589064" cy="589064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gray">
          <a:xfrm>
            <a:off x="3450047" y="1564876"/>
            <a:ext cx="570156" cy="570156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gray">
          <a:xfrm>
            <a:off x="3457319" y="1567785"/>
            <a:ext cx="557066" cy="557066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gray">
          <a:xfrm>
            <a:off x="3463137" y="1573603"/>
            <a:ext cx="529431" cy="51924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gray">
          <a:xfrm>
            <a:off x="3495136" y="1588148"/>
            <a:ext cx="469797" cy="42179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gray">
          <a:xfrm>
            <a:off x="3570769" y="1644873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gray">
          <a:xfrm>
            <a:off x="2764987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58A4A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1"/>
          <p:cNvSpPr>
            <a:spLocks noChangeArrowheads="1"/>
          </p:cNvSpPr>
          <p:nvPr/>
        </p:nvSpPr>
        <p:spPr bwMode="gray">
          <a:xfrm>
            <a:off x="2805712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2B2BB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gray">
          <a:xfrm>
            <a:off x="4926344" y="1842682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gray">
          <a:xfrm>
            <a:off x="4956888" y="1849954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gray">
          <a:xfrm>
            <a:off x="4972887" y="3740778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E9E065">
                  <a:gamma/>
                  <a:tint val="5764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gray">
          <a:xfrm>
            <a:off x="4972887" y="1870317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>
                  <a:gamma/>
                  <a:tint val="33333"/>
                  <a:invGamma/>
                </a:srgbClr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5608495" y="1560513"/>
            <a:ext cx="589064" cy="589064"/>
            <a:chOff x="1289" y="582"/>
            <a:chExt cx="668" cy="668"/>
          </a:xfrm>
        </p:grpSpPr>
        <p:sp>
          <p:nvSpPr>
            <p:cNvPr id="45" name="Oval 38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39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" name="Oval 40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Oval 41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" name="Oval 42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1" name="Text Box 43"/>
          <p:cNvSpPr txBox="1">
            <a:spLocks noChangeArrowheads="1"/>
          </p:cNvSpPr>
          <p:nvPr/>
        </p:nvSpPr>
        <p:spPr bwMode="gray">
          <a:xfrm>
            <a:off x="5735035" y="1644873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43" name="AutoShape 45"/>
          <p:cNvSpPr>
            <a:spLocks noChangeArrowheads="1"/>
          </p:cNvSpPr>
          <p:nvPr/>
        </p:nvSpPr>
        <p:spPr bwMode="gray">
          <a:xfrm>
            <a:off x="4920526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99BA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46"/>
          <p:cNvSpPr>
            <a:spLocks noChangeArrowheads="1"/>
          </p:cNvSpPr>
          <p:nvPr/>
        </p:nvSpPr>
        <p:spPr bwMode="gray">
          <a:xfrm>
            <a:off x="4961251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8DAD4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Hộp_Văn_Bản 51"/>
          <p:cNvSpPr txBox="1"/>
          <p:nvPr/>
        </p:nvSpPr>
        <p:spPr>
          <a:xfrm>
            <a:off x="609600" y="467380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</a:t>
            </a:r>
            <a:r>
              <a:rPr lang="en-US" sz="2800" i="1" smtClean="0">
                <a:solidFill>
                  <a:srgbClr val="A50C07"/>
                </a:solidFill>
              </a:rPr>
              <a:t>ĐỀ</a:t>
            </a:r>
            <a:endParaRPr lang="en-US" sz="2800" i="1">
              <a:solidFill>
                <a:srgbClr val="A50C07"/>
              </a:solidFill>
            </a:endParaRPr>
          </a:p>
        </p:txBody>
      </p:sp>
      <p:sp>
        <p:nvSpPr>
          <p:cNvPr id="55" name="Text Box 17"/>
          <p:cNvSpPr txBox="1">
            <a:spLocks noChangeArrowheads="1"/>
          </p:cNvSpPr>
          <p:nvPr/>
        </p:nvSpPr>
        <p:spPr bwMode="gray">
          <a:xfrm>
            <a:off x="667628" y="2980370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gray">
          <a:xfrm>
            <a:off x="667628" y="3433001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gray">
          <a:xfrm>
            <a:off x="2787531" y="2511623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gray">
          <a:xfrm>
            <a:off x="2787531" y="2980370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gray">
          <a:xfrm>
            <a:off x="2787531" y="3433001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gray">
          <a:xfrm>
            <a:off x="4984523" y="2511623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Nội dung ngắn gọn</a:t>
            </a:r>
            <a:endParaRPr lang="en-US" b="0" i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gray">
          <a:xfrm>
            <a:off x="4984523" y="2980370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Nội dung ngắn gọn</a:t>
            </a:r>
            <a:endParaRPr lang="en-US" b="0" i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gray">
          <a:xfrm>
            <a:off x="4984523" y="3433001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Nội dung ngắn gọn</a:t>
            </a:r>
            <a:endParaRPr lang="en-US" b="0" i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5"/>
          <p:cNvGrpSpPr/>
          <p:nvPr/>
        </p:nvGrpSpPr>
        <p:grpSpPr>
          <a:xfrm>
            <a:off x="4595577" y="1953909"/>
            <a:ext cx="4279900" cy="3577003"/>
            <a:chOff x="3855338" y="2371266"/>
            <a:chExt cx="4907662" cy="4101666"/>
          </a:xfrm>
        </p:grpSpPr>
        <p:grpSp>
          <p:nvGrpSpPr>
            <p:cNvPr id="6" name="Group 84"/>
            <p:cNvGrpSpPr/>
            <p:nvPr/>
          </p:nvGrpSpPr>
          <p:grpSpPr>
            <a:xfrm>
              <a:off x="3875520" y="2902525"/>
              <a:ext cx="4873223" cy="3570407"/>
              <a:chOff x="2101171" y="2098064"/>
              <a:chExt cx="4907662" cy="3489892"/>
            </a:xfrm>
            <a:solidFill>
              <a:srgbClr val="C7C7C7"/>
            </a:solidFill>
          </p:grpSpPr>
          <p:sp>
            <p:nvSpPr>
              <p:cNvPr id="68" name="Rectangle 4"/>
              <p:cNvSpPr/>
              <p:nvPr/>
            </p:nvSpPr>
            <p:spPr>
              <a:xfrm>
                <a:off x="3086187" y="2392964"/>
                <a:ext cx="2967050" cy="1271554"/>
              </a:xfrm>
              <a:custGeom>
                <a:avLst/>
                <a:gdLst>
                  <a:gd name="connsiteX0" fmla="*/ 0 w 2514600"/>
                  <a:gd name="connsiteY0" fmla="*/ 0 h 381000"/>
                  <a:gd name="connsiteX1" fmla="*/ 2514600 w 2514600"/>
                  <a:gd name="connsiteY1" fmla="*/ 0 h 381000"/>
                  <a:gd name="connsiteX2" fmla="*/ 2514600 w 2514600"/>
                  <a:gd name="connsiteY2" fmla="*/ 381000 h 381000"/>
                  <a:gd name="connsiteX3" fmla="*/ 0 w 2514600"/>
                  <a:gd name="connsiteY3" fmla="*/ 381000 h 381000"/>
                  <a:gd name="connsiteX4" fmla="*/ 0 w 2514600"/>
                  <a:gd name="connsiteY4" fmla="*/ 0 h 381000"/>
                  <a:gd name="connsiteX0" fmla="*/ 182880 w 2697480"/>
                  <a:gd name="connsiteY0" fmla="*/ 0 h 620151"/>
                  <a:gd name="connsiteX1" fmla="*/ 2697480 w 2697480"/>
                  <a:gd name="connsiteY1" fmla="*/ 0 h 620151"/>
                  <a:gd name="connsiteX2" fmla="*/ 2697480 w 2697480"/>
                  <a:gd name="connsiteY2" fmla="*/ 381000 h 620151"/>
                  <a:gd name="connsiteX3" fmla="*/ 0 w 2697480"/>
                  <a:gd name="connsiteY3" fmla="*/ 620151 h 620151"/>
                  <a:gd name="connsiteX4" fmla="*/ 182880 w 2697480"/>
                  <a:gd name="connsiteY4" fmla="*/ 0 h 620151"/>
                  <a:gd name="connsiteX0" fmla="*/ 182880 w 2922563"/>
                  <a:gd name="connsiteY0" fmla="*/ 0 h 620151"/>
                  <a:gd name="connsiteX1" fmla="*/ 2697480 w 2922563"/>
                  <a:gd name="connsiteY1" fmla="*/ 0 h 620151"/>
                  <a:gd name="connsiteX2" fmla="*/ 2922563 w 2922563"/>
                  <a:gd name="connsiteY2" fmla="*/ 409136 h 620151"/>
                  <a:gd name="connsiteX3" fmla="*/ 0 w 2922563"/>
                  <a:gd name="connsiteY3" fmla="*/ 620151 h 620151"/>
                  <a:gd name="connsiteX4" fmla="*/ 182880 w 2922563"/>
                  <a:gd name="connsiteY4" fmla="*/ 0 h 620151"/>
                  <a:gd name="connsiteX0" fmla="*/ 182880 w 2922563"/>
                  <a:gd name="connsiteY0" fmla="*/ 562708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182880 w 2922563"/>
                  <a:gd name="connsiteY4" fmla="*/ 562708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0 h 845233"/>
                  <a:gd name="connsiteX1" fmla="*/ 3049172 w 3049172"/>
                  <a:gd name="connsiteY1" fmla="*/ 774896 h 845233"/>
                  <a:gd name="connsiteX2" fmla="*/ 0 w 3049172"/>
                  <a:gd name="connsiteY2" fmla="*/ 845233 h 845233"/>
                  <a:gd name="connsiteX3" fmla="*/ 70339 w 3049172"/>
                  <a:gd name="connsiteY3" fmla="*/ 0 h 845233"/>
                  <a:gd name="connsiteX0" fmla="*/ 70339 w 3049172"/>
                  <a:gd name="connsiteY0" fmla="*/ 108119 h 953352"/>
                  <a:gd name="connsiteX1" fmla="*/ 3049172 w 3049172"/>
                  <a:gd name="connsiteY1" fmla="*/ 883015 h 953352"/>
                  <a:gd name="connsiteX2" fmla="*/ 0 w 3049172"/>
                  <a:gd name="connsiteY2" fmla="*/ 953352 h 953352"/>
                  <a:gd name="connsiteX3" fmla="*/ 70339 w 3049172"/>
                  <a:gd name="connsiteY3" fmla="*/ 108119 h 953352"/>
                  <a:gd name="connsiteX0" fmla="*/ 70339 w 3049172"/>
                  <a:gd name="connsiteY0" fmla="*/ 312802 h 1158035"/>
                  <a:gd name="connsiteX1" fmla="*/ 3049172 w 3049172"/>
                  <a:gd name="connsiteY1" fmla="*/ 1087698 h 1158035"/>
                  <a:gd name="connsiteX2" fmla="*/ 0 w 3049172"/>
                  <a:gd name="connsiteY2" fmla="*/ 1158035 h 1158035"/>
                  <a:gd name="connsiteX3" fmla="*/ 70339 w 3049172"/>
                  <a:gd name="connsiteY3" fmla="*/ 312802 h 1158035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71899"/>
                  <a:gd name="connsiteY0" fmla="*/ 269630 h 1216210"/>
                  <a:gd name="connsiteX1" fmla="*/ 2971899 w 2971899"/>
                  <a:gd name="connsiteY1" fmla="*/ 1147557 h 1216210"/>
                  <a:gd name="connsiteX2" fmla="*/ 0 w 2971899"/>
                  <a:gd name="connsiteY2" fmla="*/ 1216210 h 1216210"/>
                  <a:gd name="connsiteX3" fmla="*/ 12384 w 2971899"/>
                  <a:gd name="connsiteY3" fmla="*/ 269630 h 1216210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7050" h="1271554">
                    <a:moveTo>
                      <a:pt x="7535" y="279898"/>
                    </a:moveTo>
                    <a:cubicBezTo>
                      <a:pt x="761328" y="-10443"/>
                      <a:pt x="2701861" y="-440967"/>
                      <a:pt x="2967050" y="1157825"/>
                    </a:cubicBezTo>
                    <a:cubicBezTo>
                      <a:pt x="2529219" y="173975"/>
                      <a:pt x="261794" y="239560"/>
                      <a:pt x="1591" y="1271554"/>
                    </a:cubicBezTo>
                    <a:cubicBezTo>
                      <a:pt x="25037" y="971053"/>
                      <a:pt x="-15911" y="580399"/>
                      <a:pt x="7535" y="27989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"/>
              <p:cNvSpPr/>
              <p:nvPr/>
            </p:nvSpPr>
            <p:spPr>
              <a:xfrm>
                <a:off x="2107031" y="2384476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0901" y="1702"/>
                    </a:moveTo>
                    <a:cubicBezTo>
                      <a:pt x="1506064" y="1702"/>
                      <a:pt x="740122" y="468589"/>
                      <a:pt x="740122" y="1044524"/>
                    </a:cubicBezTo>
                    <a:cubicBezTo>
                      <a:pt x="740122" y="1620459"/>
                      <a:pt x="1506064" y="2087346"/>
                      <a:pt x="2450901" y="2087346"/>
                    </a:cubicBezTo>
                    <a:cubicBezTo>
                      <a:pt x="3395738" y="2087346"/>
                      <a:pt x="4161680" y="1620459"/>
                      <a:pt x="4161680" y="1044524"/>
                    </a:cubicBezTo>
                    <a:cubicBezTo>
                      <a:pt x="4161680" y="468589"/>
                      <a:pt x="3395738" y="1702"/>
                      <a:pt x="2450901" y="1702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3"/>
              <p:cNvSpPr/>
              <p:nvPr/>
            </p:nvSpPr>
            <p:spPr>
              <a:xfrm>
                <a:off x="2101171" y="2098064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6761" y="459119"/>
                    </a:moveTo>
                    <a:cubicBezTo>
                      <a:pt x="1666861" y="459119"/>
                      <a:pt x="1026521" y="849445"/>
                      <a:pt x="1026521" y="1330936"/>
                    </a:cubicBezTo>
                    <a:cubicBezTo>
                      <a:pt x="1026521" y="1812427"/>
                      <a:pt x="1666861" y="2202753"/>
                      <a:pt x="2456761" y="2202753"/>
                    </a:cubicBezTo>
                    <a:cubicBezTo>
                      <a:pt x="3246661" y="2202753"/>
                      <a:pt x="3887001" y="1812427"/>
                      <a:pt x="3887001" y="1330936"/>
                    </a:cubicBezTo>
                    <a:cubicBezTo>
                      <a:pt x="3887001" y="849445"/>
                      <a:pt x="3246661" y="459119"/>
                      <a:pt x="2456761" y="459119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"/>
            <p:cNvGrpSpPr/>
            <p:nvPr/>
          </p:nvGrpSpPr>
          <p:grpSpPr>
            <a:xfrm>
              <a:off x="3855338" y="2371266"/>
              <a:ext cx="4907662" cy="3953334"/>
              <a:chOff x="2101171" y="1634622"/>
              <a:chExt cx="4907662" cy="3953334"/>
            </a:xfrm>
          </p:grpSpPr>
          <p:grpSp>
            <p:nvGrpSpPr>
              <p:cNvPr id="8" name="Group 8"/>
              <p:cNvGrpSpPr/>
              <p:nvPr/>
            </p:nvGrpSpPr>
            <p:grpSpPr>
              <a:xfrm>
                <a:off x="2101171" y="2098064"/>
                <a:ext cx="4907662" cy="3489892"/>
                <a:chOff x="2101171" y="2098064"/>
                <a:chExt cx="4907662" cy="3489892"/>
              </a:xfrm>
            </p:grpSpPr>
            <p:sp>
              <p:nvSpPr>
                <p:cNvPr id="65" name="Rectangle 4"/>
                <p:cNvSpPr/>
                <p:nvPr/>
              </p:nvSpPr>
              <p:spPr>
                <a:xfrm>
                  <a:off x="3086187" y="2392964"/>
                  <a:ext cx="2967050" cy="1271554"/>
                </a:xfrm>
                <a:custGeom>
                  <a:avLst/>
                  <a:gdLst>
                    <a:gd name="connsiteX0" fmla="*/ 0 w 2514600"/>
                    <a:gd name="connsiteY0" fmla="*/ 0 h 381000"/>
                    <a:gd name="connsiteX1" fmla="*/ 2514600 w 2514600"/>
                    <a:gd name="connsiteY1" fmla="*/ 0 h 381000"/>
                    <a:gd name="connsiteX2" fmla="*/ 2514600 w 2514600"/>
                    <a:gd name="connsiteY2" fmla="*/ 381000 h 381000"/>
                    <a:gd name="connsiteX3" fmla="*/ 0 w 2514600"/>
                    <a:gd name="connsiteY3" fmla="*/ 381000 h 381000"/>
                    <a:gd name="connsiteX4" fmla="*/ 0 w 2514600"/>
                    <a:gd name="connsiteY4" fmla="*/ 0 h 381000"/>
                    <a:gd name="connsiteX0" fmla="*/ 182880 w 2697480"/>
                    <a:gd name="connsiteY0" fmla="*/ 0 h 620151"/>
                    <a:gd name="connsiteX1" fmla="*/ 2697480 w 2697480"/>
                    <a:gd name="connsiteY1" fmla="*/ 0 h 620151"/>
                    <a:gd name="connsiteX2" fmla="*/ 2697480 w 2697480"/>
                    <a:gd name="connsiteY2" fmla="*/ 381000 h 620151"/>
                    <a:gd name="connsiteX3" fmla="*/ 0 w 2697480"/>
                    <a:gd name="connsiteY3" fmla="*/ 620151 h 620151"/>
                    <a:gd name="connsiteX4" fmla="*/ 182880 w 2697480"/>
                    <a:gd name="connsiteY4" fmla="*/ 0 h 620151"/>
                    <a:gd name="connsiteX0" fmla="*/ 182880 w 2922563"/>
                    <a:gd name="connsiteY0" fmla="*/ 0 h 620151"/>
                    <a:gd name="connsiteX1" fmla="*/ 2697480 w 2922563"/>
                    <a:gd name="connsiteY1" fmla="*/ 0 h 620151"/>
                    <a:gd name="connsiteX2" fmla="*/ 2922563 w 2922563"/>
                    <a:gd name="connsiteY2" fmla="*/ 409136 h 620151"/>
                    <a:gd name="connsiteX3" fmla="*/ 0 w 2922563"/>
                    <a:gd name="connsiteY3" fmla="*/ 620151 h 620151"/>
                    <a:gd name="connsiteX4" fmla="*/ 182880 w 2922563"/>
                    <a:gd name="connsiteY4" fmla="*/ 0 h 620151"/>
                    <a:gd name="connsiteX0" fmla="*/ 182880 w 2922563"/>
                    <a:gd name="connsiteY0" fmla="*/ 562708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182880 w 2922563"/>
                    <a:gd name="connsiteY4" fmla="*/ 562708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0 h 845233"/>
                    <a:gd name="connsiteX1" fmla="*/ 3049172 w 3049172"/>
                    <a:gd name="connsiteY1" fmla="*/ 774896 h 845233"/>
                    <a:gd name="connsiteX2" fmla="*/ 0 w 3049172"/>
                    <a:gd name="connsiteY2" fmla="*/ 845233 h 845233"/>
                    <a:gd name="connsiteX3" fmla="*/ 70339 w 3049172"/>
                    <a:gd name="connsiteY3" fmla="*/ 0 h 845233"/>
                    <a:gd name="connsiteX0" fmla="*/ 70339 w 3049172"/>
                    <a:gd name="connsiteY0" fmla="*/ 108119 h 953352"/>
                    <a:gd name="connsiteX1" fmla="*/ 3049172 w 3049172"/>
                    <a:gd name="connsiteY1" fmla="*/ 883015 h 953352"/>
                    <a:gd name="connsiteX2" fmla="*/ 0 w 3049172"/>
                    <a:gd name="connsiteY2" fmla="*/ 953352 h 953352"/>
                    <a:gd name="connsiteX3" fmla="*/ 70339 w 3049172"/>
                    <a:gd name="connsiteY3" fmla="*/ 108119 h 953352"/>
                    <a:gd name="connsiteX0" fmla="*/ 70339 w 3049172"/>
                    <a:gd name="connsiteY0" fmla="*/ 312802 h 1158035"/>
                    <a:gd name="connsiteX1" fmla="*/ 3049172 w 3049172"/>
                    <a:gd name="connsiteY1" fmla="*/ 1087698 h 1158035"/>
                    <a:gd name="connsiteX2" fmla="*/ 0 w 3049172"/>
                    <a:gd name="connsiteY2" fmla="*/ 1158035 h 1158035"/>
                    <a:gd name="connsiteX3" fmla="*/ 70339 w 3049172"/>
                    <a:gd name="connsiteY3" fmla="*/ 312802 h 1158035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71899"/>
                    <a:gd name="connsiteY0" fmla="*/ 269630 h 1216210"/>
                    <a:gd name="connsiteX1" fmla="*/ 2971899 w 2971899"/>
                    <a:gd name="connsiteY1" fmla="*/ 1147557 h 1216210"/>
                    <a:gd name="connsiteX2" fmla="*/ 0 w 2971899"/>
                    <a:gd name="connsiteY2" fmla="*/ 1216210 h 1216210"/>
                    <a:gd name="connsiteX3" fmla="*/ 12384 w 2971899"/>
                    <a:gd name="connsiteY3" fmla="*/ 269630 h 1216210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7050" h="1271554">
                      <a:moveTo>
                        <a:pt x="7535" y="279898"/>
                      </a:moveTo>
                      <a:cubicBezTo>
                        <a:pt x="761328" y="-10443"/>
                        <a:pt x="2701861" y="-440967"/>
                        <a:pt x="2967050" y="1157825"/>
                      </a:cubicBezTo>
                      <a:cubicBezTo>
                        <a:pt x="2529219" y="173975"/>
                        <a:pt x="261794" y="239560"/>
                        <a:pt x="1591" y="1271554"/>
                      </a:cubicBezTo>
                      <a:cubicBezTo>
                        <a:pt x="25037" y="971053"/>
                        <a:pt x="-15911" y="580399"/>
                        <a:pt x="7535" y="27989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"/>
                <p:cNvSpPr/>
                <p:nvPr/>
              </p:nvSpPr>
              <p:spPr>
                <a:xfrm>
                  <a:off x="2107031" y="2384476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0901" y="1702"/>
                      </a:moveTo>
                      <a:cubicBezTo>
                        <a:pt x="1506064" y="1702"/>
                        <a:pt x="740122" y="468589"/>
                        <a:pt x="740122" y="1044524"/>
                      </a:cubicBezTo>
                      <a:cubicBezTo>
                        <a:pt x="740122" y="1620459"/>
                        <a:pt x="1506064" y="2087346"/>
                        <a:pt x="2450901" y="2087346"/>
                      </a:cubicBezTo>
                      <a:cubicBezTo>
                        <a:pt x="3395738" y="2087346"/>
                        <a:pt x="4161680" y="1620459"/>
                        <a:pt x="4161680" y="1044524"/>
                      </a:cubicBezTo>
                      <a:cubicBezTo>
                        <a:pt x="4161680" y="468589"/>
                        <a:pt x="3395738" y="1702"/>
                        <a:pt x="2450901" y="1702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2000">
                      <a:schemeClr val="tx1">
                        <a:lumMod val="95000"/>
                        <a:lumOff val="5000"/>
                      </a:schemeClr>
                    </a:gs>
                    <a:gs pos="9900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3"/>
                <p:cNvSpPr/>
                <p:nvPr/>
              </p:nvSpPr>
              <p:spPr>
                <a:xfrm>
                  <a:off x="2101171" y="2098064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6761" y="459119"/>
                      </a:moveTo>
                      <a:cubicBezTo>
                        <a:pt x="1666861" y="459119"/>
                        <a:pt x="1026521" y="849445"/>
                        <a:pt x="1026521" y="1330936"/>
                      </a:cubicBezTo>
                      <a:cubicBezTo>
                        <a:pt x="1026521" y="1812427"/>
                        <a:pt x="1666861" y="2202753"/>
                        <a:pt x="2456761" y="2202753"/>
                      </a:cubicBezTo>
                      <a:cubicBezTo>
                        <a:pt x="3246661" y="2202753"/>
                        <a:pt x="3887001" y="1812427"/>
                        <a:pt x="3887001" y="1330936"/>
                      </a:cubicBezTo>
                      <a:cubicBezTo>
                        <a:pt x="3887001" y="849445"/>
                        <a:pt x="3246661" y="459119"/>
                        <a:pt x="2456761" y="459119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9"/>
              <p:cNvGrpSpPr/>
              <p:nvPr/>
            </p:nvGrpSpPr>
            <p:grpSpPr>
              <a:xfrm>
                <a:off x="2314136" y="2501651"/>
                <a:ext cx="927295" cy="885145"/>
                <a:chOff x="2209800" y="1981200"/>
                <a:chExt cx="1676400" cy="1600200"/>
              </a:xfrm>
              <a:effectLst/>
            </p:grpSpPr>
            <p:sp>
              <p:nvSpPr>
                <p:cNvPr id="59" name="Oval 10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11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16"/>
              <p:cNvGrpSpPr/>
              <p:nvPr/>
            </p:nvGrpSpPr>
            <p:grpSpPr>
              <a:xfrm>
                <a:off x="3417280" y="1634622"/>
                <a:ext cx="990600" cy="945573"/>
                <a:chOff x="6705600" y="2957378"/>
                <a:chExt cx="1676400" cy="1600200"/>
              </a:xfrm>
              <a:effectLst/>
            </p:grpSpPr>
            <p:sp>
              <p:nvSpPr>
                <p:cNvPr id="53" name="Oval 17"/>
                <p:cNvSpPr/>
                <p:nvPr/>
              </p:nvSpPr>
              <p:spPr>
                <a:xfrm>
                  <a:off x="6705600" y="2957378"/>
                  <a:ext cx="1676400" cy="16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18"/>
                <p:cNvSpPr/>
                <p:nvPr/>
              </p:nvSpPr>
              <p:spPr>
                <a:xfrm>
                  <a:off x="6773941" y="3033578"/>
                  <a:ext cx="1447800" cy="1295400"/>
                </a:xfrm>
                <a:prstGeom prst="ellipse">
                  <a:avLst/>
                </a:prstGeom>
                <a:solidFill>
                  <a:srgbClr val="92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3"/>
                <p:cNvSpPr/>
                <p:nvPr/>
              </p:nvSpPr>
              <p:spPr>
                <a:xfrm rot="964047">
                  <a:off x="6817150" y="3215500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rgbClr val="FFE5E5">
                    <a:alpha val="88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14"/>
                <p:cNvSpPr/>
                <p:nvPr/>
              </p:nvSpPr>
              <p:spPr>
                <a:xfrm>
                  <a:off x="7337401" y="3446100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rgbClr val="FFE5E5">
                        <a:alpha val="52000"/>
                      </a:srgbClr>
                    </a:gs>
                    <a:gs pos="26000">
                      <a:srgbClr val="FFD9D9">
                        <a:alpha val="78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15"/>
                <p:cNvSpPr/>
                <p:nvPr/>
              </p:nvSpPr>
              <p:spPr>
                <a:xfrm rot="278579">
                  <a:off x="7980794" y="3589261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rgbClr val="FFE5E5">
                    <a:alpha val="95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17"/>
                <p:cNvSpPr/>
                <p:nvPr/>
              </p:nvSpPr>
              <p:spPr>
                <a:xfrm rot="277179">
                  <a:off x="6848857" y="3784057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1000">
                      <a:srgbClr val="820000">
                        <a:alpha val="65000"/>
                      </a:srgbClr>
                    </a:gs>
                    <a:gs pos="100000">
                      <a:srgbClr val="C00000">
                        <a:alpha val="62000"/>
                      </a:srgb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23"/>
              <p:cNvGrpSpPr/>
              <p:nvPr/>
            </p:nvGrpSpPr>
            <p:grpSpPr>
              <a:xfrm>
                <a:off x="2390336" y="3659942"/>
                <a:ext cx="901505" cy="860527"/>
                <a:chOff x="2209800" y="1981200"/>
                <a:chExt cx="1676400" cy="1600200"/>
              </a:xfrm>
              <a:effectLst/>
            </p:grpSpPr>
            <p:sp>
              <p:nvSpPr>
                <p:cNvPr id="47" name="Oval 2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2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30"/>
              <p:cNvGrpSpPr/>
              <p:nvPr/>
            </p:nvGrpSpPr>
            <p:grpSpPr>
              <a:xfrm>
                <a:off x="3561473" y="4290647"/>
                <a:ext cx="852378" cy="813634"/>
                <a:chOff x="2209800" y="1981200"/>
                <a:chExt cx="1676400" cy="1600200"/>
              </a:xfrm>
              <a:effectLst/>
            </p:grpSpPr>
            <p:sp>
              <p:nvSpPr>
                <p:cNvPr id="41" name="Oval 31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32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37"/>
              <p:cNvGrpSpPr/>
              <p:nvPr/>
            </p:nvGrpSpPr>
            <p:grpSpPr>
              <a:xfrm>
                <a:off x="4927212" y="4281268"/>
                <a:ext cx="778412" cy="743029"/>
                <a:chOff x="2209800" y="1981200"/>
                <a:chExt cx="1676400" cy="1600200"/>
              </a:xfrm>
              <a:effectLst/>
            </p:grpSpPr>
            <p:sp>
              <p:nvSpPr>
                <p:cNvPr id="35" name="Oval 38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9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44"/>
              <p:cNvGrpSpPr/>
              <p:nvPr/>
            </p:nvGrpSpPr>
            <p:grpSpPr>
              <a:xfrm>
                <a:off x="5903744" y="3607188"/>
                <a:ext cx="708074" cy="675888"/>
                <a:chOff x="2209800" y="1981200"/>
                <a:chExt cx="1676400" cy="1600200"/>
              </a:xfrm>
              <a:effectLst/>
            </p:grpSpPr>
            <p:sp>
              <p:nvSpPr>
                <p:cNvPr id="29" name="Oval 45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46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1"/>
              <p:cNvGrpSpPr/>
              <p:nvPr/>
            </p:nvGrpSpPr>
            <p:grpSpPr>
              <a:xfrm>
                <a:off x="5955320" y="2626018"/>
                <a:ext cx="620151" cy="591962"/>
                <a:chOff x="2209800" y="1981200"/>
                <a:chExt cx="1676400" cy="1600200"/>
              </a:xfrm>
              <a:effectLst/>
            </p:grpSpPr>
            <p:sp>
              <p:nvSpPr>
                <p:cNvPr id="23" name="Oval 5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5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8"/>
              <p:cNvGrpSpPr/>
              <p:nvPr/>
            </p:nvGrpSpPr>
            <p:grpSpPr>
              <a:xfrm>
                <a:off x="5029200" y="2133600"/>
                <a:ext cx="467751" cy="446489"/>
                <a:chOff x="2209800" y="1981200"/>
                <a:chExt cx="1676400" cy="1600200"/>
              </a:xfrm>
              <a:effectLst/>
            </p:grpSpPr>
            <p:sp>
              <p:nvSpPr>
                <p:cNvPr id="17" name="Oval 59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60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1" name="Group 72"/>
          <p:cNvGrpSpPr/>
          <p:nvPr/>
        </p:nvGrpSpPr>
        <p:grpSpPr>
          <a:xfrm>
            <a:off x="2157148" y="2451098"/>
            <a:ext cx="2495307" cy="1231902"/>
            <a:chOff x="228600" y="2254639"/>
            <a:chExt cx="3242799" cy="1600928"/>
          </a:xfrm>
        </p:grpSpPr>
        <p:sp>
          <p:nvSpPr>
            <p:cNvPr id="72" name="Rectangle 73"/>
            <p:cNvSpPr/>
            <p:nvPr/>
          </p:nvSpPr>
          <p:spPr>
            <a:xfrm>
              <a:off x="1073725" y="2775638"/>
              <a:ext cx="2364973" cy="1079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  <p:grpSp>
          <p:nvGrpSpPr>
            <p:cNvPr id="73" name="Group 74"/>
            <p:cNvGrpSpPr/>
            <p:nvPr/>
          </p:nvGrpSpPr>
          <p:grpSpPr>
            <a:xfrm>
              <a:off x="228600" y="2258452"/>
              <a:ext cx="506040" cy="506040"/>
              <a:chOff x="381000" y="1843914"/>
              <a:chExt cx="506040" cy="506040"/>
            </a:xfrm>
          </p:grpSpPr>
          <p:sp>
            <p:nvSpPr>
              <p:cNvPr id="75" name="Oval 24"/>
              <p:cNvSpPr/>
              <p:nvPr/>
            </p:nvSpPr>
            <p:spPr>
              <a:xfrm>
                <a:off x="381000" y="1843914"/>
                <a:ext cx="506040" cy="506040"/>
              </a:xfrm>
              <a:prstGeom prst="roundRect">
                <a:avLst/>
              </a:prstGeom>
              <a:gradFill>
                <a:gsLst>
                  <a:gs pos="100000">
                    <a:srgbClr val="960000"/>
                  </a:gs>
                  <a:gs pos="0">
                    <a:srgbClr val="FF151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21"/>
              <p:cNvSpPr/>
              <p:nvPr/>
            </p:nvSpPr>
            <p:spPr>
              <a:xfrm>
                <a:off x="389781" y="185747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5"/>
            <p:cNvSpPr txBox="1"/>
            <p:nvPr/>
          </p:nvSpPr>
          <p:spPr>
            <a:xfrm>
              <a:off x="880599" y="2254639"/>
              <a:ext cx="2590800" cy="47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A50C0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i="1" smtClean="0">
                  <a:solidFill>
                    <a:srgbClr val="A50C07"/>
                  </a:solidFill>
                </a:rPr>
                <a:t>Tiêu đề phụ</a:t>
              </a:r>
              <a:endParaRPr lang="en-US" b="1" i="1" dirty="0" smtClean="0">
                <a:solidFill>
                  <a:srgbClr val="A50C07"/>
                </a:solidFill>
              </a:endParaRPr>
            </a:p>
          </p:txBody>
        </p:sp>
      </p:grpSp>
      <p:grpSp>
        <p:nvGrpSpPr>
          <p:cNvPr id="2" name="Nhóm 1"/>
          <p:cNvGrpSpPr/>
          <p:nvPr/>
        </p:nvGrpSpPr>
        <p:grpSpPr>
          <a:xfrm>
            <a:off x="2157148" y="4090171"/>
            <a:ext cx="2579952" cy="1299931"/>
            <a:chOff x="2157148" y="4090171"/>
            <a:chExt cx="2579952" cy="1299931"/>
          </a:xfrm>
        </p:grpSpPr>
        <p:grpSp>
          <p:nvGrpSpPr>
            <p:cNvPr id="79" name="Group 80"/>
            <p:cNvGrpSpPr/>
            <p:nvPr/>
          </p:nvGrpSpPr>
          <p:grpSpPr>
            <a:xfrm>
              <a:off x="2157148" y="4090171"/>
              <a:ext cx="389394" cy="389394"/>
              <a:chOff x="381000" y="961604"/>
              <a:chExt cx="506040" cy="506040"/>
            </a:xfrm>
          </p:grpSpPr>
          <p:sp>
            <p:nvSpPr>
              <p:cNvPr id="81" name="Oval 24"/>
              <p:cNvSpPr/>
              <p:nvPr/>
            </p:nvSpPr>
            <p:spPr>
              <a:xfrm>
                <a:off x="381000" y="961604"/>
                <a:ext cx="506040" cy="5060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8127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82" name="Oval 21"/>
              <p:cNvSpPr/>
              <p:nvPr/>
            </p:nvSpPr>
            <p:spPr>
              <a:xfrm>
                <a:off x="389781" y="97516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</p:grpSp>
        <p:sp>
          <p:nvSpPr>
            <p:cNvPr id="80" name="TextBox 81"/>
            <p:cNvSpPr txBox="1"/>
            <p:nvPr/>
          </p:nvSpPr>
          <p:spPr>
            <a:xfrm>
              <a:off x="2743501" y="4108463"/>
              <a:ext cx="199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Tiêu đề phụ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Rectangle 73"/>
            <p:cNvSpPr/>
            <p:nvPr/>
          </p:nvSpPr>
          <p:spPr>
            <a:xfrm>
              <a:off x="2804986" y="4559105"/>
              <a:ext cx="18198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</p:grpSp>
      <p:sp>
        <p:nvSpPr>
          <p:cNvPr id="84" name="Hộp_Văn_Bản 83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2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5"/>
          <p:cNvGrpSpPr/>
          <p:nvPr/>
        </p:nvGrpSpPr>
        <p:grpSpPr>
          <a:xfrm>
            <a:off x="4649458" y="1966007"/>
            <a:ext cx="4226019" cy="3531971"/>
            <a:chOff x="3855338" y="2371266"/>
            <a:chExt cx="4907662" cy="4101666"/>
          </a:xfrm>
        </p:grpSpPr>
        <p:grpSp>
          <p:nvGrpSpPr>
            <p:cNvPr id="5" name="Group 96"/>
            <p:cNvGrpSpPr/>
            <p:nvPr/>
          </p:nvGrpSpPr>
          <p:grpSpPr>
            <a:xfrm>
              <a:off x="3875520" y="2902525"/>
              <a:ext cx="4873223" cy="3570407"/>
              <a:chOff x="2101171" y="2098064"/>
              <a:chExt cx="4907662" cy="3489892"/>
            </a:xfrm>
            <a:solidFill>
              <a:srgbClr val="C7C7C7"/>
            </a:solidFill>
          </p:grpSpPr>
          <p:sp>
            <p:nvSpPr>
              <p:cNvPr id="67" name="Rectangle 4"/>
              <p:cNvSpPr/>
              <p:nvPr/>
            </p:nvSpPr>
            <p:spPr>
              <a:xfrm>
                <a:off x="3086187" y="2392964"/>
                <a:ext cx="2967050" cy="1271554"/>
              </a:xfrm>
              <a:custGeom>
                <a:avLst/>
                <a:gdLst>
                  <a:gd name="connsiteX0" fmla="*/ 0 w 2514600"/>
                  <a:gd name="connsiteY0" fmla="*/ 0 h 381000"/>
                  <a:gd name="connsiteX1" fmla="*/ 2514600 w 2514600"/>
                  <a:gd name="connsiteY1" fmla="*/ 0 h 381000"/>
                  <a:gd name="connsiteX2" fmla="*/ 2514600 w 2514600"/>
                  <a:gd name="connsiteY2" fmla="*/ 381000 h 381000"/>
                  <a:gd name="connsiteX3" fmla="*/ 0 w 2514600"/>
                  <a:gd name="connsiteY3" fmla="*/ 381000 h 381000"/>
                  <a:gd name="connsiteX4" fmla="*/ 0 w 2514600"/>
                  <a:gd name="connsiteY4" fmla="*/ 0 h 381000"/>
                  <a:gd name="connsiteX0" fmla="*/ 182880 w 2697480"/>
                  <a:gd name="connsiteY0" fmla="*/ 0 h 620151"/>
                  <a:gd name="connsiteX1" fmla="*/ 2697480 w 2697480"/>
                  <a:gd name="connsiteY1" fmla="*/ 0 h 620151"/>
                  <a:gd name="connsiteX2" fmla="*/ 2697480 w 2697480"/>
                  <a:gd name="connsiteY2" fmla="*/ 381000 h 620151"/>
                  <a:gd name="connsiteX3" fmla="*/ 0 w 2697480"/>
                  <a:gd name="connsiteY3" fmla="*/ 620151 h 620151"/>
                  <a:gd name="connsiteX4" fmla="*/ 182880 w 2697480"/>
                  <a:gd name="connsiteY4" fmla="*/ 0 h 620151"/>
                  <a:gd name="connsiteX0" fmla="*/ 182880 w 2922563"/>
                  <a:gd name="connsiteY0" fmla="*/ 0 h 620151"/>
                  <a:gd name="connsiteX1" fmla="*/ 2697480 w 2922563"/>
                  <a:gd name="connsiteY1" fmla="*/ 0 h 620151"/>
                  <a:gd name="connsiteX2" fmla="*/ 2922563 w 2922563"/>
                  <a:gd name="connsiteY2" fmla="*/ 409136 h 620151"/>
                  <a:gd name="connsiteX3" fmla="*/ 0 w 2922563"/>
                  <a:gd name="connsiteY3" fmla="*/ 620151 h 620151"/>
                  <a:gd name="connsiteX4" fmla="*/ 182880 w 2922563"/>
                  <a:gd name="connsiteY4" fmla="*/ 0 h 620151"/>
                  <a:gd name="connsiteX0" fmla="*/ 182880 w 2922563"/>
                  <a:gd name="connsiteY0" fmla="*/ 562708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182880 w 2922563"/>
                  <a:gd name="connsiteY4" fmla="*/ 562708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0 h 845233"/>
                  <a:gd name="connsiteX1" fmla="*/ 3049172 w 3049172"/>
                  <a:gd name="connsiteY1" fmla="*/ 774896 h 845233"/>
                  <a:gd name="connsiteX2" fmla="*/ 0 w 3049172"/>
                  <a:gd name="connsiteY2" fmla="*/ 845233 h 845233"/>
                  <a:gd name="connsiteX3" fmla="*/ 70339 w 3049172"/>
                  <a:gd name="connsiteY3" fmla="*/ 0 h 845233"/>
                  <a:gd name="connsiteX0" fmla="*/ 70339 w 3049172"/>
                  <a:gd name="connsiteY0" fmla="*/ 108119 h 953352"/>
                  <a:gd name="connsiteX1" fmla="*/ 3049172 w 3049172"/>
                  <a:gd name="connsiteY1" fmla="*/ 883015 h 953352"/>
                  <a:gd name="connsiteX2" fmla="*/ 0 w 3049172"/>
                  <a:gd name="connsiteY2" fmla="*/ 953352 h 953352"/>
                  <a:gd name="connsiteX3" fmla="*/ 70339 w 3049172"/>
                  <a:gd name="connsiteY3" fmla="*/ 108119 h 953352"/>
                  <a:gd name="connsiteX0" fmla="*/ 70339 w 3049172"/>
                  <a:gd name="connsiteY0" fmla="*/ 312802 h 1158035"/>
                  <a:gd name="connsiteX1" fmla="*/ 3049172 w 3049172"/>
                  <a:gd name="connsiteY1" fmla="*/ 1087698 h 1158035"/>
                  <a:gd name="connsiteX2" fmla="*/ 0 w 3049172"/>
                  <a:gd name="connsiteY2" fmla="*/ 1158035 h 1158035"/>
                  <a:gd name="connsiteX3" fmla="*/ 70339 w 3049172"/>
                  <a:gd name="connsiteY3" fmla="*/ 312802 h 1158035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71899"/>
                  <a:gd name="connsiteY0" fmla="*/ 269630 h 1216210"/>
                  <a:gd name="connsiteX1" fmla="*/ 2971899 w 2971899"/>
                  <a:gd name="connsiteY1" fmla="*/ 1147557 h 1216210"/>
                  <a:gd name="connsiteX2" fmla="*/ 0 w 2971899"/>
                  <a:gd name="connsiteY2" fmla="*/ 1216210 h 1216210"/>
                  <a:gd name="connsiteX3" fmla="*/ 12384 w 2971899"/>
                  <a:gd name="connsiteY3" fmla="*/ 269630 h 1216210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7050" h="1271554">
                    <a:moveTo>
                      <a:pt x="7535" y="279898"/>
                    </a:moveTo>
                    <a:cubicBezTo>
                      <a:pt x="761328" y="-10443"/>
                      <a:pt x="2701861" y="-440967"/>
                      <a:pt x="2967050" y="1157825"/>
                    </a:cubicBezTo>
                    <a:cubicBezTo>
                      <a:pt x="2529219" y="173975"/>
                      <a:pt x="261794" y="239560"/>
                      <a:pt x="1591" y="1271554"/>
                    </a:cubicBezTo>
                    <a:cubicBezTo>
                      <a:pt x="25037" y="971053"/>
                      <a:pt x="-15911" y="580399"/>
                      <a:pt x="7535" y="27989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"/>
              <p:cNvSpPr/>
              <p:nvPr/>
            </p:nvSpPr>
            <p:spPr>
              <a:xfrm>
                <a:off x="2107031" y="2384476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0901" y="1702"/>
                    </a:moveTo>
                    <a:cubicBezTo>
                      <a:pt x="1506064" y="1702"/>
                      <a:pt x="740122" y="468589"/>
                      <a:pt x="740122" y="1044524"/>
                    </a:cubicBezTo>
                    <a:cubicBezTo>
                      <a:pt x="740122" y="1620459"/>
                      <a:pt x="1506064" y="2087346"/>
                      <a:pt x="2450901" y="2087346"/>
                    </a:cubicBezTo>
                    <a:cubicBezTo>
                      <a:pt x="3395738" y="2087346"/>
                      <a:pt x="4161680" y="1620459"/>
                      <a:pt x="4161680" y="1044524"/>
                    </a:cubicBezTo>
                    <a:cubicBezTo>
                      <a:pt x="4161680" y="468589"/>
                      <a:pt x="3395738" y="1702"/>
                      <a:pt x="2450901" y="1702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3"/>
              <p:cNvSpPr/>
              <p:nvPr/>
            </p:nvSpPr>
            <p:spPr>
              <a:xfrm>
                <a:off x="2101171" y="2098064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6761" y="459119"/>
                    </a:moveTo>
                    <a:cubicBezTo>
                      <a:pt x="1666861" y="459119"/>
                      <a:pt x="1026521" y="849445"/>
                      <a:pt x="1026521" y="1330936"/>
                    </a:cubicBezTo>
                    <a:cubicBezTo>
                      <a:pt x="1026521" y="1812427"/>
                      <a:pt x="1666861" y="2202753"/>
                      <a:pt x="2456761" y="2202753"/>
                    </a:cubicBezTo>
                    <a:cubicBezTo>
                      <a:pt x="3246661" y="2202753"/>
                      <a:pt x="3887001" y="1812427"/>
                      <a:pt x="3887001" y="1330936"/>
                    </a:cubicBezTo>
                    <a:cubicBezTo>
                      <a:pt x="3887001" y="849445"/>
                      <a:pt x="3246661" y="459119"/>
                      <a:pt x="2456761" y="459119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97"/>
            <p:cNvGrpSpPr/>
            <p:nvPr/>
          </p:nvGrpSpPr>
          <p:grpSpPr>
            <a:xfrm>
              <a:off x="3855338" y="2371266"/>
              <a:ext cx="4907662" cy="3953334"/>
              <a:chOff x="2101171" y="1634622"/>
              <a:chExt cx="4907662" cy="3953334"/>
            </a:xfrm>
          </p:grpSpPr>
          <p:grpSp>
            <p:nvGrpSpPr>
              <p:cNvPr id="7" name="Group 98"/>
              <p:cNvGrpSpPr/>
              <p:nvPr/>
            </p:nvGrpSpPr>
            <p:grpSpPr>
              <a:xfrm>
                <a:off x="2101171" y="2098064"/>
                <a:ext cx="4907662" cy="3489892"/>
                <a:chOff x="2101171" y="2098064"/>
                <a:chExt cx="4907662" cy="3489892"/>
              </a:xfrm>
            </p:grpSpPr>
            <p:sp>
              <p:nvSpPr>
                <p:cNvPr id="64" name="Rectangle 4"/>
                <p:cNvSpPr/>
                <p:nvPr/>
              </p:nvSpPr>
              <p:spPr>
                <a:xfrm>
                  <a:off x="3086187" y="2392964"/>
                  <a:ext cx="2967050" cy="1271554"/>
                </a:xfrm>
                <a:custGeom>
                  <a:avLst/>
                  <a:gdLst>
                    <a:gd name="connsiteX0" fmla="*/ 0 w 2514600"/>
                    <a:gd name="connsiteY0" fmla="*/ 0 h 381000"/>
                    <a:gd name="connsiteX1" fmla="*/ 2514600 w 2514600"/>
                    <a:gd name="connsiteY1" fmla="*/ 0 h 381000"/>
                    <a:gd name="connsiteX2" fmla="*/ 2514600 w 2514600"/>
                    <a:gd name="connsiteY2" fmla="*/ 381000 h 381000"/>
                    <a:gd name="connsiteX3" fmla="*/ 0 w 2514600"/>
                    <a:gd name="connsiteY3" fmla="*/ 381000 h 381000"/>
                    <a:gd name="connsiteX4" fmla="*/ 0 w 2514600"/>
                    <a:gd name="connsiteY4" fmla="*/ 0 h 381000"/>
                    <a:gd name="connsiteX0" fmla="*/ 182880 w 2697480"/>
                    <a:gd name="connsiteY0" fmla="*/ 0 h 620151"/>
                    <a:gd name="connsiteX1" fmla="*/ 2697480 w 2697480"/>
                    <a:gd name="connsiteY1" fmla="*/ 0 h 620151"/>
                    <a:gd name="connsiteX2" fmla="*/ 2697480 w 2697480"/>
                    <a:gd name="connsiteY2" fmla="*/ 381000 h 620151"/>
                    <a:gd name="connsiteX3" fmla="*/ 0 w 2697480"/>
                    <a:gd name="connsiteY3" fmla="*/ 620151 h 620151"/>
                    <a:gd name="connsiteX4" fmla="*/ 182880 w 2697480"/>
                    <a:gd name="connsiteY4" fmla="*/ 0 h 620151"/>
                    <a:gd name="connsiteX0" fmla="*/ 182880 w 2922563"/>
                    <a:gd name="connsiteY0" fmla="*/ 0 h 620151"/>
                    <a:gd name="connsiteX1" fmla="*/ 2697480 w 2922563"/>
                    <a:gd name="connsiteY1" fmla="*/ 0 h 620151"/>
                    <a:gd name="connsiteX2" fmla="*/ 2922563 w 2922563"/>
                    <a:gd name="connsiteY2" fmla="*/ 409136 h 620151"/>
                    <a:gd name="connsiteX3" fmla="*/ 0 w 2922563"/>
                    <a:gd name="connsiteY3" fmla="*/ 620151 h 620151"/>
                    <a:gd name="connsiteX4" fmla="*/ 182880 w 2922563"/>
                    <a:gd name="connsiteY4" fmla="*/ 0 h 620151"/>
                    <a:gd name="connsiteX0" fmla="*/ 182880 w 2922563"/>
                    <a:gd name="connsiteY0" fmla="*/ 562708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182880 w 2922563"/>
                    <a:gd name="connsiteY4" fmla="*/ 562708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0 h 845233"/>
                    <a:gd name="connsiteX1" fmla="*/ 3049172 w 3049172"/>
                    <a:gd name="connsiteY1" fmla="*/ 774896 h 845233"/>
                    <a:gd name="connsiteX2" fmla="*/ 0 w 3049172"/>
                    <a:gd name="connsiteY2" fmla="*/ 845233 h 845233"/>
                    <a:gd name="connsiteX3" fmla="*/ 70339 w 3049172"/>
                    <a:gd name="connsiteY3" fmla="*/ 0 h 845233"/>
                    <a:gd name="connsiteX0" fmla="*/ 70339 w 3049172"/>
                    <a:gd name="connsiteY0" fmla="*/ 108119 h 953352"/>
                    <a:gd name="connsiteX1" fmla="*/ 3049172 w 3049172"/>
                    <a:gd name="connsiteY1" fmla="*/ 883015 h 953352"/>
                    <a:gd name="connsiteX2" fmla="*/ 0 w 3049172"/>
                    <a:gd name="connsiteY2" fmla="*/ 953352 h 953352"/>
                    <a:gd name="connsiteX3" fmla="*/ 70339 w 3049172"/>
                    <a:gd name="connsiteY3" fmla="*/ 108119 h 953352"/>
                    <a:gd name="connsiteX0" fmla="*/ 70339 w 3049172"/>
                    <a:gd name="connsiteY0" fmla="*/ 312802 h 1158035"/>
                    <a:gd name="connsiteX1" fmla="*/ 3049172 w 3049172"/>
                    <a:gd name="connsiteY1" fmla="*/ 1087698 h 1158035"/>
                    <a:gd name="connsiteX2" fmla="*/ 0 w 3049172"/>
                    <a:gd name="connsiteY2" fmla="*/ 1158035 h 1158035"/>
                    <a:gd name="connsiteX3" fmla="*/ 70339 w 3049172"/>
                    <a:gd name="connsiteY3" fmla="*/ 312802 h 1158035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71899"/>
                    <a:gd name="connsiteY0" fmla="*/ 269630 h 1216210"/>
                    <a:gd name="connsiteX1" fmla="*/ 2971899 w 2971899"/>
                    <a:gd name="connsiteY1" fmla="*/ 1147557 h 1216210"/>
                    <a:gd name="connsiteX2" fmla="*/ 0 w 2971899"/>
                    <a:gd name="connsiteY2" fmla="*/ 1216210 h 1216210"/>
                    <a:gd name="connsiteX3" fmla="*/ 12384 w 2971899"/>
                    <a:gd name="connsiteY3" fmla="*/ 269630 h 1216210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7050" h="1271554">
                      <a:moveTo>
                        <a:pt x="7535" y="279898"/>
                      </a:moveTo>
                      <a:cubicBezTo>
                        <a:pt x="761328" y="-10443"/>
                        <a:pt x="2701861" y="-440967"/>
                        <a:pt x="2967050" y="1157825"/>
                      </a:cubicBezTo>
                      <a:cubicBezTo>
                        <a:pt x="2529219" y="173975"/>
                        <a:pt x="261794" y="239560"/>
                        <a:pt x="1591" y="1271554"/>
                      </a:cubicBezTo>
                      <a:cubicBezTo>
                        <a:pt x="25037" y="971053"/>
                        <a:pt x="-15911" y="580399"/>
                        <a:pt x="7535" y="27989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"/>
                <p:cNvSpPr/>
                <p:nvPr/>
              </p:nvSpPr>
              <p:spPr>
                <a:xfrm>
                  <a:off x="2107031" y="2384476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0901" y="1702"/>
                      </a:moveTo>
                      <a:cubicBezTo>
                        <a:pt x="1506064" y="1702"/>
                        <a:pt x="740122" y="468589"/>
                        <a:pt x="740122" y="1044524"/>
                      </a:cubicBezTo>
                      <a:cubicBezTo>
                        <a:pt x="740122" y="1620459"/>
                        <a:pt x="1506064" y="2087346"/>
                        <a:pt x="2450901" y="2087346"/>
                      </a:cubicBezTo>
                      <a:cubicBezTo>
                        <a:pt x="3395738" y="2087346"/>
                        <a:pt x="4161680" y="1620459"/>
                        <a:pt x="4161680" y="1044524"/>
                      </a:cubicBezTo>
                      <a:cubicBezTo>
                        <a:pt x="4161680" y="468589"/>
                        <a:pt x="3395738" y="1702"/>
                        <a:pt x="2450901" y="1702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2000">
                      <a:schemeClr val="tx1">
                        <a:lumMod val="95000"/>
                        <a:lumOff val="5000"/>
                      </a:schemeClr>
                    </a:gs>
                    <a:gs pos="9900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3"/>
                <p:cNvSpPr/>
                <p:nvPr/>
              </p:nvSpPr>
              <p:spPr>
                <a:xfrm>
                  <a:off x="2101171" y="2098064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6761" y="459119"/>
                      </a:moveTo>
                      <a:cubicBezTo>
                        <a:pt x="1666861" y="459119"/>
                        <a:pt x="1026521" y="849445"/>
                        <a:pt x="1026521" y="1330936"/>
                      </a:cubicBezTo>
                      <a:cubicBezTo>
                        <a:pt x="1026521" y="1812427"/>
                        <a:pt x="1666861" y="2202753"/>
                        <a:pt x="2456761" y="2202753"/>
                      </a:cubicBezTo>
                      <a:cubicBezTo>
                        <a:pt x="3246661" y="2202753"/>
                        <a:pt x="3887001" y="1812427"/>
                        <a:pt x="3887001" y="1330936"/>
                      </a:cubicBezTo>
                      <a:cubicBezTo>
                        <a:pt x="3887001" y="849445"/>
                        <a:pt x="3246661" y="459119"/>
                        <a:pt x="2456761" y="459119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99"/>
              <p:cNvGrpSpPr/>
              <p:nvPr/>
            </p:nvGrpSpPr>
            <p:grpSpPr>
              <a:xfrm>
                <a:off x="2314136" y="2501651"/>
                <a:ext cx="927295" cy="885145"/>
                <a:chOff x="2209800" y="1981200"/>
                <a:chExt cx="1676400" cy="1600200"/>
              </a:xfrm>
              <a:effectLst/>
            </p:grpSpPr>
            <p:sp>
              <p:nvSpPr>
                <p:cNvPr id="58" name="Oval 228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229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100"/>
              <p:cNvGrpSpPr/>
              <p:nvPr/>
            </p:nvGrpSpPr>
            <p:grpSpPr>
              <a:xfrm>
                <a:off x="3417280" y="1634622"/>
                <a:ext cx="990600" cy="945573"/>
                <a:chOff x="6705600" y="2957378"/>
                <a:chExt cx="1676400" cy="1600200"/>
              </a:xfrm>
              <a:effectLst/>
            </p:grpSpPr>
            <p:sp>
              <p:nvSpPr>
                <p:cNvPr id="52" name="Oval 222"/>
                <p:cNvSpPr/>
                <p:nvPr/>
              </p:nvSpPr>
              <p:spPr>
                <a:xfrm>
                  <a:off x="6705600" y="2957378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223"/>
                <p:cNvSpPr/>
                <p:nvPr/>
              </p:nvSpPr>
              <p:spPr>
                <a:xfrm>
                  <a:off x="6773941" y="3033578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13"/>
                <p:cNvSpPr/>
                <p:nvPr/>
              </p:nvSpPr>
              <p:spPr>
                <a:xfrm rot="964047">
                  <a:off x="6817150" y="3215500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>
                    <a:alpha val="88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4"/>
                <p:cNvSpPr/>
                <p:nvPr/>
              </p:nvSpPr>
              <p:spPr>
                <a:xfrm>
                  <a:off x="7337401" y="3446100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15"/>
                <p:cNvSpPr/>
                <p:nvPr/>
              </p:nvSpPr>
              <p:spPr>
                <a:xfrm rot="278579">
                  <a:off x="7980794" y="3589261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>
                    <a:alpha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17"/>
                <p:cNvSpPr/>
                <p:nvPr/>
              </p:nvSpPr>
              <p:spPr>
                <a:xfrm rot="277179">
                  <a:off x="6848857" y="3784057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101"/>
              <p:cNvGrpSpPr/>
              <p:nvPr/>
            </p:nvGrpSpPr>
            <p:grpSpPr>
              <a:xfrm>
                <a:off x="2390336" y="3659942"/>
                <a:ext cx="901505" cy="860527"/>
                <a:chOff x="2209800" y="1981200"/>
                <a:chExt cx="1676400" cy="1600200"/>
              </a:xfrm>
              <a:effectLst/>
            </p:grpSpPr>
            <p:sp>
              <p:nvSpPr>
                <p:cNvPr id="46" name="Oval 216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217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rgbClr val="96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1000">
                      <a:srgbClr val="820000">
                        <a:alpha val="65000"/>
                      </a:srgbClr>
                    </a:gs>
                    <a:gs pos="100000">
                      <a:srgbClr val="C00000">
                        <a:alpha val="62000"/>
                      </a:srgb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2"/>
              <p:cNvGrpSpPr/>
              <p:nvPr/>
            </p:nvGrpSpPr>
            <p:grpSpPr>
              <a:xfrm>
                <a:off x="3561473" y="4290647"/>
                <a:ext cx="852378" cy="813634"/>
                <a:chOff x="2209800" y="1981200"/>
                <a:chExt cx="1676400" cy="1600200"/>
              </a:xfrm>
              <a:effectLst/>
            </p:grpSpPr>
            <p:sp>
              <p:nvSpPr>
                <p:cNvPr id="40" name="Oval 19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19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03"/>
              <p:cNvGrpSpPr/>
              <p:nvPr/>
            </p:nvGrpSpPr>
            <p:grpSpPr>
              <a:xfrm>
                <a:off x="4927212" y="4281268"/>
                <a:ext cx="778412" cy="743029"/>
                <a:chOff x="2209800" y="1981200"/>
                <a:chExt cx="1676400" cy="1600200"/>
              </a:xfrm>
              <a:effectLst/>
            </p:grpSpPr>
            <p:sp>
              <p:nvSpPr>
                <p:cNvPr id="34" name="Oval 125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126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04"/>
              <p:cNvGrpSpPr/>
              <p:nvPr/>
            </p:nvGrpSpPr>
            <p:grpSpPr>
              <a:xfrm>
                <a:off x="5903744" y="3607188"/>
                <a:ext cx="708074" cy="675888"/>
                <a:chOff x="2209800" y="1981200"/>
                <a:chExt cx="1676400" cy="1600200"/>
              </a:xfrm>
              <a:effectLst/>
            </p:grpSpPr>
            <p:sp>
              <p:nvSpPr>
                <p:cNvPr id="28" name="Oval 119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120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05"/>
              <p:cNvGrpSpPr/>
              <p:nvPr/>
            </p:nvGrpSpPr>
            <p:grpSpPr>
              <a:xfrm>
                <a:off x="5955320" y="2626018"/>
                <a:ext cx="620151" cy="591962"/>
                <a:chOff x="2209800" y="1981200"/>
                <a:chExt cx="1676400" cy="1600200"/>
              </a:xfrm>
              <a:effectLst/>
            </p:grpSpPr>
            <p:sp>
              <p:nvSpPr>
                <p:cNvPr id="22" name="Oval 113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114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06"/>
              <p:cNvGrpSpPr/>
              <p:nvPr/>
            </p:nvGrpSpPr>
            <p:grpSpPr>
              <a:xfrm>
                <a:off x="5029200" y="2133600"/>
                <a:ext cx="467751" cy="446489"/>
                <a:chOff x="2209800" y="1981200"/>
                <a:chExt cx="1676400" cy="1600200"/>
              </a:xfrm>
              <a:effectLst/>
            </p:grpSpPr>
            <p:sp>
              <p:nvSpPr>
                <p:cNvPr id="16" name="Oval 107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08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6" name="Group 72"/>
          <p:cNvGrpSpPr/>
          <p:nvPr/>
        </p:nvGrpSpPr>
        <p:grpSpPr>
          <a:xfrm>
            <a:off x="2157148" y="2451098"/>
            <a:ext cx="2495307" cy="1231902"/>
            <a:chOff x="228600" y="2254639"/>
            <a:chExt cx="3242799" cy="1600928"/>
          </a:xfrm>
        </p:grpSpPr>
        <p:sp>
          <p:nvSpPr>
            <p:cNvPr id="137" name="Rectangle 73"/>
            <p:cNvSpPr/>
            <p:nvPr/>
          </p:nvSpPr>
          <p:spPr>
            <a:xfrm>
              <a:off x="1073725" y="2775638"/>
              <a:ext cx="2364973" cy="1079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  <p:grpSp>
          <p:nvGrpSpPr>
            <p:cNvPr id="138" name="Group 74"/>
            <p:cNvGrpSpPr/>
            <p:nvPr/>
          </p:nvGrpSpPr>
          <p:grpSpPr>
            <a:xfrm>
              <a:off x="228600" y="2258452"/>
              <a:ext cx="506040" cy="506040"/>
              <a:chOff x="381000" y="1843914"/>
              <a:chExt cx="506040" cy="506040"/>
            </a:xfrm>
          </p:grpSpPr>
          <p:sp>
            <p:nvSpPr>
              <p:cNvPr id="140" name="Oval 24"/>
              <p:cNvSpPr/>
              <p:nvPr/>
            </p:nvSpPr>
            <p:spPr>
              <a:xfrm>
                <a:off x="381000" y="1843914"/>
                <a:ext cx="506040" cy="506040"/>
              </a:xfrm>
              <a:prstGeom prst="roundRect">
                <a:avLst/>
              </a:prstGeom>
              <a:gradFill>
                <a:gsLst>
                  <a:gs pos="100000">
                    <a:srgbClr val="960000"/>
                  </a:gs>
                  <a:gs pos="0">
                    <a:srgbClr val="FF151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21"/>
              <p:cNvSpPr/>
              <p:nvPr/>
            </p:nvSpPr>
            <p:spPr>
              <a:xfrm>
                <a:off x="389781" y="185747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TextBox 75"/>
            <p:cNvSpPr txBox="1"/>
            <p:nvPr/>
          </p:nvSpPr>
          <p:spPr>
            <a:xfrm>
              <a:off x="880599" y="2254639"/>
              <a:ext cx="2590800" cy="47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A50C0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i="1" smtClean="0">
                  <a:solidFill>
                    <a:srgbClr val="A50C07"/>
                  </a:solidFill>
                </a:rPr>
                <a:t>Tiêu đề phụ</a:t>
              </a:r>
              <a:endParaRPr lang="en-US" b="1" i="1" dirty="0" smtClean="0">
                <a:solidFill>
                  <a:srgbClr val="A50C07"/>
                </a:solidFill>
              </a:endParaRPr>
            </a:p>
          </p:txBody>
        </p:sp>
      </p:grpSp>
      <p:grpSp>
        <p:nvGrpSpPr>
          <p:cNvPr id="142" name="Nhóm 141"/>
          <p:cNvGrpSpPr/>
          <p:nvPr/>
        </p:nvGrpSpPr>
        <p:grpSpPr>
          <a:xfrm>
            <a:off x="2157148" y="4090171"/>
            <a:ext cx="2579952" cy="1299931"/>
            <a:chOff x="2157148" y="4090171"/>
            <a:chExt cx="2579952" cy="1299931"/>
          </a:xfrm>
        </p:grpSpPr>
        <p:grpSp>
          <p:nvGrpSpPr>
            <p:cNvPr id="143" name="Group 80"/>
            <p:cNvGrpSpPr/>
            <p:nvPr/>
          </p:nvGrpSpPr>
          <p:grpSpPr>
            <a:xfrm>
              <a:off x="2157148" y="4090171"/>
              <a:ext cx="389394" cy="389394"/>
              <a:chOff x="381000" y="961604"/>
              <a:chExt cx="506040" cy="506040"/>
            </a:xfrm>
          </p:grpSpPr>
          <p:sp>
            <p:nvSpPr>
              <p:cNvPr id="146" name="Oval 24"/>
              <p:cNvSpPr/>
              <p:nvPr/>
            </p:nvSpPr>
            <p:spPr>
              <a:xfrm>
                <a:off x="381000" y="961604"/>
                <a:ext cx="506040" cy="5060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8127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21"/>
              <p:cNvSpPr/>
              <p:nvPr/>
            </p:nvSpPr>
            <p:spPr>
              <a:xfrm>
                <a:off x="389781" y="97516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81"/>
            <p:cNvSpPr txBox="1"/>
            <p:nvPr/>
          </p:nvSpPr>
          <p:spPr>
            <a:xfrm>
              <a:off x="2743501" y="4108463"/>
              <a:ext cx="199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Tiêu đề phụ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 73"/>
            <p:cNvSpPr/>
            <p:nvPr/>
          </p:nvSpPr>
          <p:spPr>
            <a:xfrm>
              <a:off x="2804986" y="4559105"/>
              <a:ext cx="18198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</p:grpSp>
      <p:sp>
        <p:nvSpPr>
          <p:cNvPr id="80" name="Hộp_Văn_Bản 79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0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0"/>
          <p:cNvGrpSpPr/>
          <p:nvPr/>
        </p:nvGrpSpPr>
        <p:grpSpPr>
          <a:xfrm>
            <a:off x="4603480" y="1991485"/>
            <a:ext cx="4226019" cy="3531971"/>
            <a:chOff x="3855338" y="2371266"/>
            <a:chExt cx="4907662" cy="4101666"/>
          </a:xfrm>
        </p:grpSpPr>
        <p:grpSp>
          <p:nvGrpSpPr>
            <p:cNvPr id="5" name="Group 161"/>
            <p:cNvGrpSpPr/>
            <p:nvPr/>
          </p:nvGrpSpPr>
          <p:grpSpPr>
            <a:xfrm>
              <a:off x="3875520" y="2902525"/>
              <a:ext cx="4873223" cy="3570407"/>
              <a:chOff x="2101171" y="2098064"/>
              <a:chExt cx="4907662" cy="3489892"/>
            </a:xfrm>
            <a:solidFill>
              <a:srgbClr val="C7C7C7"/>
            </a:solidFill>
          </p:grpSpPr>
          <p:sp>
            <p:nvSpPr>
              <p:cNvPr id="67" name="Rectangle 4"/>
              <p:cNvSpPr/>
              <p:nvPr/>
            </p:nvSpPr>
            <p:spPr>
              <a:xfrm>
                <a:off x="3086187" y="2392964"/>
                <a:ext cx="2967050" cy="1271554"/>
              </a:xfrm>
              <a:custGeom>
                <a:avLst/>
                <a:gdLst>
                  <a:gd name="connsiteX0" fmla="*/ 0 w 2514600"/>
                  <a:gd name="connsiteY0" fmla="*/ 0 h 381000"/>
                  <a:gd name="connsiteX1" fmla="*/ 2514600 w 2514600"/>
                  <a:gd name="connsiteY1" fmla="*/ 0 h 381000"/>
                  <a:gd name="connsiteX2" fmla="*/ 2514600 w 2514600"/>
                  <a:gd name="connsiteY2" fmla="*/ 381000 h 381000"/>
                  <a:gd name="connsiteX3" fmla="*/ 0 w 2514600"/>
                  <a:gd name="connsiteY3" fmla="*/ 381000 h 381000"/>
                  <a:gd name="connsiteX4" fmla="*/ 0 w 2514600"/>
                  <a:gd name="connsiteY4" fmla="*/ 0 h 381000"/>
                  <a:gd name="connsiteX0" fmla="*/ 182880 w 2697480"/>
                  <a:gd name="connsiteY0" fmla="*/ 0 h 620151"/>
                  <a:gd name="connsiteX1" fmla="*/ 2697480 w 2697480"/>
                  <a:gd name="connsiteY1" fmla="*/ 0 h 620151"/>
                  <a:gd name="connsiteX2" fmla="*/ 2697480 w 2697480"/>
                  <a:gd name="connsiteY2" fmla="*/ 381000 h 620151"/>
                  <a:gd name="connsiteX3" fmla="*/ 0 w 2697480"/>
                  <a:gd name="connsiteY3" fmla="*/ 620151 h 620151"/>
                  <a:gd name="connsiteX4" fmla="*/ 182880 w 2697480"/>
                  <a:gd name="connsiteY4" fmla="*/ 0 h 620151"/>
                  <a:gd name="connsiteX0" fmla="*/ 182880 w 2922563"/>
                  <a:gd name="connsiteY0" fmla="*/ 0 h 620151"/>
                  <a:gd name="connsiteX1" fmla="*/ 2697480 w 2922563"/>
                  <a:gd name="connsiteY1" fmla="*/ 0 h 620151"/>
                  <a:gd name="connsiteX2" fmla="*/ 2922563 w 2922563"/>
                  <a:gd name="connsiteY2" fmla="*/ 409136 h 620151"/>
                  <a:gd name="connsiteX3" fmla="*/ 0 w 2922563"/>
                  <a:gd name="connsiteY3" fmla="*/ 620151 h 620151"/>
                  <a:gd name="connsiteX4" fmla="*/ 182880 w 2922563"/>
                  <a:gd name="connsiteY4" fmla="*/ 0 h 620151"/>
                  <a:gd name="connsiteX0" fmla="*/ 182880 w 2922563"/>
                  <a:gd name="connsiteY0" fmla="*/ 562708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182880 w 2922563"/>
                  <a:gd name="connsiteY4" fmla="*/ 562708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0 h 845233"/>
                  <a:gd name="connsiteX1" fmla="*/ 3049172 w 3049172"/>
                  <a:gd name="connsiteY1" fmla="*/ 774896 h 845233"/>
                  <a:gd name="connsiteX2" fmla="*/ 0 w 3049172"/>
                  <a:gd name="connsiteY2" fmla="*/ 845233 h 845233"/>
                  <a:gd name="connsiteX3" fmla="*/ 70339 w 3049172"/>
                  <a:gd name="connsiteY3" fmla="*/ 0 h 845233"/>
                  <a:gd name="connsiteX0" fmla="*/ 70339 w 3049172"/>
                  <a:gd name="connsiteY0" fmla="*/ 108119 h 953352"/>
                  <a:gd name="connsiteX1" fmla="*/ 3049172 w 3049172"/>
                  <a:gd name="connsiteY1" fmla="*/ 883015 h 953352"/>
                  <a:gd name="connsiteX2" fmla="*/ 0 w 3049172"/>
                  <a:gd name="connsiteY2" fmla="*/ 953352 h 953352"/>
                  <a:gd name="connsiteX3" fmla="*/ 70339 w 3049172"/>
                  <a:gd name="connsiteY3" fmla="*/ 108119 h 953352"/>
                  <a:gd name="connsiteX0" fmla="*/ 70339 w 3049172"/>
                  <a:gd name="connsiteY0" fmla="*/ 312802 h 1158035"/>
                  <a:gd name="connsiteX1" fmla="*/ 3049172 w 3049172"/>
                  <a:gd name="connsiteY1" fmla="*/ 1087698 h 1158035"/>
                  <a:gd name="connsiteX2" fmla="*/ 0 w 3049172"/>
                  <a:gd name="connsiteY2" fmla="*/ 1158035 h 1158035"/>
                  <a:gd name="connsiteX3" fmla="*/ 70339 w 3049172"/>
                  <a:gd name="connsiteY3" fmla="*/ 312802 h 1158035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71899"/>
                  <a:gd name="connsiteY0" fmla="*/ 269630 h 1216210"/>
                  <a:gd name="connsiteX1" fmla="*/ 2971899 w 2971899"/>
                  <a:gd name="connsiteY1" fmla="*/ 1147557 h 1216210"/>
                  <a:gd name="connsiteX2" fmla="*/ 0 w 2971899"/>
                  <a:gd name="connsiteY2" fmla="*/ 1216210 h 1216210"/>
                  <a:gd name="connsiteX3" fmla="*/ 12384 w 2971899"/>
                  <a:gd name="connsiteY3" fmla="*/ 269630 h 1216210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7050" h="1271554">
                    <a:moveTo>
                      <a:pt x="7535" y="279898"/>
                    </a:moveTo>
                    <a:cubicBezTo>
                      <a:pt x="761328" y="-10443"/>
                      <a:pt x="2701861" y="-440967"/>
                      <a:pt x="2967050" y="1157825"/>
                    </a:cubicBezTo>
                    <a:cubicBezTo>
                      <a:pt x="2529219" y="173975"/>
                      <a:pt x="261794" y="239560"/>
                      <a:pt x="1591" y="1271554"/>
                    </a:cubicBezTo>
                    <a:cubicBezTo>
                      <a:pt x="25037" y="971053"/>
                      <a:pt x="-15911" y="580399"/>
                      <a:pt x="7535" y="27989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"/>
              <p:cNvSpPr/>
              <p:nvPr/>
            </p:nvSpPr>
            <p:spPr>
              <a:xfrm>
                <a:off x="2107031" y="2384476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0901" y="1702"/>
                    </a:moveTo>
                    <a:cubicBezTo>
                      <a:pt x="1506064" y="1702"/>
                      <a:pt x="740122" y="468589"/>
                      <a:pt x="740122" y="1044524"/>
                    </a:cubicBezTo>
                    <a:cubicBezTo>
                      <a:pt x="740122" y="1620459"/>
                      <a:pt x="1506064" y="2087346"/>
                      <a:pt x="2450901" y="2087346"/>
                    </a:cubicBezTo>
                    <a:cubicBezTo>
                      <a:pt x="3395738" y="2087346"/>
                      <a:pt x="4161680" y="1620459"/>
                      <a:pt x="4161680" y="1044524"/>
                    </a:cubicBezTo>
                    <a:cubicBezTo>
                      <a:pt x="4161680" y="468589"/>
                      <a:pt x="3395738" y="1702"/>
                      <a:pt x="2450901" y="1702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3"/>
              <p:cNvSpPr/>
              <p:nvPr/>
            </p:nvSpPr>
            <p:spPr>
              <a:xfrm>
                <a:off x="2101171" y="2098064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6761" y="459119"/>
                    </a:moveTo>
                    <a:cubicBezTo>
                      <a:pt x="1666861" y="459119"/>
                      <a:pt x="1026521" y="849445"/>
                      <a:pt x="1026521" y="1330936"/>
                    </a:cubicBezTo>
                    <a:cubicBezTo>
                      <a:pt x="1026521" y="1812427"/>
                      <a:pt x="1666861" y="2202753"/>
                      <a:pt x="2456761" y="2202753"/>
                    </a:cubicBezTo>
                    <a:cubicBezTo>
                      <a:pt x="3246661" y="2202753"/>
                      <a:pt x="3887001" y="1812427"/>
                      <a:pt x="3887001" y="1330936"/>
                    </a:cubicBezTo>
                    <a:cubicBezTo>
                      <a:pt x="3887001" y="849445"/>
                      <a:pt x="3246661" y="459119"/>
                      <a:pt x="2456761" y="459119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62"/>
            <p:cNvGrpSpPr/>
            <p:nvPr/>
          </p:nvGrpSpPr>
          <p:grpSpPr>
            <a:xfrm>
              <a:off x="3855338" y="2371266"/>
              <a:ext cx="4907662" cy="3953334"/>
              <a:chOff x="2101171" y="1634622"/>
              <a:chExt cx="4907662" cy="3953334"/>
            </a:xfrm>
          </p:grpSpPr>
          <p:grpSp>
            <p:nvGrpSpPr>
              <p:cNvPr id="7" name="Group 163"/>
              <p:cNvGrpSpPr/>
              <p:nvPr/>
            </p:nvGrpSpPr>
            <p:grpSpPr>
              <a:xfrm>
                <a:off x="2101171" y="2098064"/>
                <a:ext cx="4907662" cy="3489892"/>
                <a:chOff x="2101171" y="2098064"/>
                <a:chExt cx="4907662" cy="3489892"/>
              </a:xfrm>
            </p:grpSpPr>
            <p:sp>
              <p:nvSpPr>
                <p:cNvPr id="64" name="Rectangle 4"/>
                <p:cNvSpPr/>
                <p:nvPr/>
              </p:nvSpPr>
              <p:spPr>
                <a:xfrm>
                  <a:off x="3086187" y="2392964"/>
                  <a:ext cx="2967050" cy="1271554"/>
                </a:xfrm>
                <a:custGeom>
                  <a:avLst/>
                  <a:gdLst>
                    <a:gd name="connsiteX0" fmla="*/ 0 w 2514600"/>
                    <a:gd name="connsiteY0" fmla="*/ 0 h 381000"/>
                    <a:gd name="connsiteX1" fmla="*/ 2514600 w 2514600"/>
                    <a:gd name="connsiteY1" fmla="*/ 0 h 381000"/>
                    <a:gd name="connsiteX2" fmla="*/ 2514600 w 2514600"/>
                    <a:gd name="connsiteY2" fmla="*/ 381000 h 381000"/>
                    <a:gd name="connsiteX3" fmla="*/ 0 w 2514600"/>
                    <a:gd name="connsiteY3" fmla="*/ 381000 h 381000"/>
                    <a:gd name="connsiteX4" fmla="*/ 0 w 2514600"/>
                    <a:gd name="connsiteY4" fmla="*/ 0 h 381000"/>
                    <a:gd name="connsiteX0" fmla="*/ 182880 w 2697480"/>
                    <a:gd name="connsiteY0" fmla="*/ 0 h 620151"/>
                    <a:gd name="connsiteX1" fmla="*/ 2697480 w 2697480"/>
                    <a:gd name="connsiteY1" fmla="*/ 0 h 620151"/>
                    <a:gd name="connsiteX2" fmla="*/ 2697480 w 2697480"/>
                    <a:gd name="connsiteY2" fmla="*/ 381000 h 620151"/>
                    <a:gd name="connsiteX3" fmla="*/ 0 w 2697480"/>
                    <a:gd name="connsiteY3" fmla="*/ 620151 h 620151"/>
                    <a:gd name="connsiteX4" fmla="*/ 182880 w 2697480"/>
                    <a:gd name="connsiteY4" fmla="*/ 0 h 620151"/>
                    <a:gd name="connsiteX0" fmla="*/ 182880 w 2922563"/>
                    <a:gd name="connsiteY0" fmla="*/ 0 h 620151"/>
                    <a:gd name="connsiteX1" fmla="*/ 2697480 w 2922563"/>
                    <a:gd name="connsiteY1" fmla="*/ 0 h 620151"/>
                    <a:gd name="connsiteX2" fmla="*/ 2922563 w 2922563"/>
                    <a:gd name="connsiteY2" fmla="*/ 409136 h 620151"/>
                    <a:gd name="connsiteX3" fmla="*/ 0 w 2922563"/>
                    <a:gd name="connsiteY3" fmla="*/ 620151 h 620151"/>
                    <a:gd name="connsiteX4" fmla="*/ 182880 w 2922563"/>
                    <a:gd name="connsiteY4" fmla="*/ 0 h 620151"/>
                    <a:gd name="connsiteX0" fmla="*/ 182880 w 2922563"/>
                    <a:gd name="connsiteY0" fmla="*/ 562708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182880 w 2922563"/>
                    <a:gd name="connsiteY4" fmla="*/ 562708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0 h 845233"/>
                    <a:gd name="connsiteX1" fmla="*/ 3049172 w 3049172"/>
                    <a:gd name="connsiteY1" fmla="*/ 774896 h 845233"/>
                    <a:gd name="connsiteX2" fmla="*/ 0 w 3049172"/>
                    <a:gd name="connsiteY2" fmla="*/ 845233 h 845233"/>
                    <a:gd name="connsiteX3" fmla="*/ 70339 w 3049172"/>
                    <a:gd name="connsiteY3" fmla="*/ 0 h 845233"/>
                    <a:gd name="connsiteX0" fmla="*/ 70339 w 3049172"/>
                    <a:gd name="connsiteY0" fmla="*/ 108119 h 953352"/>
                    <a:gd name="connsiteX1" fmla="*/ 3049172 w 3049172"/>
                    <a:gd name="connsiteY1" fmla="*/ 883015 h 953352"/>
                    <a:gd name="connsiteX2" fmla="*/ 0 w 3049172"/>
                    <a:gd name="connsiteY2" fmla="*/ 953352 h 953352"/>
                    <a:gd name="connsiteX3" fmla="*/ 70339 w 3049172"/>
                    <a:gd name="connsiteY3" fmla="*/ 108119 h 953352"/>
                    <a:gd name="connsiteX0" fmla="*/ 70339 w 3049172"/>
                    <a:gd name="connsiteY0" fmla="*/ 312802 h 1158035"/>
                    <a:gd name="connsiteX1" fmla="*/ 3049172 w 3049172"/>
                    <a:gd name="connsiteY1" fmla="*/ 1087698 h 1158035"/>
                    <a:gd name="connsiteX2" fmla="*/ 0 w 3049172"/>
                    <a:gd name="connsiteY2" fmla="*/ 1158035 h 1158035"/>
                    <a:gd name="connsiteX3" fmla="*/ 70339 w 3049172"/>
                    <a:gd name="connsiteY3" fmla="*/ 312802 h 1158035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71899"/>
                    <a:gd name="connsiteY0" fmla="*/ 269630 h 1216210"/>
                    <a:gd name="connsiteX1" fmla="*/ 2971899 w 2971899"/>
                    <a:gd name="connsiteY1" fmla="*/ 1147557 h 1216210"/>
                    <a:gd name="connsiteX2" fmla="*/ 0 w 2971899"/>
                    <a:gd name="connsiteY2" fmla="*/ 1216210 h 1216210"/>
                    <a:gd name="connsiteX3" fmla="*/ 12384 w 2971899"/>
                    <a:gd name="connsiteY3" fmla="*/ 269630 h 1216210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7050" h="1271554">
                      <a:moveTo>
                        <a:pt x="7535" y="279898"/>
                      </a:moveTo>
                      <a:cubicBezTo>
                        <a:pt x="761328" y="-10443"/>
                        <a:pt x="2701861" y="-440967"/>
                        <a:pt x="2967050" y="1157825"/>
                      </a:cubicBezTo>
                      <a:cubicBezTo>
                        <a:pt x="2529219" y="173975"/>
                        <a:pt x="261794" y="239560"/>
                        <a:pt x="1591" y="1271554"/>
                      </a:cubicBezTo>
                      <a:cubicBezTo>
                        <a:pt x="25037" y="971053"/>
                        <a:pt x="-15911" y="580399"/>
                        <a:pt x="7535" y="27989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"/>
                <p:cNvSpPr/>
                <p:nvPr/>
              </p:nvSpPr>
              <p:spPr>
                <a:xfrm>
                  <a:off x="2107031" y="2384476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0901" y="1702"/>
                      </a:moveTo>
                      <a:cubicBezTo>
                        <a:pt x="1506064" y="1702"/>
                        <a:pt x="740122" y="468589"/>
                        <a:pt x="740122" y="1044524"/>
                      </a:cubicBezTo>
                      <a:cubicBezTo>
                        <a:pt x="740122" y="1620459"/>
                        <a:pt x="1506064" y="2087346"/>
                        <a:pt x="2450901" y="2087346"/>
                      </a:cubicBezTo>
                      <a:cubicBezTo>
                        <a:pt x="3395738" y="2087346"/>
                        <a:pt x="4161680" y="1620459"/>
                        <a:pt x="4161680" y="1044524"/>
                      </a:cubicBezTo>
                      <a:cubicBezTo>
                        <a:pt x="4161680" y="468589"/>
                        <a:pt x="3395738" y="1702"/>
                        <a:pt x="2450901" y="1702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2000">
                      <a:schemeClr val="tx1">
                        <a:lumMod val="95000"/>
                        <a:lumOff val="5000"/>
                      </a:schemeClr>
                    </a:gs>
                    <a:gs pos="9900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3"/>
                <p:cNvSpPr/>
                <p:nvPr/>
              </p:nvSpPr>
              <p:spPr>
                <a:xfrm>
                  <a:off x="2101171" y="2098064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6761" y="459119"/>
                      </a:moveTo>
                      <a:cubicBezTo>
                        <a:pt x="1666861" y="459119"/>
                        <a:pt x="1026521" y="849445"/>
                        <a:pt x="1026521" y="1330936"/>
                      </a:cubicBezTo>
                      <a:cubicBezTo>
                        <a:pt x="1026521" y="1812427"/>
                        <a:pt x="1666861" y="2202753"/>
                        <a:pt x="2456761" y="2202753"/>
                      </a:cubicBezTo>
                      <a:cubicBezTo>
                        <a:pt x="3246661" y="2202753"/>
                        <a:pt x="3887001" y="1812427"/>
                        <a:pt x="3887001" y="1330936"/>
                      </a:cubicBezTo>
                      <a:cubicBezTo>
                        <a:pt x="3887001" y="849445"/>
                        <a:pt x="3246661" y="459119"/>
                        <a:pt x="2456761" y="459119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164"/>
              <p:cNvGrpSpPr/>
              <p:nvPr/>
            </p:nvGrpSpPr>
            <p:grpSpPr>
              <a:xfrm>
                <a:off x="2314136" y="2501651"/>
                <a:ext cx="927295" cy="885145"/>
                <a:chOff x="2209800" y="1981200"/>
                <a:chExt cx="1676400" cy="1600200"/>
              </a:xfrm>
              <a:effectLst/>
            </p:grpSpPr>
            <p:sp>
              <p:nvSpPr>
                <p:cNvPr id="58" name="Oval 21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21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165"/>
              <p:cNvGrpSpPr/>
              <p:nvPr/>
            </p:nvGrpSpPr>
            <p:grpSpPr>
              <a:xfrm>
                <a:off x="3417280" y="1634622"/>
                <a:ext cx="990600" cy="945573"/>
                <a:chOff x="6705600" y="2957378"/>
                <a:chExt cx="1676400" cy="1600200"/>
              </a:xfrm>
              <a:effectLst/>
            </p:grpSpPr>
            <p:sp>
              <p:nvSpPr>
                <p:cNvPr id="52" name="Oval 208"/>
                <p:cNvSpPr/>
                <p:nvPr/>
              </p:nvSpPr>
              <p:spPr>
                <a:xfrm>
                  <a:off x="6705600" y="2957378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209"/>
                <p:cNvSpPr/>
                <p:nvPr/>
              </p:nvSpPr>
              <p:spPr>
                <a:xfrm>
                  <a:off x="6773941" y="3033578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13"/>
                <p:cNvSpPr/>
                <p:nvPr/>
              </p:nvSpPr>
              <p:spPr>
                <a:xfrm rot="964047">
                  <a:off x="6817150" y="3215500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>
                    <a:alpha val="88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4"/>
                <p:cNvSpPr/>
                <p:nvPr/>
              </p:nvSpPr>
              <p:spPr>
                <a:xfrm>
                  <a:off x="7337401" y="3446100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15"/>
                <p:cNvSpPr/>
                <p:nvPr/>
              </p:nvSpPr>
              <p:spPr>
                <a:xfrm rot="278579">
                  <a:off x="7980794" y="3589261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>
                    <a:alpha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17"/>
                <p:cNvSpPr/>
                <p:nvPr/>
              </p:nvSpPr>
              <p:spPr>
                <a:xfrm rot="277179">
                  <a:off x="6848857" y="3784057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166"/>
              <p:cNvGrpSpPr/>
              <p:nvPr/>
            </p:nvGrpSpPr>
            <p:grpSpPr>
              <a:xfrm>
                <a:off x="2390336" y="3659942"/>
                <a:ext cx="901505" cy="860527"/>
                <a:chOff x="2209800" y="1981200"/>
                <a:chExt cx="1676400" cy="1600200"/>
              </a:xfrm>
              <a:effectLst/>
            </p:grpSpPr>
            <p:sp>
              <p:nvSpPr>
                <p:cNvPr id="46" name="Oval 20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20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67"/>
              <p:cNvGrpSpPr/>
              <p:nvPr/>
            </p:nvGrpSpPr>
            <p:grpSpPr>
              <a:xfrm>
                <a:off x="3561473" y="4290647"/>
                <a:ext cx="852378" cy="813634"/>
                <a:chOff x="2209800" y="1981200"/>
                <a:chExt cx="1676400" cy="1600200"/>
              </a:xfrm>
              <a:effectLst/>
            </p:grpSpPr>
            <p:sp>
              <p:nvSpPr>
                <p:cNvPr id="40" name="Oval 196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197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68"/>
              <p:cNvGrpSpPr/>
              <p:nvPr/>
            </p:nvGrpSpPr>
            <p:grpSpPr>
              <a:xfrm>
                <a:off x="4927212" y="4281268"/>
                <a:ext cx="778412" cy="743029"/>
                <a:chOff x="2209800" y="1981200"/>
                <a:chExt cx="1676400" cy="1600200"/>
              </a:xfrm>
              <a:effectLst/>
            </p:grpSpPr>
            <p:sp>
              <p:nvSpPr>
                <p:cNvPr id="34" name="Oval 190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191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rgbClr val="96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1000">
                      <a:srgbClr val="820000">
                        <a:alpha val="65000"/>
                      </a:srgbClr>
                    </a:gs>
                    <a:gs pos="100000">
                      <a:srgbClr val="C00000">
                        <a:alpha val="62000"/>
                      </a:srgb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69"/>
              <p:cNvGrpSpPr/>
              <p:nvPr/>
            </p:nvGrpSpPr>
            <p:grpSpPr>
              <a:xfrm>
                <a:off x="5903744" y="3607188"/>
                <a:ext cx="708074" cy="675888"/>
                <a:chOff x="2209800" y="1981200"/>
                <a:chExt cx="1676400" cy="1600200"/>
              </a:xfrm>
              <a:effectLst/>
            </p:grpSpPr>
            <p:sp>
              <p:nvSpPr>
                <p:cNvPr id="28" name="Oval 18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18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70"/>
              <p:cNvGrpSpPr/>
              <p:nvPr/>
            </p:nvGrpSpPr>
            <p:grpSpPr>
              <a:xfrm>
                <a:off x="5955320" y="2626018"/>
                <a:ext cx="620151" cy="591962"/>
                <a:chOff x="2209800" y="1981200"/>
                <a:chExt cx="1676400" cy="1600200"/>
              </a:xfrm>
              <a:effectLst/>
            </p:grpSpPr>
            <p:sp>
              <p:nvSpPr>
                <p:cNvPr id="22" name="Oval 178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179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71"/>
              <p:cNvGrpSpPr/>
              <p:nvPr/>
            </p:nvGrpSpPr>
            <p:grpSpPr>
              <a:xfrm>
                <a:off x="5029200" y="2133600"/>
                <a:ext cx="467751" cy="446489"/>
                <a:chOff x="2209800" y="1981200"/>
                <a:chExt cx="1676400" cy="1600200"/>
              </a:xfrm>
              <a:effectLst/>
            </p:grpSpPr>
            <p:sp>
              <p:nvSpPr>
                <p:cNvPr id="16" name="Oval 17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7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6" name="Group 72"/>
          <p:cNvGrpSpPr/>
          <p:nvPr/>
        </p:nvGrpSpPr>
        <p:grpSpPr>
          <a:xfrm>
            <a:off x="2157148" y="2451098"/>
            <a:ext cx="2495307" cy="1231902"/>
            <a:chOff x="228600" y="2254639"/>
            <a:chExt cx="3242799" cy="1600928"/>
          </a:xfrm>
        </p:grpSpPr>
        <p:sp>
          <p:nvSpPr>
            <p:cNvPr id="137" name="Rectangle 73"/>
            <p:cNvSpPr/>
            <p:nvPr/>
          </p:nvSpPr>
          <p:spPr>
            <a:xfrm>
              <a:off x="1073725" y="2775638"/>
              <a:ext cx="2364973" cy="1079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  <p:grpSp>
          <p:nvGrpSpPr>
            <p:cNvPr id="138" name="Group 74"/>
            <p:cNvGrpSpPr/>
            <p:nvPr/>
          </p:nvGrpSpPr>
          <p:grpSpPr>
            <a:xfrm>
              <a:off x="228600" y="2258452"/>
              <a:ext cx="506040" cy="506040"/>
              <a:chOff x="381000" y="1843914"/>
              <a:chExt cx="506040" cy="506040"/>
            </a:xfrm>
          </p:grpSpPr>
          <p:sp>
            <p:nvSpPr>
              <p:cNvPr id="140" name="Oval 24"/>
              <p:cNvSpPr/>
              <p:nvPr/>
            </p:nvSpPr>
            <p:spPr>
              <a:xfrm>
                <a:off x="381000" y="1843914"/>
                <a:ext cx="506040" cy="506040"/>
              </a:xfrm>
              <a:prstGeom prst="roundRect">
                <a:avLst/>
              </a:prstGeom>
              <a:gradFill>
                <a:gsLst>
                  <a:gs pos="100000">
                    <a:srgbClr val="960000"/>
                  </a:gs>
                  <a:gs pos="0">
                    <a:srgbClr val="FF151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21"/>
              <p:cNvSpPr/>
              <p:nvPr/>
            </p:nvSpPr>
            <p:spPr>
              <a:xfrm>
                <a:off x="389781" y="185747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TextBox 75"/>
            <p:cNvSpPr txBox="1"/>
            <p:nvPr/>
          </p:nvSpPr>
          <p:spPr>
            <a:xfrm>
              <a:off x="880599" y="2254639"/>
              <a:ext cx="2590800" cy="47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A50C0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i="1" smtClean="0">
                  <a:solidFill>
                    <a:srgbClr val="A50C07"/>
                  </a:solidFill>
                </a:rPr>
                <a:t>Tiêu đề phụ</a:t>
              </a:r>
              <a:endParaRPr lang="en-US" b="1" i="1" dirty="0" smtClean="0">
                <a:solidFill>
                  <a:srgbClr val="A50C07"/>
                </a:solidFill>
              </a:endParaRPr>
            </a:p>
          </p:txBody>
        </p:sp>
      </p:grpSp>
      <p:grpSp>
        <p:nvGrpSpPr>
          <p:cNvPr id="142" name="Nhóm 141"/>
          <p:cNvGrpSpPr/>
          <p:nvPr/>
        </p:nvGrpSpPr>
        <p:grpSpPr>
          <a:xfrm>
            <a:off x="2157148" y="4090171"/>
            <a:ext cx="2579952" cy="1299931"/>
            <a:chOff x="2157148" y="4090171"/>
            <a:chExt cx="2579952" cy="1299931"/>
          </a:xfrm>
        </p:grpSpPr>
        <p:grpSp>
          <p:nvGrpSpPr>
            <p:cNvPr id="143" name="Group 80"/>
            <p:cNvGrpSpPr/>
            <p:nvPr/>
          </p:nvGrpSpPr>
          <p:grpSpPr>
            <a:xfrm>
              <a:off x="2157148" y="4090171"/>
              <a:ext cx="389394" cy="389394"/>
              <a:chOff x="381000" y="961604"/>
              <a:chExt cx="506040" cy="506040"/>
            </a:xfrm>
          </p:grpSpPr>
          <p:sp>
            <p:nvSpPr>
              <p:cNvPr id="146" name="Oval 24"/>
              <p:cNvSpPr/>
              <p:nvPr/>
            </p:nvSpPr>
            <p:spPr>
              <a:xfrm>
                <a:off x="381000" y="961604"/>
                <a:ext cx="506040" cy="5060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8127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21"/>
              <p:cNvSpPr/>
              <p:nvPr/>
            </p:nvSpPr>
            <p:spPr>
              <a:xfrm>
                <a:off x="389781" y="97516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81"/>
            <p:cNvSpPr txBox="1"/>
            <p:nvPr/>
          </p:nvSpPr>
          <p:spPr>
            <a:xfrm>
              <a:off x="2743501" y="4108463"/>
              <a:ext cx="199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Tiêu đề phụ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 73"/>
            <p:cNvSpPr/>
            <p:nvPr/>
          </p:nvSpPr>
          <p:spPr>
            <a:xfrm>
              <a:off x="2804986" y="4559105"/>
              <a:ext cx="18198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</p:grpSp>
      <p:sp>
        <p:nvSpPr>
          <p:cNvPr id="80" name="Hộp_Văn_Bản 79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3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160"/>
          <p:cNvGrpSpPr/>
          <p:nvPr/>
        </p:nvGrpSpPr>
        <p:grpSpPr>
          <a:xfrm>
            <a:off x="4616516" y="2015080"/>
            <a:ext cx="4212984" cy="3521077"/>
            <a:chOff x="3855338" y="2371266"/>
            <a:chExt cx="4907662" cy="4101666"/>
          </a:xfrm>
        </p:grpSpPr>
        <p:grpSp>
          <p:nvGrpSpPr>
            <p:cNvPr id="71" name="Group 161"/>
            <p:cNvGrpSpPr/>
            <p:nvPr/>
          </p:nvGrpSpPr>
          <p:grpSpPr>
            <a:xfrm>
              <a:off x="3875520" y="2902525"/>
              <a:ext cx="4873223" cy="3570407"/>
              <a:chOff x="2101171" y="2098064"/>
              <a:chExt cx="4907662" cy="3489892"/>
            </a:xfrm>
            <a:solidFill>
              <a:srgbClr val="C7C7C7"/>
            </a:solidFill>
          </p:grpSpPr>
          <p:sp>
            <p:nvSpPr>
              <p:cNvPr id="133" name="Rectangle 4"/>
              <p:cNvSpPr/>
              <p:nvPr/>
            </p:nvSpPr>
            <p:spPr>
              <a:xfrm>
                <a:off x="3086187" y="2392964"/>
                <a:ext cx="2967050" cy="1271554"/>
              </a:xfrm>
              <a:custGeom>
                <a:avLst/>
                <a:gdLst>
                  <a:gd name="connsiteX0" fmla="*/ 0 w 2514600"/>
                  <a:gd name="connsiteY0" fmla="*/ 0 h 381000"/>
                  <a:gd name="connsiteX1" fmla="*/ 2514600 w 2514600"/>
                  <a:gd name="connsiteY1" fmla="*/ 0 h 381000"/>
                  <a:gd name="connsiteX2" fmla="*/ 2514600 w 2514600"/>
                  <a:gd name="connsiteY2" fmla="*/ 381000 h 381000"/>
                  <a:gd name="connsiteX3" fmla="*/ 0 w 2514600"/>
                  <a:gd name="connsiteY3" fmla="*/ 381000 h 381000"/>
                  <a:gd name="connsiteX4" fmla="*/ 0 w 2514600"/>
                  <a:gd name="connsiteY4" fmla="*/ 0 h 381000"/>
                  <a:gd name="connsiteX0" fmla="*/ 182880 w 2697480"/>
                  <a:gd name="connsiteY0" fmla="*/ 0 h 620151"/>
                  <a:gd name="connsiteX1" fmla="*/ 2697480 w 2697480"/>
                  <a:gd name="connsiteY1" fmla="*/ 0 h 620151"/>
                  <a:gd name="connsiteX2" fmla="*/ 2697480 w 2697480"/>
                  <a:gd name="connsiteY2" fmla="*/ 381000 h 620151"/>
                  <a:gd name="connsiteX3" fmla="*/ 0 w 2697480"/>
                  <a:gd name="connsiteY3" fmla="*/ 620151 h 620151"/>
                  <a:gd name="connsiteX4" fmla="*/ 182880 w 2697480"/>
                  <a:gd name="connsiteY4" fmla="*/ 0 h 620151"/>
                  <a:gd name="connsiteX0" fmla="*/ 182880 w 2922563"/>
                  <a:gd name="connsiteY0" fmla="*/ 0 h 620151"/>
                  <a:gd name="connsiteX1" fmla="*/ 2697480 w 2922563"/>
                  <a:gd name="connsiteY1" fmla="*/ 0 h 620151"/>
                  <a:gd name="connsiteX2" fmla="*/ 2922563 w 2922563"/>
                  <a:gd name="connsiteY2" fmla="*/ 409136 h 620151"/>
                  <a:gd name="connsiteX3" fmla="*/ 0 w 2922563"/>
                  <a:gd name="connsiteY3" fmla="*/ 620151 h 620151"/>
                  <a:gd name="connsiteX4" fmla="*/ 182880 w 2922563"/>
                  <a:gd name="connsiteY4" fmla="*/ 0 h 620151"/>
                  <a:gd name="connsiteX0" fmla="*/ 182880 w 2922563"/>
                  <a:gd name="connsiteY0" fmla="*/ 562708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182880 w 2922563"/>
                  <a:gd name="connsiteY4" fmla="*/ 562708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0 h 845233"/>
                  <a:gd name="connsiteX1" fmla="*/ 3049172 w 3049172"/>
                  <a:gd name="connsiteY1" fmla="*/ 774896 h 845233"/>
                  <a:gd name="connsiteX2" fmla="*/ 0 w 3049172"/>
                  <a:gd name="connsiteY2" fmla="*/ 845233 h 845233"/>
                  <a:gd name="connsiteX3" fmla="*/ 70339 w 3049172"/>
                  <a:gd name="connsiteY3" fmla="*/ 0 h 845233"/>
                  <a:gd name="connsiteX0" fmla="*/ 70339 w 3049172"/>
                  <a:gd name="connsiteY0" fmla="*/ 108119 h 953352"/>
                  <a:gd name="connsiteX1" fmla="*/ 3049172 w 3049172"/>
                  <a:gd name="connsiteY1" fmla="*/ 883015 h 953352"/>
                  <a:gd name="connsiteX2" fmla="*/ 0 w 3049172"/>
                  <a:gd name="connsiteY2" fmla="*/ 953352 h 953352"/>
                  <a:gd name="connsiteX3" fmla="*/ 70339 w 3049172"/>
                  <a:gd name="connsiteY3" fmla="*/ 108119 h 953352"/>
                  <a:gd name="connsiteX0" fmla="*/ 70339 w 3049172"/>
                  <a:gd name="connsiteY0" fmla="*/ 312802 h 1158035"/>
                  <a:gd name="connsiteX1" fmla="*/ 3049172 w 3049172"/>
                  <a:gd name="connsiteY1" fmla="*/ 1087698 h 1158035"/>
                  <a:gd name="connsiteX2" fmla="*/ 0 w 3049172"/>
                  <a:gd name="connsiteY2" fmla="*/ 1158035 h 1158035"/>
                  <a:gd name="connsiteX3" fmla="*/ 70339 w 3049172"/>
                  <a:gd name="connsiteY3" fmla="*/ 312802 h 1158035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71899"/>
                  <a:gd name="connsiteY0" fmla="*/ 269630 h 1216210"/>
                  <a:gd name="connsiteX1" fmla="*/ 2971899 w 2971899"/>
                  <a:gd name="connsiteY1" fmla="*/ 1147557 h 1216210"/>
                  <a:gd name="connsiteX2" fmla="*/ 0 w 2971899"/>
                  <a:gd name="connsiteY2" fmla="*/ 1216210 h 1216210"/>
                  <a:gd name="connsiteX3" fmla="*/ 12384 w 2971899"/>
                  <a:gd name="connsiteY3" fmla="*/ 269630 h 1216210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7050" h="1271554">
                    <a:moveTo>
                      <a:pt x="7535" y="279898"/>
                    </a:moveTo>
                    <a:cubicBezTo>
                      <a:pt x="761328" y="-10443"/>
                      <a:pt x="2701861" y="-440967"/>
                      <a:pt x="2967050" y="1157825"/>
                    </a:cubicBezTo>
                    <a:cubicBezTo>
                      <a:pt x="2529219" y="173975"/>
                      <a:pt x="261794" y="239560"/>
                      <a:pt x="1591" y="1271554"/>
                    </a:cubicBezTo>
                    <a:cubicBezTo>
                      <a:pt x="25037" y="971053"/>
                      <a:pt x="-15911" y="580399"/>
                      <a:pt x="7535" y="27989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6"/>
              <p:cNvSpPr/>
              <p:nvPr/>
            </p:nvSpPr>
            <p:spPr>
              <a:xfrm>
                <a:off x="2107031" y="2384476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0901" y="1702"/>
                    </a:moveTo>
                    <a:cubicBezTo>
                      <a:pt x="1506064" y="1702"/>
                      <a:pt x="740122" y="468589"/>
                      <a:pt x="740122" y="1044524"/>
                    </a:cubicBezTo>
                    <a:cubicBezTo>
                      <a:pt x="740122" y="1620459"/>
                      <a:pt x="1506064" y="2087346"/>
                      <a:pt x="2450901" y="2087346"/>
                    </a:cubicBezTo>
                    <a:cubicBezTo>
                      <a:pt x="3395738" y="2087346"/>
                      <a:pt x="4161680" y="1620459"/>
                      <a:pt x="4161680" y="1044524"/>
                    </a:cubicBezTo>
                    <a:cubicBezTo>
                      <a:pt x="4161680" y="468589"/>
                      <a:pt x="3395738" y="1702"/>
                      <a:pt x="2450901" y="1702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3"/>
              <p:cNvSpPr/>
              <p:nvPr/>
            </p:nvSpPr>
            <p:spPr>
              <a:xfrm>
                <a:off x="2101171" y="2098064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6761" y="459119"/>
                    </a:moveTo>
                    <a:cubicBezTo>
                      <a:pt x="1666861" y="459119"/>
                      <a:pt x="1026521" y="849445"/>
                      <a:pt x="1026521" y="1330936"/>
                    </a:cubicBezTo>
                    <a:cubicBezTo>
                      <a:pt x="1026521" y="1812427"/>
                      <a:pt x="1666861" y="2202753"/>
                      <a:pt x="2456761" y="2202753"/>
                    </a:cubicBezTo>
                    <a:cubicBezTo>
                      <a:pt x="3246661" y="2202753"/>
                      <a:pt x="3887001" y="1812427"/>
                      <a:pt x="3887001" y="1330936"/>
                    </a:cubicBezTo>
                    <a:cubicBezTo>
                      <a:pt x="3887001" y="849445"/>
                      <a:pt x="3246661" y="459119"/>
                      <a:pt x="2456761" y="459119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162"/>
            <p:cNvGrpSpPr/>
            <p:nvPr/>
          </p:nvGrpSpPr>
          <p:grpSpPr>
            <a:xfrm>
              <a:off x="3855338" y="2371266"/>
              <a:ext cx="4907662" cy="3953334"/>
              <a:chOff x="2101171" y="1634622"/>
              <a:chExt cx="4907662" cy="3953334"/>
            </a:xfrm>
          </p:grpSpPr>
          <p:grpSp>
            <p:nvGrpSpPr>
              <p:cNvPr id="73" name="Group 163"/>
              <p:cNvGrpSpPr/>
              <p:nvPr/>
            </p:nvGrpSpPr>
            <p:grpSpPr>
              <a:xfrm>
                <a:off x="2101171" y="2098064"/>
                <a:ext cx="4907662" cy="3489892"/>
                <a:chOff x="2101171" y="2098064"/>
                <a:chExt cx="4907662" cy="3489892"/>
              </a:xfrm>
            </p:grpSpPr>
            <p:sp>
              <p:nvSpPr>
                <p:cNvPr id="130" name="Rectangle 4"/>
                <p:cNvSpPr/>
                <p:nvPr/>
              </p:nvSpPr>
              <p:spPr>
                <a:xfrm>
                  <a:off x="3086187" y="2392964"/>
                  <a:ext cx="2967050" cy="1271554"/>
                </a:xfrm>
                <a:custGeom>
                  <a:avLst/>
                  <a:gdLst>
                    <a:gd name="connsiteX0" fmla="*/ 0 w 2514600"/>
                    <a:gd name="connsiteY0" fmla="*/ 0 h 381000"/>
                    <a:gd name="connsiteX1" fmla="*/ 2514600 w 2514600"/>
                    <a:gd name="connsiteY1" fmla="*/ 0 h 381000"/>
                    <a:gd name="connsiteX2" fmla="*/ 2514600 w 2514600"/>
                    <a:gd name="connsiteY2" fmla="*/ 381000 h 381000"/>
                    <a:gd name="connsiteX3" fmla="*/ 0 w 2514600"/>
                    <a:gd name="connsiteY3" fmla="*/ 381000 h 381000"/>
                    <a:gd name="connsiteX4" fmla="*/ 0 w 2514600"/>
                    <a:gd name="connsiteY4" fmla="*/ 0 h 381000"/>
                    <a:gd name="connsiteX0" fmla="*/ 182880 w 2697480"/>
                    <a:gd name="connsiteY0" fmla="*/ 0 h 620151"/>
                    <a:gd name="connsiteX1" fmla="*/ 2697480 w 2697480"/>
                    <a:gd name="connsiteY1" fmla="*/ 0 h 620151"/>
                    <a:gd name="connsiteX2" fmla="*/ 2697480 w 2697480"/>
                    <a:gd name="connsiteY2" fmla="*/ 381000 h 620151"/>
                    <a:gd name="connsiteX3" fmla="*/ 0 w 2697480"/>
                    <a:gd name="connsiteY3" fmla="*/ 620151 h 620151"/>
                    <a:gd name="connsiteX4" fmla="*/ 182880 w 2697480"/>
                    <a:gd name="connsiteY4" fmla="*/ 0 h 620151"/>
                    <a:gd name="connsiteX0" fmla="*/ 182880 w 2922563"/>
                    <a:gd name="connsiteY0" fmla="*/ 0 h 620151"/>
                    <a:gd name="connsiteX1" fmla="*/ 2697480 w 2922563"/>
                    <a:gd name="connsiteY1" fmla="*/ 0 h 620151"/>
                    <a:gd name="connsiteX2" fmla="*/ 2922563 w 2922563"/>
                    <a:gd name="connsiteY2" fmla="*/ 409136 h 620151"/>
                    <a:gd name="connsiteX3" fmla="*/ 0 w 2922563"/>
                    <a:gd name="connsiteY3" fmla="*/ 620151 h 620151"/>
                    <a:gd name="connsiteX4" fmla="*/ 182880 w 2922563"/>
                    <a:gd name="connsiteY4" fmla="*/ 0 h 620151"/>
                    <a:gd name="connsiteX0" fmla="*/ 182880 w 2922563"/>
                    <a:gd name="connsiteY0" fmla="*/ 562708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182880 w 2922563"/>
                    <a:gd name="connsiteY4" fmla="*/ 562708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0 h 845233"/>
                    <a:gd name="connsiteX1" fmla="*/ 3049172 w 3049172"/>
                    <a:gd name="connsiteY1" fmla="*/ 774896 h 845233"/>
                    <a:gd name="connsiteX2" fmla="*/ 0 w 3049172"/>
                    <a:gd name="connsiteY2" fmla="*/ 845233 h 845233"/>
                    <a:gd name="connsiteX3" fmla="*/ 70339 w 3049172"/>
                    <a:gd name="connsiteY3" fmla="*/ 0 h 845233"/>
                    <a:gd name="connsiteX0" fmla="*/ 70339 w 3049172"/>
                    <a:gd name="connsiteY0" fmla="*/ 108119 h 953352"/>
                    <a:gd name="connsiteX1" fmla="*/ 3049172 w 3049172"/>
                    <a:gd name="connsiteY1" fmla="*/ 883015 h 953352"/>
                    <a:gd name="connsiteX2" fmla="*/ 0 w 3049172"/>
                    <a:gd name="connsiteY2" fmla="*/ 953352 h 953352"/>
                    <a:gd name="connsiteX3" fmla="*/ 70339 w 3049172"/>
                    <a:gd name="connsiteY3" fmla="*/ 108119 h 953352"/>
                    <a:gd name="connsiteX0" fmla="*/ 70339 w 3049172"/>
                    <a:gd name="connsiteY0" fmla="*/ 312802 h 1158035"/>
                    <a:gd name="connsiteX1" fmla="*/ 3049172 w 3049172"/>
                    <a:gd name="connsiteY1" fmla="*/ 1087698 h 1158035"/>
                    <a:gd name="connsiteX2" fmla="*/ 0 w 3049172"/>
                    <a:gd name="connsiteY2" fmla="*/ 1158035 h 1158035"/>
                    <a:gd name="connsiteX3" fmla="*/ 70339 w 3049172"/>
                    <a:gd name="connsiteY3" fmla="*/ 312802 h 1158035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71899"/>
                    <a:gd name="connsiteY0" fmla="*/ 269630 h 1216210"/>
                    <a:gd name="connsiteX1" fmla="*/ 2971899 w 2971899"/>
                    <a:gd name="connsiteY1" fmla="*/ 1147557 h 1216210"/>
                    <a:gd name="connsiteX2" fmla="*/ 0 w 2971899"/>
                    <a:gd name="connsiteY2" fmla="*/ 1216210 h 1216210"/>
                    <a:gd name="connsiteX3" fmla="*/ 12384 w 2971899"/>
                    <a:gd name="connsiteY3" fmla="*/ 269630 h 1216210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7050" h="1271554">
                      <a:moveTo>
                        <a:pt x="7535" y="279898"/>
                      </a:moveTo>
                      <a:cubicBezTo>
                        <a:pt x="761328" y="-10443"/>
                        <a:pt x="2701861" y="-440967"/>
                        <a:pt x="2967050" y="1157825"/>
                      </a:cubicBezTo>
                      <a:cubicBezTo>
                        <a:pt x="2529219" y="173975"/>
                        <a:pt x="261794" y="239560"/>
                        <a:pt x="1591" y="1271554"/>
                      </a:cubicBezTo>
                      <a:cubicBezTo>
                        <a:pt x="25037" y="971053"/>
                        <a:pt x="-15911" y="580399"/>
                        <a:pt x="7535" y="27989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6"/>
                <p:cNvSpPr/>
                <p:nvPr/>
              </p:nvSpPr>
              <p:spPr>
                <a:xfrm>
                  <a:off x="2107031" y="2384476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0901" y="1702"/>
                      </a:moveTo>
                      <a:cubicBezTo>
                        <a:pt x="1506064" y="1702"/>
                        <a:pt x="740122" y="468589"/>
                        <a:pt x="740122" y="1044524"/>
                      </a:cubicBezTo>
                      <a:cubicBezTo>
                        <a:pt x="740122" y="1620459"/>
                        <a:pt x="1506064" y="2087346"/>
                        <a:pt x="2450901" y="2087346"/>
                      </a:cubicBezTo>
                      <a:cubicBezTo>
                        <a:pt x="3395738" y="2087346"/>
                        <a:pt x="4161680" y="1620459"/>
                        <a:pt x="4161680" y="1044524"/>
                      </a:cubicBezTo>
                      <a:cubicBezTo>
                        <a:pt x="4161680" y="468589"/>
                        <a:pt x="3395738" y="1702"/>
                        <a:pt x="2450901" y="1702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2000">
                      <a:schemeClr val="tx1">
                        <a:lumMod val="95000"/>
                        <a:lumOff val="5000"/>
                      </a:schemeClr>
                    </a:gs>
                    <a:gs pos="9900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3"/>
                <p:cNvSpPr/>
                <p:nvPr/>
              </p:nvSpPr>
              <p:spPr>
                <a:xfrm>
                  <a:off x="2101171" y="2098064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6761" y="459119"/>
                      </a:moveTo>
                      <a:cubicBezTo>
                        <a:pt x="1666861" y="459119"/>
                        <a:pt x="1026521" y="849445"/>
                        <a:pt x="1026521" y="1330936"/>
                      </a:cubicBezTo>
                      <a:cubicBezTo>
                        <a:pt x="1026521" y="1812427"/>
                        <a:pt x="1666861" y="2202753"/>
                        <a:pt x="2456761" y="2202753"/>
                      </a:cubicBezTo>
                      <a:cubicBezTo>
                        <a:pt x="3246661" y="2202753"/>
                        <a:pt x="3887001" y="1812427"/>
                        <a:pt x="3887001" y="1330936"/>
                      </a:cubicBezTo>
                      <a:cubicBezTo>
                        <a:pt x="3887001" y="849445"/>
                        <a:pt x="3246661" y="459119"/>
                        <a:pt x="2456761" y="459119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164"/>
              <p:cNvGrpSpPr/>
              <p:nvPr/>
            </p:nvGrpSpPr>
            <p:grpSpPr>
              <a:xfrm>
                <a:off x="2314136" y="2501651"/>
                <a:ext cx="927295" cy="885145"/>
                <a:chOff x="2209800" y="1981200"/>
                <a:chExt cx="1676400" cy="1600200"/>
              </a:xfrm>
              <a:effectLst/>
            </p:grpSpPr>
            <p:sp>
              <p:nvSpPr>
                <p:cNvPr id="124" name="Oval 21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21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165"/>
              <p:cNvGrpSpPr/>
              <p:nvPr/>
            </p:nvGrpSpPr>
            <p:grpSpPr>
              <a:xfrm>
                <a:off x="3417280" y="1634622"/>
                <a:ext cx="990600" cy="945573"/>
                <a:chOff x="6705600" y="2957378"/>
                <a:chExt cx="1676400" cy="1600200"/>
              </a:xfrm>
              <a:effectLst/>
            </p:grpSpPr>
            <p:sp>
              <p:nvSpPr>
                <p:cNvPr id="118" name="Oval 208"/>
                <p:cNvSpPr/>
                <p:nvPr/>
              </p:nvSpPr>
              <p:spPr>
                <a:xfrm>
                  <a:off x="6705600" y="2957378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209"/>
                <p:cNvSpPr/>
                <p:nvPr/>
              </p:nvSpPr>
              <p:spPr>
                <a:xfrm>
                  <a:off x="6773941" y="3033578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3"/>
                <p:cNvSpPr/>
                <p:nvPr/>
              </p:nvSpPr>
              <p:spPr>
                <a:xfrm rot="964047">
                  <a:off x="6817150" y="3215500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>
                    <a:alpha val="88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4"/>
                <p:cNvSpPr/>
                <p:nvPr/>
              </p:nvSpPr>
              <p:spPr>
                <a:xfrm>
                  <a:off x="7337401" y="3446100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5"/>
                <p:cNvSpPr/>
                <p:nvPr/>
              </p:nvSpPr>
              <p:spPr>
                <a:xfrm rot="278579">
                  <a:off x="7980794" y="3589261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>
                    <a:alpha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7"/>
                <p:cNvSpPr/>
                <p:nvPr/>
              </p:nvSpPr>
              <p:spPr>
                <a:xfrm rot="277179">
                  <a:off x="6848857" y="3784057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166"/>
              <p:cNvGrpSpPr/>
              <p:nvPr/>
            </p:nvGrpSpPr>
            <p:grpSpPr>
              <a:xfrm>
                <a:off x="2390336" y="3659942"/>
                <a:ext cx="901505" cy="860527"/>
                <a:chOff x="2209800" y="1981200"/>
                <a:chExt cx="1676400" cy="1600200"/>
              </a:xfrm>
              <a:effectLst/>
            </p:grpSpPr>
            <p:sp>
              <p:nvSpPr>
                <p:cNvPr id="112" name="Oval 20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20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167"/>
              <p:cNvGrpSpPr/>
              <p:nvPr/>
            </p:nvGrpSpPr>
            <p:grpSpPr>
              <a:xfrm>
                <a:off x="3561473" y="4290647"/>
                <a:ext cx="852378" cy="813634"/>
                <a:chOff x="2209800" y="1981200"/>
                <a:chExt cx="1676400" cy="1600200"/>
              </a:xfrm>
              <a:effectLst/>
            </p:grpSpPr>
            <p:sp>
              <p:nvSpPr>
                <p:cNvPr id="106" name="Oval 196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97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168"/>
              <p:cNvGrpSpPr/>
              <p:nvPr/>
            </p:nvGrpSpPr>
            <p:grpSpPr>
              <a:xfrm>
                <a:off x="4927212" y="4281268"/>
                <a:ext cx="778412" cy="743029"/>
                <a:chOff x="2209800" y="1981200"/>
                <a:chExt cx="1676400" cy="1600200"/>
              </a:xfrm>
              <a:effectLst/>
            </p:grpSpPr>
            <p:sp>
              <p:nvSpPr>
                <p:cNvPr id="100" name="Oval 190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91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169"/>
              <p:cNvGrpSpPr/>
              <p:nvPr/>
            </p:nvGrpSpPr>
            <p:grpSpPr>
              <a:xfrm>
                <a:off x="5903744" y="3607188"/>
                <a:ext cx="708074" cy="675888"/>
                <a:chOff x="2209800" y="1981200"/>
                <a:chExt cx="1676400" cy="1600200"/>
              </a:xfrm>
              <a:effectLst/>
            </p:grpSpPr>
            <p:sp>
              <p:nvSpPr>
                <p:cNvPr id="94" name="Oval 18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18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170"/>
              <p:cNvGrpSpPr/>
              <p:nvPr/>
            </p:nvGrpSpPr>
            <p:grpSpPr>
              <a:xfrm>
                <a:off x="5955320" y="2626018"/>
                <a:ext cx="620151" cy="591962"/>
                <a:chOff x="2209800" y="1981200"/>
                <a:chExt cx="1676400" cy="1600200"/>
              </a:xfrm>
              <a:effectLst/>
            </p:grpSpPr>
            <p:sp>
              <p:nvSpPr>
                <p:cNvPr id="88" name="Oval 178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179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rgbClr val="96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1000">
                      <a:srgbClr val="820000">
                        <a:alpha val="65000"/>
                      </a:srgbClr>
                    </a:gs>
                    <a:gs pos="100000">
                      <a:srgbClr val="C00000">
                        <a:alpha val="62000"/>
                      </a:srgb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171"/>
              <p:cNvGrpSpPr/>
              <p:nvPr/>
            </p:nvGrpSpPr>
            <p:grpSpPr>
              <a:xfrm>
                <a:off x="5029200" y="2133600"/>
                <a:ext cx="467751" cy="446489"/>
                <a:chOff x="2209800" y="1981200"/>
                <a:chExt cx="1676400" cy="1600200"/>
              </a:xfrm>
              <a:effectLst/>
            </p:grpSpPr>
            <p:sp>
              <p:nvSpPr>
                <p:cNvPr id="82" name="Oval 17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17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6" name="Group 72"/>
          <p:cNvGrpSpPr/>
          <p:nvPr/>
        </p:nvGrpSpPr>
        <p:grpSpPr>
          <a:xfrm>
            <a:off x="2157148" y="2451098"/>
            <a:ext cx="2495307" cy="1231902"/>
            <a:chOff x="228600" y="2254639"/>
            <a:chExt cx="3242799" cy="1600928"/>
          </a:xfrm>
        </p:grpSpPr>
        <p:sp>
          <p:nvSpPr>
            <p:cNvPr id="137" name="Rectangle 73"/>
            <p:cNvSpPr/>
            <p:nvPr/>
          </p:nvSpPr>
          <p:spPr>
            <a:xfrm>
              <a:off x="1073725" y="2775638"/>
              <a:ext cx="2364973" cy="1079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  <p:grpSp>
          <p:nvGrpSpPr>
            <p:cNvPr id="138" name="Group 74"/>
            <p:cNvGrpSpPr/>
            <p:nvPr/>
          </p:nvGrpSpPr>
          <p:grpSpPr>
            <a:xfrm>
              <a:off x="228600" y="2258452"/>
              <a:ext cx="506040" cy="506040"/>
              <a:chOff x="381000" y="1843914"/>
              <a:chExt cx="506040" cy="506040"/>
            </a:xfrm>
          </p:grpSpPr>
          <p:sp>
            <p:nvSpPr>
              <p:cNvPr id="140" name="Oval 24"/>
              <p:cNvSpPr/>
              <p:nvPr/>
            </p:nvSpPr>
            <p:spPr>
              <a:xfrm>
                <a:off x="381000" y="1843914"/>
                <a:ext cx="506040" cy="506040"/>
              </a:xfrm>
              <a:prstGeom prst="roundRect">
                <a:avLst/>
              </a:prstGeom>
              <a:gradFill>
                <a:gsLst>
                  <a:gs pos="100000">
                    <a:srgbClr val="960000"/>
                  </a:gs>
                  <a:gs pos="0">
                    <a:srgbClr val="FF151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21"/>
              <p:cNvSpPr/>
              <p:nvPr/>
            </p:nvSpPr>
            <p:spPr>
              <a:xfrm>
                <a:off x="389781" y="185747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TextBox 75"/>
            <p:cNvSpPr txBox="1"/>
            <p:nvPr/>
          </p:nvSpPr>
          <p:spPr>
            <a:xfrm>
              <a:off x="880599" y="2254639"/>
              <a:ext cx="2590800" cy="47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A50C0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i="1" smtClean="0">
                  <a:solidFill>
                    <a:srgbClr val="A50C07"/>
                  </a:solidFill>
                </a:rPr>
                <a:t>Tiêu đề phụ</a:t>
              </a:r>
              <a:endParaRPr lang="en-US" b="1" i="1" dirty="0" smtClean="0">
                <a:solidFill>
                  <a:srgbClr val="A50C07"/>
                </a:solidFill>
              </a:endParaRPr>
            </a:p>
          </p:txBody>
        </p:sp>
      </p:grpSp>
      <p:grpSp>
        <p:nvGrpSpPr>
          <p:cNvPr id="142" name="Nhóm 141"/>
          <p:cNvGrpSpPr/>
          <p:nvPr/>
        </p:nvGrpSpPr>
        <p:grpSpPr>
          <a:xfrm>
            <a:off x="2157148" y="4090171"/>
            <a:ext cx="2579952" cy="1299931"/>
            <a:chOff x="2157148" y="4090171"/>
            <a:chExt cx="2579952" cy="1299931"/>
          </a:xfrm>
        </p:grpSpPr>
        <p:grpSp>
          <p:nvGrpSpPr>
            <p:cNvPr id="143" name="Group 80"/>
            <p:cNvGrpSpPr/>
            <p:nvPr/>
          </p:nvGrpSpPr>
          <p:grpSpPr>
            <a:xfrm>
              <a:off x="2157148" y="4090171"/>
              <a:ext cx="389394" cy="389394"/>
              <a:chOff x="381000" y="961604"/>
              <a:chExt cx="506040" cy="506040"/>
            </a:xfrm>
          </p:grpSpPr>
          <p:sp>
            <p:nvSpPr>
              <p:cNvPr id="146" name="Oval 24"/>
              <p:cNvSpPr/>
              <p:nvPr/>
            </p:nvSpPr>
            <p:spPr>
              <a:xfrm>
                <a:off x="381000" y="961604"/>
                <a:ext cx="506040" cy="5060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8127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21"/>
              <p:cNvSpPr/>
              <p:nvPr/>
            </p:nvSpPr>
            <p:spPr>
              <a:xfrm>
                <a:off x="389781" y="97516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81"/>
            <p:cNvSpPr txBox="1"/>
            <p:nvPr/>
          </p:nvSpPr>
          <p:spPr>
            <a:xfrm>
              <a:off x="2743501" y="4108463"/>
              <a:ext cx="199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Tiêu đề phụ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 73"/>
            <p:cNvSpPr/>
            <p:nvPr/>
          </p:nvSpPr>
          <p:spPr>
            <a:xfrm>
              <a:off x="2804986" y="4559105"/>
              <a:ext cx="18198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</p:grpSp>
      <p:sp>
        <p:nvSpPr>
          <p:cNvPr id="148" name="Hộp_Văn_Bản 147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2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1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8" b="30560"/>
          <a:stretch/>
        </p:blipFill>
        <p:spPr>
          <a:xfrm>
            <a:off x="1066800" y="4953000"/>
            <a:ext cx="9490189" cy="416263"/>
          </a:xfrm>
          <a:prstGeom prst="rect">
            <a:avLst/>
          </a:prstGeom>
        </p:spPr>
      </p:pic>
      <p:sp>
        <p:nvSpPr>
          <p:cNvPr id="69" name="Rectangle 3"/>
          <p:cNvSpPr/>
          <p:nvPr/>
        </p:nvSpPr>
        <p:spPr>
          <a:xfrm>
            <a:off x="3186486" y="2025484"/>
            <a:ext cx="5085067" cy="31141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0" name="Straight Connector 10"/>
          <p:cNvCxnSpPr/>
          <p:nvPr/>
        </p:nvCxnSpPr>
        <p:spPr>
          <a:xfrm>
            <a:off x="3601942" y="2382841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1"/>
          <p:cNvCxnSpPr/>
          <p:nvPr/>
        </p:nvCxnSpPr>
        <p:spPr>
          <a:xfrm>
            <a:off x="3590560" y="2944402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2"/>
          <p:cNvCxnSpPr/>
          <p:nvPr/>
        </p:nvCxnSpPr>
        <p:spPr>
          <a:xfrm>
            <a:off x="3596250" y="3532833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3"/>
          <p:cNvCxnSpPr/>
          <p:nvPr/>
        </p:nvCxnSpPr>
        <p:spPr>
          <a:xfrm>
            <a:off x="3607632" y="4094394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"/>
          <p:cNvCxnSpPr/>
          <p:nvPr/>
        </p:nvCxnSpPr>
        <p:spPr>
          <a:xfrm>
            <a:off x="3599096" y="4680137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4"/>
          <p:cNvSpPr/>
          <p:nvPr/>
        </p:nvSpPr>
        <p:spPr>
          <a:xfrm>
            <a:off x="2864936" y="2157142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2864936" y="2718703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sp>
        <p:nvSpPr>
          <p:cNvPr id="77" name="Rectangle 6"/>
          <p:cNvSpPr/>
          <p:nvPr/>
        </p:nvSpPr>
        <p:spPr>
          <a:xfrm>
            <a:off x="2864936" y="3280264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sp>
        <p:nvSpPr>
          <p:cNvPr id="78" name="Rectangle 7"/>
          <p:cNvSpPr/>
          <p:nvPr/>
        </p:nvSpPr>
        <p:spPr>
          <a:xfrm>
            <a:off x="2864936" y="3857947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sp>
        <p:nvSpPr>
          <p:cNvPr id="79" name="Rectangle 8"/>
          <p:cNvSpPr/>
          <p:nvPr/>
        </p:nvSpPr>
        <p:spPr>
          <a:xfrm>
            <a:off x="2864936" y="4432943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cxnSp>
        <p:nvCxnSpPr>
          <p:cNvPr id="80" name="Straight Connector 15"/>
          <p:cNvCxnSpPr/>
          <p:nvPr/>
        </p:nvCxnSpPr>
        <p:spPr>
          <a:xfrm rot="16200000">
            <a:off x="4578445" y="3454351"/>
            <a:ext cx="3369368" cy="1126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6"/>
          <p:cNvCxnSpPr/>
          <p:nvPr/>
        </p:nvCxnSpPr>
        <p:spPr>
          <a:xfrm rot="16200000">
            <a:off x="3399701" y="3484980"/>
            <a:ext cx="3308107" cy="1126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7"/>
          <p:cNvCxnSpPr/>
          <p:nvPr/>
        </p:nvCxnSpPr>
        <p:spPr>
          <a:xfrm rot="16200000">
            <a:off x="5777108" y="3426409"/>
            <a:ext cx="3430629" cy="1126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0"/>
          <p:cNvSpPr/>
          <p:nvPr/>
        </p:nvSpPr>
        <p:spPr>
          <a:xfrm rot="5400000">
            <a:off x="4842885" y="1201861"/>
            <a:ext cx="395003" cy="919125"/>
          </a:xfrm>
          <a:prstGeom prst="rect">
            <a:avLst/>
          </a:prstGeom>
          <a:gradFill flip="none" rotWithShape="1">
            <a:gsLst>
              <a:gs pos="48000">
                <a:srgbClr val="8BE1FF"/>
              </a:gs>
              <a:gs pos="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Rectangle 21"/>
          <p:cNvSpPr/>
          <p:nvPr/>
        </p:nvSpPr>
        <p:spPr>
          <a:xfrm rot="5400000">
            <a:off x="6056871" y="1187345"/>
            <a:ext cx="395003" cy="921288"/>
          </a:xfrm>
          <a:prstGeom prst="rect">
            <a:avLst/>
          </a:prstGeom>
          <a:gradFill flip="none" rotWithShape="1">
            <a:gsLst>
              <a:gs pos="48000">
                <a:srgbClr val="8BE1FF"/>
              </a:gs>
              <a:gs pos="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Rectangle 22"/>
          <p:cNvSpPr/>
          <p:nvPr/>
        </p:nvSpPr>
        <p:spPr>
          <a:xfrm rot="5400000">
            <a:off x="7291174" y="1184658"/>
            <a:ext cx="395003" cy="921288"/>
          </a:xfrm>
          <a:prstGeom prst="rect">
            <a:avLst/>
          </a:prstGeom>
          <a:gradFill flip="none" rotWithShape="1">
            <a:gsLst>
              <a:gs pos="48000">
                <a:srgbClr val="8BE1FF"/>
              </a:gs>
              <a:gs pos="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TextBox 23"/>
          <p:cNvSpPr txBox="1"/>
          <p:nvPr/>
        </p:nvSpPr>
        <p:spPr>
          <a:xfrm>
            <a:off x="2924483" y="2133600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A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91" name="TextBox 28"/>
          <p:cNvSpPr txBox="1"/>
          <p:nvPr/>
        </p:nvSpPr>
        <p:spPr>
          <a:xfrm>
            <a:off x="4676885" y="1474186"/>
            <a:ext cx="7199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n w="9525">
                  <a:noFill/>
                </a:ln>
              </a:rPr>
              <a:t>Mua</a:t>
            </a:r>
            <a:endParaRPr lang="en-US" sz="1600" b="1" dirty="0">
              <a:ln w="9525">
                <a:noFill/>
              </a:ln>
            </a:endParaRPr>
          </a:p>
        </p:txBody>
      </p:sp>
      <p:sp>
        <p:nvSpPr>
          <p:cNvPr id="92" name="TextBox 29"/>
          <p:cNvSpPr txBox="1"/>
          <p:nvPr/>
        </p:nvSpPr>
        <p:spPr>
          <a:xfrm>
            <a:off x="5802065" y="1494212"/>
            <a:ext cx="9002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n w="9525">
                  <a:noFill/>
                </a:ln>
              </a:rPr>
              <a:t>Duy trì</a:t>
            </a:r>
            <a:endParaRPr lang="en-US" sz="1400" b="1" dirty="0">
              <a:ln w="9525">
                <a:noFill/>
              </a:ln>
            </a:endParaRPr>
          </a:p>
        </p:txBody>
      </p:sp>
      <p:sp>
        <p:nvSpPr>
          <p:cNvPr id="93" name="TextBox 30"/>
          <p:cNvSpPr txBox="1"/>
          <p:nvPr/>
        </p:nvSpPr>
        <p:spPr>
          <a:xfrm>
            <a:off x="7232913" y="1489573"/>
            <a:ext cx="54066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n w="9525">
                  <a:noFill/>
                </a:ln>
              </a:rPr>
              <a:t>Bán</a:t>
            </a:r>
            <a:endParaRPr lang="en-US" sz="1400" b="1" dirty="0">
              <a:ln w="9525">
                <a:noFill/>
              </a:ln>
            </a:endParaRPr>
          </a:p>
        </p:txBody>
      </p:sp>
      <p:grpSp>
        <p:nvGrpSpPr>
          <p:cNvPr id="94" name="Group 94"/>
          <p:cNvGrpSpPr/>
          <p:nvPr/>
        </p:nvGrpSpPr>
        <p:grpSpPr>
          <a:xfrm>
            <a:off x="4714985" y="5706308"/>
            <a:ext cx="556950" cy="556950"/>
            <a:chOff x="231403" y="3168084"/>
            <a:chExt cx="702095" cy="702095"/>
          </a:xfrm>
          <a:effectLst/>
        </p:grpSpPr>
        <p:grpSp>
          <p:nvGrpSpPr>
            <p:cNvPr id="118" name="Group 9"/>
            <p:cNvGrpSpPr/>
            <p:nvPr/>
          </p:nvGrpSpPr>
          <p:grpSpPr>
            <a:xfrm>
              <a:off x="231403" y="3168084"/>
              <a:ext cx="702095" cy="702095"/>
              <a:chOff x="231403" y="3168084"/>
              <a:chExt cx="702095" cy="702095"/>
            </a:xfrm>
          </p:grpSpPr>
          <p:sp>
            <p:nvSpPr>
              <p:cNvPr id="120" name="Oval 97"/>
              <p:cNvSpPr/>
              <p:nvPr/>
            </p:nvSpPr>
            <p:spPr>
              <a:xfrm>
                <a:off x="231403" y="3168084"/>
                <a:ext cx="702095" cy="702095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98"/>
              <p:cNvSpPr/>
              <p:nvPr/>
            </p:nvSpPr>
            <p:spPr>
              <a:xfrm>
                <a:off x="254052" y="3192780"/>
                <a:ext cx="659770" cy="659770"/>
              </a:xfrm>
              <a:prstGeom prst="ellipse">
                <a:avLst/>
              </a:prstGeom>
              <a:solidFill>
                <a:srgbClr val="008A3E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99"/>
              <p:cNvSpPr/>
              <p:nvPr/>
            </p:nvSpPr>
            <p:spPr>
              <a:xfrm>
                <a:off x="278949" y="3219060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00"/>
              <p:cNvSpPr/>
              <p:nvPr/>
            </p:nvSpPr>
            <p:spPr>
              <a:xfrm>
                <a:off x="348204" y="3232641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00FA71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Freeform 96"/>
            <p:cNvSpPr/>
            <p:nvPr/>
          </p:nvSpPr>
          <p:spPr>
            <a:xfrm rot="2036202" flipH="1" flipV="1">
              <a:off x="462377" y="3284461"/>
              <a:ext cx="286691" cy="404547"/>
            </a:xfrm>
            <a:custGeom>
              <a:avLst/>
              <a:gdLst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17036 w 670191"/>
                <a:gd name="connsiteY2" fmla="*/ 22339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445575 w 670191"/>
                <a:gd name="connsiteY2" fmla="*/ 42394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51061 w 670191"/>
                <a:gd name="connsiteY2" fmla="*/ 143360 h 977553"/>
                <a:gd name="connsiteX3" fmla="*/ 445575 w 670191"/>
                <a:gd name="connsiteY3" fmla="*/ 423945 h 977553"/>
                <a:gd name="connsiteX4" fmla="*/ 223395 w 670191"/>
                <a:gd name="connsiteY4" fmla="*/ 223395 h 977553"/>
                <a:gd name="connsiteX5" fmla="*/ 223395 w 670191"/>
                <a:gd name="connsiteY5" fmla="*/ 651705 h 977553"/>
                <a:gd name="connsiteX6" fmla="*/ 0 w 670191"/>
                <a:gd name="connsiteY6" fmla="*/ 977553 h 977553"/>
                <a:gd name="connsiteX7" fmla="*/ 0 w 670191"/>
                <a:gd name="connsiteY7" fmla="*/ 0 h 977553"/>
                <a:gd name="connsiteX0" fmla="*/ 0 w 551061"/>
                <a:gd name="connsiteY0" fmla="*/ 0 h 977553"/>
                <a:gd name="connsiteX1" fmla="*/ 551061 w 551061"/>
                <a:gd name="connsiteY1" fmla="*/ 143360 h 977553"/>
                <a:gd name="connsiteX2" fmla="*/ 445575 w 551061"/>
                <a:gd name="connsiteY2" fmla="*/ 423945 h 977553"/>
                <a:gd name="connsiteX3" fmla="*/ 223395 w 551061"/>
                <a:gd name="connsiteY3" fmla="*/ 223395 h 977553"/>
                <a:gd name="connsiteX4" fmla="*/ 223395 w 551061"/>
                <a:gd name="connsiteY4" fmla="*/ 651705 h 977553"/>
                <a:gd name="connsiteX5" fmla="*/ 0 w 551061"/>
                <a:gd name="connsiteY5" fmla="*/ 977553 h 977553"/>
                <a:gd name="connsiteX6" fmla="*/ 0 w 551061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107579 w 694979"/>
                <a:gd name="connsiteY0" fmla="*/ 0 h 977553"/>
                <a:gd name="connsiteX1" fmla="*/ 694979 w 694979"/>
                <a:gd name="connsiteY1" fmla="*/ 102424 h 977553"/>
                <a:gd name="connsiteX2" fmla="*/ 553154 w 694979"/>
                <a:gd name="connsiteY2" fmla="*/ 423945 h 977553"/>
                <a:gd name="connsiteX3" fmla="*/ 330974 w 694979"/>
                <a:gd name="connsiteY3" fmla="*/ 223395 h 977553"/>
                <a:gd name="connsiteX4" fmla="*/ 330974 w 694979"/>
                <a:gd name="connsiteY4" fmla="*/ 651705 h 977553"/>
                <a:gd name="connsiteX5" fmla="*/ 107579 w 694979"/>
                <a:gd name="connsiteY5" fmla="*/ 977553 h 977553"/>
                <a:gd name="connsiteX6" fmla="*/ 0 w 694979"/>
                <a:gd name="connsiteY6" fmla="*/ 898493 h 977553"/>
                <a:gd name="connsiteX7" fmla="*/ 107579 w 694979"/>
                <a:gd name="connsiteY7" fmla="*/ 0 h 977553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330974 w 694979"/>
                <a:gd name="connsiteY4" fmla="*/ 651705 h 1082940"/>
                <a:gd name="connsiteX5" fmla="*/ 294172 w 694979"/>
                <a:gd name="connsiteY5" fmla="*/ 1082940 h 1082940"/>
                <a:gd name="connsiteX6" fmla="*/ 0 w 694979"/>
                <a:gd name="connsiteY6" fmla="*/ 898493 h 1082940"/>
                <a:gd name="connsiteX7" fmla="*/ 107579 w 694979"/>
                <a:gd name="connsiteY7" fmla="*/ 0 h 1082940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294172 w 694979"/>
                <a:gd name="connsiteY4" fmla="*/ 1082940 h 1082940"/>
                <a:gd name="connsiteX5" fmla="*/ 0 w 694979"/>
                <a:gd name="connsiteY5" fmla="*/ 898493 h 1082940"/>
                <a:gd name="connsiteX6" fmla="*/ 107579 w 694979"/>
                <a:gd name="connsiteY6" fmla="*/ 0 h 108294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677627 w 819452"/>
                <a:gd name="connsiteY2" fmla="*/ 423945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904420"/>
                <a:gd name="connsiteY0" fmla="*/ 0 h 1156320"/>
                <a:gd name="connsiteX1" fmla="*/ 819452 w 904420"/>
                <a:gd name="connsiteY1" fmla="*/ 102424 h 1156320"/>
                <a:gd name="connsiteX2" fmla="*/ 741860 w 904420"/>
                <a:gd name="connsiteY2" fmla="*/ 353662 h 1156320"/>
                <a:gd name="connsiteX3" fmla="*/ 731468 w 904420"/>
                <a:gd name="connsiteY3" fmla="*/ 397630 h 1156320"/>
                <a:gd name="connsiteX4" fmla="*/ 455447 w 904420"/>
                <a:gd name="connsiteY4" fmla="*/ 223395 h 1156320"/>
                <a:gd name="connsiteX5" fmla="*/ 402457 w 904420"/>
                <a:gd name="connsiteY5" fmla="*/ 1156320 h 1156320"/>
                <a:gd name="connsiteX6" fmla="*/ 124473 w 904420"/>
                <a:gd name="connsiteY6" fmla="*/ 898493 h 1156320"/>
                <a:gd name="connsiteX7" fmla="*/ 232052 w 904420"/>
                <a:gd name="connsiteY7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9452" h="1156320">
                  <a:moveTo>
                    <a:pt x="232052" y="0"/>
                  </a:moveTo>
                  <a:cubicBezTo>
                    <a:pt x="427852" y="34141"/>
                    <a:pt x="573461" y="116185"/>
                    <a:pt x="819452" y="102424"/>
                  </a:cubicBezTo>
                  <a:cubicBezTo>
                    <a:pt x="790124" y="200826"/>
                    <a:pt x="717134" y="227342"/>
                    <a:pt x="731468" y="397630"/>
                  </a:cubicBezTo>
                  <a:cubicBezTo>
                    <a:pt x="639461" y="339552"/>
                    <a:pt x="627594" y="267581"/>
                    <a:pt x="455447" y="223395"/>
                  </a:cubicBezTo>
                  <a:cubicBezTo>
                    <a:pt x="475145" y="652885"/>
                    <a:pt x="475583" y="763279"/>
                    <a:pt x="402457" y="1156320"/>
                  </a:cubicBezTo>
                  <a:cubicBezTo>
                    <a:pt x="274406" y="905792"/>
                    <a:pt x="0" y="1137361"/>
                    <a:pt x="124473" y="898493"/>
                  </a:cubicBezTo>
                  <a:cubicBezTo>
                    <a:pt x="248946" y="659625"/>
                    <a:pt x="274120" y="279878"/>
                    <a:pt x="232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101"/>
          <p:cNvGrpSpPr/>
          <p:nvPr/>
        </p:nvGrpSpPr>
        <p:grpSpPr>
          <a:xfrm>
            <a:off x="2755900" y="5706308"/>
            <a:ext cx="556950" cy="556950"/>
            <a:chOff x="258552" y="2286000"/>
            <a:chExt cx="702095" cy="702095"/>
          </a:xfrm>
          <a:effectLst/>
        </p:grpSpPr>
        <p:grpSp>
          <p:nvGrpSpPr>
            <p:cNvPr id="106" name="Group 34"/>
            <p:cNvGrpSpPr/>
            <p:nvPr/>
          </p:nvGrpSpPr>
          <p:grpSpPr>
            <a:xfrm>
              <a:off x="258552" y="2286000"/>
              <a:ext cx="702095" cy="702095"/>
              <a:chOff x="258552" y="2286000"/>
              <a:chExt cx="702095" cy="702095"/>
            </a:xfrm>
          </p:grpSpPr>
          <p:sp>
            <p:nvSpPr>
              <p:cNvPr id="114" name="Oval 110"/>
              <p:cNvSpPr/>
              <p:nvPr/>
            </p:nvSpPr>
            <p:spPr>
              <a:xfrm>
                <a:off x="258552" y="2286000"/>
                <a:ext cx="702095" cy="702095"/>
              </a:xfrm>
              <a:prstGeom prst="ellipse">
                <a:avLst/>
              </a:prstGeom>
              <a:gradFill>
                <a:gsLst>
                  <a:gs pos="25000">
                    <a:srgbClr val="7E0000"/>
                  </a:gs>
                  <a:gs pos="55000">
                    <a:srgbClr val="FF0000"/>
                  </a:gs>
                  <a:gs pos="75000">
                    <a:srgbClr val="7E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1"/>
              <p:cNvSpPr/>
              <p:nvPr/>
            </p:nvSpPr>
            <p:spPr>
              <a:xfrm>
                <a:off x="281201" y="2310696"/>
                <a:ext cx="659770" cy="659770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2"/>
              <p:cNvSpPr/>
              <p:nvPr/>
            </p:nvSpPr>
            <p:spPr>
              <a:xfrm>
                <a:off x="306098" y="2336976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FF0000"/>
                  </a:gs>
                  <a:gs pos="47000">
                    <a:srgbClr val="C00000"/>
                  </a:gs>
                  <a:gs pos="65000">
                    <a:srgbClr val="7E000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3"/>
              <p:cNvSpPr/>
              <p:nvPr/>
            </p:nvSpPr>
            <p:spPr>
              <a:xfrm>
                <a:off x="375353" y="2350557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4F4F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23"/>
            <p:cNvGrpSpPr/>
            <p:nvPr/>
          </p:nvGrpSpPr>
          <p:grpSpPr>
            <a:xfrm>
              <a:off x="410958" y="2422831"/>
              <a:ext cx="391807" cy="418950"/>
              <a:chOff x="3657600" y="2491801"/>
              <a:chExt cx="838200" cy="86099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Freeform 104"/>
              <p:cNvSpPr/>
              <p:nvPr/>
            </p:nvSpPr>
            <p:spPr>
              <a:xfrm>
                <a:off x="3657600" y="2819400"/>
                <a:ext cx="838200" cy="533400"/>
              </a:xfrm>
              <a:custGeom>
                <a:avLst/>
                <a:gdLst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650449 w 838200"/>
                  <a:gd name="connsiteY7" fmla="*/ 683443 h 685800"/>
                  <a:gd name="connsiteX8" fmla="*/ 212103 w 838200"/>
                  <a:gd name="connsiteY8" fmla="*/ 67873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685800 h 685800"/>
                  <a:gd name="connsiteX12" fmla="*/ 0 w 838200"/>
                  <a:gd name="connsiteY12" fmla="*/ 114302 h 685800"/>
                  <a:gd name="connsiteX13" fmla="*/ 33478 w 838200"/>
                  <a:gd name="connsiteY13" fmla="*/ 33478 h 685800"/>
                  <a:gd name="connsiteX14" fmla="*/ 114302 w 838200"/>
                  <a:gd name="connsiteY14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650449 w 838200"/>
                  <a:gd name="connsiteY6" fmla="*/ 683443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650449 w 838200"/>
                  <a:gd name="connsiteY5" fmla="*/ 683443 h 685800"/>
                  <a:gd name="connsiteX6" fmla="*/ 212103 w 838200"/>
                  <a:gd name="connsiteY6" fmla="*/ 67873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114302 h 685800"/>
                  <a:gd name="connsiteX10" fmla="*/ 33478 w 838200"/>
                  <a:gd name="connsiteY10" fmla="*/ 33478 h 685800"/>
                  <a:gd name="connsiteX11" fmla="*/ 114302 w 838200"/>
                  <a:gd name="connsiteY11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114302 h 685800"/>
                  <a:gd name="connsiteX9" fmla="*/ 33478 w 838200"/>
                  <a:gd name="connsiteY9" fmla="*/ 33478 h 685800"/>
                  <a:gd name="connsiteX10" fmla="*/ 114302 w 838200"/>
                  <a:gd name="connsiteY10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114302 h 685800"/>
                  <a:gd name="connsiteX8" fmla="*/ 33478 w 838200"/>
                  <a:gd name="connsiteY8" fmla="*/ 33478 h 685800"/>
                  <a:gd name="connsiteX9" fmla="*/ 114302 w 838200"/>
                  <a:gd name="connsiteY9" fmla="*/ 0 h 685800"/>
                  <a:gd name="connsiteX0" fmla="*/ 114302 w 838200"/>
                  <a:gd name="connsiteY0" fmla="*/ 0 h 683443"/>
                  <a:gd name="connsiteX1" fmla="*/ 723898 w 838200"/>
                  <a:gd name="connsiteY1" fmla="*/ 0 h 683443"/>
                  <a:gd name="connsiteX2" fmla="*/ 804722 w 838200"/>
                  <a:gd name="connsiteY2" fmla="*/ 33478 h 683443"/>
                  <a:gd name="connsiteX3" fmla="*/ 838200 w 838200"/>
                  <a:gd name="connsiteY3" fmla="*/ 114302 h 683443"/>
                  <a:gd name="connsiteX4" fmla="*/ 650449 w 838200"/>
                  <a:gd name="connsiteY4" fmla="*/ 683443 h 683443"/>
                  <a:gd name="connsiteX5" fmla="*/ 212103 w 838200"/>
                  <a:gd name="connsiteY5" fmla="*/ 678730 h 683443"/>
                  <a:gd name="connsiteX6" fmla="*/ 0 w 838200"/>
                  <a:gd name="connsiteY6" fmla="*/ 114302 h 683443"/>
                  <a:gd name="connsiteX7" fmla="*/ 33478 w 838200"/>
                  <a:gd name="connsiteY7" fmla="*/ 33478 h 683443"/>
                  <a:gd name="connsiteX8" fmla="*/ 114302 w 838200"/>
                  <a:gd name="connsiteY8" fmla="*/ 0 h 68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8200" h="683443">
                    <a:moveTo>
                      <a:pt x="114302" y="0"/>
                    </a:moveTo>
                    <a:lnTo>
                      <a:pt x="723898" y="0"/>
                    </a:lnTo>
                    <a:cubicBezTo>
                      <a:pt x="754213" y="0"/>
                      <a:pt x="783286" y="12043"/>
                      <a:pt x="804722" y="33478"/>
                    </a:cubicBezTo>
                    <a:cubicBezTo>
                      <a:pt x="826158" y="54914"/>
                      <a:pt x="838200" y="83987"/>
                      <a:pt x="838200" y="114302"/>
                    </a:cubicBezTo>
                    <a:lnTo>
                      <a:pt x="650449" y="683443"/>
                    </a:lnTo>
                    <a:lnTo>
                      <a:pt x="212103" y="678730"/>
                    </a:lnTo>
                    <a:lnTo>
                      <a:pt x="0" y="114302"/>
                    </a:lnTo>
                    <a:cubicBezTo>
                      <a:pt x="0" y="83987"/>
                      <a:pt x="12043" y="54914"/>
                      <a:pt x="33478" y="33478"/>
                    </a:cubicBezTo>
                    <a:cubicBezTo>
                      <a:pt x="54914" y="12042"/>
                      <a:pt x="83987" y="0"/>
                      <a:pt x="1143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5"/>
              <p:cNvCxnSpPr/>
              <p:nvPr/>
            </p:nvCxnSpPr>
            <p:spPr>
              <a:xfrm rot="5400000">
                <a:off x="3891311" y="3085306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6"/>
              <p:cNvCxnSpPr/>
              <p:nvPr/>
            </p:nvCxnSpPr>
            <p:spPr>
              <a:xfrm rot="4140000">
                <a:off x="3709230" y="3113913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07"/>
              <p:cNvCxnSpPr/>
              <p:nvPr/>
            </p:nvCxnSpPr>
            <p:spPr>
              <a:xfrm rot="17460000" flipH="1">
                <a:off x="4069511" y="3116147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08"/>
              <p:cNvCxnSpPr/>
              <p:nvPr/>
            </p:nvCxnSpPr>
            <p:spPr>
              <a:xfrm rot="1140000">
                <a:off x="3792822" y="2675308"/>
                <a:ext cx="640080" cy="1588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09"/>
              <p:cNvSpPr/>
              <p:nvPr/>
            </p:nvSpPr>
            <p:spPr>
              <a:xfrm>
                <a:off x="4071590" y="2491801"/>
                <a:ext cx="152401" cy="1524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6" name="Group 114"/>
          <p:cNvGrpSpPr/>
          <p:nvPr/>
        </p:nvGrpSpPr>
        <p:grpSpPr>
          <a:xfrm>
            <a:off x="6745155" y="5677699"/>
            <a:ext cx="556950" cy="585557"/>
            <a:chOff x="230818" y="978814"/>
            <a:chExt cx="702095" cy="738158"/>
          </a:xfrm>
          <a:effectLst/>
        </p:grpSpPr>
        <p:grpSp>
          <p:nvGrpSpPr>
            <p:cNvPr id="100" name="Group 17"/>
            <p:cNvGrpSpPr/>
            <p:nvPr/>
          </p:nvGrpSpPr>
          <p:grpSpPr>
            <a:xfrm>
              <a:off x="230818" y="1014877"/>
              <a:ext cx="702095" cy="702095"/>
              <a:chOff x="230818" y="1014877"/>
              <a:chExt cx="702095" cy="702095"/>
            </a:xfrm>
          </p:grpSpPr>
          <p:sp>
            <p:nvSpPr>
              <p:cNvPr id="102" name="Oval 117"/>
              <p:cNvSpPr/>
              <p:nvPr/>
            </p:nvSpPr>
            <p:spPr>
              <a:xfrm>
                <a:off x="230818" y="1014877"/>
                <a:ext cx="702095" cy="702095"/>
              </a:xfrm>
              <a:prstGeom prst="ellipse">
                <a:avLst/>
              </a:prstGeom>
              <a:gradFill>
                <a:gsLst>
                  <a:gs pos="0">
                    <a:srgbClr val="CC3300"/>
                  </a:gs>
                  <a:gs pos="39000">
                    <a:srgbClr val="FFC000"/>
                  </a:gs>
                  <a:gs pos="100000">
                    <a:srgbClr val="CC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18"/>
              <p:cNvSpPr/>
              <p:nvPr/>
            </p:nvSpPr>
            <p:spPr>
              <a:xfrm>
                <a:off x="253467" y="1039573"/>
                <a:ext cx="659770" cy="65977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19"/>
              <p:cNvSpPr/>
              <p:nvPr/>
            </p:nvSpPr>
            <p:spPr>
              <a:xfrm>
                <a:off x="278364" y="1065853"/>
                <a:ext cx="609976" cy="609976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rgbClr val="CC3300"/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20"/>
              <p:cNvSpPr/>
              <p:nvPr/>
            </p:nvSpPr>
            <p:spPr>
              <a:xfrm>
                <a:off x="347619" y="1079434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TextBox 116"/>
            <p:cNvSpPr txBox="1"/>
            <p:nvPr/>
          </p:nvSpPr>
          <p:spPr>
            <a:xfrm>
              <a:off x="296641" y="978814"/>
              <a:ext cx="377121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?</a:t>
              </a:r>
              <a:endPara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</p:grpSp>
      <p:sp>
        <p:nvSpPr>
          <p:cNvPr id="97" name="TextBox 122"/>
          <p:cNvSpPr txBox="1"/>
          <p:nvPr/>
        </p:nvSpPr>
        <p:spPr>
          <a:xfrm>
            <a:off x="3360371" y="5819980"/>
            <a:ext cx="122045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mtClean="0">
                <a:ln w="9525">
                  <a:noFill/>
                </a:ln>
                <a:solidFill>
                  <a:srgbClr val="A50C07"/>
                </a:solidFill>
              </a:rPr>
              <a:t>Đã dừng</a:t>
            </a:r>
            <a:endParaRPr lang="en-US" b="1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98" name="TextBox 123"/>
          <p:cNvSpPr txBox="1"/>
          <p:nvPr/>
        </p:nvSpPr>
        <p:spPr>
          <a:xfrm>
            <a:off x="5259008" y="5819980"/>
            <a:ext cx="121931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mtClean="0">
                <a:ln w="9525">
                  <a:noFill/>
                </a:ln>
                <a:solidFill>
                  <a:srgbClr val="005000"/>
                </a:solidFill>
              </a:rPr>
              <a:t>Đã duyệt</a:t>
            </a:r>
            <a:endParaRPr lang="en-US" b="1" dirty="0">
              <a:ln w="9525">
                <a:noFill/>
              </a:ln>
              <a:solidFill>
                <a:srgbClr val="005000"/>
              </a:solidFill>
            </a:endParaRPr>
          </a:p>
        </p:txBody>
      </p:sp>
      <p:sp>
        <p:nvSpPr>
          <p:cNvPr id="99" name="TextBox 124"/>
          <p:cNvSpPr txBox="1"/>
          <p:nvPr/>
        </p:nvSpPr>
        <p:spPr>
          <a:xfrm>
            <a:off x="7349627" y="5819980"/>
            <a:ext cx="11847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smtClean="0">
                <a:ln w="9525">
                  <a:noFill/>
                </a:ln>
                <a:solidFill>
                  <a:srgbClr val="866300"/>
                </a:solidFill>
              </a:rPr>
              <a:t>Làm gì?</a:t>
            </a:r>
            <a:endParaRPr lang="en-US" b="1" dirty="0">
              <a:ln w="9525">
                <a:noFill/>
              </a:ln>
              <a:solidFill>
                <a:srgbClr val="866300"/>
              </a:solidFill>
            </a:endParaRPr>
          </a:p>
        </p:txBody>
      </p:sp>
      <p:grpSp>
        <p:nvGrpSpPr>
          <p:cNvPr id="6" name="Group 32"/>
          <p:cNvGrpSpPr/>
          <p:nvPr/>
        </p:nvGrpSpPr>
        <p:grpSpPr>
          <a:xfrm>
            <a:off x="4807229" y="4423711"/>
            <a:ext cx="523275" cy="523275"/>
            <a:chOff x="231403" y="3168084"/>
            <a:chExt cx="702095" cy="702095"/>
          </a:xfrm>
        </p:grpSpPr>
        <p:grpSp>
          <p:nvGrpSpPr>
            <p:cNvPr id="61" name="Group 9"/>
            <p:cNvGrpSpPr/>
            <p:nvPr/>
          </p:nvGrpSpPr>
          <p:grpSpPr>
            <a:xfrm>
              <a:off x="231403" y="3168084"/>
              <a:ext cx="702095" cy="702095"/>
              <a:chOff x="231403" y="3168084"/>
              <a:chExt cx="702095" cy="702095"/>
            </a:xfrm>
          </p:grpSpPr>
          <p:sp>
            <p:nvSpPr>
              <p:cNvPr id="63" name="Oval 35"/>
              <p:cNvSpPr/>
              <p:nvPr/>
            </p:nvSpPr>
            <p:spPr>
              <a:xfrm>
                <a:off x="231403" y="3168084"/>
                <a:ext cx="702095" cy="702095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36"/>
              <p:cNvSpPr/>
              <p:nvPr/>
            </p:nvSpPr>
            <p:spPr>
              <a:xfrm>
                <a:off x="254052" y="3192780"/>
                <a:ext cx="659770" cy="659770"/>
              </a:xfrm>
              <a:prstGeom prst="ellipse">
                <a:avLst/>
              </a:prstGeom>
              <a:solidFill>
                <a:srgbClr val="008A3E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37"/>
              <p:cNvSpPr/>
              <p:nvPr/>
            </p:nvSpPr>
            <p:spPr>
              <a:xfrm>
                <a:off x="278949" y="3219060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38"/>
              <p:cNvSpPr/>
              <p:nvPr/>
            </p:nvSpPr>
            <p:spPr>
              <a:xfrm>
                <a:off x="348204" y="3232641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00FA71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Freeform 34"/>
            <p:cNvSpPr/>
            <p:nvPr/>
          </p:nvSpPr>
          <p:spPr>
            <a:xfrm rot="2036202" flipH="1" flipV="1">
              <a:off x="462377" y="3284461"/>
              <a:ext cx="286691" cy="404547"/>
            </a:xfrm>
            <a:custGeom>
              <a:avLst/>
              <a:gdLst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17036 w 670191"/>
                <a:gd name="connsiteY2" fmla="*/ 22339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445575 w 670191"/>
                <a:gd name="connsiteY2" fmla="*/ 42394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51061 w 670191"/>
                <a:gd name="connsiteY2" fmla="*/ 143360 h 977553"/>
                <a:gd name="connsiteX3" fmla="*/ 445575 w 670191"/>
                <a:gd name="connsiteY3" fmla="*/ 423945 h 977553"/>
                <a:gd name="connsiteX4" fmla="*/ 223395 w 670191"/>
                <a:gd name="connsiteY4" fmla="*/ 223395 h 977553"/>
                <a:gd name="connsiteX5" fmla="*/ 223395 w 670191"/>
                <a:gd name="connsiteY5" fmla="*/ 651705 h 977553"/>
                <a:gd name="connsiteX6" fmla="*/ 0 w 670191"/>
                <a:gd name="connsiteY6" fmla="*/ 977553 h 977553"/>
                <a:gd name="connsiteX7" fmla="*/ 0 w 670191"/>
                <a:gd name="connsiteY7" fmla="*/ 0 h 977553"/>
                <a:gd name="connsiteX0" fmla="*/ 0 w 551061"/>
                <a:gd name="connsiteY0" fmla="*/ 0 h 977553"/>
                <a:gd name="connsiteX1" fmla="*/ 551061 w 551061"/>
                <a:gd name="connsiteY1" fmla="*/ 143360 h 977553"/>
                <a:gd name="connsiteX2" fmla="*/ 445575 w 551061"/>
                <a:gd name="connsiteY2" fmla="*/ 423945 h 977553"/>
                <a:gd name="connsiteX3" fmla="*/ 223395 w 551061"/>
                <a:gd name="connsiteY3" fmla="*/ 223395 h 977553"/>
                <a:gd name="connsiteX4" fmla="*/ 223395 w 551061"/>
                <a:gd name="connsiteY4" fmla="*/ 651705 h 977553"/>
                <a:gd name="connsiteX5" fmla="*/ 0 w 551061"/>
                <a:gd name="connsiteY5" fmla="*/ 977553 h 977553"/>
                <a:gd name="connsiteX6" fmla="*/ 0 w 551061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107579 w 694979"/>
                <a:gd name="connsiteY0" fmla="*/ 0 h 977553"/>
                <a:gd name="connsiteX1" fmla="*/ 694979 w 694979"/>
                <a:gd name="connsiteY1" fmla="*/ 102424 h 977553"/>
                <a:gd name="connsiteX2" fmla="*/ 553154 w 694979"/>
                <a:gd name="connsiteY2" fmla="*/ 423945 h 977553"/>
                <a:gd name="connsiteX3" fmla="*/ 330974 w 694979"/>
                <a:gd name="connsiteY3" fmla="*/ 223395 h 977553"/>
                <a:gd name="connsiteX4" fmla="*/ 330974 w 694979"/>
                <a:gd name="connsiteY4" fmla="*/ 651705 h 977553"/>
                <a:gd name="connsiteX5" fmla="*/ 107579 w 694979"/>
                <a:gd name="connsiteY5" fmla="*/ 977553 h 977553"/>
                <a:gd name="connsiteX6" fmla="*/ 0 w 694979"/>
                <a:gd name="connsiteY6" fmla="*/ 898493 h 977553"/>
                <a:gd name="connsiteX7" fmla="*/ 107579 w 694979"/>
                <a:gd name="connsiteY7" fmla="*/ 0 h 977553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330974 w 694979"/>
                <a:gd name="connsiteY4" fmla="*/ 651705 h 1082940"/>
                <a:gd name="connsiteX5" fmla="*/ 294172 w 694979"/>
                <a:gd name="connsiteY5" fmla="*/ 1082940 h 1082940"/>
                <a:gd name="connsiteX6" fmla="*/ 0 w 694979"/>
                <a:gd name="connsiteY6" fmla="*/ 898493 h 1082940"/>
                <a:gd name="connsiteX7" fmla="*/ 107579 w 694979"/>
                <a:gd name="connsiteY7" fmla="*/ 0 h 1082940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294172 w 694979"/>
                <a:gd name="connsiteY4" fmla="*/ 1082940 h 1082940"/>
                <a:gd name="connsiteX5" fmla="*/ 0 w 694979"/>
                <a:gd name="connsiteY5" fmla="*/ 898493 h 1082940"/>
                <a:gd name="connsiteX6" fmla="*/ 107579 w 694979"/>
                <a:gd name="connsiteY6" fmla="*/ 0 h 108294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677627 w 819452"/>
                <a:gd name="connsiteY2" fmla="*/ 423945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904420"/>
                <a:gd name="connsiteY0" fmla="*/ 0 h 1156320"/>
                <a:gd name="connsiteX1" fmla="*/ 819452 w 904420"/>
                <a:gd name="connsiteY1" fmla="*/ 102424 h 1156320"/>
                <a:gd name="connsiteX2" fmla="*/ 741860 w 904420"/>
                <a:gd name="connsiteY2" fmla="*/ 353662 h 1156320"/>
                <a:gd name="connsiteX3" fmla="*/ 731468 w 904420"/>
                <a:gd name="connsiteY3" fmla="*/ 397630 h 1156320"/>
                <a:gd name="connsiteX4" fmla="*/ 455447 w 904420"/>
                <a:gd name="connsiteY4" fmla="*/ 223395 h 1156320"/>
                <a:gd name="connsiteX5" fmla="*/ 402457 w 904420"/>
                <a:gd name="connsiteY5" fmla="*/ 1156320 h 1156320"/>
                <a:gd name="connsiteX6" fmla="*/ 124473 w 904420"/>
                <a:gd name="connsiteY6" fmla="*/ 898493 h 1156320"/>
                <a:gd name="connsiteX7" fmla="*/ 232052 w 904420"/>
                <a:gd name="connsiteY7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9452" h="1156320">
                  <a:moveTo>
                    <a:pt x="232052" y="0"/>
                  </a:moveTo>
                  <a:cubicBezTo>
                    <a:pt x="427852" y="34141"/>
                    <a:pt x="573461" y="116185"/>
                    <a:pt x="819452" y="102424"/>
                  </a:cubicBezTo>
                  <a:cubicBezTo>
                    <a:pt x="790124" y="200826"/>
                    <a:pt x="717134" y="227342"/>
                    <a:pt x="731468" y="397630"/>
                  </a:cubicBezTo>
                  <a:cubicBezTo>
                    <a:pt x="639461" y="339552"/>
                    <a:pt x="627594" y="267581"/>
                    <a:pt x="455447" y="223395"/>
                  </a:cubicBezTo>
                  <a:cubicBezTo>
                    <a:pt x="475145" y="652885"/>
                    <a:pt x="475583" y="763279"/>
                    <a:pt x="402457" y="1156320"/>
                  </a:cubicBezTo>
                  <a:cubicBezTo>
                    <a:pt x="274406" y="905792"/>
                    <a:pt x="0" y="1137361"/>
                    <a:pt x="124473" y="898493"/>
                  </a:cubicBezTo>
                  <a:cubicBezTo>
                    <a:pt x="248946" y="659625"/>
                    <a:pt x="274120" y="279878"/>
                    <a:pt x="232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7226577" y="3276509"/>
            <a:ext cx="523275" cy="523275"/>
            <a:chOff x="231403" y="3168084"/>
            <a:chExt cx="702095" cy="702095"/>
          </a:xfrm>
        </p:grpSpPr>
        <p:grpSp>
          <p:nvGrpSpPr>
            <p:cNvPr id="55" name="Group 9"/>
            <p:cNvGrpSpPr/>
            <p:nvPr/>
          </p:nvGrpSpPr>
          <p:grpSpPr>
            <a:xfrm>
              <a:off x="231403" y="3168084"/>
              <a:ext cx="702095" cy="702095"/>
              <a:chOff x="231403" y="3168084"/>
              <a:chExt cx="702095" cy="702095"/>
            </a:xfrm>
          </p:grpSpPr>
          <p:sp>
            <p:nvSpPr>
              <p:cNvPr id="57" name="Oval 42"/>
              <p:cNvSpPr/>
              <p:nvPr/>
            </p:nvSpPr>
            <p:spPr>
              <a:xfrm>
                <a:off x="231403" y="3168084"/>
                <a:ext cx="702095" cy="702095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43"/>
              <p:cNvSpPr/>
              <p:nvPr/>
            </p:nvSpPr>
            <p:spPr>
              <a:xfrm>
                <a:off x="254052" y="3192780"/>
                <a:ext cx="659770" cy="659770"/>
              </a:xfrm>
              <a:prstGeom prst="ellipse">
                <a:avLst/>
              </a:prstGeom>
              <a:solidFill>
                <a:srgbClr val="008A3E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44"/>
              <p:cNvSpPr/>
              <p:nvPr/>
            </p:nvSpPr>
            <p:spPr>
              <a:xfrm>
                <a:off x="278949" y="3219060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45"/>
              <p:cNvSpPr/>
              <p:nvPr/>
            </p:nvSpPr>
            <p:spPr>
              <a:xfrm>
                <a:off x="348204" y="3232641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00FA71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reeform 41"/>
            <p:cNvSpPr/>
            <p:nvPr/>
          </p:nvSpPr>
          <p:spPr>
            <a:xfrm rot="2036202" flipH="1" flipV="1">
              <a:off x="462377" y="3284461"/>
              <a:ext cx="286691" cy="404547"/>
            </a:xfrm>
            <a:custGeom>
              <a:avLst/>
              <a:gdLst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17036 w 670191"/>
                <a:gd name="connsiteY2" fmla="*/ 22339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445575 w 670191"/>
                <a:gd name="connsiteY2" fmla="*/ 42394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51061 w 670191"/>
                <a:gd name="connsiteY2" fmla="*/ 143360 h 977553"/>
                <a:gd name="connsiteX3" fmla="*/ 445575 w 670191"/>
                <a:gd name="connsiteY3" fmla="*/ 423945 h 977553"/>
                <a:gd name="connsiteX4" fmla="*/ 223395 w 670191"/>
                <a:gd name="connsiteY4" fmla="*/ 223395 h 977553"/>
                <a:gd name="connsiteX5" fmla="*/ 223395 w 670191"/>
                <a:gd name="connsiteY5" fmla="*/ 651705 h 977553"/>
                <a:gd name="connsiteX6" fmla="*/ 0 w 670191"/>
                <a:gd name="connsiteY6" fmla="*/ 977553 h 977553"/>
                <a:gd name="connsiteX7" fmla="*/ 0 w 670191"/>
                <a:gd name="connsiteY7" fmla="*/ 0 h 977553"/>
                <a:gd name="connsiteX0" fmla="*/ 0 w 551061"/>
                <a:gd name="connsiteY0" fmla="*/ 0 h 977553"/>
                <a:gd name="connsiteX1" fmla="*/ 551061 w 551061"/>
                <a:gd name="connsiteY1" fmla="*/ 143360 h 977553"/>
                <a:gd name="connsiteX2" fmla="*/ 445575 w 551061"/>
                <a:gd name="connsiteY2" fmla="*/ 423945 h 977553"/>
                <a:gd name="connsiteX3" fmla="*/ 223395 w 551061"/>
                <a:gd name="connsiteY3" fmla="*/ 223395 h 977553"/>
                <a:gd name="connsiteX4" fmla="*/ 223395 w 551061"/>
                <a:gd name="connsiteY4" fmla="*/ 651705 h 977553"/>
                <a:gd name="connsiteX5" fmla="*/ 0 w 551061"/>
                <a:gd name="connsiteY5" fmla="*/ 977553 h 977553"/>
                <a:gd name="connsiteX6" fmla="*/ 0 w 551061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107579 w 694979"/>
                <a:gd name="connsiteY0" fmla="*/ 0 h 977553"/>
                <a:gd name="connsiteX1" fmla="*/ 694979 w 694979"/>
                <a:gd name="connsiteY1" fmla="*/ 102424 h 977553"/>
                <a:gd name="connsiteX2" fmla="*/ 553154 w 694979"/>
                <a:gd name="connsiteY2" fmla="*/ 423945 h 977553"/>
                <a:gd name="connsiteX3" fmla="*/ 330974 w 694979"/>
                <a:gd name="connsiteY3" fmla="*/ 223395 h 977553"/>
                <a:gd name="connsiteX4" fmla="*/ 330974 w 694979"/>
                <a:gd name="connsiteY4" fmla="*/ 651705 h 977553"/>
                <a:gd name="connsiteX5" fmla="*/ 107579 w 694979"/>
                <a:gd name="connsiteY5" fmla="*/ 977553 h 977553"/>
                <a:gd name="connsiteX6" fmla="*/ 0 w 694979"/>
                <a:gd name="connsiteY6" fmla="*/ 898493 h 977553"/>
                <a:gd name="connsiteX7" fmla="*/ 107579 w 694979"/>
                <a:gd name="connsiteY7" fmla="*/ 0 h 977553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330974 w 694979"/>
                <a:gd name="connsiteY4" fmla="*/ 651705 h 1082940"/>
                <a:gd name="connsiteX5" fmla="*/ 294172 w 694979"/>
                <a:gd name="connsiteY5" fmla="*/ 1082940 h 1082940"/>
                <a:gd name="connsiteX6" fmla="*/ 0 w 694979"/>
                <a:gd name="connsiteY6" fmla="*/ 898493 h 1082940"/>
                <a:gd name="connsiteX7" fmla="*/ 107579 w 694979"/>
                <a:gd name="connsiteY7" fmla="*/ 0 h 1082940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294172 w 694979"/>
                <a:gd name="connsiteY4" fmla="*/ 1082940 h 1082940"/>
                <a:gd name="connsiteX5" fmla="*/ 0 w 694979"/>
                <a:gd name="connsiteY5" fmla="*/ 898493 h 1082940"/>
                <a:gd name="connsiteX6" fmla="*/ 107579 w 694979"/>
                <a:gd name="connsiteY6" fmla="*/ 0 h 108294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677627 w 819452"/>
                <a:gd name="connsiteY2" fmla="*/ 423945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904420"/>
                <a:gd name="connsiteY0" fmla="*/ 0 h 1156320"/>
                <a:gd name="connsiteX1" fmla="*/ 819452 w 904420"/>
                <a:gd name="connsiteY1" fmla="*/ 102424 h 1156320"/>
                <a:gd name="connsiteX2" fmla="*/ 741860 w 904420"/>
                <a:gd name="connsiteY2" fmla="*/ 353662 h 1156320"/>
                <a:gd name="connsiteX3" fmla="*/ 731468 w 904420"/>
                <a:gd name="connsiteY3" fmla="*/ 397630 h 1156320"/>
                <a:gd name="connsiteX4" fmla="*/ 455447 w 904420"/>
                <a:gd name="connsiteY4" fmla="*/ 223395 h 1156320"/>
                <a:gd name="connsiteX5" fmla="*/ 402457 w 904420"/>
                <a:gd name="connsiteY5" fmla="*/ 1156320 h 1156320"/>
                <a:gd name="connsiteX6" fmla="*/ 124473 w 904420"/>
                <a:gd name="connsiteY6" fmla="*/ 898493 h 1156320"/>
                <a:gd name="connsiteX7" fmla="*/ 232052 w 904420"/>
                <a:gd name="connsiteY7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9452" h="1156320">
                  <a:moveTo>
                    <a:pt x="232052" y="0"/>
                  </a:moveTo>
                  <a:cubicBezTo>
                    <a:pt x="427852" y="34141"/>
                    <a:pt x="573461" y="116185"/>
                    <a:pt x="819452" y="102424"/>
                  </a:cubicBezTo>
                  <a:cubicBezTo>
                    <a:pt x="790124" y="200826"/>
                    <a:pt x="717134" y="227342"/>
                    <a:pt x="731468" y="397630"/>
                  </a:cubicBezTo>
                  <a:cubicBezTo>
                    <a:pt x="639461" y="339552"/>
                    <a:pt x="627594" y="267581"/>
                    <a:pt x="455447" y="223395"/>
                  </a:cubicBezTo>
                  <a:cubicBezTo>
                    <a:pt x="475145" y="652885"/>
                    <a:pt x="475583" y="763279"/>
                    <a:pt x="402457" y="1156320"/>
                  </a:cubicBezTo>
                  <a:cubicBezTo>
                    <a:pt x="274406" y="905792"/>
                    <a:pt x="0" y="1137361"/>
                    <a:pt x="124473" y="898493"/>
                  </a:cubicBezTo>
                  <a:cubicBezTo>
                    <a:pt x="248946" y="659625"/>
                    <a:pt x="274120" y="279878"/>
                    <a:pt x="232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46"/>
          <p:cNvGrpSpPr/>
          <p:nvPr/>
        </p:nvGrpSpPr>
        <p:grpSpPr>
          <a:xfrm>
            <a:off x="4795870" y="3265151"/>
            <a:ext cx="523275" cy="523275"/>
            <a:chOff x="258552" y="2286000"/>
            <a:chExt cx="702095" cy="702095"/>
          </a:xfrm>
        </p:grpSpPr>
        <p:grpSp>
          <p:nvGrpSpPr>
            <p:cNvPr id="43" name="Group 34"/>
            <p:cNvGrpSpPr/>
            <p:nvPr/>
          </p:nvGrpSpPr>
          <p:grpSpPr>
            <a:xfrm>
              <a:off x="258552" y="2286000"/>
              <a:ext cx="702095" cy="702095"/>
              <a:chOff x="258552" y="2286000"/>
              <a:chExt cx="702095" cy="702095"/>
            </a:xfrm>
          </p:grpSpPr>
          <p:sp>
            <p:nvSpPr>
              <p:cNvPr id="51" name="Oval 55"/>
              <p:cNvSpPr/>
              <p:nvPr/>
            </p:nvSpPr>
            <p:spPr>
              <a:xfrm>
                <a:off x="258552" y="2286000"/>
                <a:ext cx="702095" cy="702095"/>
              </a:xfrm>
              <a:prstGeom prst="ellipse">
                <a:avLst/>
              </a:prstGeom>
              <a:gradFill>
                <a:gsLst>
                  <a:gs pos="25000">
                    <a:srgbClr val="7E0000"/>
                  </a:gs>
                  <a:gs pos="55000">
                    <a:srgbClr val="FF0000"/>
                  </a:gs>
                  <a:gs pos="75000">
                    <a:srgbClr val="7E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6"/>
              <p:cNvSpPr/>
              <p:nvPr/>
            </p:nvSpPr>
            <p:spPr>
              <a:xfrm>
                <a:off x="281201" y="2310696"/>
                <a:ext cx="659770" cy="659770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7"/>
              <p:cNvSpPr/>
              <p:nvPr/>
            </p:nvSpPr>
            <p:spPr>
              <a:xfrm>
                <a:off x="306098" y="2336976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FF0000"/>
                  </a:gs>
                  <a:gs pos="47000">
                    <a:srgbClr val="C00000"/>
                  </a:gs>
                  <a:gs pos="65000">
                    <a:srgbClr val="7E000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8"/>
              <p:cNvSpPr/>
              <p:nvPr/>
            </p:nvSpPr>
            <p:spPr>
              <a:xfrm>
                <a:off x="375353" y="2350557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4F4F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23"/>
            <p:cNvGrpSpPr/>
            <p:nvPr/>
          </p:nvGrpSpPr>
          <p:grpSpPr>
            <a:xfrm>
              <a:off x="410958" y="2422831"/>
              <a:ext cx="391807" cy="418950"/>
              <a:chOff x="3657600" y="2491801"/>
              <a:chExt cx="838200" cy="86099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Freeform 49"/>
              <p:cNvSpPr/>
              <p:nvPr/>
            </p:nvSpPr>
            <p:spPr>
              <a:xfrm>
                <a:off x="3657600" y="2819400"/>
                <a:ext cx="838200" cy="533400"/>
              </a:xfrm>
              <a:custGeom>
                <a:avLst/>
                <a:gdLst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650449 w 838200"/>
                  <a:gd name="connsiteY7" fmla="*/ 683443 h 685800"/>
                  <a:gd name="connsiteX8" fmla="*/ 212103 w 838200"/>
                  <a:gd name="connsiteY8" fmla="*/ 67873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685800 h 685800"/>
                  <a:gd name="connsiteX12" fmla="*/ 0 w 838200"/>
                  <a:gd name="connsiteY12" fmla="*/ 114302 h 685800"/>
                  <a:gd name="connsiteX13" fmla="*/ 33478 w 838200"/>
                  <a:gd name="connsiteY13" fmla="*/ 33478 h 685800"/>
                  <a:gd name="connsiteX14" fmla="*/ 114302 w 838200"/>
                  <a:gd name="connsiteY14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650449 w 838200"/>
                  <a:gd name="connsiteY6" fmla="*/ 683443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650449 w 838200"/>
                  <a:gd name="connsiteY5" fmla="*/ 683443 h 685800"/>
                  <a:gd name="connsiteX6" fmla="*/ 212103 w 838200"/>
                  <a:gd name="connsiteY6" fmla="*/ 67873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114302 h 685800"/>
                  <a:gd name="connsiteX10" fmla="*/ 33478 w 838200"/>
                  <a:gd name="connsiteY10" fmla="*/ 33478 h 685800"/>
                  <a:gd name="connsiteX11" fmla="*/ 114302 w 838200"/>
                  <a:gd name="connsiteY11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114302 h 685800"/>
                  <a:gd name="connsiteX9" fmla="*/ 33478 w 838200"/>
                  <a:gd name="connsiteY9" fmla="*/ 33478 h 685800"/>
                  <a:gd name="connsiteX10" fmla="*/ 114302 w 838200"/>
                  <a:gd name="connsiteY10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114302 h 685800"/>
                  <a:gd name="connsiteX8" fmla="*/ 33478 w 838200"/>
                  <a:gd name="connsiteY8" fmla="*/ 33478 h 685800"/>
                  <a:gd name="connsiteX9" fmla="*/ 114302 w 838200"/>
                  <a:gd name="connsiteY9" fmla="*/ 0 h 685800"/>
                  <a:gd name="connsiteX0" fmla="*/ 114302 w 838200"/>
                  <a:gd name="connsiteY0" fmla="*/ 0 h 683443"/>
                  <a:gd name="connsiteX1" fmla="*/ 723898 w 838200"/>
                  <a:gd name="connsiteY1" fmla="*/ 0 h 683443"/>
                  <a:gd name="connsiteX2" fmla="*/ 804722 w 838200"/>
                  <a:gd name="connsiteY2" fmla="*/ 33478 h 683443"/>
                  <a:gd name="connsiteX3" fmla="*/ 838200 w 838200"/>
                  <a:gd name="connsiteY3" fmla="*/ 114302 h 683443"/>
                  <a:gd name="connsiteX4" fmla="*/ 650449 w 838200"/>
                  <a:gd name="connsiteY4" fmla="*/ 683443 h 683443"/>
                  <a:gd name="connsiteX5" fmla="*/ 212103 w 838200"/>
                  <a:gd name="connsiteY5" fmla="*/ 678730 h 683443"/>
                  <a:gd name="connsiteX6" fmla="*/ 0 w 838200"/>
                  <a:gd name="connsiteY6" fmla="*/ 114302 h 683443"/>
                  <a:gd name="connsiteX7" fmla="*/ 33478 w 838200"/>
                  <a:gd name="connsiteY7" fmla="*/ 33478 h 683443"/>
                  <a:gd name="connsiteX8" fmla="*/ 114302 w 838200"/>
                  <a:gd name="connsiteY8" fmla="*/ 0 h 68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8200" h="683443">
                    <a:moveTo>
                      <a:pt x="114302" y="0"/>
                    </a:moveTo>
                    <a:lnTo>
                      <a:pt x="723898" y="0"/>
                    </a:lnTo>
                    <a:cubicBezTo>
                      <a:pt x="754213" y="0"/>
                      <a:pt x="783286" y="12043"/>
                      <a:pt x="804722" y="33478"/>
                    </a:cubicBezTo>
                    <a:cubicBezTo>
                      <a:pt x="826158" y="54914"/>
                      <a:pt x="838200" y="83987"/>
                      <a:pt x="838200" y="114302"/>
                    </a:cubicBezTo>
                    <a:lnTo>
                      <a:pt x="650449" y="683443"/>
                    </a:lnTo>
                    <a:lnTo>
                      <a:pt x="212103" y="678730"/>
                    </a:lnTo>
                    <a:lnTo>
                      <a:pt x="0" y="114302"/>
                    </a:lnTo>
                    <a:cubicBezTo>
                      <a:pt x="0" y="83987"/>
                      <a:pt x="12043" y="54914"/>
                      <a:pt x="33478" y="33478"/>
                    </a:cubicBezTo>
                    <a:cubicBezTo>
                      <a:pt x="54914" y="12042"/>
                      <a:pt x="83987" y="0"/>
                      <a:pt x="1143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50"/>
              <p:cNvCxnSpPr/>
              <p:nvPr/>
            </p:nvCxnSpPr>
            <p:spPr>
              <a:xfrm rot="5400000">
                <a:off x="3891311" y="3085306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51"/>
              <p:cNvCxnSpPr/>
              <p:nvPr/>
            </p:nvCxnSpPr>
            <p:spPr>
              <a:xfrm rot="4140000">
                <a:off x="3709230" y="3113913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52"/>
              <p:cNvCxnSpPr/>
              <p:nvPr/>
            </p:nvCxnSpPr>
            <p:spPr>
              <a:xfrm rot="17460000" flipH="1">
                <a:off x="4069511" y="3116147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53"/>
              <p:cNvCxnSpPr/>
              <p:nvPr/>
            </p:nvCxnSpPr>
            <p:spPr>
              <a:xfrm rot="1140000">
                <a:off x="3792822" y="2675308"/>
                <a:ext cx="640080" cy="1588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54"/>
              <p:cNvSpPr/>
              <p:nvPr/>
            </p:nvSpPr>
            <p:spPr>
              <a:xfrm>
                <a:off x="4071590" y="2491801"/>
                <a:ext cx="152401" cy="1524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59"/>
          <p:cNvGrpSpPr/>
          <p:nvPr/>
        </p:nvGrpSpPr>
        <p:grpSpPr>
          <a:xfrm>
            <a:off x="7237935" y="4423711"/>
            <a:ext cx="523275" cy="523275"/>
            <a:chOff x="231403" y="3168084"/>
            <a:chExt cx="702095" cy="702095"/>
          </a:xfrm>
        </p:grpSpPr>
        <p:grpSp>
          <p:nvGrpSpPr>
            <p:cNvPr id="37" name="Group 9"/>
            <p:cNvGrpSpPr/>
            <p:nvPr/>
          </p:nvGrpSpPr>
          <p:grpSpPr>
            <a:xfrm>
              <a:off x="231403" y="3168084"/>
              <a:ext cx="702095" cy="702095"/>
              <a:chOff x="231403" y="3168084"/>
              <a:chExt cx="702095" cy="702095"/>
            </a:xfrm>
          </p:grpSpPr>
          <p:sp>
            <p:nvSpPr>
              <p:cNvPr id="39" name="Oval 62"/>
              <p:cNvSpPr/>
              <p:nvPr/>
            </p:nvSpPr>
            <p:spPr>
              <a:xfrm>
                <a:off x="231403" y="3168084"/>
                <a:ext cx="702095" cy="702095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63"/>
              <p:cNvSpPr/>
              <p:nvPr/>
            </p:nvSpPr>
            <p:spPr>
              <a:xfrm>
                <a:off x="254052" y="3192780"/>
                <a:ext cx="659770" cy="659770"/>
              </a:xfrm>
              <a:prstGeom prst="ellipse">
                <a:avLst/>
              </a:prstGeom>
              <a:solidFill>
                <a:srgbClr val="008A3E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64"/>
              <p:cNvSpPr/>
              <p:nvPr/>
            </p:nvSpPr>
            <p:spPr>
              <a:xfrm>
                <a:off x="278949" y="3219060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65"/>
              <p:cNvSpPr/>
              <p:nvPr/>
            </p:nvSpPr>
            <p:spPr>
              <a:xfrm>
                <a:off x="348204" y="3232641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00FA71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Freeform 61"/>
            <p:cNvSpPr/>
            <p:nvPr/>
          </p:nvSpPr>
          <p:spPr>
            <a:xfrm rot="2036202" flipH="1" flipV="1">
              <a:off x="462377" y="3284461"/>
              <a:ext cx="286691" cy="404547"/>
            </a:xfrm>
            <a:custGeom>
              <a:avLst/>
              <a:gdLst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17036 w 670191"/>
                <a:gd name="connsiteY2" fmla="*/ 22339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445575 w 670191"/>
                <a:gd name="connsiteY2" fmla="*/ 42394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51061 w 670191"/>
                <a:gd name="connsiteY2" fmla="*/ 143360 h 977553"/>
                <a:gd name="connsiteX3" fmla="*/ 445575 w 670191"/>
                <a:gd name="connsiteY3" fmla="*/ 423945 h 977553"/>
                <a:gd name="connsiteX4" fmla="*/ 223395 w 670191"/>
                <a:gd name="connsiteY4" fmla="*/ 223395 h 977553"/>
                <a:gd name="connsiteX5" fmla="*/ 223395 w 670191"/>
                <a:gd name="connsiteY5" fmla="*/ 651705 h 977553"/>
                <a:gd name="connsiteX6" fmla="*/ 0 w 670191"/>
                <a:gd name="connsiteY6" fmla="*/ 977553 h 977553"/>
                <a:gd name="connsiteX7" fmla="*/ 0 w 670191"/>
                <a:gd name="connsiteY7" fmla="*/ 0 h 977553"/>
                <a:gd name="connsiteX0" fmla="*/ 0 w 551061"/>
                <a:gd name="connsiteY0" fmla="*/ 0 h 977553"/>
                <a:gd name="connsiteX1" fmla="*/ 551061 w 551061"/>
                <a:gd name="connsiteY1" fmla="*/ 143360 h 977553"/>
                <a:gd name="connsiteX2" fmla="*/ 445575 w 551061"/>
                <a:gd name="connsiteY2" fmla="*/ 423945 h 977553"/>
                <a:gd name="connsiteX3" fmla="*/ 223395 w 551061"/>
                <a:gd name="connsiteY3" fmla="*/ 223395 h 977553"/>
                <a:gd name="connsiteX4" fmla="*/ 223395 w 551061"/>
                <a:gd name="connsiteY4" fmla="*/ 651705 h 977553"/>
                <a:gd name="connsiteX5" fmla="*/ 0 w 551061"/>
                <a:gd name="connsiteY5" fmla="*/ 977553 h 977553"/>
                <a:gd name="connsiteX6" fmla="*/ 0 w 551061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107579 w 694979"/>
                <a:gd name="connsiteY0" fmla="*/ 0 h 977553"/>
                <a:gd name="connsiteX1" fmla="*/ 694979 w 694979"/>
                <a:gd name="connsiteY1" fmla="*/ 102424 h 977553"/>
                <a:gd name="connsiteX2" fmla="*/ 553154 w 694979"/>
                <a:gd name="connsiteY2" fmla="*/ 423945 h 977553"/>
                <a:gd name="connsiteX3" fmla="*/ 330974 w 694979"/>
                <a:gd name="connsiteY3" fmla="*/ 223395 h 977553"/>
                <a:gd name="connsiteX4" fmla="*/ 330974 w 694979"/>
                <a:gd name="connsiteY4" fmla="*/ 651705 h 977553"/>
                <a:gd name="connsiteX5" fmla="*/ 107579 w 694979"/>
                <a:gd name="connsiteY5" fmla="*/ 977553 h 977553"/>
                <a:gd name="connsiteX6" fmla="*/ 0 w 694979"/>
                <a:gd name="connsiteY6" fmla="*/ 898493 h 977553"/>
                <a:gd name="connsiteX7" fmla="*/ 107579 w 694979"/>
                <a:gd name="connsiteY7" fmla="*/ 0 h 977553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330974 w 694979"/>
                <a:gd name="connsiteY4" fmla="*/ 651705 h 1082940"/>
                <a:gd name="connsiteX5" fmla="*/ 294172 w 694979"/>
                <a:gd name="connsiteY5" fmla="*/ 1082940 h 1082940"/>
                <a:gd name="connsiteX6" fmla="*/ 0 w 694979"/>
                <a:gd name="connsiteY6" fmla="*/ 898493 h 1082940"/>
                <a:gd name="connsiteX7" fmla="*/ 107579 w 694979"/>
                <a:gd name="connsiteY7" fmla="*/ 0 h 1082940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294172 w 694979"/>
                <a:gd name="connsiteY4" fmla="*/ 1082940 h 1082940"/>
                <a:gd name="connsiteX5" fmla="*/ 0 w 694979"/>
                <a:gd name="connsiteY5" fmla="*/ 898493 h 1082940"/>
                <a:gd name="connsiteX6" fmla="*/ 107579 w 694979"/>
                <a:gd name="connsiteY6" fmla="*/ 0 h 108294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677627 w 819452"/>
                <a:gd name="connsiteY2" fmla="*/ 423945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904420"/>
                <a:gd name="connsiteY0" fmla="*/ 0 h 1156320"/>
                <a:gd name="connsiteX1" fmla="*/ 819452 w 904420"/>
                <a:gd name="connsiteY1" fmla="*/ 102424 h 1156320"/>
                <a:gd name="connsiteX2" fmla="*/ 741860 w 904420"/>
                <a:gd name="connsiteY2" fmla="*/ 353662 h 1156320"/>
                <a:gd name="connsiteX3" fmla="*/ 731468 w 904420"/>
                <a:gd name="connsiteY3" fmla="*/ 397630 h 1156320"/>
                <a:gd name="connsiteX4" fmla="*/ 455447 w 904420"/>
                <a:gd name="connsiteY4" fmla="*/ 223395 h 1156320"/>
                <a:gd name="connsiteX5" fmla="*/ 402457 w 904420"/>
                <a:gd name="connsiteY5" fmla="*/ 1156320 h 1156320"/>
                <a:gd name="connsiteX6" fmla="*/ 124473 w 904420"/>
                <a:gd name="connsiteY6" fmla="*/ 898493 h 1156320"/>
                <a:gd name="connsiteX7" fmla="*/ 232052 w 904420"/>
                <a:gd name="connsiteY7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9452" h="1156320">
                  <a:moveTo>
                    <a:pt x="232052" y="0"/>
                  </a:moveTo>
                  <a:cubicBezTo>
                    <a:pt x="427852" y="34141"/>
                    <a:pt x="573461" y="116185"/>
                    <a:pt x="819452" y="102424"/>
                  </a:cubicBezTo>
                  <a:cubicBezTo>
                    <a:pt x="790124" y="200826"/>
                    <a:pt x="717134" y="227342"/>
                    <a:pt x="731468" y="397630"/>
                  </a:cubicBezTo>
                  <a:cubicBezTo>
                    <a:pt x="639461" y="339552"/>
                    <a:pt x="627594" y="267581"/>
                    <a:pt x="455447" y="223395"/>
                  </a:cubicBezTo>
                  <a:cubicBezTo>
                    <a:pt x="475145" y="652885"/>
                    <a:pt x="475583" y="763279"/>
                    <a:pt x="402457" y="1156320"/>
                  </a:cubicBezTo>
                  <a:cubicBezTo>
                    <a:pt x="274406" y="905792"/>
                    <a:pt x="0" y="1137361"/>
                    <a:pt x="124473" y="898493"/>
                  </a:cubicBezTo>
                  <a:cubicBezTo>
                    <a:pt x="248946" y="659625"/>
                    <a:pt x="274120" y="279878"/>
                    <a:pt x="232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80"/>
          <p:cNvGrpSpPr/>
          <p:nvPr/>
        </p:nvGrpSpPr>
        <p:grpSpPr>
          <a:xfrm>
            <a:off x="7245507" y="2163382"/>
            <a:ext cx="523275" cy="523275"/>
            <a:chOff x="258552" y="2286000"/>
            <a:chExt cx="702095" cy="702095"/>
          </a:xfrm>
        </p:grpSpPr>
        <p:grpSp>
          <p:nvGrpSpPr>
            <p:cNvPr id="25" name="Group 34"/>
            <p:cNvGrpSpPr/>
            <p:nvPr/>
          </p:nvGrpSpPr>
          <p:grpSpPr>
            <a:xfrm>
              <a:off x="258552" y="2286000"/>
              <a:ext cx="702095" cy="702095"/>
              <a:chOff x="258552" y="2286000"/>
              <a:chExt cx="702095" cy="702095"/>
            </a:xfrm>
          </p:grpSpPr>
          <p:sp>
            <p:nvSpPr>
              <p:cNvPr id="33" name="Oval 89"/>
              <p:cNvSpPr/>
              <p:nvPr/>
            </p:nvSpPr>
            <p:spPr>
              <a:xfrm>
                <a:off x="258552" y="2286000"/>
                <a:ext cx="702095" cy="702095"/>
              </a:xfrm>
              <a:prstGeom prst="ellipse">
                <a:avLst/>
              </a:prstGeom>
              <a:gradFill>
                <a:gsLst>
                  <a:gs pos="25000">
                    <a:srgbClr val="7E0000"/>
                  </a:gs>
                  <a:gs pos="55000">
                    <a:srgbClr val="FF0000"/>
                  </a:gs>
                  <a:gs pos="75000">
                    <a:srgbClr val="7E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90"/>
              <p:cNvSpPr/>
              <p:nvPr/>
            </p:nvSpPr>
            <p:spPr>
              <a:xfrm>
                <a:off x="281201" y="2310696"/>
                <a:ext cx="659770" cy="659770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91"/>
              <p:cNvSpPr/>
              <p:nvPr/>
            </p:nvSpPr>
            <p:spPr>
              <a:xfrm>
                <a:off x="306098" y="2336976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FF0000"/>
                  </a:gs>
                  <a:gs pos="47000">
                    <a:srgbClr val="C00000"/>
                  </a:gs>
                  <a:gs pos="65000">
                    <a:srgbClr val="7E000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92"/>
              <p:cNvSpPr/>
              <p:nvPr/>
            </p:nvSpPr>
            <p:spPr>
              <a:xfrm>
                <a:off x="375353" y="2350557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4F4F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3"/>
            <p:cNvGrpSpPr/>
            <p:nvPr/>
          </p:nvGrpSpPr>
          <p:grpSpPr>
            <a:xfrm>
              <a:off x="410958" y="2422829"/>
              <a:ext cx="391807" cy="418950"/>
              <a:chOff x="3657600" y="2491801"/>
              <a:chExt cx="838200" cy="86099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Freeform 83"/>
              <p:cNvSpPr/>
              <p:nvPr/>
            </p:nvSpPr>
            <p:spPr>
              <a:xfrm>
                <a:off x="3657600" y="2819400"/>
                <a:ext cx="838200" cy="533400"/>
              </a:xfrm>
              <a:custGeom>
                <a:avLst/>
                <a:gdLst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650449 w 838200"/>
                  <a:gd name="connsiteY7" fmla="*/ 683443 h 685800"/>
                  <a:gd name="connsiteX8" fmla="*/ 212103 w 838200"/>
                  <a:gd name="connsiteY8" fmla="*/ 67873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685800 h 685800"/>
                  <a:gd name="connsiteX12" fmla="*/ 0 w 838200"/>
                  <a:gd name="connsiteY12" fmla="*/ 114302 h 685800"/>
                  <a:gd name="connsiteX13" fmla="*/ 33478 w 838200"/>
                  <a:gd name="connsiteY13" fmla="*/ 33478 h 685800"/>
                  <a:gd name="connsiteX14" fmla="*/ 114302 w 838200"/>
                  <a:gd name="connsiteY14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650449 w 838200"/>
                  <a:gd name="connsiteY6" fmla="*/ 683443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650449 w 838200"/>
                  <a:gd name="connsiteY5" fmla="*/ 683443 h 685800"/>
                  <a:gd name="connsiteX6" fmla="*/ 212103 w 838200"/>
                  <a:gd name="connsiteY6" fmla="*/ 67873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114302 h 685800"/>
                  <a:gd name="connsiteX10" fmla="*/ 33478 w 838200"/>
                  <a:gd name="connsiteY10" fmla="*/ 33478 h 685800"/>
                  <a:gd name="connsiteX11" fmla="*/ 114302 w 838200"/>
                  <a:gd name="connsiteY11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114302 h 685800"/>
                  <a:gd name="connsiteX9" fmla="*/ 33478 w 838200"/>
                  <a:gd name="connsiteY9" fmla="*/ 33478 h 685800"/>
                  <a:gd name="connsiteX10" fmla="*/ 114302 w 838200"/>
                  <a:gd name="connsiteY10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114302 h 685800"/>
                  <a:gd name="connsiteX8" fmla="*/ 33478 w 838200"/>
                  <a:gd name="connsiteY8" fmla="*/ 33478 h 685800"/>
                  <a:gd name="connsiteX9" fmla="*/ 114302 w 838200"/>
                  <a:gd name="connsiteY9" fmla="*/ 0 h 685800"/>
                  <a:gd name="connsiteX0" fmla="*/ 114302 w 838200"/>
                  <a:gd name="connsiteY0" fmla="*/ 0 h 683443"/>
                  <a:gd name="connsiteX1" fmla="*/ 723898 w 838200"/>
                  <a:gd name="connsiteY1" fmla="*/ 0 h 683443"/>
                  <a:gd name="connsiteX2" fmla="*/ 804722 w 838200"/>
                  <a:gd name="connsiteY2" fmla="*/ 33478 h 683443"/>
                  <a:gd name="connsiteX3" fmla="*/ 838200 w 838200"/>
                  <a:gd name="connsiteY3" fmla="*/ 114302 h 683443"/>
                  <a:gd name="connsiteX4" fmla="*/ 650449 w 838200"/>
                  <a:gd name="connsiteY4" fmla="*/ 683443 h 683443"/>
                  <a:gd name="connsiteX5" fmla="*/ 212103 w 838200"/>
                  <a:gd name="connsiteY5" fmla="*/ 678730 h 683443"/>
                  <a:gd name="connsiteX6" fmla="*/ 0 w 838200"/>
                  <a:gd name="connsiteY6" fmla="*/ 114302 h 683443"/>
                  <a:gd name="connsiteX7" fmla="*/ 33478 w 838200"/>
                  <a:gd name="connsiteY7" fmla="*/ 33478 h 683443"/>
                  <a:gd name="connsiteX8" fmla="*/ 114302 w 838200"/>
                  <a:gd name="connsiteY8" fmla="*/ 0 h 68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8200" h="683443">
                    <a:moveTo>
                      <a:pt x="114302" y="0"/>
                    </a:moveTo>
                    <a:lnTo>
                      <a:pt x="723898" y="0"/>
                    </a:lnTo>
                    <a:cubicBezTo>
                      <a:pt x="754213" y="0"/>
                      <a:pt x="783286" y="12043"/>
                      <a:pt x="804722" y="33478"/>
                    </a:cubicBezTo>
                    <a:cubicBezTo>
                      <a:pt x="826158" y="54914"/>
                      <a:pt x="838200" y="83987"/>
                      <a:pt x="838200" y="114302"/>
                    </a:cubicBezTo>
                    <a:lnTo>
                      <a:pt x="650449" y="683443"/>
                    </a:lnTo>
                    <a:lnTo>
                      <a:pt x="212103" y="678730"/>
                    </a:lnTo>
                    <a:lnTo>
                      <a:pt x="0" y="114302"/>
                    </a:lnTo>
                    <a:cubicBezTo>
                      <a:pt x="0" y="83987"/>
                      <a:pt x="12043" y="54914"/>
                      <a:pt x="33478" y="33478"/>
                    </a:cubicBezTo>
                    <a:cubicBezTo>
                      <a:pt x="54914" y="12042"/>
                      <a:pt x="83987" y="0"/>
                      <a:pt x="1143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84"/>
              <p:cNvCxnSpPr/>
              <p:nvPr/>
            </p:nvCxnSpPr>
            <p:spPr>
              <a:xfrm rot="5400000">
                <a:off x="3891311" y="3085306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85"/>
              <p:cNvCxnSpPr/>
              <p:nvPr/>
            </p:nvCxnSpPr>
            <p:spPr>
              <a:xfrm rot="4140000">
                <a:off x="3709230" y="3113913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86"/>
              <p:cNvCxnSpPr/>
              <p:nvPr/>
            </p:nvCxnSpPr>
            <p:spPr>
              <a:xfrm rot="17460000" flipH="1">
                <a:off x="4069511" y="3116147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87"/>
              <p:cNvCxnSpPr/>
              <p:nvPr/>
            </p:nvCxnSpPr>
            <p:spPr>
              <a:xfrm rot="1140000">
                <a:off x="3792822" y="2675308"/>
                <a:ext cx="640080" cy="1588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88"/>
              <p:cNvSpPr/>
              <p:nvPr/>
            </p:nvSpPr>
            <p:spPr>
              <a:xfrm>
                <a:off x="4071590" y="2491801"/>
                <a:ext cx="152401" cy="1524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26"/>
          <p:cNvGrpSpPr/>
          <p:nvPr/>
        </p:nvGrpSpPr>
        <p:grpSpPr>
          <a:xfrm>
            <a:off x="5999344" y="3800104"/>
            <a:ext cx="522263" cy="552252"/>
            <a:chOff x="230818" y="974562"/>
            <a:chExt cx="702095" cy="742410"/>
          </a:xfrm>
        </p:grpSpPr>
        <p:grpSp>
          <p:nvGrpSpPr>
            <p:cNvPr id="19" name="Group 17"/>
            <p:cNvGrpSpPr/>
            <p:nvPr/>
          </p:nvGrpSpPr>
          <p:grpSpPr>
            <a:xfrm>
              <a:off x="230818" y="1014877"/>
              <a:ext cx="702095" cy="702095"/>
              <a:chOff x="230818" y="1014877"/>
              <a:chExt cx="702095" cy="702095"/>
            </a:xfrm>
          </p:grpSpPr>
          <p:sp>
            <p:nvSpPr>
              <p:cNvPr id="21" name="Oval 129"/>
              <p:cNvSpPr/>
              <p:nvPr/>
            </p:nvSpPr>
            <p:spPr>
              <a:xfrm>
                <a:off x="230818" y="1014877"/>
                <a:ext cx="702095" cy="702095"/>
              </a:xfrm>
              <a:prstGeom prst="ellipse">
                <a:avLst/>
              </a:prstGeom>
              <a:gradFill>
                <a:gsLst>
                  <a:gs pos="0">
                    <a:srgbClr val="CC3300"/>
                  </a:gs>
                  <a:gs pos="39000">
                    <a:srgbClr val="FFC000"/>
                  </a:gs>
                  <a:gs pos="100000">
                    <a:srgbClr val="CC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130"/>
              <p:cNvSpPr/>
              <p:nvPr/>
            </p:nvSpPr>
            <p:spPr>
              <a:xfrm>
                <a:off x="253467" y="1039573"/>
                <a:ext cx="659770" cy="65977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131"/>
              <p:cNvSpPr/>
              <p:nvPr/>
            </p:nvSpPr>
            <p:spPr>
              <a:xfrm>
                <a:off x="278364" y="1065853"/>
                <a:ext cx="609976" cy="609976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rgbClr val="CC3300"/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132"/>
              <p:cNvSpPr/>
              <p:nvPr/>
            </p:nvSpPr>
            <p:spPr>
              <a:xfrm>
                <a:off x="347619" y="1079434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28"/>
            <p:cNvSpPr txBox="1"/>
            <p:nvPr/>
          </p:nvSpPr>
          <p:spPr>
            <a:xfrm>
              <a:off x="275314" y="974562"/>
              <a:ext cx="377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?</a:t>
              </a:r>
              <a:endPara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</p:grpSp>
      <p:grpSp>
        <p:nvGrpSpPr>
          <p:cNvPr id="12" name="Group 133"/>
          <p:cNvGrpSpPr/>
          <p:nvPr/>
        </p:nvGrpSpPr>
        <p:grpSpPr>
          <a:xfrm>
            <a:off x="6010789" y="2642360"/>
            <a:ext cx="522263" cy="577652"/>
            <a:chOff x="230818" y="940416"/>
            <a:chExt cx="702095" cy="776556"/>
          </a:xfrm>
        </p:grpSpPr>
        <p:grpSp>
          <p:nvGrpSpPr>
            <p:cNvPr id="13" name="Group 17"/>
            <p:cNvGrpSpPr/>
            <p:nvPr/>
          </p:nvGrpSpPr>
          <p:grpSpPr>
            <a:xfrm>
              <a:off x="230818" y="1014877"/>
              <a:ext cx="702095" cy="702095"/>
              <a:chOff x="230818" y="1014877"/>
              <a:chExt cx="702095" cy="702095"/>
            </a:xfrm>
          </p:grpSpPr>
          <p:sp>
            <p:nvSpPr>
              <p:cNvPr id="15" name="Oval 136"/>
              <p:cNvSpPr/>
              <p:nvPr/>
            </p:nvSpPr>
            <p:spPr>
              <a:xfrm>
                <a:off x="230818" y="1014877"/>
                <a:ext cx="702095" cy="702095"/>
              </a:xfrm>
              <a:prstGeom prst="ellipse">
                <a:avLst/>
              </a:prstGeom>
              <a:gradFill>
                <a:gsLst>
                  <a:gs pos="0">
                    <a:srgbClr val="CC3300"/>
                  </a:gs>
                  <a:gs pos="39000">
                    <a:srgbClr val="FFC000"/>
                  </a:gs>
                  <a:gs pos="100000">
                    <a:srgbClr val="CC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37"/>
              <p:cNvSpPr/>
              <p:nvPr/>
            </p:nvSpPr>
            <p:spPr>
              <a:xfrm>
                <a:off x="253467" y="1039573"/>
                <a:ext cx="659770" cy="65977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38"/>
              <p:cNvSpPr/>
              <p:nvPr/>
            </p:nvSpPr>
            <p:spPr>
              <a:xfrm>
                <a:off x="278364" y="1065853"/>
                <a:ext cx="609976" cy="609976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rgbClr val="CC3300"/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39"/>
              <p:cNvSpPr/>
              <p:nvPr/>
            </p:nvSpPr>
            <p:spPr>
              <a:xfrm>
                <a:off x="347619" y="1079434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5"/>
            <p:cNvSpPr txBox="1"/>
            <p:nvPr/>
          </p:nvSpPr>
          <p:spPr>
            <a:xfrm>
              <a:off x="275314" y="940416"/>
              <a:ext cx="377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?</a:t>
              </a:r>
              <a:endPara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</p:grpSp>
      <p:sp>
        <p:nvSpPr>
          <p:cNvPr id="124" name="TextBox 23"/>
          <p:cNvSpPr txBox="1"/>
          <p:nvPr/>
        </p:nvSpPr>
        <p:spPr>
          <a:xfrm>
            <a:off x="2924483" y="2696792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B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125" name="TextBox 23"/>
          <p:cNvSpPr txBox="1"/>
          <p:nvPr/>
        </p:nvSpPr>
        <p:spPr>
          <a:xfrm>
            <a:off x="2924483" y="3268292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C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126" name="TextBox 23"/>
          <p:cNvSpPr txBox="1"/>
          <p:nvPr/>
        </p:nvSpPr>
        <p:spPr>
          <a:xfrm>
            <a:off x="2911783" y="3841422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D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127" name="TextBox 23"/>
          <p:cNvSpPr txBox="1"/>
          <p:nvPr/>
        </p:nvSpPr>
        <p:spPr>
          <a:xfrm>
            <a:off x="2911783" y="4409178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E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129" name="Hộp_Văn_Bản 128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6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9" descr="D:\Phuong Mai EU\INBOUND VN\Khách hàng\Powerpoint dep\Logo\PowerPoint Dep full vien tr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5453576"/>
            <a:ext cx="4495800" cy="64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Hộp_Văn_Bản 4"/>
          <p:cNvSpPr txBox="1"/>
          <p:nvPr/>
        </p:nvSpPr>
        <p:spPr>
          <a:xfrm>
            <a:off x="800100" y="4267200"/>
            <a:ext cx="2783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smtClean="0">
                <a:solidFill>
                  <a:srgbClr val="A50C07"/>
                </a:solidFill>
              </a:rPr>
              <a:t>"CẢM ƠN"</a:t>
            </a:r>
            <a:endParaRPr lang="en-US" sz="40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6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213</TotalTime>
  <Words>227</Words>
  <Application>Microsoft Office PowerPoint</Application>
  <PresentationFormat>Trình chiếu trên màn hình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Chủ đề</vt:lpstr>
      </vt:variant>
      <vt:variant>
        <vt:i4>3</vt:i4>
      </vt:variant>
      <vt:variant>
        <vt:lpstr>Tiêu đề Bản chiếu</vt:lpstr>
      </vt:variant>
      <vt:variant>
        <vt:i4>10</vt:i4>
      </vt:variant>
    </vt:vector>
  </HeadingPairs>
  <TitlesOfParts>
    <vt:vector size="13" baseType="lpstr">
      <vt:lpstr>template</vt:lpstr>
      <vt:lpstr>Custom Design</vt:lpstr>
      <vt:lpstr>Default Design</vt:lpstr>
      <vt:lpstr>Bản trình bày của PowerPoint</vt:lpstr>
      <vt:lpstr>Bản trình bày của PowerPoint</vt:lpstr>
      <vt:lpstr>Bản trình bày của PowerPoint</vt:lpstr>
      <vt:lpstr>Bản trình bày của PowerPoint</vt:lpstr>
      <vt:lpstr>Bản trình bày của PowerPoint</vt:lpstr>
      <vt:lpstr>Bản trình bày của PowerPoint</vt:lpstr>
      <vt:lpstr>Bản trình bày của PowerPoint</vt:lpstr>
      <vt:lpstr>Bản trình bày của PowerPoint</vt:lpstr>
      <vt:lpstr>Bản trình bày của PowerPoint</vt:lpstr>
      <vt:lpstr>Bản trình bày của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Carcassonno</cp:lastModifiedBy>
  <cp:revision>9</cp:revision>
  <dcterms:created xsi:type="dcterms:W3CDTF">2013-04-25T19:12:02Z</dcterms:created>
  <dcterms:modified xsi:type="dcterms:W3CDTF">2013-05-16T02:43:43Z</dcterms:modified>
</cp:coreProperties>
</file>