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3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F85"/>
    <a:srgbClr val="5D8223"/>
    <a:srgbClr val="397B0D"/>
    <a:srgbClr val="6E8F15"/>
    <a:srgbClr val="000000"/>
    <a:srgbClr val="00499F"/>
    <a:srgbClr val="0CC1E0"/>
    <a:srgbClr val="1B0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4648" autoAdjust="0"/>
  </p:normalViewPr>
  <p:slideViewPr>
    <p:cSldViewPr>
      <p:cViewPr>
        <p:scale>
          <a:sx n="66" d="100"/>
          <a:sy n="66" d="100"/>
        </p:scale>
        <p:origin x="-170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15006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9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30594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1203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3800"/>
            <a:ext cx="34559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413658" y="5243286"/>
            <a:ext cx="4258278" cy="838200"/>
          </a:xfrm>
        </p:spPr>
        <p:txBody>
          <a:bodyPr/>
          <a:lstStyle/>
          <a:p>
            <a:pPr algn="ctr"/>
            <a:r>
              <a:rPr lang="en-US" sz="2800" i="1" smtClean="0"/>
              <a:t>"THÊM CHỦ ĐỀ"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1"/>
          <p:cNvSpPr>
            <a:spLocks noChangeArrowheads="1"/>
          </p:cNvSpPr>
          <p:nvPr/>
        </p:nvSpPr>
        <p:spPr bwMode="gray">
          <a:xfrm>
            <a:off x="2514600" y="2481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gray">
          <a:xfrm>
            <a:off x="2971800" y="2536825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gray">
          <a:xfrm>
            <a:off x="2514600" y="3243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2514600" y="4005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0"/>
          <p:cNvSpPr>
            <a:spLocks noChangeArrowheads="1"/>
          </p:cNvSpPr>
          <p:nvPr/>
        </p:nvSpPr>
        <p:spPr bwMode="gray">
          <a:xfrm>
            <a:off x="2514600" y="4800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gray">
          <a:xfrm>
            <a:off x="2514600" y="5562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gray">
          <a:xfrm>
            <a:off x="2971800" y="3288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gray">
          <a:xfrm>
            <a:off x="2971800" y="4050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397B0D"/>
                </a:solidFill>
              </a:rPr>
              <a:t>Thêm nội dung</a:t>
            </a:r>
            <a:endParaRPr lang="en-US" b="1">
              <a:solidFill>
                <a:srgbClr val="397B0D"/>
              </a:solidFill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gray">
          <a:xfrm>
            <a:off x="2971800" y="4845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gray">
          <a:xfrm>
            <a:off x="2971800" y="5607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2148114" y="2079174"/>
            <a:ext cx="5615562" cy="1245877"/>
            <a:chOff x="912" y="1008"/>
            <a:chExt cx="3984" cy="91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1872" y="1342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rgbClr val="5D8223"/>
                  </a:solidFill>
                </a:rPr>
                <a:t>Diễn đạt ngắn gọn nội dung chính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2148114" y="3609524"/>
            <a:ext cx="5615562" cy="1245877"/>
            <a:chOff x="912" y="2016"/>
            <a:chExt cx="3984" cy="912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8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gray">
              <a:xfrm>
                <a:off x="1238" y="230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Text Box 16"/>
            <p:cNvSpPr txBox="1">
              <a:spLocks noChangeArrowheads="1"/>
            </p:cNvSpPr>
            <p:nvPr/>
          </p:nvSpPr>
          <p:spPr bwMode="gray">
            <a:xfrm>
              <a:off x="1872" y="235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3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148114" y="5149399"/>
            <a:ext cx="5615562" cy="1245877"/>
            <a:chOff x="912" y="3036"/>
            <a:chExt cx="3984" cy="912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5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1872" y="337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11" y="279402"/>
            <a:ext cx="4542164" cy="457200"/>
          </a:xfrm>
        </p:spPr>
        <p:txBody>
          <a:bodyPr/>
          <a:lstStyle/>
          <a:p>
            <a:pPr algn="l"/>
            <a:r>
              <a:rPr lang="en-US" sz="4000" b="1" smtClean="0">
                <a:solidFill>
                  <a:srgbClr val="6E8F15"/>
                </a:solidFill>
              </a:rPr>
              <a:t>Tiêu đề</a:t>
            </a:r>
            <a:endParaRPr lang="en-US" sz="2400" b="1" smtClean="0">
              <a:solidFill>
                <a:srgbClr val="6E8F15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5892045" y="1248228"/>
            <a:ext cx="1341133" cy="1056651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gray">
          <a:xfrm>
            <a:off x="3531998" y="1706884"/>
            <a:ext cx="1341133" cy="105810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Nhóm 34"/>
          <p:cNvGrpSpPr/>
          <p:nvPr/>
        </p:nvGrpSpPr>
        <p:grpSpPr>
          <a:xfrm>
            <a:off x="2089264" y="2798369"/>
            <a:ext cx="2098787" cy="3039322"/>
            <a:chOff x="2118292" y="2769341"/>
            <a:chExt cx="2098787" cy="30393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2315688" y="2792564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2568793" y="276934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31574" y="367211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36" name="Nhóm 35"/>
          <p:cNvGrpSpPr/>
          <p:nvPr/>
        </p:nvGrpSpPr>
        <p:grpSpPr>
          <a:xfrm>
            <a:off x="4383996" y="2406480"/>
            <a:ext cx="2098787" cy="3037871"/>
            <a:chOff x="4413024" y="2377452"/>
            <a:chExt cx="2098787" cy="303787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4626386" y="2403578"/>
              <a:ext cx="1703994" cy="2627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4867879" y="2377452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506351" y="326144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506351" y="379412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506351" y="4322410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Nhóm 36"/>
          <p:cNvGrpSpPr/>
          <p:nvPr/>
        </p:nvGrpSpPr>
        <p:grpSpPr>
          <a:xfrm>
            <a:off x="6678727" y="1953629"/>
            <a:ext cx="2098787" cy="3032066"/>
            <a:chOff x="6707755" y="1924601"/>
            <a:chExt cx="2098787" cy="30320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707755" y="2071198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6905151" y="1940568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8446584" y="2005882"/>
              <a:ext cx="65315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6999496" y="2005882"/>
              <a:ext cx="65314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7166963" y="192460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rgbClr val="FFFFFF"/>
                  </a:solidFill>
                </a:rPr>
                <a:t>Tiêu đề nhỏ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803985" y="278674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03985" y="331942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03985" y="384771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Administrator\Desktop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4772"/>
            <a:ext cx="34559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066" y="5196114"/>
            <a:ext cx="4258278" cy="838200"/>
          </a:xfrm>
        </p:spPr>
        <p:txBody>
          <a:bodyPr/>
          <a:lstStyle/>
          <a:p>
            <a:pPr algn="l"/>
            <a:r>
              <a:rPr lang="en-US" sz="4000" i="1" smtClean="0"/>
              <a:t>"CẢM ƠN!"</a:t>
            </a:r>
          </a:p>
        </p:txBody>
      </p:sp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</TotalTime>
  <Words>81</Words>
  <Application>Microsoft Office PowerPoint</Application>
  <PresentationFormat>Trình chiếu trên màn hình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Chủ đề</vt:lpstr>
      </vt:variant>
      <vt:variant>
        <vt:i4>2</vt:i4>
      </vt:variant>
      <vt:variant>
        <vt:lpstr>Tiêu đề Bản chiếu</vt:lpstr>
      </vt:variant>
      <vt:variant>
        <vt:i4>5</vt:i4>
      </vt:variant>
    </vt:vector>
  </HeadingPairs>
  <TitlesOfParts>
    <vt:vector size="7" baseType="lpstr">
      <vt:lpstr>template</vt:lpstr>
      <vt:lpstr>Custom Design</vt:lpstr>
      <vt:lpstr>"THÊM CHỦ ĐỀ"</vt:lpstr>
      <vt:lpstr>Tiêu đề</vt:lpstr>
      <vt:lpstr>Tiêu đề</vt:lpstr>
      <vt:lpstr>Tiêu đề</vt:lpstr>
      <vt:lpstr>"CẢM ƠN!"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Carcassonno</cp:lastModifiedBy>
  <cp:revision>4</cp:revision>
  <dcterms:created xsi:type="dcterms:W3CDTF">2013-04-15T07:54:58Z</dcterms:created>
  <dcterms:modified xsi:type="dcterms:W3CDTF">2013-04-15T08:48:30Z</dcterms:modified>
</cp:coreProperties>
</file>