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02/04/2013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Mẫu PowerPoint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22488"/>
            <a:ext cx="7086600" cy="434975"/>
          </a:xfrm>
        </p:spPr>
        <p:txBody>
          <a:bodyPr/>
          <a:lstStyle/>
          <a:p>
            <a:r>
              <a:rPr lang="en-US" b="0" i="1" smtClean="0"/>
              <a:t>www.website.com</a:t>
            </a:r>
            <a:endParaRPr lang="en-US" b="0" i="1"/>
          </a:p>
        </p:txBody>
      </p:sp>
      <p:pic>
        <p:nvPicPr>
          <p:cNvPr id="6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" y="6068290"/>
            <a:ext cx="3456086" cy="4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www.website.com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pic>
        <p:nvPicPr>
          <p:cNvPr id="24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" y="6068290"/>
            <a:ext cx="2957321" cy="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46945"/>
            <a:chOff x="624" y="967"/>
            <a:chExt cx="4416" cy="275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05" y="194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588" y="1107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590" y="3459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gray">
            <a:xfrm>
              <a:off x="2605" y="2265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gray">
            <a:xfrm>
              <a:off x="2605" y="262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27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www.website.com</a:t>
            </a:r>
            <a:endParaRPr lang="en-US">
              <a:solidFill>
                <a:srgbClr val="000066"/>
              </a:solidFill>
            </a:endParaRPr>
          </a:p>
        </p:txBody>
      </p:sp>
      <p:pic>
        <p:nvPicPr>
          <p:cNvPr id="28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" y="6068290"/>
            <a:ext cx="2957321" cy="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00198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243" y="1920"/>
              <a:ext cx="1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smtClean="0">
                  <a:solidFill>
                    <a:srgbClr val="FFFFFF"/>
                  </a:solidFill>
                </a:rPr>
                <a:t>Khái niệm</a:t>
              </a:r>
              <a:endParaRPr lang="en-US" sz="2500" b="1">
                <a:solidFill>
                  <a:srgbClr val="FFFFFF"/>
                </a:solidFill>
              </a:endParaRP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smtClean="0">
                  <a:solidFill>
                    <a:srgbClr val="000066"/>
                  </a:solidFill>
                </a:rPr>
                <a:t>Thêm chữ</a:t>
              </a:r>
              <a:endParaRPr lang="en-US" sz="1900" i="1">
                <a:solidFill>
                  <a:srgbClr val="000066"/>
                </a:solidFill>
              </a:endParaRP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3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gray">
            <a:xfrm>
              <a:off x="823" y="2032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823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4342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4342" y="2026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4342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35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www.website.com</a:t>
            </a:r>
            <a:endParaRPr lang="en-US">
              <a:solidFill>
                <a:srgbClr val="000066"/>
              </a:solidFill>
            </a:endParaRPr>
          </a:p>
        </p:txBody>
      </p:sp>
      <p:pic>
        <p:nvPicPr>
          <p:cNvPr id="36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" y="6068290"/>
            <a:ext cx="2957321" cy="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35200" y="2232025"/>
            <a:ext cx="4724400" cy="37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FFFFFF"/>
                </a:solidFill>
              </a:rPr>
              <a:t>www.website.com</a:t>
            </a:r>
            <a:endParaRPr lang="en-US" i="1">
              <a:solidFill>
                <a:srgbClr val="FFFFFF"/>
              </a:solidFill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</a:t>
            </a: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5BBE5"/>
                  </a:gs>
                  <a:gs pos="50000">
                    <a:srgbClr val="35BBE5">
                      <a:gamma/>
                      <a:tint val="0"/>
                      <a:invGamma/>
                    </a:srgbClr>
                  </a:gs>
                  <a:gs pos="100000">
                    <a:srgbClr val="35BBE5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172200"/>
            <a:ext cx="3456086" cy="4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79</Words>
  <Application>Microsoft Office PowerPoint</Application>
  <PresentationFormat>Trình chiếu trên màn hình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Chủ đề</vt:lpstr>
      </vt:variant>
      <vt:variant>
        <vt:i4>2</vt:i4>
      </vt:variant>
      <vt:variant>
        <vt:lpstr>Tiêu đề Bản chiếu</vt:lpstr>
      </vt:variant>
      <vt:variant>
        <vt:i4>5</vt:i4>
      </vt:variant>
    </vt:vector>
  </HeadingPairs>
  <TitlesOfParts>
    <vt:vector size="7" baseType="lpstr">
      <vt:lpstr>Chủ đề của Office</vt:lpstr>
      <vt:lpstr>cdb2004c019l</vt:lpstr>
      <vt:lpstr>Mẫu PowerPoint</vt:lpstr>
      <vt:lpstr>Nội dung</vt:lpstr>
      <vt:lpstr>Sơ đồ khối</vt:lpstr>
      <vt:lpstr>Sơ đồ khối</vt:lpstr>
      <vt:lpstr>Bản trình bày của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Carcassonno</cp:lastModifiedBy>
  <cp:revision>6</cp:revision>
  <dcterms:created xsi:type="dcterms:W3CDTF">2013-03-30T05:32:17Z</dcterms:created>
  <dcterms:modified xsi:type="dcterms:W3CDTF">2013-04-02T17:03:59Z</dcterms:modified>
</cp:coreProperties>
</file>