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embeddedFontLst>
    <p:embeddedFont>
      <p:font typeface="Outfit"/>
      <p:regular r:id="rId16"/>
      <p:bold r:id="rId17"/>
    </p:embeddedFont>
    <p:embeddedFont>
      <p:font typeface="Oi"/>
      <p:regular r:id="rId18"/>
    </p:embeddedFont>
    <p:embeddedFont>
      <p:font typeface="Lexen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21" roundtripDataSignature="AMtx7mhBlJ9TwarxwKGJ+H1vStlYB7Js3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exend-bold.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utfit-bold.fntdata"/><Relationship Id="rId16" Type="http://schemas.openxmlformats.org/officeDocument/2006/relationships/font" Target="fonts/Outfit-regular.fntdata"/><Relationship Id="rId5" Type="http://schemas.openxmlformats.org/officeDocument/2006/relationships/notesMaster" Target="notesMasters/notesMaster1.xml"/><Relationship Id="rId19" Type="http://schemas.openxmlformats.org/officeDocument/2006/relationships/font" Target="fonts/Lexend-regular.fntdata"/><Relationship Id="rId6" Type="http://schemas.openxmlformats.org/officeDocument/2006/relationships/slide" Target="slides/slide1.xml"/><Relationship Id="rId18" Type="http://schemas.openxmlformats.org/officeDocument/2006/relationships/font" Target="fonts/Oi-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 name="Google Shape;6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649cce2ac8_1_1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2649cce2ac8_1_1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649cce2ac8_1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g2649cce2ac8_1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649cce2ac8_1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g2649cce2ac8_1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649cce2ac8_1_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g2649cce2ac8_1_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649cce2ac8_1_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g2649cce2ac8_1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649cce2ac8_1_1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g2649cce2ac8_1_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649cce2ac8_1_1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g2649cce2ac8_1_1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649cce2ac8_1_1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g2649cce2ac8_1_1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 name="Shape 24"/>
        <p:cNvGrpSpPr/>
        <p:nvPr/>
      </p:nvGrpSpPr>
      <p:grpSpPr>
        <a:xfrm>
          <a:off x="0" y="0"/>
          <a:ext cx="0" cy="0"/>
          <a:chOff x="0" y="0"/>
          <a:chExt cx="0" cy="0"/>
        </a:xfrm>
      </p:grpSpPr>
      <p:sp>
        <p:nvSpPr>
          <p:cNvPr id="25" name="Google Shape;2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 name="Shape 33"/>
        <p:cNvGrpSpPr/>
        <p:nvPr/>
      </p:nvGrpSpPr>
      <p:grpSpPr>
        <a:xfrm>
          <a:off x="0" y="0"/>
          <a:ext cx="0" cy="0"/>
          <a:chOff x="0" y="0"/>
          <a:chExt cx="0" cy="0"/>
        </a:xfrm>
      </p:grpSpPr>
      <p:sp>
        <p:nvSpPr>
          <p:cNvPr id="34" name="Google Shape;34;p2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6" name="Google Shape;36;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9" name="Shape 39"/>
        <p:cNvGrpSpPr/>
        <p:nvPr/>
      </p:nvGrpSpPr>
      <p:grpSpPr>
        <a:xfrm>
          <a:off x="0" y="0"/>
          <a:ext cx="0" cy="0"/>
          <a:chOff x="0" y="0"/>
          <a:chExt cx="0" cy="0"/>
        </a:xfrm>
      </p:grpSpPr>
      <p:sp>
        <p:nvSpPr>
          <p:cNvPr id="40" name="Google Shape;40;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23"/>
          <p:cNvSpPr/>
          <p:nvPr>
            <p:ph idx="2" type="pic"/>
          </p:nvPr>
        </p:nvSpPr>
        <p:spPr>
          <a:xfrm>
            <a:off x="5183188" y="987425"/>
            <a:ext cx="6172200" cy="4873625"/>
          </a:xfrm>
          <a:prstGeom prst="rect">
            <a:avLst/>
          </a:prstGeom>
          <a:noFill/>
          <a:ln>
            <a:noFill/>
          </a:ln>
        </p:spPr>
      </p:sp>
      <p:sp>
        <p:nvSpPr>
          <p:cNvPr id="42" name="Google Shape;42;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3" name="Google Shape;43;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6" name="Shape 46"/>
        <p:cNvGrpSpPr/>
        <p:nvPr/>
      </p:nvGrpSpPr>
      <p:grpSpPr>
        <a:xfrm>
          <a:off x="0" y="0"/>
          <a:ext cx="0" cy="0"/>
          <a:chOff x="0" y="0"/>
          <a:chExt cx="0" cy="0"/>
        </a:xfrm>
      </p:grpSpPr>
      <p:sp>
        <p:nvSpPr>
          <p:cNvPr id="47" name="Google Shape;47;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2" name="Shape 52"/>
        <p:cNvGrpSpPr/>
        <p:nvPr/>
      </p:nvGrpSpPr>
      <p:grpSpPr>
        <a:xfrm>
          <a:off x="0" y="0"/>
          <a:ext cx="0" cy="0"/>
          <a:chOff x="0" y="0"/>
          <a:chExt cx="0" cy="0"/>
        </a:xfrm>
      </p:grpSpPr>
      <p:sp>
        <p:nvSpPr>
          <p:cNvPr id="53" name="Google Shape;53;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2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9"/>
          <p:cNvSpPr txBox="1"/>
          <p:nvPr/>
        </p:nvSpPr>
        <p:spPr>
          <a:xfrm>
            <a:off x="0" y="-712232"/>
            <a:ext cx="12192000" cy="369332"/>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0" i="0" lang="en-US" sz="2400" u="none" cap="none" strike="noStrike">
                <a:solidFill>
                  <a:srgbClr val="D7D7D7"/>
                </a:solidFill>
                <a:latin typeface="Oi"/>
                <a:ea typeface="Oi"/>
                <a:cs typeface="Oi"/>
                <a:sym typeface="Oi"/>
              </a:rPr>
              <a:t>www.9slide.vn</a:t>
            </a:r>
            <a:endParaRPr/>
          </a:p>
        </p:txBody>
      </p:sp>
      <p:sp>
        <p:nvSpPr>
          <p:cNvPr id="11" name="Google Shape;11;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Oi"/>
                <a:ea typeface="Oi"/>
                <a:cs typeface="Oi"/>
                <a:sym typeface="O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i"/>
                <a:ea typeface="Oi"/>
                <a:cs typeface="Oi"/>
                <a:sym typeface="O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i"/>
                <a:ea typeface="Oi"/>
                <a:cs typeface="Oi"/>
                <a:sym typeface="O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9pPr>
          </a:lstStyle>
          <a:p/>
        </p:txBody>
      </p:sp>
      <p:sp>
        <p:nvSpPr>
          <p:cNvPr id="13" name="Google Shape;13;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Oi"/>
                <a:ea typeface="Oi"/>
                <a:cs typeface="Oi"/>
                <a:sym typeface="Oi"/>
              </a:defRPr>
            </a:lvl1pPr>
            <a:lvl2pPr lvl="1" marR="0" rtl="0" algn="l">
              <a:spcBef>
                <a:spcPts val="0"/>
              </a:spcBef>
              <a:spcAft>
                <a:spcPts val="0"/>
              </a:spcAft>
              <a:buSzPts val="1400"/>
              <a:buNone/>
              <a:defRPr b="0" i="0" sz="1800" u="none" cap="none" strike="noStrike">
                <a:solidFill>
                  <a:schemeClr val="dk1"/>
                </a:solidFill>
                <a:latin typeface="Oi"/>
                <a:ea typeface="Oi"/>
                <a:cs typeface="Oi"/>
                <a:sym typeface="Oi"/>
              </a:defRPr>
            </a:lvl2pPr>
            <a:lvl3pPr lvl="2" marR="0" rtl="0" algn="l">
              <a:spcBef>
                <a:spcPts val="0"/>
              </a:spcBef>
              <a:spcAft>
                <a:spcPts val="0"/>
              </a:spcAft>
              <a:buSzPts val="1400"/>
              <a:buNone/>
              <a:defRPr b="0" i="0" sz="1800" u="none" cap="none" strike="noStrike">
                <a:solidFill>
                  <a:schemeClr val="dk1"/>
                </a:solidFill>
                <a:latin typeface="Oi"/>
                <a:ea typeface="Oi"/>
                <a:cs typeface="Oi"/>
                <a:sym typeface="Oi"/>
              </a:defRPr>
            </a:lvl3pPr>
            <a:lvl4pPr lvl="3" marR="0" rtl="0" algn="l">
              <a:spcBef>
                <a:spcPts val="0"/>
              </a:spcBef>
              <a:spcAft>
                <a:spcPts val="0"/>
              </a:spcAft>
              <a:buSzPts val="1400"/>
              <a:buNone/>
              <a:defRPr b="0" i="0" sz="1800" u="none" cap="none" strike="noStrike">
                <a:solidFill>
                  <a:schemeClr val="dk1"/>
                </a:solidFill>
                <a:latin typeface="Oi"/>
                <a:ea typeface="Oi"/>
                <a:cs typeface="Oi"/>
                <a:sym typeface="Oi"/>
              </a:defRPr>
            </a:lvl4pPr>
            <a:lvl5pPr lvl="4" marR="0" rtl="0" algn="l">
              <a:spcBef>
                <a:spcPts val="0"/>
              </a:spcBef>
              <a:spcAft>
                <a:spcPts val="0"/>
              </a:spcAft>
              <a:buSzPts val="1400"/>
              <a:buNone/>
              <a:defRPr b="0" i="0" sz="1800" u="none" cap="none" strike="noStrike">
                <a:solidFill>
                  <a:schemeClr val="dk1"/>
                </a:solidFill>
                <a:latin typeface="Oi"/>
                <a:ea typeface="Oi"/>
                <a:cs typeface="Oi"/>
                <a:sym typeface="Oi"/>
              </a:defRPr>
            </a:lvl5pPr>
            <a:lvl6pPr lvl="5" marR="0" rtl="0" algn="l">
              <a:spcBef>
                <a:spcPts val="0"/>
              </a:spcBef>
              <a:spcAft>
                <a:spcPts val="0"/>
              </a:spcAft>
              <a:buSzPts val="1400"/>
              <a:buNone/>
              <a:defRPr b="0" i="0" sz="1800" u="none" cap="none" strike="noStrike">
                <a:solidFill>
                  <a:schemeClr val="dk1"/>
                </a:solidFill>
                <a:latin typeface="Oi"/>
                <a:ea typeface="Oi"/>
                <a:cs typeface="Oi"/>
                <a:sym typeface="Oi"/>
              </a:defRPr>
            </a:lvl6pPr>
            <a:lvl7pPr lvl="6" marR="0" rtl="0" algn="l">
              <a:spcBef>
                <a:spcPts val="0"/>
              </a:spcBef>
              <a:spcAft>
                <a:spcPts val="0"/>
              </a:spcAft>
              <a:buSzPts val="1400"/>
              <a:buNone/>
              <a:defRPr b="0" i="0" sz="1800" u="none" cap="none" strike="noStrike">
                <a:solidFill>
                  <a:schemeClr val="dk1"/>
                </a:solidFill>
                <a:latin typeface="Oi"/>
                <a:ea typeface="Oi"/>
                <a:cs typeface="Oi"/>
                <a:sym typeface="Oi"/>
              </a:defRPr>
            </a:lvl7pPr>
            <a:lvl8pPr lvl="7" marR="0" rtl="0" algn="l">
              <a:spcBef>
                <a:spcPts val="0"/>
              </a:spcBef>
              <a:spcAft>
                <a:spcPts val="0"/>
              </a:spcAft>
              <a:buSzPts val="1400"/>
              <a:buNone/>
              <a:defRPr b="0" i="0" sz="1800" u="none" cap="none" strike="noStrike">
                <a:solidFill>
                  <a:schemeClr val="dk1"/>
                </a:solidFill>
                <a:latin typeface="Oi"/>
                <a:ea typeface="Oi"/>
                <a:cs typeface="Oi"/>
                <a:sym typeface="Oi"/>
              </a:defRPr>
            </a:lvl8pPr>
            <a:lvl9pPr lvl="8" marR="0" rtl="0" algn="l">
              <a:spcBef>
                <a:spcPts val="0"/>
              </a:spcBef>
              <a:spcAft>
                <a:spcPts val="0"/>
              </a:spcAft>
              <a:buSzPts val="1400"/>
              <a:buNone/>
              <a:defRPr b="0" i="0" sz="1800" u="none" cap="none" strike="noStrike">
                <a:solidFill>
                  <a:schemeClr val="dk1"/>
                </a:solidFill>
                <a:latin typeface="Oi"/>
                <a:ea typeface="Oi"/>
                <a:cs typeface="Oi"/>
                <a:sym typeface="Oi"/>
              </a:defRPr>
            </a:lvl9pPr>
          </a:lstStyle>
          <a:p/>
        </p:txBody>
      </p:sp>
      <p:sp>
        <p:nvSpPr>
          <p:cNvPr id="14" name="Google Shape;14;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Oi"/>
                <a:ea typeface="Oi"/>
                <a:cs typeface="Oi"/>
                <a:sym typeface="Oi"/>
              </a:defRPr>
            </a:lvl1pPr>
            <a:lvl2pPr lvl="1" marR="0" rtl="0" algn="l">
              <a:spcBef>
                <a:spcPts val="0"/>
              </a:spcBef>
              <a:spcAft>
                <a:spcPts val="0"/>
              </a:spcAft>
              <a:buSzPts val="1400"/>
              <a:buNone/>
              <a:defRPr b="0" i="0" sz="1800" u="none" cap="none" strike="noStrike">
                <a:solidFill>
                  <a:schemeClr val="dk1"/>
                </a:solidFill>
                <a:latin typeface="Oi"/>
                <a:ea typeface="Oi"/>
                <a:cs typeface="Oi"/>
                <a:sym typeface="Oi"/>
              </a:defRPr>
            </a:lvl2pPr>
            <a:lvl3pPr lvl="2" marR="0" rtl="0" algn="l">
              <a:spcBef>
                <a:spcPts val="0"/>
              </a:spcBef>
              <a:spcAft>
                <a:spcPts val="0"/>
              </a:spcAft>
              <a:buSzPts val="1400"/>
              <a:buNone/>
              <a:defRPr b="0" i="0" sz="1800" u="none" cap="none" strike="noStrike">
                <a:solidFill>
                  <a:schemeClr val="dk1"/>
                </a:solidFill>
                <a:latin typeface="Oi"/>
                <a:ea typeface="Oi"/>
                <a:cs typeface="Oi"/>
                <a:sym typeface="Oi"/>
              </a:defRPr>
            </a:lvl3pPr>
            <a:lvl4pPr lvl="3" marR="0" rtl="0" algn="l">
              <a:spcBef>
                <a:spcPts val="0"/>
              </a:spcBef>
              <a:spcAft>
                <a:spcPts val="0"/>
              </a:spcAft>
              <a:buSzPts val="1400"/>
              <a:buNone/>
              <a:defRPr b="0" i="0" sz="1800" u="none" cap="none" strike="noStrike">
                <a:solidFill>
                  <a:schemeClr val="dk1"/>
                </a:solidFill>
                <a:latin typeface="Oi"/>
                <a:ea typeface="Oi"/>
                <a:cs typeface="Oi"/>
                <a:sym typeface="Oi"/>
              </a:defRPr>
            </a:lvl4pPr>
            <a:lvl5pPr lvl="4" marR="0" rtl="0" algn="l">
              <a:spcBef>
                <a:spcPts val="0"/>
              </a:spcBef>
              <a:spcAft>
                <a:spcPts val="0"/>
              </a:spcAft>
              <a:buSzPts val="1400"/>
              <a:buNone/>
              <a:defRPr b="0" i="0" sz="1800" u="none" cap="none" strike="noStrike">
                <a:solidFill>
                  <a:schemeClr val="dk1"/>
                </a:solidFill>
                <a:latin typeface="Oi"/>
                <a:ea typeface="Oi"/>
                <a:cs typeface="Oi"/>
                <a:sym typeface="Oi"/>
              </a:defRPr>
            </a:lvl5pPr>
            <a:lvl6pPr lvl="5" marR="0" rtl="0" algn="l">
              <a:spcBef>
                <a:spcPts val="0"/>
              </a:spcBef>
              <a:spcAft>
                <a:spcPts val="0"/>
              </a:spcAft>
              <a:buSzPts val="1400"/>
              <a:buNone/>
              <a:defRPr b="0" i="0" sz="1800" u="none" cap="none" strike="noStrike">
                <a:solidFill>
                  <a:schemeClr val="dk1"/>
                </a:solidFill>
                <a:latin typeface="Oi"/>
                <a:ea typeface="Oi"/>
                <a:cs typeface="Oi"/>
                <a:sym typeface="Oi"/>
              </a:defRPr>
            </a:lvl6pPr>
            <a:lvl7pPr lvl="6" marR="0" rtl="0" algn="l">
              <a:spcBef>
                <a:spcPts val="0"/>
              </a:spcBef>
              <a:spcAft>
                <a:spcPts val="0"/>
              </a:spcAft>
              <a:buSzPts val="1400"/>
              <a:buNone/>
              <a:defRPr b="0" i="0" sz="1800" u="none" cap="none" strike="noStrike">
                <a:solidFill>
                  <a:schemeClr val="dk1"/>
                </a:solidFill>
                <a:latin typeface="Oi"/>
                <a:ea typeface="Oi"/>
                <a:cs typeface="Oi"/>
                <a:sym typeface="Oi"/>
              </a:defRPr>
            </a:lvl7pPr>
            <a:lvl8pPr lvl="7" marR="0" rtl="0" algn="l">
              <a:spcBef>
                <a:spcPts val="0"/>
              </a:spcBef>
              <a:spcAft>
                <a:spcPts val="0"/>
              </a:spcAft>
              <a:buSzPts val="1400"/>
              <a:buNone/>
              <a:defRPr b="0" i="0" sz="1800" u="none" cap="none" strike="noStrike">
                <a:solidFill>
                  <a:schemeClr val="dk1"/>
                </a:solidFill>
                <a:latin typeface="Oi"/>
                <a:ea typeface="Oi"/>
                <a:cs typeface="Oi"/>
                <a:sym typeface="Oi"/>
              </a:defRPr>
            </a:lvl8pPr>
            <a:lvl9pPr lvl="8" marR="0" rtl="0" algn="l">
              <a:spcBef>
                <a:spcPts val="0"/>
              </a:spcBef>
              <a:spcAft>
                <a:spcPts val="0"/>
              </a:spcAft>
              <a:buSzPts val="1400"/>
              <a:buNone/>
              <a:defRPr b="0" i="0" sz="1800" u="none" cap="none" strike="noStrike">
                <a:solidFill>
                  <a:schemeClr val="dk1"/>
                </a:solidFill>
                <a:latin typeface="Oi"/>
                <a:ea typeface="Oi"/>
                <a:cs typeface="Oi"/>
                <a:sym typeface="Oi"/>
              </a:defRPr>
            </a:lvl9pPr>
          </a:lstStyle>
          <a:p/>
        </p:txBody>
      </p:sp>
      <p:sp>
        <p:nvSpPr>
          <p:cNvPr id="15" name="Google Shape;1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Oi"/>
                <a:ea typeface="Oi"/>
                <a:cs typeface="Oi"/>
                <a:sym typeface="Oi"/>
              </a:defRPr>
            </a:lvl1pPr>
            <a:lvl2pPr indent="0" lvl="1" marL="0" marR="0" rtl="0" algn="r">
              <a:spcBef>
                <a:spcPts val="0"/>
              </a:spcBef>
              <a:buNone/>
              <a:defRPr b="0" i="0" sz="1200" u="none" cap="none" strike="noStrike">
                <a:solidFill>
                  <a:srgbClr val="888888"/>
                </a:solidFill>
                <a:latin typeface="Oi"/>
                <a:ea typeface="Oi"/>
                <a:cs typeface="Oi"/>
                <a:sym typeface="Oi"/>
              </a:defRPr>
            </a:lvl2pPr>
            <a:lvl3pPr indent="0" lvl="2" marL="0" marR="0" rtl="0" algn="r">
              <a:spcBef>
                <a:spcPts val="0"/>
              </a:spcBef>
              <a:buNone/>
              <a:defRPr b="0" i="0" sz="1200" u="none" cap="none" strike="noStrike">
                <a:solidFill>
                  <a:srgbClr val="888888"/>
                </a:solidFill>
                <a:latin typeface="Oi"/>
                <a:ea typeface="Oi"/>
                <a:cs typeface="Oi"/>
                <a:sym typeface="Oi"/>
              </a:defRPr>
            </a:lvl3pPr>
            <a:lvl4pPr indent="0" lvl="3" marL="0" marR="0" rtl="0" algn="r">
              <a:spcBef>
                <a:spcPts val="0"/>
              </a:spcBef>
              <a:buNone/>
              <a:defRPr b="0" i="0" sz="1200" u="none" cap="none" strike="noStrike">
                <a:solidFill>
                  <a:srgbClr val="888888"/>
                </a:solidFill>
                <a:latin typeface="Oi"/>
                <a:ea typeface="Oi"/>
                <a:cs typeface="Oi"/>
                <a:sym typeface="Oi"/>
              </a:defRPr>
            </a:lvl4pPr>
            <a:lvl5pPr indent="0" lvl="4" marL="0" marR="0" rtl="0" algn="r">
              <a:spcBef>
                <a:spcPts val="0"/>
              </a:spcBef>
              <a:buNone/>
              <a:defRPr b="0" i="0" sz="1200" u="none" cap="none" strike="noStrike">
                <a:solidFill>
                  <a:srgbClr val="888888"/>
                </a:solidFill>
                <a:latin typeface="Oi"/>
                <a:ea typeface="Oi"/>
                <a:cs typeface="Oi"/>
                <a:sym typeface="Oi"/>
              </a:defRPr>
            </a:lvl5pPr>
            <a:lvl6pPr indent="0" lvl="5" marL="0" marR="0" rtl="0" algn="r">
              <a:spcBef>
                <a:spcPts val="0"/>
              </a:spcBef>
              <a:buNone/>
              <a:defRPr b="0" i="0" sz="1200" u="none" cap="none" strike="noStrike">
                <a:solidFill>
                  <a:srgbClr val="888888"/>
                </a:solidFill>
                <a:latin typeface="Oi"/>
                <a:ea typeface="Oi"/>
                <a:cs typeface="Oi"/>
                <a:sym typeface="Oi"/>
              </a:defRPr>
            </a:lvl6pPr>
            <a:lvl7pPr indent="0" lvl="6" marL="0" marR="0" rtl="0" algn="r">
              <a:spcBef>
                <a:spcPts val="0"/>
              </a:spcBef>
              <a:buNone/>
              <a:defRPr b="0" i="0" sz="1200" u="none" cap="none" strike="noStrike">
                <a:solidFill>
                  <a:srgbClr val="888888"/>
                </a:solidFill>
                <a:latin typeface="Oi"/>
                <a:ea typeface="Oi"/>
                <a:cs typeface="Oi"/>
                <a:sym typeface="Oi"/>
              </a:defRPr>
            </a:lvl7pPr>
            <a:lvl8pPr indent="0" lvl="7" marL="0" marR="0" rtl="0" algn="r">
              <a:spcBef>
                <a:spcPts val="0"/>
              </a:spcBef>
              <a:buNone/>
              <a:defRPr b="0" i="0" sz="1200" u="none" cap="none" strike="noStrike">
                <a:solidFill>
                  <a:srgbClr val="888888"/>
                </a:solidFill>
                <a:latin typeface="Oi"/>
                <a:ea typeface="Oi"/>
                <a:cs typeface="Oi"/>
                <a:sym typeface="Oi"/>
              </a:defRPr>
            </a:lvl8pPr>
            <a:lvl9pPr indent="0" lvl="8" marL="0" marR="0" rtl="0" algn="r">
              <a:spcBef>
                <a:spcPts val="0"/>
              </a:spcBef>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
        <p:nvSpPr>
          <p:cNvPr id="16" name="Google Shape;16;p19"/>
          <p:cNvSpPr/>
          <p:nvPr/>
        </p:nvSpPr>
        <p:spPr>
          <a:xfrm>
            <a:off x="-23164800" y="-13030200"/>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i"/>
              <a:ea typeface="Oi"/>
              <a:cs typeface="Oi"/>
              <a:sym typeface="Oi"/>
            </a:endParaRPr>
          </a:p>
        </p:txBody>
      </p:sp>
      <p:sp>
        <p:nvSpPr>
          <p:cNvPr id="17" name="Google Shape;17;p19"/>
          <p:cNvSpPr/>
          <p:nvPr/>
        </p:nvSpPr>
        <p:spPr>
          <a:xfrm>
            <a:off x="34961779" y="-13030200"/>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i"/>
              <a:ea typeface="Oi"/>
              <a:cs typeface="Oi"/>
              <a:sym typeface="Oi"/>
            </a:endParaRPr>
          </a:p>
        </p:txBody>
      </p:sp>
      <p:sp>
        <p:nvSpPr>
          <p:cNvPr id="18" name="Google Shape;18;p19"/>
          <p:cNvSpPr/>
          <p:nvPr/>
        </p:nvSpPr>
        <p:spPr>
          <a:xfrm>
            <a:off x="34961779" y="19493179"/>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i"/>
              <a:ea typeface="Oi"/>
              <a:cs typeface="Oi"/>
              <a:sym typeface="Oi"/>
            </a:endParaRPr>
          </a:p>
        </p:txBody>
      </p:sp>
      <p:sp>
        <p:nvSpPr>
          <p:cNvPr id="19" name="Google Shape;19;p19"/>
          <p:cNvSpPr/>
          <p:nvPr/>
        </p:nvSpPr>
        <p:spPr>
          <a:xfrm>
            <a:off x="-23164800" y="19493179"/>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i"/>
              <a:ea typeface="Oi"/>
              <a:cs typeface="Oi"/>
              <a:sym typeface="Oi"/>
            </a:endParaRPr>
          </a:p>
        </p:txBody>
      </p:sp>
      <p:grpSp>
        <p:nvGrpSpPr>
          <p:cNvPr id="20" name="Google Shape;20;p19"/>
          <p:cNvGrpSpPr/>
          <p:nvPr/>
        </p:nvGrpSpPr>
        <p:grpSpPr>
          <a:xfrm>
            <a:off x="-2202100" y="-2224223"/>
            <a:ext cx="16596200" cy="11284323"/>
            <a:chOff x="-2202100" y="-2224223"/>
            <a:chExt cx="16596200" cy="11284323"/>
          </a:xfrm>
        </p:grpSpPr>
        <p:sp>
          <p:nvSpPr>
            <p:cNvPr id="21" name="Google Shape;21;p19"/>
            <p:cNvSpPr/>
            <p:nvPr/>
          </p:nvSpPr>
          <p:spPr>
            <a:xfrm>
              <a:off x="4851540" y="8494776"/>
              <a:ext cx="2488920" cy="565324"/>
            </a:xfrm>
            <a:prstGeom prst="rect">
              <a:avLst/>
            </a:prstGeom>
            <a:noFill/>
            <a:ln cap="flat" cmpd="sng" w="21575">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Oi"/>
                <a:ea typeface="Oi"/>
                <a:cs typeface="Oi"/>
                <a:sym typeface="Oi"/>
              </a:endParaRPr>
            </a:p>
          </p:txBody>
        </p:sp>
        <p:sp>
          <p:nvSpPr>
            <p:cNvPr id="22" name="Google Shape;22;p19"/>
            <p:cNvSpPr/>
            <p:nvPr/>
          </p:nvSpPr>
          <p:spPr>
            <a:xfrm>
              <a:off x="5006988" y="8647176"/>
              <a:ext cx="2178025" cy="260524"/>
            </a:xfrm>
            <a:custGeom>
              <a:rect b="b" l="l" r="r" t="t"/>
              <a:pathLst>
                <a:path extrusionOk="0" h="260524" w="2178025">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rgbClr val="BFBFB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700" u="none" cap="none" strike="noStrike">
                <a:solidFill>
                  <a:srgbClr val="BFBFBF"/>
                </a:solidFill>
                <a:latin typeface="Oi"/>
                <a:ea typeface="Oi"/>
                <a:cs typeface="Oi"/>
                <a:sym typeface="Oi"/>
              </a:endParaRPr>
            </a:p>
          </p:txBody>
        </p:sp>
        <p:sp>
          <p:nvSpPr>
            <p:cNvPr id="23" name="Google Shape;23;p19"/>
            <p:cNvSpPr/>
            <p:nvPr/>
          </p:nvSpPr>
          <p:spPr>
            <a:xfrm>
              <a:off x="-2202100" y="-2224223"/>
              <a:ext cx="16596200" cy="1128432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i"/>
                <a:ea typeface="Oi"/>
                <a:cs typeface="Oi"/>
                <a:sym typeface="Oi"/>
              </a:endParaRPr>
            </a:p>
          </p:txBody>
        </p:sp>
      </p:gr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3.png"/><Relationship Id="rId11" Type="http://schemas.openxmlformats.org/officeDocument/2006/relationships/image" Target="../media/image11.png"/><Relationship Id="rId10" Type="http://schemas.openxmlformats.org/officeDocument/2006/relationships/image" Target="../media/image10.png"/><Relationship Id="rId12" Type="http://schemas.openxmlformats.org/officeDocument/2006/relationships/image" Target="../media/image12.png"/><Relationship Id="rId9" Type="http://schemas.openxmlformats.org/officeDocument/2006/relationships/image" Target="../media/image13.png"/><Relationship Id="rId5" Type="http://schemas.openxmlformats.org/officeDocument/2006/relationships/image" Target="../media/image7.png"/><Relationship Id="rId6" Type="http://schemas.openxmlformats.org/officeDocument/2006/relationships/image" Target="../media/image6.png"/><Relationship Id="rId7" Type="http://schemas.openxmlformats.org/officeDocument/2006/relationships/image" Target="../media/image8.png"/><Relationship Id="rId8"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p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64" name="Google Shape;64;p1"/>
          <p:cNvSpPr txBox="1"/>
          <p:nvPr/>
        </p:nvSpPr>
        <p:spPr>
          <a:xfrm>
            <a:off x="1510975" y="1763225"/>
            <a:ext cx="4457700" cy="138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b="1" lang="en-US" sz="4500">
                <a:solidFill>
                  <a:srgbClr val="454657"/>
                </a:solidFill>
                <a:latin typeface="Outfit"/>
                <a:ea typeface="Outfit"/>
                <a:cs typeface="Outfit"/>
                <a:sym typeface="Outfit"/>
              </a:rPr>
              <a:t>Lesson 1: Introduction</a:t>
            </a:r>
            <a:endParaRPr b="0" i="0" sz="6000" u="none" cap="none" strike="noStrike">
              <a:solidFill>
                <a:srgbClr val="154A8D"/>
              </a:solidFill>
              <a:latin typeface="Arial"/>
              <a:ea typeface="Arial"/>
              <a:cs typeface="Arial"/>
              <a:sym typeface="Arial"/>
            </a:endParaRPr>
          </a:p>
        </p:txBody>
      </p:sp>
      <p:pic>
        <p:nvPicPr>
          <p:cNvPr id="65" name="Google Shape;65;p1"/>
          <p:cNvPicPr preferRelativeResize="0"/>
          <p:nvPr/>
        </p:nvPicPr>
        <p:blipFill rotWithShape="1">
          <a:blip r:embed="rId4">
            <a:alphaModFix/>
          </a:blip>
          <a:srcRect b="0" l="0" r="0" t="0"/>
          <a:stretch/>
        </p:blipFill>
        <p:spPr>
          <a:xfrm>
            <a:off x="4723872" y="914400"/>
            <a:ext cx="7445124" cy="5029200"/>
          </a:xfrm>
          <a:prstGeom prst="rect">
            <a:avLst/>
          </a:prstGeom>
          <a:noFill/>
          <a:ln>
            <a:noFill/>
          </a:ln>
        </p:spPr>
      </p:pic>
      <p:pic>
        <p:nvPicPr>
          <p:cNvPr id="66" name="Google Shape;66;p1"/>
          <p:cNvPicPr preferRelativeResize="0"/>
          <p:nvPr/>
        </p:nvPicPr>
        <p:blipFill rotWithShape="1">
          <a:blip r:embed="rId5">
            <a:alphaModFix/>
          </a:blip>
          <a:srcRect b="0" l="0" r="0" t="0"/>
          <a:stretch/>
        </p:blipFill>
        <p:spPr>
          <a:xfrm>
            <a:off x="304800" y="228600"/>
            <a:ext cx="1143000" cy="821245"/>
          </a:xfrm>
          <a:prstGeom prst="rect">
            <a:avLst/>
          </a:prstGeom>
          <a:noFill/>
          <a:ln>
            <a:noFill/>
          </a:ln>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g2649cce2ac8_1_159"/>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168" name="Google Shape;168;g2649cce2ac8_1_159"/>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69" name="Google Shape;169;g2649cce2ac8_1_159"/>
          <p:cNvGrpSpPr/>
          <p:nvPr/>
        </p:nvGrpSpPr>
        <p:grpSpPr>
          <a:xfrm>
            <a:off x="2141933" y="1571215"/>
            <a:ext cx="802345" cy="718650"/>
            <a:chOff x="3266480" y="1084626"/>
            <a:chExt cx="1122946" cy="958200"/>
          </a:xfrm>
        </p:grpSpPr>
        <p:sp>
          <p:nvSpPr>
            <p:cNvPr id="170" name="Google Shape;170;g2649cce2ac8_1_159"/>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800" u="none" cap="none" strike="noStrike">
                <a:solidFill>
                  <a:schemeClr val="lt1"/>
                </a:solidFill>
                <a:latin typeface="Oi"/>
                <a:ea typeface="Oi"/>
                <a:cs typeface="Oi"/>
                <a:sym typeface="Oi"/>
              </a:endParaRPr>
            </a:p>
          </p:txBody>
        </p:sp>
        <p:sp>
          <p:nvSpPr>
            <p:cNvPr id="171" name="Google Shape;171;g2649cce2ac8_1_159"/>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72" name="Google Shape;172;g2649cce2ac8_1_159"/>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rgbClr val="454657"/>
                </a:solidFill>
                <a:latin typeface="Lexend"/>
                <a:ea typeface="Lexend"/>
                <a:cs typeface="Lexend"/>
                <a:sym typeface="Lexend"/>
              </a:rPr>
              <a:t>6. Cài đặt công cụ</a:t>
            </a:r>
            <a:endParaRPr sz="2000">
              <a:solidFill>
                <a:srgbClr val="454657"/>
              </a:solidFill>
              <a:latin typeface="Lexend"/>
              <a:ea typeface="Lexend"/>
              <a:cs typeface="Lexend"/>
              <a:sym typeface="Lexend"/>
            </a:endParaRPr>
          </a:p>
          <a:p>
            <a:pPr indent="0" lvl="0" marL="0" rtl="0" algn="l">
              <a:spcBef>
                <a:spcPts val="0"/>
              </a:spcBef>
              <a:spcAft>
                <a:spcPts val="0"/>
              </a:spcAft>
              <a:buNone/>
            </a:pPr>
            <a:r>
              <a:t/>
            </a:r>
            <a:endParaRPr sz="2000">
              <a:solidFill>
                <a:srgbClr val="454657"/>
              </a:solidFill>
              <a:latin typeface="Lexend"/>
              <a:ea typeface="Lexend"/>
              <a:cs typeface="Lexend"/>
              <a:sym typeface="Lexend"/>
            </a:endParaRPr>
          </a:p>
          <a:p>
            <a:pPr indent="0" lvl="0" marL="0" rtl="0" algn="l">
              <a:spcBef>
                <a:spcPts val="0"/>
              </a:spcBef>
              <a:spcAft>
                <a:spcPts val="0"/>
              </a:spcAft>
              <a:buNone/>
            </a:pPr>
            <a:r>
              <a:t/>
            </a:r>
            <a:endParaRPr sz="2000">
              <a:solidFill>
                <a:srgbClr val="454657"/>
              </a:solidFill>
              <a:latin typeface="Lexend"/>
              <a:ea typeface="Lexend"/>
              <a:cs typeface="Lexend"/>
              <a:sym typeface="Lexend"/>
            </a:endParaRPr>
          </a:p>
        </p:txBody>
      </p:sp>
      <p:sp>
        <p:nvSpPr>
          <p:cNvPr id="173" name="Google Shape;173;g2649cce2ac8_1_159"/>
          <p:cNvSpPr txBox="1"/>
          <p:nvPr/>
        </p:nvSpPr>
        <p:spPr>
          <a:xfrm>
            <a:off x="1447800" y="1858175"/>
            <a:ext cx="7444200" cy="31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Công cụ code: Visual Studio Code / Sublime Text / Notepad++</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VS Code Extension: Live Server</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Web Browser: Chrome, Firefox</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=&gt;Tinh thần không ngại khó, chăm làm bài tập</a:t>
            </a:r>
            <a:endParaRPr sz="1200">
              <a:solidFill>
                <a:srgbClr val="454657"/>
              </a:solidFill>
              <a:latin typeface="Lexend"/>
              <a:ea typeface="Lexend"/>
              <a:cs typeface="Lexend"/>
              <a:sym typeface="Lexend"/>
            </a:endParaRPr>
          </a:p>
          <a:p>
            <a:pPr indent="0" lvl="0" marL="0" rtl="0" algn="l">
              <a:spcBef>
                <a:spcPts val="0"/>
              </a:spcBef>
              <a:spcAft>
                <a:spcPts val="0"/>
              </a:spcAft>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500"/>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2"/>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72" name="Google Shape;72;p2"/>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73" name="Google Shape;73;p2"/>
          <p:cNvGrpSpPr/>
          <p:nvPr/>
        </p:nvGrpSpPr>
        <p:grpSpPr>
          <a:xfrm>
            <a:off x="2141933" y="1571215"/>
            <a:ext cx="802345" cy="718650"/>
            <a:chOff x="3266480" y="1084626"/>
            <a:chExt cx="1122946" cy="958200"/>
          </a:xfrm>
        </p:grpSpPr>
        <p:sp>
          <p:nvSpPr>
            <p:cNvPr id="74" name="Google Shape;74;p2"/>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800" u="none" cap="none" strike="noStrike">
                <a:solidFill>
                  <a:schemeClr val="lt1"/>
                </a:solidFill>
                <a:latin typeface="Oi"/>
                <a:ea typeface="Oi"/>
                <a:cs typeface="Oi"/>
                <a:sym typeface="Oi"/>
              </a:endParaRPr>
            </a:p>
          </p:txBody>
        </p:sp>
        <p:sp>
          <p:nvSpPr>
            <p:cNvPr id="75" name="Google Shape;75;p2"/>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76" name="Google Shape;76;p2"/>
          <p:cNvSpPr txBox="1"/>
          <p:nvPr/>
        </p:nvSpPr>
        <p:spPr>
          <a:xfrm>
            <a:off x="2244000" y="1753450"/>
            <a:ext cx="7704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000">
                <a:solidFill>
                  <a:srgbClr val="454657"/>
                </a:solidFill>
                <a:latin typeface="Lexend"/>
                <a:ea typeface="Lexend"/>
                <a:cs typeface="Lexend"/>
                <a:sym typeface="Lexend"/>
              </a:rPr>
              <a:t>Nội dung</a:t>
            </a:r>
            <a:endParaRPr b="1" sz="3000">
              <a:solidFill>
                <a:srgbClr val="454657"/>
              </a:solidFill>
              <a:latin typeface="Lexend"/>
              <a:ea typeface="Lexend"/>
              <a:cs typeface="Lexend"/>
              <a:sym typeface="Lexend"/>
            </a:endParaRPr>
          </a:p>
        </p:txBody>
      </p:sp>
      <p:sp>
        <p:nvSpPr>
          <p:cNvPr id="77" name="Google Shape;77;p2"/>
          <p:cNvSpPr txBox="1"/>
          <p:nvPr/>
        </p:nvSpPr>
        <p:spPr>
          <a:xfrm>
            <a:off x="2244000" y="2642250"/>
            <a:ext cx="7498800" cy="20319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Tổng quan về lập trình web</a:t>
            </a:r>
            <a:endParaRPr sz="2000">
              <a:solidFill>
                <a:srgbClr val="454657"/>
              </a:solidFill>
              <a:latin typeface="Lexend"/>
              <a:ea typeface="Lexend"/>
              <a:cs typeface="Lexend"/>
              <a:sym typeface="Lexend"/>
            </a:endParaRPr>
          </a:p>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Nghề lập trình web</a:t>
            </a:r>
            <a:endParaRPr sz="2000">
              <a:solidFill>
                <a:srgbClr val="454657"/>
              </a:solidFill>
              <a:latin typeface="Lexend"/>
              <a:ea typeface="Lexend"/>
              <a:cs typeface="Lexend"/>
              <a:sym typeface="Lexend"/>
            </a:endParaRPr>
          </a:p>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Các thành phần của một trang web</a:t>
            </a:r>
            <a:endParaRPr sz="2000">
              <a:solidFill>
                <a:srgbClr val="454657"/>
              </a:solidFill>
              <a:latin typeface="Lexend"/>
              <a:ea typeface="Lexend"/>
              <a:cs typeface="Lexend"/>
              <a:sym typeface="Lexend"/>
            </a:endParaRPr>
          </a:p>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Nội dung khóa học</a:t>
            </a:r>
            <a:endParaRPr sz="2000">
              <a:solidFill>
                <a:srgbClr val="454657"/>
              </a:solidFill>
              <a:latin typeface="Lexend"/>
              <a:ea typeface="Lexend"/>
              <a:cs typeface="Lexend"/>
              <a:sym typeface="Lexend"/>
            </a:endParaRPr>
          </a:p>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FAQ</a:t>
            </a:r>
            <a:endParaRPr sz="2000">
              <a:solidFill>
                <a:srgbClr val="454657"/>
              </a:solidFill>
              <a:latin typeface="Lexend"/>
              <a:ea typeface="Lexend"/>
              <a:cs typeface="Lexend"/>
              <a:sym typeface="Lexend"/>
            </a:endParaRPr>
          </a:p>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Cài đặt công cụ</a:t>
            </a:r>
            <a:endParaRPr sz="20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500"/>
                                        <p:tgtEl>
                                          <p:spTgt spid="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g2649cce2ac8_1_2"/>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83" name="Google Shape;83;g2649cce2ac8_1_2"/>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84" name="Google Shape;84;g2649cce2ac8_1_2"/>
          <p:cNvGrpSpPr/>
          <p:nvPr/>
        </p:nvGrpSpPr>
        <p:grpSpPr>
          <a:xfrm>
            <a:off x="2141933" y="1571215"/>
            <a:ext cx="802345" cy="718650"/>
            <a:chOff x="3266480" y="1084626"/>
            <a:chExt cx="1122946" cy="958200"/>
          </a:xfrm>
        </p:grpSpPr>
        <p:sp>
          <p:nvSpPr>
            <p:cNvPr id="85" name="Google Shape;85;g2649cce2ac8_1_2"/>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800" u="none" cap="none" strike="noStrike">
                <a:solidFill>
                  <a:schemeClr val="lt1"/>
                </a:solidFill>
                <a:latin typeface="Oi"/>
                <a:ea typeface="Oi"/>
                <a:cs typeface="Oi"/>
                <a:sym typeface="Oi"/>
              </a:endParaRPr>
            </a:p>
          </p:txBody>
        </p:sp>
        <p:sp>
          <p:nvSpPr>
            <p:cNvPr id="86" name="Google Shape;86;g2649cce2ac8_1_2"/>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87" name="Google Shape;87;g2649cce2ac8_1_2"/>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rgbClr val="454657"/>
                </a:solidFill>
                <a:latin typeface="Lexend"/>
                <a:ea typeface="Lexend"/>
                <a:cs typeface="Lexend"/>
                <a:sym typeface="Lexend"/>
              </a:rPr>
              <a:t>1. Tổng quan về lập trình web</a:t>
            </a:r>
            <a:endParaRPr b="1" sz="3000">
              <a:solidFill>
                <a:srgbClr val="454657"/>
              </a:solidFill>
              <a:latin typeface="Outfit"/>
              <a:ea typeface="Outfit"/>
              <a:cs typeface="Outfit"/>
              <a:sym typeface="Outfit"/>
            </a:endParaRPr>
          </a:p>
        </p:txBody>
      </p:sp>
      <p:sp>
        <p:nvSpPr>
          <p:cNvPr id="88" name="Google Shape;88;g2649cce2ac8_1_2"/>
          <p:cNvSpPr txBox="1"/>
          <p:nvPr/>
        </p:nvSpPr>
        <p:spPr>
          <a:xfrm>
            <a:off x="1447800" y="1858175"/>
            <a:ext cx="7444200" cy="31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rgbClr val="454657"/>
                </a:solidFill>
                <a:latin typeface="Lexend"/>
                <a:ea typeface="Lexend"/>
                <a:cs typeface="Lexend"/>
                <a:sym typeface="Lexend"/>
              </a:rPr>
              <a:t>-  Website còn gọi là trang web (có thể nhầm lẫn với “web page“) hoặc trang mạng, là một tập hợp trang web, thường chỉ nằm trong một tên miền hoặc tên miền phụ trên World Wide Web của Internet. Một trang web là tập tin HTML hoặc XHTML có thể truy nhập dùng giao thức HTTP. Trang mạng có thể được xây dựng từ các tệp tin HTML (trang mạng tĩnh) hoặc vận hành bằng các CMS chạy trên máy chủ (trang mạng động). Một website có thể được xây dựng từ nhiều ngôn ngữ lập trình khác nhau như Java, PHP, ASP.NET,….</a:t>
            </a:r>
            <a:endParaRPr sz="1200">
              <a:solidFill>
                <a:srgbClr val="454657"/>
              </a:solidFill>
              <a:latin typeface="Lexend"/>
              <a:ea typeface="Lexend"/>
              <a:cs typeface="Lexend"/>
              <a:sym typeface="Lexend"/>
            </a:endParaRPr>
          </a:p>
          <a:p>
            <a:pPr indent="0" lvl="0" marL="0" rtl="0" algn="l">
              <a:spcBef>
                <a:spcPts val="0"/>
              </a:spcBef>
              <a:spcAft>
                <a:spcPts val="0"/>
              </a:spcAft>
              <a:buNone/>
            </a:pPr>
            <a:r>
              <a:t/>
            </a:r>
            <a:endParaRPr sz="1200">
              <a:solidFill>
                <a:srgbClr val="454657"/>
              </a:solidFill>
              <a:latin typeface="Lexend"/>
              <a:ea typeface="Lexend"/>
              <a:cs typeface="Lexend"/>
              <a:sym typeface="Lexend"/>
            </a:endParaRPr>
          </a:p>
          <a:p>
            <a:pPr indent="0" lvl="0" marL="0" rtl="0" algn="l">
              <a:spcBef>
                <a:spcPts val="0"/>
              </a:spcBef>
              <a:spcAft>
                <a:spcPts val="0"/>
              </a:spcAft>
              <a:buNone/>
            </a:pPr>
            <a:r>
              <a:rPr lang="en-US" sz="1200">
                <a:solidFill>
                  <a:srgbClr val="454657"/>
                </a:solidFill>
                <a:latin typeface="Lexend"/>
                <a:ea typeface="Lexend"/>
                <a:cs typeface="Lexend"/>
                <a:sym typeface="Lexend"/>
              </a:rPr>
              <a:t>- Website có 2 dạng cơ bản là website tĩnh và website động.</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Website tĩnh: Quản trị viên không thể tùy ý thay đổi nội dung và hình ảnh. Dạng web này cần lập trình viên có kiến thức về HTML cơ bản. Website tĩnh viết trên nền tảng HTML CSS.</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Website động: Là website có bộ công cụ quản trị để tùy biến nội dung dành cho người quản trị. Người quản trị có thể tùy ý thay đổi nội dung và hình ảnh. Ngôn ngữ xây dựng website động thường là PHP, Javascript…</a:t>
            </a:r>
            <a:endParaRPr sz="1200">
              <a:solidFill>
                <a:srgbClr val="454657"/>
              </a:solidFill>
              <a:latin typeface="Lexend"/>
              <a:ea typeface="Lexend"/>
              <a:cs typeface="Lexend"/>
              <a:sym typeface="Lexend"/>
            </a:endParaRPr>
          </a:p>
          <a:p>
            <a:pPr indent="0" lvl="0" marL="0" rtl="0" algn="l">
              <a:spcBef>
                <a:spcPts val="0"/>
              </a:spcBef>
              <a:spcAft>
                <a:spcPts val="0"/>
              </a:spcAft>
              <a:buNone/>
            </a:pPr>
            <a:r>
              <a:rPr lang="en-US" sz="1200">
                <a:solidFill>
                  <a:srgbClr val="454657"/>
                </a:solidFill>
                <a:latin typeface="Lexend"/>
                <a:ea typeface="Lexend"/>
                <a:cs typeface="Lexend"/>
                <a:sym typeface="Lexend"/>
              </a:rPr>
              <a:t>- Có vô vàn các loại ứng dụng web khác nhau: tin tức, xem phim, bóng đá, lập trình, blog, du lịch, ... Có hàng tỷ trang web đang chạy, cung cấp những tính năng khác nhau.</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500"/>
                                        <p:tgtEl>
                                          <p:spTgt spid="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g2649cce2ac8_1_14"/>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94" name="Google Shape;94;g2649cce2ac8_1_14"/>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95" name="Google Shape;95;g2649cce2ac8_1_14"/>
          <p:cNvGrpSpPr/>
          <p:nvPr/>
        </p:nvGrpSpPr>
        <p:grpSpPr>
          <a:xfrm>
            <a:off x="2141933" y="1571215"/>
            <a:ext cx="802345" cy="718650"/>
            <a:chOff x="3266480" y="1084626"/>
            <a:chExt cx="1122946" cy="958200"/>
          </a:xfrm>
        </p:grpSpPr>
        <p:sp>
          <p:nvSpPr>
            <p:cNvPr id="96" name="Google Shape;96;g2649cce2ac8_1_14"/>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800" u="none" cap="none" strike="noStrike">
                <a:solidFill>
                  <a:schemeClr val="lt1"/>
                </a:solidFill>
                <a:latin typeface="Oi"/>
                <a:ea typeface="Oi"/>
                <a:cs typeface="Oi"/>
                <a:sym typeface="Oi"/>
              </a:endParaRPr>
            </a:p>
          </p:txBody>
        </p:sp>
        <p:sp>
          <p:nvSpPr>
            <p:cNvPr id="97" name="Google Shape;97;g2649cce2ac8_1_14"/>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98" name="Google Shape;98;g2649cce2ac8_1_14"/>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rgbClr val="454657"/>
                </a:solidFill>
                <a:latin typeface="Lexend"/>
                <a:ea typeface="Lexend"/>
                <a:cs typeface="Lexend"/>
                <a:sym typeface="Lexend"/>
              </a:rPr>
              <a:t>1. Tổng quan về lập trình web</a:t>
            </a:r>
            <a:endParaRPr b="1" sz="3000">
              <a:solidFill>
                <a:srgbClr val="454657"/>
              </a:solidFill>
              <a:latin typeface="Outfit"/>
              <a:ea typeface="Outfit"/>
              <a:cs typeface="Outfit"/>
              <a:sym typeface="Outfit"/>
            </a:endParaRPr>
          </a:p>
        </p:txBody>
      </p:sp>
      <p:pic>
        <p:nvPicPr>
          <p:cNvPr id="99" name="Google Shape;99;g2649cce2ac8_1_14"/>
          <p:cNvPicPr preferRelativeResize="0"/>
          <p:nvPr/>
        </p:nvPicPr>
        <p:blipFill>
          <a:blip r:embed="rId5">
            <a:alphaModFix/>
          </a:blip>
          <a:stretch>
            <a:fillRect/>
          </a:stretch>
        </p:blipFill>
        <p:spPr>
          <a:xfrm>
            <a:off x="2373900" y="2008357"/>
            <a:ext cx="1416452" cy="1439995"/>
          </a:xfrm>
          <a:prstGeom prst="rect">
            <a:avLst/>
          </a:prstGeom>
          <a:noFill/>
          <a:ln>
            <a:noFill/>
          </a:ln>
        </p:spPr>
      </p:pic>
      <p:pic>
        <p:nvPicPr>
          <p:cNvPr id="100" name="Google Shape;100;g2649cce2ac8_1_14"/>
          <p:cNvPicPr preferRelativeResize="0"/>
          <p:nvPr/>
        </p:nvPicPr>
        <p:blipFill>
          <a:blip r:embed="rId6">
            <a:alphaModFix/>
          </a:blip>
          <a:stretch>
            <a:fillRect/>
          </a:stretch>
        </p:blipFill>
        <p:spPr>
          <a:xfrm>
            <a:off x="4383153" y="2008363"/>
            <a:ext cx="1416452" cy="1439995"/>
          </a:xfrm>
          <a:prstGeom prst="rect">
            <a:avLst/>
          </a:prstGeom>
          <a:noFill/>
          <a:ln>
            <a:noFill/>
          </a:ln>
        </p:spPr>
      </p:pic>
      <p:pic>
        <p:nvPicPr>
          <p:cNvPr id="101" name="Google Shape;101;g2649cce2ac8_1_14"/>
          <p:cNvPicPr preferRelativeResize="0"/>
          <p:nvPr/>
        </p:nvPicPr>
        <p:blipFill>
          <a:blip r:embed="rId7">
            <a:alphaModFix/>
          </a:blip>
          <a:stretch>
            <a:fillRect/>
          </a:stretch>
        </p:blipFill>
        <p:spPr>
          <a:xfrm>
            <a:off x="6392400" y="2008363"/>
            <a:ext cx="1416452" cy="1439995"/>
          </a:xfrm>
          <a:prstGeom prst="rect">
            <a:avLst/>
          </a:prstGeom>
          <a:noFill/>
          <a:ln>
            <a:noFill/>
          </a:ln>
        </p:spPr>
      </p:pic>
      <p:pic>
        <p:nvPicPr>
          <p:cNvPr id="102" name="Google Shape;102;g2649cce2ac8_1_14"/>
          <p:cNvPicPr preferRelativeResize="0"/>
          <p:nvPr/>
        </p:nvPicPr>
        <p:blipFill>
          <a:blip r:embed="rId8">
            <a:alphaModFix/>
          </a:blip>
          <a:stretch>
            <a:fillRect/>
          </a:stretch>
        </p:blipFill>
        <p:spPr>
          <a:xfrm>
            <a:off x="8401635" y="2008350"/>
            <a:ext cx="1416452" cy="1439995"/>
          </a:xfrm>
          <a:prstGeom prst="rect">
            <a:avLst/>
          </a:prstGeom>
          <a:noFill/>
          <a:ln>
            <a:noFill/>
          </a:ln>
        </p:spPr>
      </p:pic>
      <p:pic>
        <p:nvPicPr>
          <p:cNvPr id="103" name="Google Shape;103;g2649cce2ac8_1_14"/>
          <p:cNvPicPr preferRelativeResize="0"/>
          <p:nvPr/>
        </p:nvPicPr>
        <p:blipFill>
          <a:blip r:embed="rId9">
            <a:alphaModFix/>
          </a:blip>
          <a:stretch>
            <a:fillRect/>
          </a:stretch>
        </p:blipFill>
        <p:spPr>
          <a:xfrm>
            <a:off x="2373904" y="4134757"/>
            <a:ext cx="1416452" cy="927355"/>
          </a:xfrm>
          <a:prstGeom prst="rect">
            <a:avLst/>
          </a:prstGeom>
          <a:noFill/>
          <a:ln>
            <a:noFill/>
          </a:ln>
        </p:spPr>
      </p:pic>
      <p:pic>
        <p:nvPicPr>
          <p:cNvPr id="104" name="Google Shape;104;g2649cce2ac8_1_14"/>
          <p:cNvPicPr preferRelativeResize="0"/>
          <p:nvPr/>
        </p:nvPicPr>
        <p:blipFill>
          <a:blip r:embed="rId10">
            <a:alphaModFix/>
          </a:blip>
          <a:stretch>
            <a:fillRect/>
          </a:stretch>
        </p:blipFill>
        <p:spPr>
          <a:xfrm>
            <a:off x="4383153" y="3698431"/>
            <a:ext cx="1416452" cy="1799994"/>
          </a:xfrm>
          <a:prstGeom prst="rect">
            <a:avLst/>
          </a:prstGeom>
          <a:noFill/>
          <a:ln>
            <a:noFill/>
          </a:ln>
        </p:spPr>
      </p:pic>
      <p:pic>
        <p:nvPicPr>
          <p:cNvPr id="105" name="Google Shape;105;g2649cce2ac8_1_14"/>
          <p:cNvPicPr preferRelativeResize="0"/>
          <p:nvPr/>
        </p:nvPicPr>
        <p:blipFill>
          <a:blip r:embed="rId11">
            <a:alphaModFix/>
          </a:blip>
          <a:stretch>
            <a:fillRect/>
          </a:stretch>
        </p:blipFill>
        <p:spPr>
          <a:xfrm>
            <a:off x="6392400" y="3878418"/>
            <a:ext cx="1416452" cy="1439995"/>
          </a:xfrm>
          <a:prstGeom prst="rect">
            <a:avLst/>
          </a:prstGeom>
          <a:noFill/>
          <a:ln>
            <a:noFill/>
          </a:ln>
        </p:spPr>
      </p:pic>
      <p:pic>
        <p:nvPicPr>
          <p:cNvPr id="106" name="Google Shape;106;g2649cce2ac8_1_14"/>
          <p:cNvPicPr preferRelativeResize="0"/>
          <p:nvPr/>
        </p:nvPicPr>
        <p:blipFill>
          <a:blip r:embed="rId12">
            <a:alphaModFix/>
          </a:blip>
          <a:stretch>
            <a:fillRect/>
          </a:stretch>
        </p:blipFill>
        <p:spPr>
          <a:xfrm>
            <a:off x="8401648" y="3970830"/>
            <a:ext cx="1416452" cy="125519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500"/>
                                        <p:tgtEl>
                                          <p:spTgt spid="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g2649cce2ac8_1_88"/>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112" name="Google Shape;112;g2649cce2ac8_1_88"/>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13" name="Google Shape;113;g2649cce2ac8_1_88"/>
          <p:cNvGrpSpPr/>
          <p:nvPr/>
        </p:nvGrpSpPr>
        <p:grpSpPr>
          <a:xfrm>
            <a:off x="2141933" y="1571215"/>
            <a:ext cx="802345" cy="718650"/>
            <a:chOff x="3266480" y="1084626"/>
            <a:chExt cx="1122946" cy="958200"/>
          </a:xfrm>
        </p:grpSpPr>
        <p:sp>
          <p:nvSpPr>
            <p:cNvPr id="114" name="Google Shape;114;g2649cce2ac8_1_88"/>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800" u="none" cap="none" strike="noStrike">
                <a:solidFill>
                  <a:schemeClr val="lt1"/>
                </a:solidFill>
                <a:latin typeface="Oi"/>
                <a:ea typeface="Oi"/>
                <a:cs typeface="Oi"/>
                <a:sym typeface="Oi"/>
              </a:endParaRPr>
            </a:p>
          </p:txBody>
        </p:sp>
        <p:sp>
          <p:nvSpPr>
            <p:cNvPr id="115" name="Google Shape;115;g2649cce2ac8_1_88"/>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16" name="Google Shape;116;g2649cce2ac8_1_88"/>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2. Nghề lập trình web	</a:t>
            </a:r>
            <a:endParaRPr sz="2000">
              <a:solidFill>
                <a:srgbClr val="454657"/>
              </a:solidFill>
              <a:latin typeface="Lexend"/>
              <a:ea typeface="Lexend"/>
              <a:cs typeface="Lexend"/>
              <a:sym typeface="Lexend"/>
            </a:endParaRPr>
          </a:p>
          <a:p>
            <a:pPr indent="0" lvl="0" marL="0" rtl="0" algn="l">
              <a:spcBef>
                <a:spcPts val="0"/>
              </a:spcBef>
              <a:spcAft>
                <a:spcPts val="0"/>
              </a:spcAft>
              <a:buNone/>
            </a:pPr>
            <a:r>
              <a:t/>
            </a:r>
            <a:endParaRPr sz="2000">
              <a:solidFill>
                <a:srgbClr val="454657"/>
              </a:solidFill>
              <a:latin typeface="Lexend"/>
              <a:ea typeface="Lexend"/>
              <a:cs typeface="Lexend"/>
              <a:sym typeface="Lexend"/>
            </a:endParaRPr>
          </a:p>
        </p:txBody>
      </p:sp>
      <p:sp>
        <p:nvSpPr>
          <p:cNvPr id="117" name="Google Shape;117;g2649cce2ac8_1_88"/>
          <p:cNvSpPr txBox="1"/>
          <p:nvPr/>
        </p:nvSpPr>
        <p:spPr>
          <a:xfrm>
            <a:off x="1447800" y="1858175"/>
            <a:ext cx="7444200" cy="31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Nghề lập trình web là một trong những lĩnh vực phổ biến và phát triển nhanh trong ngành công nghiệp công nghệ thông tin. Lập trình viên web chịu trách nhiệm xây dựng và duy trì các ứng dụng web, trang web, hoặc các hệ thống tương tác trực tuyến khác.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Các kỹ năng cần có của một lập trình viên web:</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Kỹ năng cần thiết: HTML/CSS, ngôn ngữ lập trình, cơ sở dữ liệu (database).</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Framework và công cụ: các framework liên quan đến frontend, backend, git, npm, webpack..</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Kiến thức về web service, apis: hiểu về tương tác với apis và sử dụng các dịch vụ web.</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Responsive Design và Cross-Browser Compatibility: thiết kế trang web tương thích với các trình duyệt và các trình duyệt khác nhau.</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Kiến thức về an toàn và bảo mật.</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Liên tục trau dồi và học hỏi công nghệ mới.</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Teamwork và giải quyết vấn đề</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Thái độ linh hoạt và sáng tạo</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Xây Dựng Portfolio và Networking</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=&gt; Nghề lập trình web mang lại nhiều cơ hội nghề nghiệp và có thể thú vị cho những người đam mê công nghệ và sáng tạo.</a:t>
            </a:r>
            <a:endParaRPr sz="1200">
              <a:solidFill>
                <a:srgbClr val="454657"/>
              </a:solidFill>
              <a:latin typeface="Lexend"/>
              <a:ea typeface="Lexend"/>
              <a:cs typeface="Lexend"/>
              <a:sym typeface="Lexend"/>
            </a:endParaRPr>
          </a:p>
          <a:p>
            <a:pPr indent="0" lvl="0" marL="0" rtl="0" algn="l">
              <a:spcBef>
                <a:spcPts val="0"/>
              </a:spcBef>
              <a:spcAft>
                <a:spcPts val="0"/>
              </a:spcAft>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500"/>
                                        <p:tgtEl>
                                          <p:spTgt spid="1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g2649cce2ac8_1_98"/>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123" name="Google Shape;123;g2649cce2ac8_1_98"/>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24" name="Google Shape;124;g2649cce2ac8_1_98"/>
          <p:cNvGrpSpPr/>
          <p:nvPr/>
        </p:nvGrpSpPr>
        <p:grpSpPr>
          <a:xfrm>
            <a:off x="2141933" y="1571215"/>
            <a:ext cx="802345" cy="718650"/>
            <a:chOff x="3266480" y="1084626"/>
            <a:chExt cx="1122946" cy="958200"/>
          </a:xfrm>
        </p:grpSpPr>
        <p:sp>
          <p:nvSpPr>
            <p:cNvPr id="125" name="Google Shape;125;g2649cce2ac8_1_98"/>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800" u="none" cap="none" strike="noStrike">
                <a:solidFill>
                  <a:schemeClr val="lt1"/>
                </a:solidFill>
                <a:latin typeface="Oi"/>
                <a:ea typeface="Oi"/>
                <a:cs typeface="Oi"/>
                <a:sym typeface="Oi"/>
              </a:endParaRPr>
            </a:p>
          </p:txBody>
        </p:sp>
        <p:sp>
          <p:nvSpPr>
            <p:cNvPr id="126" name="Google Shape;126;g2649cce2ac8_1_98"/>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27" name="Google Shape;127;g2649cce2ac8_1_98"/>
          <p:cNvSpPr txBox="1"/>
          <p:nvPr/>
        </p:nvSpPr>
        <p:spPr>
          <a:xfrm>
            <a:off x="1447800" y="1049850"/>
            <a:ext cx="8687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rgbClr val="454657"/>
                </a:solidFill>
                <a:latin typeface="Lexend"/>
                <a:ea typeface="Lexend"/>
                <a:cs typeface="Lexend"/>
                <a:sym typeface="Lexend"/>
              </a:rPr>
              <a:t>3. Các thành phần của một trang web</a:t>
            </a:r>
            <a:endParaRPr sz="2000">
              <a:solidFill>
                <a:srgbClr val="454657"/>
              </a:solidFill>
              <a:latin typeface="Lexend"/>
              <a:ea typeface="Lexend"/>
              <a:cs typeface="Lexend"/>
              <a:sym typeface="Lexend"/>
            </a:endParaRPr>
          </a:p>
          <a:p>
            <a:pPr indent="0" lvl="0" marL="0" rtl="0" algn="l">
              <a:spcBef>
                <a:spcPts val="0"/>
              </a:spcBef>
              <a:spcAft>
                <a:spcPts val="0"/>
              </a:spcAft>
              <a:buNone/>
            </a:pPr>
            <a:r>
              <a:t/>
            </a:r>
            <a:endParaRPr sz="2000">
              <a:solidFill>
                <a:srgbClr val="454657"/>
              </a:solidFill>
              <a:latin typeface="Lexend"/>
              <a:ea typeface="Lexend"/>
              <a:cs typeface="Lexend"/>
              <a:sym typeface="Lexend"/>
            </a:endParaRPr>
          </a:p>
          <a:p>
            <a:pPr indent="0" lvl="0" marL="0" rtl="0" algn="l">
              <a:spcBef>
                <a:spcPts val="0"/>
              </a:spcBef>
              <a:spcAft>
                <a:spcPts val="0"/>
              </a:spcAft>
              <a:buNone/>
            </a:pPr>
            <a:r>
              <a:t/>
            </a:r>
            <a:endParaRPr sz="2000">
              <a:solidFill>
                <a:srgbClr val="454657"/>
              </a:solidFill>
              <a:latin typeface="Lexend"/>
              <a:ea typeface="Lexend"/>
              <a:cs typeface="Lexend"/>
              <a:sym typeface="Lexend"/>
            </a:endParaRPr>
          </a:p>
        </p:txBody>
      </p:sp>
      <p:sp>
        <p:nvSpPr>
          <p:cNvPr id="128" name="Google Shape;128;g2649cce2ac8_1_98"/>
          <p:cNvSpPr txBox="1"/>
          <p:nvPr/>
        </p:nvSpPr>
        <p:spPr>
          <a:xfrm>
            <a:off x="1641550" y="1571225"/>
            <a:ext cx="3810900" cy="344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FrontEnd: những gì người dùng nhìn thấy &amp; tương tác được.</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VD: hình ảnh, video, văn bản,...</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BackEnd: nhận các request từ frontend và trả về response, thao tác với database, xử lý xác thực,...</a:t>
            </a:r>
            <a:endParaRPr sz="1200">
              <a:solidFill>
                <a:srgbClr val="454657"/>
              </a:solidFill>
              <a:latin typeface="Lexend"/>
              <a:ea typeface="Lexend"/>
              <a:cs typeface="Lexend"/>
              <a:sym typeface="Lexend"/>
            </a:endParaRPr>
          </a:p>
        </p:txBody>
      </p:sp>
      <p:pic>
        <p:nvPicPr>
          <p:cNvPr id="129" name="Google Shape;129;g2649cce2ac8_1_98"/>
          <p:cNvPicPr preferRelativeResize="0"/>
          <p:nvPr/>
        </p:nvPicPr>
        <p:blipFill>
          <a:blip r:embed="rId5">
            <a:alphaModFix/>
          </a:blip>
          <a:stretch>
            <a:fillRect/>
          </a:stretch>
        </p:blipFill>
        <p:spPr>
          <a:xfrm>
            <a:off x="6306025" y="1858175"/>
            <a:ext cx="4365002" cy="306398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500"/>
                                        <p:tgtEl>
                                          <p:spTgt spid="1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g2649cce2ac8_1_119"/>
          <p:cNvPicPr preferRelativeResize="0"/>
          <p:nvPr/>
        </p:nvPicPr>
        <p:blipFill rotWithShape="1">
          <a:blip r:embed="rId3">
            <a:alphaModFix/>
          </a:blip>
          <a:srcRect b="-2270" l="0" r="0" t="2270"/>
          <a:stretch/>
        </p:blipFill>
        <p:spPr>
          <a:xfrm>
            <a:off x="0" y="124050"/>
            <a:ext cx="12192000" cy="6858000"/>
          </a:xfrm>
          <a:prstGeom prst="rect">
            <a:avLst/>
          </a:prstGeom>
          <a:noFill/>
          <a:ln>
            <a:noFill/>
          </a:ln>
        </p:spPr>
      </p:pic>
      <p:pic>
        <p:nvPicPr>
          <p:cNvPr id="135" name="Google Shape;135;g2649cce2ac8_1_119"/>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36" name="Google Shape;136;g2649cce2ac8_1_119"/>
          <p:cNvGrpSpPr/>
          <p:nvPr/>
        </p:nvGrpSpPr>
        <p:grpSpPr>
          <a:xfrm>
            <a:off x="2141933" y="1571215"/>
            <a:ext cx="802345" cy="718650"/>
            <a:chOff x="3266480" y="1084626"/>
            <a:chExt cx="1122946" cy="958200"/>
          </a:xfrm>
        </p:grpSpPr>
        <p:sp>
          <p:nvSpPr>
            <p:cNvPr id="137" name="Google Shape;137;g2649cce2ac8_1_119"/>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800" u="none" cap="none" strike="noStrike">
                <a:solidFill>
                  <a:schemeClr val="lt1"/>
                </a:solidFill>
                <a:latin typeface="Oi"/>
                <a:ea typeface="Oi"/>
                <a:cs typeface="Oi"/>
                <a:sym typeface="Oi"/>
              </a:endParaRPr>
            </a:p>
          </p:txBody>
        </p:sp>
        <p:sp>
          <p:nvSpPr>
            <p:cNvPr id="138" name="Google Shape;138;g2649cce2ac8_1_119"/>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39" name="Google Shape;139;g2649cce2ac8_1_119"/>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4. Nội dung trong khóa học</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None/>
            </a:pPr>
            <a:r>
              <a:t/>
            </a:r>
            <a:endParaRPr sz="2000">
              <a:solidFill>
                <a:srgbClr val="454657"/>
              </a:solidFill>
              <a:latin typeface="Lexend"/>
              <a:ea typeface="Lexend"/>
              <a:cs typeface="Lexend"/>
              <a:sym typeface="Lexend"/>
            </a:endParaRPr>
          </a:p>
        </p:txBody>
      </p:sp>
      <p:pic>
        <p:nvPicPr>
          <p:cNvPr id="140" name="Google Shape;140;g2649cce2ac8_1_119"/>
          <p:cNvPicPr preferRelativeResize="0"/>
          <p:nvPr/>
        </p:nvPicPr>
        <p:blipFill>
          <a:blip r:embed="rId5">
            <a:alphaModFix/>
          </a:blip>
          <a:stretch>
            <a:fillRect/>
          </a:stretch>
        </p:blipFill>
        <p:spPr>
          <a:xfrm>
            <a:off x="3291363" y="1858850"/>
            <a:ext cx="5609274" cy="314030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500"/>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g2649cce2ac8_1_137"/>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146" name="Google Shape;146;g2649cce2ac8_1_137"/>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47" name="Google Shape;147;g2649cce2ac8_1_137"/>
          <p:cNvGrpSpPr/>
          <p:nvPr/>
        </p:nvGrpSpPr>
        <p:grpSpPr>
          <a:xfrm>
            <a:off x="2141933" y="1571215"/>
            <a:ext cx="802345" cy="718650"/>
            <a:chOff x="3266480" y="1084626"/>
            <a:chExt cx="1122946" cy="958200"/>
          </a:xfrm>
        </p:grpSpPr>
        <p:sp>
          <p:nvSpPr>
            <p:cNvPr id="148" name="Google Shape;148;g2649cce2ac8_1_137"/>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800" u="none" cap="none" strike="noStrike">
                <a:solidFill>
                  <a:schemeClr val="lt1"/>
                </a:solidFill>
                <a:latin typeface="Oi"/>
                <a:ea typeface="Oi"/>
                <a:cs typeface="Oi"/>
                <a:sym typeface="Oi"/>
              </a:endParaRPr>
            </a:p>
          </p:txBody>
        </p:sp>
        <p:sp>
          <p:nvSpPr>
            <p:cNvPr id="149" name="Google Shape;149;g2649cce2ac8_1_137"/>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50" name="Google Shape;150;g2649cce2ac8_1_137"/>
          <p:cNvSpPr txBox="1"/>
          <p:nvPr/>
        </p:nvSpPr>
        <p:spPr>
          <a:xfrm>
            <a:off x="1447800" y="1049850"/>
            <a:ext cx="7839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rgbClr val="454657"/>
                </a:solidFill>
                <a:latin typeface="Lexend"/>
                <a:ea typeface="Lexend"/>
                <a:cs typeface="Lexend"/>
                <a:sym typeface="Lexend"/>
              </a:rPr>
              <a:t>4. Nội dung trong khóa học</a:t>
            </a:r>
            <a:endParaRPr sz="2000">
              <a:solidFill>
                <a:srgbClr val="454657"/>
              </a:solidFill>
              <a:latin typeface="Lexend"/>
              <a:ea typeface="Lexend"/>
              <a:cs typeface="Lexend"/>
              <a:sym typeface="Lexend"/>
            </a:endParaRPr>
          </a:p>
          <a:p>
            <a:pPr indent="0" lvl="0" marL="0" rtl="0" algn="l">
              <a:spcBef>
                <a:spcPts val="0"/>
              </a:spcBef>
              <a:spcAft>
                <a:spcPts val="0"/>
              </a:spcAft>
              <a:buNone/>
            </a:pPr>
            <a:r>
              <a:t/>
            </a:r>
            <a:endParaRPr sz="2000">
              <a:solidFill>
                <a:srgbClr val="454657"/>
              </a:solidFill>
              <a:latin typeface="Lexend"/>
              <a:ea typeface="Lexend"/>
              <a:cs typeface="Lexend"/>
              <a:sym typeface="Lexend"/>
            </a:endParaRPr>
          </a:p>
          <a:p>
            <a:pPr indent="0" lvl="0" marL="0" rtl="0" algn="l">
              <a:spcBef>
                <a:spcPts val="0"/>
              </a:spcBef>
              <a:spcAft>
                <a:spcPts val="0"/>
              </a:spcAft>
              <a:buNone/>
            </a:pPr>
            <a:r>
              <a:t/>
            </a:r>
            <a:endParaRPr sz="2000">
              <a:solidFill>
                <a:srgbClr val="454657"/>
              </a:solidFill>
              <a:latin typeface="Lexend"/>
              <a:ea typeface="Lexend"/>
              <a:cs typeface="Lexend"/>
              <a:sym typeface="Lexend"/>
            </a:endParaRPr>
          </a:p>
        </p:txBody>
      </p:sp>
      <p:sp>
        <p:nvSpPr>
          <p:cNvPr id="151" name="Google Shape;151;g2649cce2ac8_1_137"/>
          <p:cNvSpPr txBox="1"/>
          <p:nvPr/>
        </p:nvSpPr>
        <p:spPr>
          <a:xfrm>
            <a:off x="1447800" y="1858175"/>
            <a:ext cx="7444200" cy="31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Khóa học chia thành các module:</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FE Basic (HTML + CSS + Bootstrap)</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FE Intermediate (JAVASCRIPT)</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ECMA features &amp; Typescript</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ReactJS</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Cơ sở dữ liệu (Database)</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NodeJS (ExpressJS)</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Docker</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Alige/Scrum (Software development life cycle)</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Demo cuối khóa</a:t>
            </a:r>
            <a:endParaRPr sz="1200">
              <a:solidFill>
                <a:srgbClr val="454657"/>
              </a:solidFill>
              <a:latin typeface="Lexend"/>
              <a:ea typeface="Lexend"/>
              <a:cs typeface="Lexend"/>
              <a:sym typeface="Lexend"/>
            </a:endParaRPr>
          </a:p>
          <a:p>
            <a:pPr indent="0" lvl="0" marL="0" rtl="0" algn="l">
              <a:spcBef>
                <a:spcPts val="0"/>
              </a:spcBef>
              <a:spcAft>
                <a:spcPts val="0"/>
              </a:spcAft>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50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g2649cce2ac8_1_147"/>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157" name="Google Shape;157;g2649cce2ac8_1_147"/>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58" name="Google Shape;158;g2649cce2ac8_1_147"/>
          <p:cNvGrpSpPr/>
          <p:nvPr/>
        </p:nvGrpSpPr>
        <p:grpSpPr>
          <a:xfrm>
            <a:off x="2141933" y="1571215"/>
            <a:ext cx="802345" cy="718650"/>
            <a:chOff x="3266480" y="1084626"/>
            <a:chExt cx="1122946" cy="958200"/>
          </a:xfrm>
        </p:grpSpPr>
        <p:sp>
          <p:nvSpPr>
            <p:cNvPr id="159" name="Google Shape;159;g2649cce2ac8_1_147"/>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800" u="none" cap="none" strike="noStrike">
                <a:solidFill>
                  <a:schemeClr val="lt1"/>
                </a:solidFill>
                <a:latin typeface="Oi"/>
                <a:ea typeface="Oi"/>
                <a:cs typeface="Oi"/>
                <a:sym typeface="Oi"/>
              </a:endParaRPr>
            </a:p>
          </p:txBody>
        </p:sp>
        <p:sp>
          <p:nvSpPr>
            <p:cNvPr id="160" name="Google Shape;160;g2649cce2ac8_1_147"/>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61" name="Google Shape;161;g2649cce2ac8_1_147"/>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rgbClr val="454657"/>
                </a:solidFill>
                <a:latin typeface="Lexend"/>
                <a:ea typeface="Lexend"/>
                <a:cs typeface="Lexend"/>
                <a:sym typeface="Lexend"/>
              </a:rPr>
              <a:t>5. FAQs</a:t>
            </a:r>
            <a:endParaRPr sz="2000">
              <a:solidFill>
                <a:srgbClr val="454657"/>
              </a:solidFill>
              <a:latin typeface="Lexend"/>
              <a:ea typeface="Lexend"/>
              <a:cs typeface="Lexend"/>
              <a:sym typeface="Lexend"/>
            </a:endParaRPr>
          </a:p>
          <a:p>
            <a:pPr indent="0" lvl="0" marL="457200" rtl="0" algn="l">
              <a:spcBef>
                <a:spcPts val="0"/>
              </a:spcBef>
              <a:spcAft>
                <a:spcPts val="0"/>
              </a:spcAft>
              <a:buNone/>
            </a:pPr>
            <a:r>
              <a:t/>
            </a:r>
            <a:endParaRPr b="1" sz="3000">
              <a:solidFill>
                <a:srgbClr val="454657"/>
              </a:solidFill>
              <a:latin typeface="Outfit"/>
              <a:ea typeface="Outfit"/>
              <a:cs typeface="Outfit"/>
              <a:sym typeface="Outfit"/>
            </a:endParaRPr>
          </a:p>
          <a:p>
            <a:pPr indent="0" lvl="0" marL="0" rtl="0" algn="l">
              <a:spcBef>
                <a:spcPts val="0"/>
              </a:spcBef>
              <a:spcAft>
                <a:spcPts val="0"/>
              </a:spcAft>
              <a:buNone/>
            </a:pPr>
            <a:r>
              <a:t/>
            </a:r>
            <a:endParaRPr sz="2000">
              <a:solidFill>
                <a:srgbClr val="454657"/>
              </a:solidFill>
              <a:latin typeface="Lexend"/>
              <a:ea typeface="Lexend"/>
              <a:cs typeface="Lexend"/>
              <a:sym typeface="Lexend"/>
            </a:endParaRPr>
          </a:p>
          <a:p>
            <a:pPr indent="0" lvl="0" marL="0" rtl="0" algn="l">
              <a:spcBef>
                <a:spcPts val="0"/>
              </a:spcBef>
              <a:spcAft>
                <a:spcPts val="0"/>
              </a:spcAft>
              <a:buNone/>
            </a:pPr>
            <a:r>
              <a:t/>
            </a:r>
            <a:endParaRPr sz="2000">
              <a:solidFill>
                <a:srgbClr val="454657"/>
              </a:solidFill>
              <a:latin typeface="Lexend"/>
              <a:ea typeface="Lexend"/>
              <a:cs typeface="Lexend"/>
              <a:sym typeface="Lexend"/>
            </a:endParaRPr>
          </a:p>
          <a:p>
            <a:pPr indent="0" lvl="0" marL="0" rtl="0" algn="l">
              <a:spcBef>
                <a:spcPts val="0"/>
              </a:spcBef>
              <a:spcAft>
                <a:spcPts val="0"/>
              </a:spcAft>
              <a:buNone/>
            </a:pPr>
            <a:r>
              <a:t/>
            </a:r>
            <a:endParaRPr sz="2000">
              <a:solidFill>
                <a:srgbClr val="454657"/>
              </a:solidFill>
              <a:latin typeface="Lexend"/>
              <a:ea typeface="Lexend"/>
              <a:cs typeface="Lexend"/>
              <a:sym typeface="Lexend"/>
            </a:endParaRPr>
          </a:p>
        </p:txBody>
      </p:sp>
      <p:pic>
        <p:nvPicPr>
          <p:cNvPr id="162" name="Google Shape;162;g2649cce2ac8_1_147"/>
          <p:cNvPicPr preferRelativeResize="0"/>
          <p:nvPr/>
        </p:nvPicPr>
        <p:blipFill>
          <a:blip r:embed="rId5">
            <a:alphaModFix/>
          </a:blip>
          <a:stretch>
            <a:fillRect/>
          </a:stretch>
        </p:blipFill>
        <p:spPr>
          <a:xfrm>
            <a:off x="3257550" y="1656000"/>
            <a:ext cx="5676900" cy="35460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500"/>
                                        <p:tgtEl>
                                          <p:spTgt spid="1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9Slide - 2019">
      <a:dk1>
        <a:srgbClr val="000000"/>
      </a:dk1>
      <a:lt1>
        <a:srgbClr val="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2020-08-07T13:14:06Z</dcterms:created>
  <dc:creator>Admin</dc:creator>
</cp:coreProperties>
</file>