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Outfit"/>
      <p:regular r:id="rId18"/>
      <p:bold r:id="rId19"/>
    </p:embeddedFont>
    <p:embeddedFont>
      <p:font typeface="Oi"/>
      <p:regular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jXv4Eb8ed8Lr8Fm+iQu2PJSxRY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i-regular.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utfit-bold.fntdata"/><Relationship Id="rId6" Type="http://schemas.openxmlformats.org/officeDocument/2006/relationships/slide" Target="slides/slide1.xml"/><Relationship Id="rId18" Type="http://schemas.openxmlformats.org/officeDocument/2006/relationships/font" Target="fonts/Outfi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a15d41b53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aa15d41b5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a15d41b53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aa15d41b5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a15d41b53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aa15d41b53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a15d41b5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aa15d41b5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a15d41b5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aa15d41b5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a15d41b53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aa15d41b5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a15d41b5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aa15d41b5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a15d41b53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aa15d41b53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a15d41b53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aa15d41b5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07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6: Deploy</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2aa15d41b53_0_6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0" name="Google Shape;160;g2aa15d41b53_0_6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1" name="Google Shape;161;g2aa15d41b53_0_61"/>
          <p:cNvGrpSpPr/>
          <p:nvPr/>
        </p:nvGrpSpPr>
        <p:grpSpPr>
          <a:xfrm>
            <a:off x="2141933" y="1571215"/>
            <a:ext cx="802345" cy="718650"/>
            <a:chOff x="3266480" y="1084626"/>
            <a:chExt cx="1122946" cy="958200"/>
          </a:xfrm>
        </p:grpSpPr>
        <p:sp>
          <p:nvSpPr>
            <p:cNvPr id="162" name="Google Shape;162;g2aa15d41b53_0_6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3" name="Google Shape;163;g2aa15d41b53_0_6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4" name="Google Shape;164;g2aa15d41b53_0_6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65" name="Google Shape;165;g2aa15d41b53_0_6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Bước 4: Kiểm Tra Trang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Trở lại trang GitHub và làm mới trang.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Bạn sẽ thấy dự án của mình đã được tải lên.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aa15d41b53_0_7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1" name="Google Shape;171;g2aa15d41b53_0_7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2" name="Google Shape;172;g2aa15d41b53_0_71"/>
          <p:cNvGrpSpPr/>
          <p:nvPr/>
        </p:nvGrpSpPr>
        <p:grpSpPr>
          <a:xfrm>
            <a:off x="2141933" y="1571215"/>
            <a:ext cx="802345" cy="718650"/>
            <a:chOff x="3266480" y="1084626"/>
            <a:chExt cx="1122946" cy="958200"/>
          </a:xfrm>
        </p:grpSpPr>
        <p:sp>
          <p:nvSpPr>
            <p:cNvPr id="173" name="Google Shape;173;g2aa15d41b53_0_7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4" name="Google Shape;174;g2aa15d41b53_0_7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5" name="Google Shape;175;g2aa15d41b53_0_7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76" name="Google Shape;176;g2aa15d41b53_0_7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Bước 5: Thiết Lập GitHub Pages (Tùy chọn).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Nếu dự án của bạn là một trang web tĩnh, bạn có thể sử dụng GitHub Pages để phát triển trang web trực tiếp từ repository GitHub của bạn.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Trên trang GitHub repository của bạn, chọn tab "Settings".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Di chuyển xuống phần "GitHub Pages".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Chọn nhánh bạn muốn sử dụng làm nguồn và lưu lại.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2aa15d41b53_0_8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2" name="Google Shape;182;g2aa15d41b53_0_8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3" name="Google Shape;183;g2aa15d41b53_0_81"/>
          <p:cNvGrpSpPr/>
          <p:nvPr/>
        </p:nvGrpSpPr>
        <p:grpSpPr>
          <a:xfrm>
            <a:off x="2141933" y="1571215"/>
            <a:ext cx="802345" cy="718650"/>
            <a:chOff x="3266480" y="1084626"/>
            <a:chExt cx="1122946" cy="958200"/>
          </a:xfrm>
        </p:grpSpPr>
        <p:sp>
          <p:nvSpPr>
            <p:cNvPr id="184" name="Google Shape;184;g2aa15d41b53_0_8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5" name="Google Shape;185;g2aa15d41b53_0_8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6" name="Google Shape;186;g2aa15d41b53_0_8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87" name="Google Shape;187;g2aa15d41b53_0_8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Lưu ý: Trang web của bạn sẽ được triển khai tại `https://username.github.io/repository/`, với `username` là tên người dùng GitHub của bạn và `repository` là tên repository của bạn. Sau khi thiết lập xong, trang web sẽ tự động được cập nhật mỗi khi bạn đẩy thay đổi lên GitHub.</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Deploy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Một số khái niệm trong github.</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Deploy project lên github.</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Deploy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Deploy source code là quá trình đưa mã nguồn từ môi trường phát triển lên một môi trường khác để chạy ứng dụng hoặc trang web. Thông thường, quá trình này bao gồm việc xây dựng, kiểm tra và triển khai mã nguồn vào một môi trường cụ thể để sử dụng hoặc để các người dùng truy cập.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Việc deploy source code là một phần quan trọng trong quá trình phát triển phần mềm hoặc trang web, đặc biệt là trong quá trình triển khai các tính năng mới hoặc các bản cập nhật. Khi deploy source code, các lập trình viên thường sử dụng các công cụ và kỹ thuật khác nhau để đảm bảo rằng mã nguồn được chuyển đổi thành một phiên bản có thể chạy được trên môi trường sản phẩm. Có nhiều cách để deploy source code, bao gồm sử dụng các công cụ quản lý mã nguồn như Git hoặc Subversion,... để triển khai các ứng dụng và trang web.</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tổng quan, việc deploy source code là một bước quan trọng trong quá trình phát triển phần mềm hoặc trang web, giúp đảm bảo rằng mã nguồn được chuyển đổi thành một phiên bản có thể chạy được trên môi trường sản phẩm, đồng thời giúp cho người dùng có thể truy cập và sử dụng sản phẩm hoặc dịch vụ một cách nhanh chóng và dễ dàng.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aa15d41b53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aa15d41b53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aa15d41b53_0_0"/>
          <p:cNvGrpSpPr/>
          <p:nvPr/>
        </p:nvGrpSpPr>
        <p:grpSpPr>
          <a:xfrm>
            <a:off x="2141933" y="1571215"/>
            <a:ext cx="802345" cy="718650"/>
            <a:chOff x="3266480" y="1084626"/>
            <a:chExt cx="1122946" cy="958200"/>
          </a:xfrm>
        </p:grpSpPr>
        <p:sp>
          <p:nvSpPr>
            <p:cNvPr id="96" name="Google Shape;96;g2aa15d41b53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aa15d41b53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aa15d41b53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Deploy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99" name="Google Shape;99;g2aa15d41b53_0_0"/>
          <p:cNvPicPr preferRelativeResize="0"/>
          <p:nvPr/>
        </p:nvPicPr>
        <p:blipFill>
          <a:blip r:embed="rId5">
            <a:alphaModFix/>
          </a:blip>
          <a:stretch>
            <a:fillRect/>
          </a:stretch>
        </p:blipFill>
        <p:spPr>
          <a:xfrm>
            <a:off x="3887638" y="2289875"/>
            <a:ext cx="4416725" cy="2026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aa15d41b53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5" name="Google Shape;105;g2aa15d41b53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6" name="Google Shape;106;g2aa15d41b53_0_11"/>
          <p:cNvGrpSpPr/>
          <p:nvPr/>
        </p:nvGrpSpPr>
        <p:grpSpPr>
          <a:xfrm>
            <a:off x="2141933" y="1571215"/>
            <a:ext cx="802345" cy="718650"/>
            <a:chOff x="3266480" y="1084626"/>
            <a:chExt cx="1122946" cy="958200"/>
          </a:xfrm>
        </p:grpSpPr>
        <p:sp>
          <p:nvSpPr>
            <p:cNvPr id="107" name="Google Shape;107;g2aa15d41b53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8" name="Google Shape;108;g2aa15d41b53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09" name="Google Shape;109;g2aa15d41b53_0_1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Một số khái niệm trong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10" name="Google Shape;110;g2aa15d41b53_0_1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có thể deploy project lên github, bạn cần nắm rõ một số khái niệm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Repository (Repo): Là nơi chứa toàn bộ dự án, bao gồm tất cả các tệp, thư mục, và lịch sử thay đổi.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Clone: Sao chép một repository từ GitHub về máy tính của bạn để bạn có thể làm việc và thực hiện thay đổi vào dự án đó.</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`git clone &lt;repository_url&gt;`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Fork: Tạo một bản sao của một repository của người khác vào tài khoản GitHub của bạn, cho phép bạn thực hiện thay đổi mà không ảnh hưởng đến repository gốc. (nút `Fork` trên trang repository.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Commit: Là một bản ghi của thay đổi vào repository, mô tả những thay đổi bạn đã thực hiện trong dự án của mình.</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`git commit -m "message"`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Push: Đẩy các thay đổi đã commit từ máy tính của bạn lên repository trên GitHub.</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`git push origin &lt;branch&gt;`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GitHub Pages: Dịch vụ của GitHub cho phép bạn triển khai trang web tĩnh từ repository của mình.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aa15d41b53_0_2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6" name="Google Shape;116;g2aa15d41b53_0_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7" name="Google Shape;117;g2aa15d41b53_0_21"/>
          <p:cNvGrpSpPr/>
          <p:nvPr/>
        </p:nvGrpSpPr>
        <p:grpSpPr>
          <a:xfrm>
            <a:off x="2141933" y="1571215"/>
            <a:ext cx="802345" cy="718650"/>
            <a:chOff x="3266480" y="1084626"/>
            <a:chExt cx="1122946" cy="958200"/>
          </a:xfrm>
        </p:grpSpPr>
        <p:sp>
          <p:nvSpPr>
            <p:cNvPr id="118" name="Google Shape;118;g2aa15d41b53_0_2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9" name="Google Shape;119;g2aa15d41b53_0_2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0" name="Google Shape;120;g2aa15d41b53_0_2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1" name="Google Shape;121;g2aa15d41b53_0_2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triển khai một dự án HTML, CSS và Javascript lên GitHub, bạn có thể thực hiện các bước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Bước 1: Tạo Repository trên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Bước 2: Tải Lên Dự Án của Bạn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Bước 3: Liên kết Repository Local với Repository Trên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Bước 4: Kiểm Tra Trang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Bước 5: Thiết Lập GitHub Pages (Tùy chọn)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2aa15d41b53_0_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7" name="Google Shape;127;g2aa15d41b53_0_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8" name="Google Shape;128;g2aa15d41b53_0_31"/>
          <p:cNvGrpSpPr/>
          <p:nvPr/>
        </p:nvGrpSpPr>
        <p:grpSpPr>
          <a:xfrm>
            <a:off x="2141933" y="1571215"/>
            <a:ext cx="802345" cy="718650"/>
            <a:chOff x="3266480" y="1084626"/>
            <a:chExt cx="1122946" cy="958200"/>
          </a:xfrm>
        </p:grpSpPr>
        <p:sp>
          <p:nvSpPr>
            <p:cNvPr id="129" name="Google Shape;129;g2aa15d41b53_0_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0" name="Google Shape;130;g2aa15d41b53_0_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1" name="Google Shape;131;g2aa15d41b53_0_3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32" name="Google Shape;132;g2aa15d41b53_0_3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Bước 1: Tạo Repository trên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Đăng nhập vào tài khoản GitHub của bạn.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Nhấp vào dấu cộng ở góc trên bên phải và chọn "New repository".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Điền tên cho repository của bạn, thêm mô tả nếu cần, và chọn "Create repository".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aa15d41b53_0_4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8" name="Google Shape;138;g2aa15d41b53_0_4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9" name="Google Shape;139;g2aa15d41b53_0_41"/>
          <p:cNvGrpSpPr/>
          <p:nvPr/>
        </p:nvGrpSpPr>
        <p:grpSpPr>
          <a:xfrm>
            <a:off x="2141933" y="1571215"/>
            <a:ext cx="802345" cy="718650"/>
            <a:chOff x="3266480" y="1084626"/>
            <a:chExt cx="1122946" cy="958200"/>
          </a:xfrm>
        </p:grpSpPr>
        <p:sp>
          <p:nvSpPr>
            <p:cNvPr id="140" name="Google Shape;140;g2aa15d41b53_0_4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1" name="Google Shape;141;g2aa15d41b53_0_4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2" name="Google Shape;142;g2aa15d41b53_0_4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43" name="Google Shape;143;g2aa15d41b53_0_4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Bước 2: Tải Lên Dự Án của Bạn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Mở terminal hoặc Command Prompt.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Di chuyển đến thư mục chứa dự án của bạn bằng lệnh `cd path/to/your/project`.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Nếu dự án của bạn không phải là một repository Git, hãy chạy lệnh sau để khởi tạo một repository mới:</a:t>
            </a:r>
            <a:endParaRPr sz="1200">
              <a:solidFill>
                <a:srgbClr val="454657"/>
              </a:solidFill>
              <a:latin typeface="Lexend"/>
              <a:ea typeface="Lexend"/>
              <a:cs typeface="Lexend"/>
              <a:sym typeface="Lexend"/>
            </a:endParaRPr>
          </a:p>
          <a:p>
            <a:pPr indent="0" lvl="0" marL="9144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git init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Tiếp theo, thêm tất cả các tệp và thư mục vào repository:</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git add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Tiếp theo, commit thay đổi:</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git commit -m "Initial commit"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2aa15d41b53_0_5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9" name="Google Shape;149;g2aa15d41b53_0_5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0" name="Google Shape;150;g2aa15d41b53_0_51"/>
          <p:cNvGrpSpPr/>
          <p:nvPr/>
        </p:nvGrpSpPr>
        <p:grpSpPr>
          <a:xfrm>
            <a:off x="2141933" y="1571215"/>
            <a:ext cx="802345" cy="718650"/>
            <a:chOff x="3266480" y="1084626"/>
            <a:chExt cx="1122946" cy="958200"/>
          </a:xfrm>
        </p:grpSpPr>
        <p:sp>
          <p:nvSpPr>
            <p:cNvPr id="151" name="Google Shape;151;g2aa15d41b53_0_5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2" name="Google Shape;152;g2aa15d41b53_0_5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3" name="Google Shape;153;g2aa15d41b53_0_5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Deploy project lên github.</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4" name="Google Shape;154;g2aa15d41b53_0_51"/>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Bước 3: Liên kết Repository Local với Repository Trên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Sao chép URL repository từ trang web GitHub của bạn.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Sử dụng lệnh sau để thêm remote repository:</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git remote add origin &lt;repository_url&gt;</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(Thay &lt;repository_url&gt; bằng URL mà bạn đã sao chép từ GitHub)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Đẩy code lên GitHub:</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