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0" r:id="rId4"/>
    <p:sldId id="261" r:id="rId5"/>
    <p:sldId id="262" r:id="rId6"/>
    <p:sldId id="263" r:id="rId7"/>
    <p:sldId id="268" r:id="rId8"/>
    <p:sldId id="269" r:id="rId9"/>
    <p:sldId id="265" r:id="rId10"/>
    <p:sldId id="264" r:id="rId11"/>
    <p:sldId id="257" r:id="rId12"/>
    <p:sldId id="266" r:id="rId13"/>
    <p:sldId id="267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1BED4-6DFD-4E9E-B874-E7FC7923EC63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1594-DBD4-405C-A6A9-A5394D8B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225-D91F-4EE0-88A9-83DB179DDAFD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1DD13-7AF2-4290-A3AF-82C8B98009FB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DC9C-4B68-40DE-BC08-BA5D26DF56FA}" type="datetime1">
              <a:rPr lang="en-US" smtClean="0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992598" y="0"/>
            <a:ext cx="1295400" cy="8752205"/>
          </a:xfrm>
          <a:custGeom>
            <a:avLst/>
            <a:gdLst/>
            <a:ahLst/>
            <a:cxnLst/>
            <a:rect l="l" t="t" r="r" b="b"/>
            <a:pathLst>
              <a:path w="1295400" h="8752205">
                <a:moveTo>
                  <a:pt x="931609" y="436290"/>
                </a:moveTo>
                <a:lnTo>
                  <a:pt x="931609" y="414522"/>
                </a:lnTo>
                <a:lnTo>
                  <a:pt x="1295400" y="414522"/>
                </a:lnTo>
                <a:lnTo>
                  <a:pt x="1295400" y="436290"/>
                </a:lnTo>
                <a:lnTo>
                  <a:pt x="931609" y="436290"/>
                </a:lnTo>
                <a:close/>
              </a:path>
              <a:path w="1295400" h="8752205">
                <a:moveTo>
                  <a:pt x="931609" y="920042"/>
                </a:moveTo>
                <a:lnTo>
                  <a:pt x="931609" y="898273"/>
                </a:lnTo>
                <a:lnTo>
                  <a:pt x="1295400" y="898273"/>
                </a:lnTo>
                <a:lnTo>
                  <a:pt x="1295400" y="920042"/>
                </a:lnTo>
                <a:lnTo>
                  <a:pt x="931609" y="920042"/>
                </a:lnTo>
                <a:close/>
              </a:path>
              <a:path w="1295400" h="8752205">
                <a:moveTo>
                  <a:pt x="931609" y="1403744"/>
                </a:moveTo>
                <a:lnTo>
                  <a:pt x="931609" y="1382024"/>
                </a:lnTo>
                <a:lnTo>
                  <a:pt x="1295400" y="1382024"/>
                </a:lnTo>
                <a:lnTo>
                  <a:pt x="1295400" y="1403744"/>
                </a:lnTo>
                <a:lnTo>
                  <a:pt x="931609" y="1403744"/>
                </a:lnTo>
                <a:close/>
              </a:path>
              <a:path w="1295400" h="8752205">
                <a:moveTo>
                  <a:pt x="909791" y="1252548"/>
                </a:moveTo>
                <a:lnTo>
                  <a:pt x="909791" y="0"/>
                </a:lnTo>
                <a:lnTo>
                  <a:pt x="931609" y="0"/>
                </a:lnTo>
                <a:lnTo>
                  <a:pt x="931609" y="1597487"/>
                </a:lnTo>
                <a:lnTo>
                  <a:pt x="931440" y="1597680"/>
                </a:lnTo>
                <a:lnTo>
                  <a:pt x="931367" y="1597898"/>
                </a:lnTo>
                <a:lnTo>
                  <a:pt x="931173" y="1598091"/>
                </a:lnTo>
                <a:lnTo>
                  <a:pt x="930087" y="1597469"/>
                </a:lnTo>
                <a:lnTo>
                  <a:pt x="930087" y="1561375"/>
                </a:lnTo>
                <a:lnTo>
                  <a:pt x="929059" y="1557045"/>
                </a:lnTo>
                <a:lnTo>
                  <a:pt x="926979" y="1552957"/>
                </a:lnTo>
                <a:lnTo>
                  <a:pt x="922766" y="1543053"/>
                </a:lnTo>
                <a:lnTo>
                  <a:pt x="919883" y="1532860"/>
                </a:lnTo>
                <a:lnTo>
                  <a:pt x="918356" y="1522560"/>
                </a:lnTo>
                <a:lnTo>
                  <a:pt x="918356" y="1504659"/>
                </a:lnTo>
                <a:lnTo>
                  <a:pt x="917053" y="1498215"/>
                </a:lnTo>
                <a:lnTo>
                  <a:pt x="917006" y="1421667"/>
                </a:lnTo>
                <a:lnTo>
                  <a:pt x="916468" y="1416249"/>
                </a:lnTo>
                <a:lnTo>
                  <a:pt x="915736" y="1413661"/>
                </a:lnTo>
                <a:lnTo>
                  <a:pt x="915391" y="1412958"/>
                </a:lnTo>
                <a:lnTo>
                  <a:pt x="915391" y="1254531"/>
                </a:lnTo>
                <a:lnTo>
                  <a:pt x="913673" y="1253467"/>
                </a:lnTo>
                <a:lnTo>
                  <a:pt x="911806" y="1252791"/>
                </a:lnTo>
                <a:lnTo>
                  <a:pt x="909791" y="1252548"/>
                </a:lnTo>
                <a:close/>
              </a:path>
              <a:path w="1295400" h="8752205">
                <a:moveTo>
                  <a:pt x="931173" y="1598115"/>
                </a:moveTo>
                <a:lnTo>
                  <a:pt x="931367" y="1597922"/>
                </a:lnTo>
                <a:lnTo>
                  <a:pt x="931609" y="1597511"/>
                </a:lnTo>
                <a:lnTo>
                  <a:pt x="931609" y="1598502"/>
                </a:lnTo>
                <a:lnTo>
                  <a:pt x="931173" y="1598115"/>
                </a:lnTo>
                <a:close/>
              </a:path>
              <a:path w="1295400" h="8752205">
                <a:moveTo>
                  <a:pt x="922737" y="1593254"/>
                </a:moveTo>
                <a:lnTo>
                  <a:pt x="923537" y="1585877"/>
                </a:lnTo>
                <a:lnTo>
                  <a:pt x="926834" y="1578911"/>
                </a:lnTo>
                <a:lnTo>
                  <a:pt x="928960" y="1574847"/>
                </a:lnTo>
                <a:lnTo>
                  <a:pt x="930036" y="1570542"/>
                </a:lnTo>
                <a:lnTo>
                  <a:pt x="930087" y="1561375"/>
                </a:lnTo>
                <a:lnTo>
                  <a:pt x="930087" y="1597469"/>
                </a:lnTo>
                <a:lnTo>
                  <a:pt x="922737" y="1593254"/>
                </a:lnTo>
                <a:close/>
              </a:path>
              <a:path w="1295400" h="8752205">
                <a:moveTo>
                  <a:pt x="918106" y="1511621"/>
                </a:moveTo>
                <a:lnTo>
                  <a:pt x="918356" y="1504659"/>
                </a:lnTo>
                <a:lnTo>
                  <a:pt x="918356" y="1522560"/>
                </a:lnTo>
                <a:lnTo>
                  <a:pt x="918330" y="1522382"/>
                </a:lnTo>
                <a:lnTo>
                  <a:pt x="918106" y="1511621"/>
                </a:lnTo>
                <a:close/>
              </a:path>
              <a:path w="1295400" h="8752205">
                <a:moveTo>
                  <a:pt x="909791" y="1486877"/>
                </a:moveTo>
                <a:lnTo>
                  <a:pt x="909791" y="1442372"/>
                </a:lnTo>
                <a:lnTo>
                  <a:pt x="910276" y="1439493"/>
                </a:lnTo>
                <a:lnTo>
                  <a:pt x="911256" y="1436809"/>
                </a:lnTo>
                <a:lnTo>
                  <a:pt x="912725" y="1434293"/>
                </a:lnTo>
                <a:lnTo>
                  <a:pt x="914288" y="1432068"/>
                </a:lnTo>
                <a:lnTo>
                  <a:pt x="915416" y="1429625"/>
                </a:lnTo>
                <a:lnTo>
                  <a:pt x="916795" y="1424352"/>
                </a:lnTo>
                <a:lnTo>
                  <a:pt x="917006" y="1421667"/>
                </a:lnTo>
                <a:lnTo>
                  <a:pt x="917006" y="1498116"/>
                </a:lnTo>
                <a:lnTo>
                  <a:pt x="914199" y="1492287"/>
                </a:lnTo>
                <a:lnTo>
                  <a:pt x="909791" y="1486877"/>
                </a:lnTo>
                <a:close/>
              </a:path>
              <a:path w="1295400" h="8752205">
                <a:moveTo>
                  <a:pt x="913605" y="1253443"/>
                </a:moveTo>
                <a:lnTo>
                  <a:pt x="915391" y="1254531"/>
                </a:lnTo>
                <a:lnTo>
                  <a:pt x="913673" y="1253468"/>
                </a:lnTo>
                <a:close/>
              </a:path>
              <a:path w="1295400" h="8752205">
                <a:moveTo>
                  <a:pt x="909791" y="1404712"/>
                </a:moveTo>
                <a:lnTo>
                  <a:pt x="909791" y="1252572"/>
                </a:lnTo>
                <a:lnTo>
                  <a:pt x="911806" y="1252814"/>
                </a:lnTo>
                <a:lnTo>
                  <a:pt x="913673" y="1253468"/>
                </a:lnTo>
                <a:lnTo>
                  <a:pt x="915391" y="1254531"/>
                </a:lnTo>
                <a:lnTo>
                  <a:pt x="915391" y="1412958"/>
                </a:lnTo>
                <a:lnTo>
                  <a:pt x="913345" y="1408775"/>
                </a:lnTo>
                <a:lnTo>
                  <a:pt x="911762" y="1406598"/>
                </a:lnTo>
                <a:lnTo>
                  <a:pt x="909791" y="1404712"/>
                </a:lnTo>
                <a:close/>
              </a:path>
              <a:path w="1295400" h="8752205">
                <a:moveTo>
                  <a:pt x="689195" y="421937"/>
                </a:moveTo>
                <a:lnTo>
                  <a:pt x="690037" y="414497"/>
                </a:lnTo>
                <a:lnTo>
                  <a:pt x="909791" y="414497"/>
                </a:lnTo>
                <a:lnTo>
                  <a:pt x="909791" y="436266"/>
                </a:lnTo>
                <a:lnTo>
                  <a:pt x="692461" y="436266"/>
                </a:lnTo>
                <a:lnTo>
                  <a:pt x="690005" y="429194"/>
                </a:lnTo>
                <a:lnTo>
                  <a:pt x="689195" y="421937"/>
                </a:lnTo>
                <a:close/>
              </a:path>
              <a:path w="1295400" h="8752205">
                <a:moveTo>
                  <a:pt x="816896" y="898249"/>
                </a:moveTo>
                <a:lnTo>
                  <a:pt x="909791" y="898249"/>
                </a:lnTo>
                <a:lnTo>
                  <a:pt x="909791" y="920017"/>
                </a:lnTo>
                <a:lnTo>
                  <a:pt x="824629" y="920017"/>
                </a:lnTo>
                <a:lnTo>
                  <a:pt x="823662" y="916051"/>
                </a:lnTo>
                <a:lnTo>
                  <a:pt x="823465" y="914006"/>
                </a:lnTo>
                <a:lnTo>
                  <a:pt x="823465" y="907924"/>
                </a:lnTo>
                <a:lnTo>
                  <a:pt x="821041" y="904852"/>
                </a:lnTo>
                <a:lnTo>
                  <a:pt x="819102" y="901417"/>
                </a:lnTo>
                <a:lnTo>
                  <a:pt x="816896" y="898249"/>
                </a:lnTo>
                <a:close/>
              </a:path>
              <a:path w="1295400" h="8752205">
                <a:moveTo>
                  <a:pt x="900875" y="1390538"/>
                </a:moveTo>
                <a:lnTo>
                  <a:pt x="902228" y="1382919"/>
                </a:lnTo>
                <a:lnTo>
                  <a:pt x="902228" y="1381951"/>
                </a:lnTo>
                <a:lnTo>
                  <a:pt x="909791" y="1381951"/>
                </a:lnTo>
                <a:lnTo>
                  <a:pt x="909791" y="1403744"/>
                </a:lnTo>
                <a:lnTo>
                  <a:pt x="908991" y="1403744"/>
                </a:lnTo>
                <a:lnTo>
                  <a:pt x="908676" y="1403430"/>
                </a:lnTo>
                <a:lnTo>
                  <a:pt x="908531" y="1403067"/>
                </a:lnTo>
                <a:lnTo>
                  <a:pt x="908191" y="1402777"/>
                </a:lnTo>
                <a:lnTo>
                  <a:pt x="902863" y="1397165"/>
                </a:lnTo>
                <a:lnTo>
                  <a:pt x="900875" y="1390538"/>
                </a:lnTo>
                <a:close/>
              </a:path>
              <a:path w="1295400" h="8752205">
                <a:moveTo>
                  <a:pt x="823274" y="912011"/>
                </a:moveTo>
                <a:lnTo>
                  <a:pt x="823465" y="907924"/>
                </a:lnTo>
                <a:lnTo>
                  <a:pt x="823465" y="914006"/>
                </a:lnTo>
                <a:lnTo>
                  <a:pt x="823274" y="912011"/>
                </a:lnTo>
                <a:close/>
              </a:path>
              <a:path w="1295400" h="8752205">
                <a:moveTo>
                  <a:pt x="926960" y="1767286"/>
                </a:moveTo>
                <a:lnTo>
                  <a:pt x="927544" y="1761019"/>
                </a:lnTo>
                <a:lnTo>
                  <a:pt x="929069" y="1754914"/>
                </a:lnTo>
                <a:lnTo>
                  <a:pt x="931537" y="1748973"/>
                </a:lnTo>
                <a:lnTo>
                  <a:pt x="931537" y="1798001"/>
                </a:lnTo>
                <a:lnTo>
                  <a:pt x="929847" y="1795655"/>
                </a:lnTo>
                <a:lnTo>
                  <a:pt x="927946" y="1793478"/>
                </a:lnTo>
                <a:lnTo>
                  <a:pt x="927537" y="1793093"/>
                </a:lnTo>
                <a:lnTo>
                  <a:pt x="927537" y="1774878"/>
                </a:lnTo>
                <a:lnTo>
                  <a:pt x="927318" y="1773717"/>
                </a:lnTo>
                <a:lnTo>
                  <a:pt x="926960" y="1767286"/>
                </a:lnTo>
                <a:close/>
              </a:path>
              <a:path w="1295400" h="8752205">
                <a:moveTo>
                  <a:pt x="918785" y="1782860"/>
                </a:moveTo>
                <a:lnTo>
                  <a:pt x="924894" y="1777732"/>
                </a:lnTo>
                <a:lnTo>
                  <a:pt x="926131" y="1776765"/>
                </a:lnTo>
                <a:lnTo>
                  <a:pt x="927537" y="1774878"/>
                </a:lnTo>
                <a:lnTo>
                  <a:pt x="927537" y="1793093"/>
                </a:lnTo>
                <a:lnTo>
                  <a:pt x="925840" y="1791495"/>
                </a:lnTo>
                <a:lnTo>
                  <a:pt x="920240" y="1786609"/>
                </a:lnTo>
                <a:lnTo>
                  <a:pt x="918785" y="1782860"/>
                </a:lnTo>
                <a:close/>
              </a:path>
              <a:path w="1295400" h="8752205">
                <a:moveTo>
                  <a:pt x="939800" y="2901002"/>
                </a:moveTo>
                <a:lnTo>
                  <a:pt x="939800" y="2879185"/>
                </a:lnTo>
                <a:lnTo>
                  <a:pt x="1295400" y="2879185"/>
                </a:lnTo>
                <a:lnTo>
                  <a:pt x="1295400" y="2901002"/>
                </a:lnTo>
                <a:lnTo>
                  <a:pt x="939800" y="2901002"/>
                </a:lnTo>
                <a:close/>
              </a:path>
              <a:path w="1295400" h="8752205">
                <a:moveTo>
                  <a:pt x="939800" y="3384753"/>
                </a:moveTo>
                <a:lnTo>
                  <a:pt x="939800" y="3362985"/>
                </a:lnTo>
                <a:lnTo>
                  <a:pt x="1295400" y="3362985"/>
                </a:lnTo>
                <a:lnTo>
                  <a:pt x="1295400" y="3384753"/>
                </a:lnTo>
                <a:lnTo>
                  <a:pt x="939800" y="3384753"/>
                </a:lnTo>
                <a:close/>
              </a:path>
              <a:path w="1295400" h="8752205">
                <a:moveTo>
                  <a:pt x="939800" y="3868505"/>
                </a:moveTo>
                <a:lnTo>
                  <a:pt x="939800" y="3846736"/>
                </a:lnTo>
                <a:lnTo>
                  <a:pt x="1295400" y="3846736"/>
                </a:lnTo>
                <a:lnTo>
                  <a:pt x="1295400" y="3868505"/>
                </a:lnTo>
                <a:lnTo>
                  <a:pt x="939800" y="3868505"/>
                </a:lnTo>
                <a:close/>
              </a:path>
              <a:path w="1295400" h="8752205">
                <a:moveTo>
                  <a:pt x="939800" y="4352256"/>
                </a:moveTo>
                <a:lnTo>
                  <a:pt x="939800" y="4330487"/>
                </a:lnTo>
                <a:lnTo>
                  <a:pt x="1295400" y="4330487"/>
                </a:lnTo>
                <a:lnTo>
                  <a:pt x="1295400" y="4352256"/>
                </a:lnTo>
                <a:lnTo>
                  <a:pt x="939800" y="4352256"/>
                </a:lnTo>
                <a:close/>
              </a:path>
              <a:path w="1295400" h="8752205">
                <a:moveTo>
                  <a:pt x="939800" y="4836007"/>
                </a:moveTo>
                <a:lnTo>
                  <a:pt x="939800" y="4814238"/>
                </a:lnTo>
                <a:lnTo>
                  <a:pt x="1295400" y="4814238"/>
                </a:lnTo>
                <a:lnTo>
                  <a:pt x="1295400" y="4836007"/>
                </a:lnTo>
                <a:lnTo>
                  <a:pt x="939800" y="4836007"/>
                </a:lnTo>
                <a:close/>
              </a:path>
              <a:path w="1295400" h="8752205">
                <a:moveTo>
                  <a:pt x="939800" y="5319734"/>
                </a:moveTo>
                <a:lnTo>
                  <a:pt x="939800" y="5297989"/>
                </a:lnTo>
                <a:lnTo>
                  <a:pt x="1295400" y="5297989"/>
                </a:lnTo>
                <a:lnTo>
                  <a:pt x="1295400" y="5319734"/>
                </a:lnTo>
                <a:lnTo>
                  <a:pt x="939800" y="5319734"/>
                </a:lnTo>
                <a:close/>
              </a:path>
              <a:path w="1295400" h="8752205">
                <a:moveTo>
                  <a:pt x="939800" y="5849441"/>
                </a:moveTo>
                <a:lnTo>
                  <a:pt x="939800" y="5827672"/>
                </a:lnTo>
                <a:lnTo>
                  <a:pt x="1295400" y="5827672"/>
                </a:lnTo>
                <a:lnTo>
                  <a:pt x="1295400" y="5849441"/>
                </a:lnTo>
                <a:lnTo>
                  <a:pt x="939800" y="5849441"/>
                </a:lnTo>
                <a:close/>
              </a:path>
              <a:path w="1295400" h="8752205">
                <a:moveTo>
                  <a:pt x="939800" y="6333168"/>
                </a:moveTo>
                <a:lnTo>
                  <a:pt x="939800" y="6311424"/>
                </a:lnTo>
                <a:lnTo>
                  <a:pt x="1295400" y="6311424"/>
                </a:lnTo>
                <a:lnTo>
                  <a:pt x="1295400" y="6333168"/>
                </a:lnTo>
                <a:lnTo>
                  <a:pt x="939800" y="6333168"/>
                </a:lnTo>
                <a:close/>
              </a:path>
              <a:path w="1295400" h="8752205">
                <a:moveTo>
                  <a:pt x="939800" y="6816968"/>
                </a:moveTo>
                <a:lnTo>
                  <a:pt x="939800" y="6795151"/>
                </a:lnTo>
                <a:lnTo>
                  <a:pt x="1295400" y="6795151"/>
                </a:lnTo>
                <a:lnTo>
                  <a:pt x="1295400" y="6816968"/>
                </a:lnTo>
                <a:lnTo>
                  <a:pt x="939800" y="6816968"/>
                </a:lnTo>
                <a:close/>
              </a:path>
              <a:path w="1295400" h="8752205">
                <a:moveTo>
                  <a:pt x="939800" y="7300719"/>
                </a:moveTo>
                <a:lnTo>
                  <a:pt x="939800" y="7278950"/>
                </a:lnTo>
                <a:lnTo>
                  <a:pt x="1295400" y="7278950"/>
                </a:lnTo>
                <a:lnTo>
                  <a:pt x="1295400" y="7300719"/>
                </a:lnTo>
                <a:lnTo>
                  <a:pt x="939800" y="7300719"/>
                </a:lnTo>
                <a:close/>
              </a:path>
              <a:path w="1295400" h="8752205">
                <a:moveTo>
                  <a:pt x="939800" y="7784446"/>
                </a:moveTo>
                <a:lnTo>
                  <a:pt x="939800" y="7762701"/>
                </a:lnTo>
                <a:lnTo>
                  <a:pt x="1295400" y="7762701"/>
                </a:lnTo>
                <a:lnTo>
                  <a:pt x="1295400" y="7784446"/>
                </a:lnTo>
                <a:lnTo>
                  <a:pt x="939800" y="7784446"/>
                </a:lnTo>
                <a:close/>
              </a:path>
              <a:path w="1295400" h="8752205">
                <a:moveTo>
                  <a:pt x="939800" y="8268197"/>
                </a:moveTo>
                <a:lnTo>
                  <a:pt x="939800" y="8246428"/>
                </a:lnTo>
                <a:lnTo>
                  <a:pt x="1295400" y="8246428"/>
                </a:lnTo>
                <a:lnTo>
                  <a:pt x="1295400" y="8268197"/>
                </a:lnTo>
                <a:lnTo>
                  <a:pt x="939800" y="8268197"/>
                </a:lnTo>
                <a:close/>
              </a:path>
              <a:path w="1295400" h="8752205">
                <a:moveTo>
                  <a:pt x="927100" y="8680111"/>
                </a:moveTo>
                <a:lnTo>
                  <a:pt x="927100" y="2542174"/>
                </a:lnTo>
                <a:lnTo>
                  <a:pt x="939800" y="2529191"/>
                </a:lnTo>
                <a:lnTo>
                  <a:pt x="939800" y="8681611"/>
                </a:lnTo>
                <a:lnTo>
                  <a:pt x="927100" y="8680111"/>
                </a:lnTo>
                <a:close/>
              </a:path>
              <a:path w="1295400" h="8752205">
                <a:moveTo>
                  <a:pt x="914400" y="8678442"/>
                </a:moveTo>
                <a:lnTo>
                  <a:pt x="914400" y="2581194"/>
                </a:lnTo>
                <a:lnTo>
                  <a:pt x="927100" y="2568212"/>
                </a:lnTo>
                <a:lnTo>
                  <a:pt x="927100" y="8679071"/>
                </a:lnTo>
                <a:lnTo>
                  <a:pt x="914400" y="8678442"/>
                </a:lnTo>
                <a:close/>
              </a:path>
              <a:path w="1295400" h="8752205">
                <a:moveTo>
                  <a:pt x="812800" y="2900954"/>
                </a:moveTo>
                <a:lnTo>
                  <a:pt x="812800" y="2889290"/>
                </a:lnTo>
                <a:lnTo>
                  <a:pt x="825500" y="2884042"/>
                </a:lnTo>
                <a:lnTo>
                  <a:pt x="825500" y="2879185"/>
                </a:lnTo>
                <a:lnTo>
                  <a:pt x="914400" y="2879185"/>
                </a:lnTo>
                <a:lnTo>
                  <a:pt x="914400" y="2900954"/>
                </a:lnTo>
                <a:lnTo>
                  <a:pt x="812800" y="2900954"/>
                </a:lnTo>
                <a:close/>
              </a:path>
              <a:path w="1295400" h="8752205">
                <a:moveTo>
                  <a:pt x="749300" y="3384705"/>
                </a:moveTo>
                <a:lnTo>
                  <a:pt x="762000" y="3377884"/>
                </a:lnTo>
                <a:lnTo>
                  <a:pt x="762000" y="3362936"/>
                </a:lnTo>
                <a:lnTo>
                  <a:pt x="914400" y="3362936"/>
                </a:lnTo>
                <a:lnTo>
                  <a:pt x="914400" y="3384705"/>
                </a:lnTo>
                <a:lnTo>
                  <a:pt x="749300" y="3384705"/>
                </a:lnTo>
                <a:close/>
              </a:path>
              <a:path w="1295400" h="8752205">
                <a:moveTo>
                  <a:pt x="533400" y="3868456"/>
                </a:moveTo>
                <a:lnTo>
                  <a:pt x="533400" y="3846687"/>
                </a:lnTo>
                <a:lnTo>
                  <a:pt x="914400" y="3846687"/>
                </a:lnTo>
                <a:lnTo>
                  <a:pt x="914400" y="3868456"/>
                </a:lnTo>
                <a:lnTo>
                  <a:pt x="533400" y="3868456"/>
                </a:lnTo>
                <a:close/>
              </a:path>
              <a:path w="1295400" h="8752205">
                <a:moveTo>
                  <a:pt x="457200" y="4352256"/>
                </a:moveTo>
                <a:lnTo>
                  <a:pt x="457200" y="4330439"/>
                </a:lnTo>
                <a:lnTo>
                  <a:pt x="914400" y="4330439"/>
                </a:lnTo>
                <a:lnTo>
                  <a:pt x="914400" y="4352256"/>
                </a:lnTo>
                <a:lnTo>
                  <a:pt x="457200" y="4352256"/>
                </a:lnTo>
                <a:close/>
              </a:path>
              <a:path w="1295400" h="8752205">
                <a:moveTo>
                  <a:pt x="457200" y="4835983"/>
                </a:moveTo>
                <a:lnTo>
                  <a:pt x="457200" y="4814238"/>
                </a:lnTo>
                <a:lnTo>
                  <a:pt x="914400" y="4814238"/>
                </a:lnTo>
                <a:lnTo>
                  <a:pt x="914400" y="4835983"/>
                </a:lnTo>
                <a:lnTo>
                  <a:pt x="457200" y="4835983"/>
                </a:lnTo>
                <a:close/>
              </a:path>
              <a:path w="1295400" h="8752205">
                <a:moveTo>
                  <a:pt x="457200" y="5319734"/>
                </a:moveTo>
                <a:lnTo>
                  <a:pt x="457200" y="5297965"/>
                </a:lnTo>
                <a:lnTo>
                  <a:pt x="914400" y="5297965"/>
                </a:lnTo>
                <a:lnTo>
                  <a:pt x="914400" y="5319734"/>
                </a:lnTo>
                <a:lnTo>
                  <a:pt x="457200" y="5319734"/>
                </a:lnTo>
                <a:close/>
              </a:path>
              <a:path w="1295400" h="8752205">
                <a:moveTo>
                  <a:pt x="457200" y="5849417"/>
                </a:moveTo>
                <a:lnTo>
                  <a:pt x="457200" y="5827672"/>
                </a:lnTo>
                <a:lnTo>
                  <a:pt x="914400" y="5827672"/>
                </a:lnTo>
                <a:lnTo>
                  <a:pt x="914400" y="5849417"/>
                </a:lnTo>
                <a:lnTo>
                  <a:pt x="457200" y="5849417"/>
                </a:lnTo>
                <a:close/>
              </a:path>
              <a:path w="1295400" h="8752205">
                <a:moveTo>
                  <a:pt x="457200" y="6333168"/>
                </a:moveTo>
                <a:lnTo>
                  <a:pt x="457200" y="6311399"/>
                </a:lnTo>
                <a:lnTo>
                  <a:pt x="914400" y="6311399"/>
                </a:lnTo>
                <a:lnTo>
                  <a:pt x="914400" y="6333168"/>
                </a:lnTo>
                <a:lnTo>
                  <a:pt x="457200" y="6333168"/>
                </a:lnTo>
                <a:close/>
              </a:path>
              <a:path w="1295400" h="8752205">
                <a:moveTo>
                  <a:pt x="457200" y="6816968"/>
                </a:moveTo>
                <a:lnTo>
                  <a:pt x="457200" y="6795151"/>
                </a:lnTo>
                <a:lnTo>
                  <a:pt x="914400" y="6795151"/>
                </a:lnTo>
                <a:lnTo>
                  <a:pt x="914400" y="6816968"/>
                </a:lnTo>
                <a:lnTo>
                  <a:pt x="457200" y="6816968"/>
                </a:lnTo>
                <a:close/>
              </a:path>
              <a:path w="1295400" h="8752205">
                <a:moveTo>
                  <a:pt x="457200" y="7300695"/>
                </a:moveTo>
                <a:lnTo>
                  <a:pt x="457200" y="7278950"/>
                </a:lnTo>
                <a:lnTo>
                  <a:pt x="914400" y="7278950"/>
                </a:lnTo>
                <a:lnTo>
                  <a:pt x="914400" y="7300695"/>
                </a:lnTo>
                <a:lnTo>
                  <a:pt x="457200" y="7300695"/>
                </a:lnTo>
                <a:close/>
              </a:path>
              <a:path w="1295400" h="8752205">
                <a:moveTo>
                  <a:pt x="520700" y="7784446"/>
                </a:moveTo>
                <a:lnTo>
                  <a:pt x="520700" y="7762677"/>
                </a:lnTo>
                <a:lnTo>
                  <a:pt x="914400" y="7762677"/>
                </a:lnTo>
                <a:lnTo>
                  <a:pt x="914400" y="7784446"/>
                </a:lnTo>
                <a:lnTo>
                  <a:pt x="520700" y="7784446"/>
                </a:lnTo>
                <a:close/>
              </a:path>
              <a:path w="1295400" h="8752205">
                <a:moveTo>
                  <a:pt x="698500" y="8268221"/>
                </a:moveTo>
                <a:lnTo>
                  <a:pt x="698500" y="8246428"/>
                </a:lnTo>
                <a:lnTo>
                  <a:pt x="914400" y="8246428"/>
                </a:lnTo>
                <a:lnTo>
                  <a:pt x="914400" y="8268221"/>
                </a:lnTo>
                <a:lnTo>
                  <a:pt x="698500" y="8268221"/>
                </a:lnTo>
                <a:close/>
              </a:path>
              <a:path w="1295400" h="8752205">
                <a:moveTo>
                  <a:pt x="444500" y="7456177"/>
                </a:moveTo>
                <a:lnTo>
                  <a:pt x="444500" y="4155176"/>
                </a:lnTo>
                <a:lnTo>
                  <a:pt x="457200" y="4151862"/>
                </a:lnTo>
                <a:lnTo>
                  <a:pt x="457200" y="7462195"/>
                </a:lnTo>
                <a:lnTo>
                  <a:pt x="444500" y="7456177"/>
                </a:lnTo>
                <a:close/>
              </a:path>
              <a:path w="1295400" h="8752205">
                <a:moveTo>
                  <a:pt x="444500" y="7951714"/>
                </a:moveTo>
                <a:lnTo>
                  <a:pt x="444500" y="7904136"/>
                </a:lnTo>
                <a:lnTo>
                  <a:pt x="457200" y="7897353"/>
                </a:lnTo>
                <a:lnTo>
                  <a:pt x="457200" y="7954557"/>
                </a:lnTo>
                <a:lnTo>
                  <a:pt x="444500" y="7951714"/>
                </a:lnTo>
                <a:close/>
              </a:path>
              <a:path w="1295400" h="8752205">
                <a:moveTo>
                  <a:pt x="431800" y="7445147"/>
                </a:moveTo>
                <a:lnTo>
                  <a:pt x="431800" y="4196696"/>
                </a:lnTo>
                <a:lnTo>
                  <a:pt x="444500" y="4186943"/>
                </a:lnTo>
                <a:lnTo>
                  <a:pt x="444500" y="7450494"/>
                </a:lnTo>
                <a:lnTo>
                  <a:pt x="431800" y="7445147"/>
                </a:lnTo>
                <a:close/>
              </a:path>
              <a:path w="1295400" h="8752205">
                <a:moveTo>
                  <a:pt x="406400" y="4352207"/>
                </a:moveTo>
                <a:lnTo>
                  <a:pt x="406400" y="4330439"/>
                </a:lnTo>
                <a:lnTo>
                  <a:pt x="431800" y="4330439"/>
                </a:lnTo>
                <a:lnTo>
                  <a:pt x="431800" y="4352207"/>
                </a:lnTo>
                <a:lnTo>
                  <a:pt x="406400" y="4352207"/>
                </a:lnTo>
                <a:close/>
              </a:path>
              <a:path w="1295400" h="8752205">
                <a:moveTo>
                  <a:pt x="254000" y="4835958"/>
                </a:moveTo>
                <a:lnTo>
                  <a:pt x="254000" y="4814190"/>
                </a:lnTo>
                <a:lnTo>
                  <a:pt x="431800" y="4814190"/>
                </a:lnTo>
                <a:lnTo>
                  <a:pt x="431800" y="4835958"/>
                </a:lnTo>
                <a:lnTo>
                  <a:pt x="254000" y="4835958"/>
                </a:lnTo>
                <a:close/>
              </a:path>
              <a:path w="1295400" h="8752205">
                <a:moveTo>
                  <a:pt x="127000" y="5319710"/>
                </a:moveTo>
                <a:lnTo>
                  <a:pt x="127000" y="5315453"/>
                </a:lnTo>
                <a:lnTo>
                  <a:pt x="139700" y="5314122"/>
                </a:lnTo>
                <a:lnTo>
                  <a:pt x="139700" y="5297941"/>
                </a:lnTo>
                <a:lnTo>
                  <a:pt x="431800" y="5297941"/>
                </a:lnTo>
                <a:lnTo>
                  <a:pt x="431800" y="5319710"/>
                </a:lnTo>
                <a:lnTo>
                  <a:pt x="127000" y="5319710"/>
                </a:lnTo>
                <a:close/>
              </a:path>
              <a:path w="1295400" h="8752205">
                <a:moveTo>
                  <a:pt x="215900" y="5849441"/>
                </a:moveTo>
                <a:lnTo>
                  <a:pt x="215900" y="5827648"/>
                </a:lnTo>
                <a:lnTo>
                  <a:pt x="431800" y="5827648"/>
                </a:lnTo>
                <a:lnTo>
                  <a:pt x="431800" y="5849441"/>
                </a:lnTo>
                <a:lnTo>
                  <a:pt x="215900" y="5849441"/>
                </a:lnTo>
                <a:close/>
              </a:path>
              <a:path w="1295400" h="8752205">
                <a:moveTo>
                  <a:pt x="50800" y="6333192"/>
                </a:moveTo>
                <a:lnTo>
                  <a:pt x="50800" y="6318946"/>
                </a:lnTo>
                <a:lnTo>
                  <a:pt x="63500" y="6311424"/>
                </a:lnTo>
                <a:lnTo>
                  <a:pt x="431800" y="6311424"/>
                </a:lnTo>
                <a:lnTo>
                  <a:pt x="431800" y="6333192"/>
                </a:lnTo>
                <a:lnTo>
                  <a:pt x="50800" y="6333192"/>
                </a:lnTo>
                <a:close/>
              </a:path>
              <a:path w="1295400" h="8752205">
                <a:moveTo>
                  <a:pt x="0" y="6817016"/>
                </a:moveTo>
                <a:lnTo>
                  <a:pt x="0" y="6795175"/>
                </a:lnTo>
                <a:lnTo>
                  <a:pt x="431800" y="6795175"/>
                </a:lnTo>
                <a:lnTo>
                  <a:pt x="431800" y="6817016"/>
                </a:lnTo>
                <a:lnTo>
                  <a:pt x="0" y="6817016"/>
                </a:lnTo>
                <a:close/>
              </a:path>
              <a:path w="1295400" h="8752205">
                <a:moveTo>
                  <a:pt x="406400" y="7297357"/>
                </a:moveTo>
                <a:lnTo>
                  <a:pt x="406400" y="7292858"/>
                </a:lnTo>
                <a:lnTo>
                  <a:pt x="419100" y="7291213"/>
                </a:lnTo>
                <a:lnTo>
                  <a:pt x="419100" y="7278998"/>
                </a:lnTo>
                <a:lnTo>
                  <a:pt x="431800" y="7278998"/>
                </a:lnTo>
                <a:lnTo>
                  <a:pt x="431800" y="7300791"/>
                </a:lnTo>
                <a:lnTo>
                  <a:pt x="419100" y="7300791"/>
                </a:lnTo>
                <a:lnTo>
                  <a:pt x="406400" y="7297357"/>
                </a:lnTo>
                <a:close/>
              </a:path>
              <a:path w="1295400" h="8752205">
                <a:moveTo>
                  <a:pt x="961451" y="2417203"/>
                </a:moveTo>
                <a:lnTo>
                  <a:pt x="964205" y="2410551"/>
                </a:lnTo>
                <a:lnTo>
                  <a:pt x="966200" y="2403658"/>
                </a:lnTo>
                <a:lnTo>
                  <a:pt x="967439" y="2396571"/>
                </a:lnTo>
                <a:lnTo>
                  <a:pt x="967439" y="2396184"/>
                </a:lnTo>
                <a:lnTo>
                  <a:pt x="967706" y="2395821"/>
                </a:lnTo>
                <a:lnTo>
                  <a:pt x="967779" y="2395434"/>
                </a:lnTo>
                <a:lnTo>
                  <a:pt x="1295400" y="2395434"/>
                </a:lnTo>
                <a:lnTo>
                  <a:pt x="1295400" y="2417203"/>
                </a:lnTo>
                <a:lnTo>
                  <a:pt x="961451" y="2417203"/>
                </a:lnTo>
                <a:close/>
              </a:path>
              <a:path w="1295400" h="8752205">
                <a:moveTo>
                  <a:pt x="971851" y="1911683"/>
                </a:moveTo>
                <a:lnTo>
                  <a:pt x="1295400" y="1911683"/>
                </a:lnTo>
                <a:lnTo>
                  <a:pt x="1295400" y="1933452"/>
                </a:lnTo>
                <a:lnTo>
                  <a:pt x="974680" y="1933452"/>
                </a:lnTo>
                <a:lnTo>
                  <a:pt x="974680" y="1926075"/>
                </a:lnTo>
                <a:lnTo>
                  <a:pt x="974278" y="1918818"/>
                </a:lnTo>
                <a:lnTo>
                  <a:pt x="971851" y="1911683"/>
                </a:lnTo>
                <a:close/>
              </a:path>
              <a:path w="1295400" h="8752205">
                <a:moveTo>
                  <a:pt x="973063" y="1933452"/>
                </a:moveTo>
                <a:lnTo>
                  <a:pt x="974680" y="1926075"/>
                </a:lnTo>
                <a:lnTo>
                  <a:pt x="974680" y="1933452"/>
                </a:lnTo>
                <a:lnTo>
                  <a:pt x="973063" y="1933452"/>
                </a:lnTo>
                <a:close/>
              </a:path>
              <a:path w="1295400" h="8752205">
                <a:moveTo>
                  <a:pt x="993475" y="8730179"/>
                </a:moveTo>
                <a:lnTo>
                  <a:pt x="1295400" y="8730179"/>
                </a:lnTo>
                <a:lnTo>
                  <a:pt x="1295400" y="8751972"/>
                </a:lnTo>
                <a:lnTo>
                  <a:pt x="1014396" y="8751972"/>
                </a:lnTo>
                <a:lnTo>
                  <a:pt x="1013863" y="8751658"/>
                </a:lnTo>
                <a:lnTo>
                  <a:pt x="1013402" y="8751271"/>
                </a:lnTo>
                <a:lnTo>
                  <a:pt x="1012869" y="8750981"/>
                </a:lnTo>
                <a:lnTo>
                  <a:pt x="1007153" y="8746591"/>
                </a:lnTo>
                <a:lnTo>
                  <a:pt x="1002015" y="8741659"/>
                </a:lnTo>
                <a:lnTo>
                  <a:pt x="997456" y="8736188"/>
                </a:lnTo>
                <a:lnTo>
                  <a:pt x="993475" y="8730179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06543"/>
            <a:ext cx="1144270" cy="6961505"/>
          </a:xfrm>
          <a:custGeom>
            <a:avLst/>
            <a:gdLst/>
            <a:ahLst/>
            <a:cxnLst/>
            <a:rect l="l" t="t" r="r" b="b"/>
            <a:pathLst>
              <a:path w="1144270" h="6961505">
                <a:moveTo>
                  <a:pt x="213971" y="6960904"/>
                </a:moveTo>
                <a:lnTo>
                  <a:pt x="207785" y="6960904"/>
                </a:lnTo>
                <a:lnTo>
                  <a:pt x="207785" y="6953970"/>
                </a:lnTo>
                <a:lnTo>
                  <a:pt x="209474" y="6956316"/>
                </a:lnTo>
                <a:lnTo>
                  <a:pt x="211375" y="6958493"/>
                </a:lnTo>
                <a:lnTo>
                  <a:pt x="213482" y="6960477"/>
                </a:lnTo>
                <a:lnTo>
                  <a:pt x="213971" y="6960904"/>
                </a:lnTo>
                <a:close/>
              </a:path>
              <a:path w="1144270" h="6961505">
                <a:moveTo>
                  <a:pt x="207010" y="5850969"/>
                </a:moveTo>
                <a:lnTo>
                  <a:pt x="207010" y="5872787"/>
                </a:lnTo>
                <a:lnTo>
                  <a:pt x="0" y="5872787"/>
                </a:lnTo>
                <a:lnTo>
                  <a:pt x="0" y="5850969"/>
                </a:lnTo>
                <a:lnTo>
                  <a:pt x="207010" y="5850969"/>
                </a:lnTo>
                <a:close/>
              </a:path>
              <a:path w="1144270" h="6961505">
                <a:moveTo>
                  <a:pt x="207010" y="5367218"/>
                </a:moveTo>
                <a:lnTo>
                  <a:pt x="207010" y="5388987"/>
                </a:lnTo>
                <a:lnTo>
                  <a:pt x="0" y="5388987"/>
                </a:lnTo>
                <a:lnTo>
                  <a:pt x="0" y="5367218"/>
                </a:lnTo>
                <a:lnTo>
                  <a:pt x="207010" y="5367218"/>
                </a:lnTo>
                <a:close/>
              </a:path>
              <a:path w="1144270" h="6961505">
                <a:moveTo>
                  <a:pt x="207010" y="4883467"/>
                </a:moveTo>
                <a:lnTo>
                  <a:pt x="207010" y="4905236"/>
                </a:lnTo>
                <a:lnTo>
                  <a:pt x="0" y="4905236"/>
                </a:lnTo>
                <a:lnTo>
                  <a:pt x="0" y="4883467"/>
                </a:lnTo>
                <a:lnTo>
                  <a:pt x="207010" y="4883467"/>
                </a:lnTo>
                <a:close/>
              </a:path>
              <a:path w="1144270" h="6961505">
                <a:moveTo>
                  <a:pt x="207010" y="4399716"/>
                </a:moveTo>
                <a:lnTo>
                  <a:pt x="207010" y="4421485"/>
                </a:lnTo>
                <a:lnTo>
                  <a:pt x="0" y="4421485"/>
                </a:lnTo>
                <a:lnTo>
                  <a:pt x="0" y="4399716"/>
                </a:lnTo>
                <a:lnTo>
                  <a:pt x="207010" y="4399716"/>
                </a:lnTo>
                <a:close/>
              </a:path>
              <a:path w="1144270" h="6961505">
                <a:moveTo>
                  <a:pt x="207010" y="3915965"/>
                </a:moveTo>
                <a:lnTo>
                  <a:pt x="207010" y="3937734"/>
                </a:lnTo>
                <a:lnTo>
                  <a:pt x="0" y="3937734"/>
                </a:lnTo>
                <a:lnTo>
                  <a:pt x="0" y="3915965"/>
                </a:lnTo>
                <a:lnTo>
                  <a:pt x="207010" y="3915965"/>
                </a:lnTo>
                <a:close/>
              </a:path>
              <a:path w="1144270" h="6961505">
                <a:moveTo>
                  <a:pt x="207010" y="3432238"/>
                </a:moveTo>
                <a:lnTo>
                  <a:pt x="207010" y="3453983"/>
                </a:lnTo>
                <a:lnTo>
                  <a:pt x="0" y="3453983"/>
                </a:lnTo>
                <a:lnTo>
                  <a:pt x="0" y="3432238"/>
                </a:lnTo>
                <a:lnTo>
                  <a:pt x="207010" y="3432238"/>
                </a:lnTo>
                <a:close/>
              </a:path>
              <a:path w="1144270" h="6961505">
                <a:moveTo>
                  <a:pt x="207010" y="2902530"/>
                </a:moveTo>
                <a:lnTo>
                  <a:pt x="207010" y="2924299"/>
                </a:lnTo>
                <a:lnTo>
                  <a:pt x="0" y="2924299"/>
                </a:lnTo>
                <a:lnTo>
                  <a:pt x="0" y="2902530"/>
                </a:lnTo>
                <a:lnTo>
                  <a:pt x="207010" y="2902530"/>
                </a:lnTo>
                <a:close/>
              </a:path>
              <a:path w="1144270" h="6961505">
                <a:moveTo>
                  <a:pt x="207010" y="2418803"/>
                </a:moveTo>
                <a:lnTo>
                  <a:pt x="207010" y="2440548"/>
                </a:lnTo>
                <a:lnTo>
                  <a:pt x="0" y="2440548"/>
                </a:lnTo>
                <a:lnTo>
                  <a:pt x="0" y="2418803"/>
                </a:lnTo>
                <a:lnTo>
                  <a:pt x="207010" y="2418803"/>
                </a:lnTo>
                <a:close/>
              </a:path>
              <a:path w="1144270" h="6961505">
                <a:moveTo>
                  <a:pt x="207010" y="1935004"/>
                </a:moveTo>
                <a:lnTo>
                  <a:pt x="207010" y="1956821"/>
                </a:lnTo>
                <a:lnTo>
                  <a:pt x="0" y="1956821"/>
                </a:lnTo>
                <a:lnTo>
                  <a:pt x="0" y="1935004"/>
                </a:lnTo>
                <a:lnTo>
                  <a:pt x="207010" y="1935004"/>
                </a:lnTo>
                <a:close/>
              </a:path>
              <a:path w="1144270" h="6961505">
                <a:moveTo>
                  <a:pt x="207010" y="1451253"/>
                </a:moveTo>
                <a:lnTo>
                  <a:pt x="207010" y="1473022"/>
                </a:lnTo>
                <a:lnTo>
                  <a:pt x="0" y="1473022"/>
                </a:lnTo>
                <a:lnTo>
                  <a:pt x="0" y="1451253"/>
                </a:lnTo>
                <a:lnTo>
                  <a:pt x="207010" y="1451253"/>
                </a:lnTo>
                <a:close/>
              </a:path>
              <a:path w="1144270" h="6961505">
                <a:moveTo>
                  <a:pt x="207010" y="967526"/>
                </a:moveTo>
                <a:lnTo>
                  <a:pt x="207010" y="989271"/>
                </a:lnTo>
                <a:lnTo>
                  <a:pt x="0" y="989271"/>
                </a:lnTo>
                <a:lnTo>
                  <a:pt x="0" y="967526"/>
                </a:lnTo>
                <a:lnTo>
                  <a:pt x="207010" y="967526"/>
                </a:lnTo>
                <a:close/>
              </a:path>
              <a:path w="1144270" h="6961505">
                <a:moveTo>
                  <a:pt x="44450" y="483775"/>
                </a:moveTo>
                <a:lnTo>
                  <a:pt x="43180" y="491079"/>
                </a:lnTo>
                <a:lnTo>
                  <a:pt x="43180" y="498336"/>
                </a:lnTo>
                <a:lnTo>
                  <a:pt x="41910" y="505544"/>
                </a:lnTo>
                <a:lnTo>
                  <a:pt x="0" y="505544"/>
                </a:lnTo>
                <a:lnTo>
                  <a:pt x="0" y="483775"/>
                </a:lnTo>
                <a:lnTo>
                  <a:pt x="44450" y="483775"/>
                </a:lnTo>
                <a:close/>
              </a:path>
              <a:path w="1144270" h="6961505">
                <a:moveTo>
                  <a:pt x="207010" y="483775"/>
                </a:moveTo>
                <a:lnTo>
                  <a:pt x="207010" y="505544"/>
                </a:lnTo>
                <a:lnTo>
                  <a:pt x="41910" y="505544"/>
                </a:lnTo>
                <a:lnTo>
                  <a:pt x="43180" y="498336"/>
                </a:lnTo>
                <a:lnTo>
                  <a:pt x="43180" y="491079"/>
                </a:lnTo>
                <a:lnTo>
                  <a:pt x="44450" y="483775"/>
                </a:lnTo>
                <a:lnTo>
                  <a:pt x="207010" y="483775"/>
                </a:lnTo>
                <a:close/>
              </a:path>
              <a:path w="1144270" h="6961505">
                <a:moveTo>
                  <a:pt x="227330" y="6150432"/>
                </a:moveTo>
                <a:lnTo>
                  <a:pt x="227330" y="6160699"/>
                </a:lnTo>
                <a:lnTo>
                  <a:pt x="226060" y="6170777"/>
                </a:lnTo>
                <a:lnTo>
                  <a:pt x="220980" y="6183760"/>
                </a:lnTo>
                <a:lnTo>
                  <a:pt x="212090" y="6209798"/>
                </a:lnTo>
                <a:lnTo>
                  <a:pt x="207010" y="6222780"/>
                </a:lnTo>
                <a:lnTo>
                  <a:pt x="207010" y="70361"/>
                </a:lnTo>
                <a:lnTo>
                  <a:pt x="214630" y="71861"/>
                </a:lnTo>
                <a:lnTo>
                  <a:pt x="220980" y="72901"/>
                </a:lnTo>
                <a:lnTo>
                  <a:pt x="226060" y="73320"/>
                </a:lnTo>
                <a:lnTo>
                  <a:pt x="226060" y="6140325"/>
                </a:lnTo>
                <a:lnTo>
                  <a:pt x="227330" y="6150432"/>
                </a:lnTo>
                <a:close/>
              </a:path>
              <a:path w="1144270" h="6961505">
                <a:moveTo>
                  <a:pt x="228600" y="73530"/>
                </a:moveTo>
                <a:lnTo>
                  <a:pt x="228600" y="6130723"/>
                </a:lnTo>
                <a:lnTo>
                  <a:pt x="226060" y="6140325"/>
                </a:lnTo>
                <a:lnTo>
                  <a:pt x="226060" y="73320"/>
                </a:lnTo>
                <a:lnTo>
                  <a:pt x="228600" y="73530"/>
                </a:lnTo>
                <a:close/>
              </a:path>
              <a:path w="1144270" h="6961505">
                <a:moveTo>
                  <a:pt x="335280" y="5851018"/>
                </a:moveTo>
                <a:lnTo>
                  <a:pt x="331470" y="5857045"/>
                </a:lnTo>
                <a:lnTo>
                  <a:pt x="327660" y="5862682"/>
                </a:lnTo>
                <a:lnTo>
                  <a:pt x="322580" y="5867929"/>
                </a:lnTo>
                <a:lnTo>
                  <a:pt x="317500" y="5872787"/>
                </a:lnTo>
                <a:lnTo>
                  <a:pt x="228600" y="5872787"/>
                </a:lnTo>
                <a:lnTo>
                  <a:pt x="228600" y="5851018"/>
                </a:lnTo>
                <a:lnTo>
                  <a:pt x="335280" y="5851018"/>
                </a:lnTo>
                <a:close/>
              </a:path>
              <a:path w="1144270" h="6961505">
                <a:moveTo>
                  <a:pt x="389890" y="5367267"/>
                </a:moveTo>
                <a:lnTo>
                  <a:pt x="386080" y="5374087"/>
                </a:lnTo>
                <a:lnTo>
                  <a:pt x="383540" y="5381344"/>
                </a:lnTo>
                <a:lnTo>
                  <a:pt x="382270" y="5389035"/>
                </a:lnTo>
                <a:lnTo>
                  <a:pt x="228600" y="5389035"/>
                </a:lnTo>
                <a:lnTo>
                  <a:pt x="228600" y="5367267"/>
                </a:lnTo>
                <a:lnTo>
                  <a:pt x="389890" y="5367267"/>
                </a:lnTo>
                <a:close/>
              </a:path>
              <a:path w="1144270" h="6961505">
                <a:moveTo>
                  <a:pt x="610870" y="4902817"/>
                </a:moveTo>
                <a:lnTo>
                  <a:pt x="610870" y="4905284"/>
                </a:lnTo>
                <a:lnTo>
                  <a:pt x="228600" y="4905284"/>
                </a:lnTo>
                <a:lnTo>
                  <a:pt x="228600" y="4883515"/>
                </a:lnTo>
                <a:lnTo>
                  <a:pt x="608330" y="4883515"/>
                </a:lnTo>
                <a:lnTo>
                  <a:pt x="608330" y="4898028"/>
                </a:lnTo>
                <a:lnTo>
                  <a:pt x="610870" y="4902817"/>
                </a:lnTo>
                <a:close/>
              </a:path>
              <a:path w="1144270" h="6961505">
                <a:moveTo>
                  <a:pt x="692150" y="4399716"/>
                </a:moveTo>
                <a:lnTo>
                  <a:pt x="692150" y="4421533"/>
                </a:lnTo>
                <a:lnTo>
                  <a:pt x="228600" y="4421533"/>
                </a:lnTo>
                <a:lnTo>
                  <a:pt x="228600" y="4399716"/>
                </a:lnTo>
                <a:lnTo>
                  <a:pt x="692150" y="4399716"/>
                </a:lnTo>
                <a:close/>
              </a:path>
              <a:path w="1144270" h="6961505">
                <a:moveTo>
                  <a:pt x="692150" y="3915989"/>
                </a:moveTo>
                <a:lnTo>
                  <a:pt x="692150" y="3937734"/>
                </a:lnTo>
                <a:lnTo>
                  <a:pt x="228600" y="3937734"/>
                </a:lnTo>
                <a:lnTo>
                  <a:pt x="228600" y="3915989"/>
                </a:lnTo>
                <a:lnTo>
                  <a:pt x="692150" y="3915989"/>
                </a:lnTo>
                <a:close/>
              </a:path>
              <a:path w="1144270" h="6961505">
                <a:moveTo>
                  <a:pt x="692150" y="3432238"/>
                </a:moveTo>
                <a:lnTo>
                  <a:pt x="692150" y="3454007"/>
                </a:lnTo>
                <a:lnTo>
                  <a:pt x="228600" y="3454007"/>
                </a:lnTo>
                <a:lnTo>
                  <a:pt x="228600" y="3432238"/>
                </a:lnTo>
                <a:lnTo>
                  <a:pt x="692150" y="3432238"/>
                </a:lnTo>
                <a:close/>
              </a:path>
              <a:path w="1144270" h="6961505">
                <a:moveTo>
                  <a:pt x="692150" y="2902555"/>
                </a:moveTo>
                <a:lnTo>
                  <a:pt x="692150" y="2924299"/>
                </a:lnTo>
                <a:lnTo>
                  <a:pt x="228600" y="2924299"/>
                </a:lnTo>
                <a:lnTo>
                  <a:pt x="228600" y="2902555"/>
                </a:lnTo>
                <a:lnTo>
                  <a:pt x="692150" y="2902555"/>
                </a:lnTo>
                <a:close/>
              </a:path>
              <a:path w="1144270" h="6961505">
                <a:moveTo>
                  <a:pt x="692150" y="2418803"/>
                </a:moveTo>
                <a:lnTo>
                  <a:pt x="692150" y="2440572"/>
                </a:lnTo>
                <a:lnTo>
                  <a:pt x="228600" y="2440572"/>
                </a:lnTo>
                <a:lnTo>
                  <a:pt x="228600" y="2418803"/>
                </a:lnTo>
                <a:lnTo>
                  <a:pt x="692150" y="2418803"/>
                </a:lnTo>
                <a:close/>
              </a:path>
              <a:path w="1144270" h="6961505">
                <a:moveTo>
                  <a:pt x="692150" y="1935004"/>
                </a:moveTo>
                <a:lnTo>
                  <a:pt x="692150" y="1956821"/>
                </a:lnTo>
                <a:lnTo>
                  <a:pt x="228600" y="1956821"/>
                </a:lnTo>
                <a:lnTo>
                  <a:pt x="228600" y="1935004"/>
                </a:lnTo>
                <a:lnTo>
                  <a:pt x="692150" y="1935004"/>
                </a:lnTo>
                <a:close/>
              </a:path>
              <a:path w="1144270" h="6961505">
                <a:moveTo>
                  <a:pt x="692150" y="1451277"/>
                </a:moveTo>
                <a:lnTo>
                  <a:pt x="692150" y="1473022"/>
                </a:lnTo>
                <a:lnTo>
                  <a:pt x="228600" y="1473022"/>
                </a:lnTo>
                <a:lnTo>
                  <a:pt x="228600" y="1451277"/>
                </a:lnTo>
                <a:lnTo>
                  <a:pt x="692150" y="1451277"/>
                </a:lnTo>
                <a:close/>
              </a:path>
              <a:path w="1144270" h="6961505">
                <a:moveTo>
                  <a:pt x="621030" y="967526"/>
                </a:moveTo>
                <a:lnTo>
                  <a:pt x="619760" y="974831"/>
                </a:lnTo>
                <a:lnTo>
                  <a:pt x="619760" y="982087"/>
                </a:lnTo>
                <a:lnTo>
                  <a:pt x="618490" y="989295"/>
                </a:lnTo>
                <a:lnTo>
                  <a:pt x="228600" y="989295"/>
                </a:lnTo>
                <a:lnTo>
                  <a:pt x="228600" y="967526"/>
                </a:lnTo>
                <a:lnTo>
                  <a:pt x="621030" y="967526"/>
                </a:lnTo>
                <a:close/>
              </a:path>
              <a:path w="1144270" h="6961505">
                <a:moveTo>
                  <a:pt x="443230" y="483751"/>
                </a:moveTo>
                <a:lnTo>
                  <a:pt x="443230" y="487596"/>
                </a:lnTo>
                <a:lnTo>
                  <a:pt x="441960" y="489556"/>
                </a:lnTo>
                <a:lnTo>
                  <a:pt x="441960" y="505544"/>
                </a:lnTo>
                <a:lnTo>
                  <a:pt x="228600" y="505544"/>
                </a:lnTo>
                <a:lnTo>
                  <a:pt x="228600" y="483751"/>
                </a:lnTo>
                <a:lnTo>
                  <a:pt x="443230" y="483751"/>
                </a:lnTo>
                <a:close/>
              </a:path>
              <a:path w="1144270" h="6961505">
                <a:moveTo>
                  <a:pt x="613410" y="4883515"/>
                </a:moveTo>
                <a:lnTo>
                  <a:pt x="612140" y="4888546"/>
                </a:lnTo>
                <a:lnTo>
                  <a:pt x="610870" y="4893384"/>
                </a:lnTo>
                <a:lnTo>
                  <a:pt x="608330" y="4898028"/>
                </a:lnTo>
                <a:lnTo>
                  <a:pt x="608330" y="4883515"/>
                </a:lnTo>
                <a:lnTo>
                  <a:pt x="613410" y="4883515"/>
                </a:lnTo>
                <a:close/>
              </a:path>
              <a:path w="1144270" h="6961505">
                <a:moveTo>
                  <a:pt x="699770" y="1298636"/>
                </a:moveTo>
                <a:lnTo>
                  <a:pt x="699770" y="2684528"/>
                </a:lnTo>
                <a:lnTo>
                  <a:pt x="698500" y="2688519"/>
                </a:lnTo>
                <a:lnTo>
                  <a:pt x="698500" y="4593990"/>
                </a:lnTo>
                <a:lnTo>
                  <a:pt x="694690" y="4596796"/>
                </a:lnTo>
                <a:lnTo>
                  <a:pt x="692150" y="4600110"/>
                </a:lnTo>
                <a:lnTo>
                  <a:pt x="692150" y="1289777"/>
                </a:lnTo>
                <a:lnTo>
                  <a:pt x="697230" y="1295795"/>
                </a:lnTo>
                <a:lnTo>
                  <a:pt x="699770" y="1298636"/>
                </a:lnTo>
                <a:close/>
              </a:path>
              <a:path w="1144270" h="6961505">
                <a:moveTo>
                  <a:pt x="704850" y="811629"/>
                </a:moveTo>
                <a:lnTo>
                  <a:pt x="703580" y="820635"/>
                </a:lnTo>
                <a:lnTo>
                  <a:pt x="701040" y="829771"/>
                </a:lnTo>
                <a:lnTo>
                  <a:pt x="699770" y="839196"/>
                </a:lnTo>
                <a:lnTo>
                  <a:pt x="697230" y="847836"/>
                </a:lnTo>
                <a:lnTo>
                  <a:pt x="692150" y="854618"/>
                </a:lnTo>
                <a:lnTo>
                  <a:pt x="692150" y="797415"/>
                </a:lnTo>
                <a:lnTo>
                  <a:pt x="698500" y="800257"/>
                </a:lnTo>
                <a:lnTo>
                  <a:pt x="702310" y="804916"/>
                </a:lnTo>
                <a:lnTo>
                  <a:pt x="704850" y="811629"/>
                </a:lnTo>
                <a:close/>
              </a:path>
              <a:path w="1144270" h="6961505">
                <a:moveTo>
                  <a:pt x="713740" y="1417729"/>
                </a:moveTo>
                <a:lnTo>
                  <a:pt x="713740" y="4545906"/>
                </a:lnTo>
                <a:lnTo>
                  <a:pt x="708660" y="4555276"/>
                </a:lnTo>
                <a:lnTo>
                  <a:pt x="703580" y="4565029"/>
                </a:lnTo>
                <a:lnTo>
                  <a:pt x="698500" y="4585694"/>
                </a:lnTo>
                <a:lnTo>
                  <a:pt x="698500" y="2688978"/>
                </a:lnTo>
                <a:lnTo>
                  <a:pt x="699770" y="2691808"/>
                </a:lnTo>
                <a:lnTo>
                  <a:pt x="704850" y="2691808"/>
                </a:lnTo>
                <a:lnTo>
                  <a:pt x="704850" y="3566237"/>
                </a:lnTo>
                <a:lnTo>
                  <a:pt x="706120" y="3563601"/>
                </a:lnTo>
                <a:lnTo>
                  <a:pt x="706120" y="1305488"/>
                </a:lnTo>
                <a:lnTo>
                  <a:pt x="707390" y="1306824"/>
                </a:lnTo>
                <a:lnTo>
                  <a:pt x="707390" y="1418309"/>
                </a:lnTo>
                <a:lnTo>
                  <a:pt x="709930" y="1417826"/>
                </a:lnTo>
                <a:lnTo>
                  <a:pt x="711200" y="1417632"/>
                </a:lnTo>
                <a:lnTo>
                  <a:pt x="713740" y="1417729"/>
                </a:lnTo>
                <a:close/>
              </a:path>
              <a:path w="1144270" h="6961505">
                <a:moveTo>
                  <a:pt x="698586" y="2688678"/>
                </a:moveTo>
                <a:lnTo>
                  <a:pt x="698500" y="2688978"/>
                </a:lnTo>
                <a:lnTo>
                  <a:pt x="698500" y="2688519"/>
                </a:lnTo>
                <a:lnTo>
                  <a:pt x="698586" y="2688678"/>
                </a:lnTo>
                <a:close/>
              </a:path>
              <a:path w="1144270" h="6961505">
                <a:moveTo>
                  <a:pt x="699770" y="2684528"/>
                </a:moveTo>
                <a:lnTo>
                  <a:pt x="698586" y="2688678"/>
                </a:lnTo>
                <a:lnTo>
                  <a:pt x="698500" y="2688519"/>
                </a:lnTo>
                <a:lnTo>
                  <a:pt x="699770" y="2684528"/>
                </a:lnTo>
                <a:close/>
              </a:path>
              <a:path w="1144270" h="6961505">
                <a:moveTo>
                  <a:pt x="706120" y="1305488"/>
                </a:moveTo>
                <a:lnTo>
                  <a:pt x="706120" y="3563601"/>
                </a:lnTo>
                <a:lnTo>
                  <a:pt x="704850" y="3566237"/>
                </a:lnTo>
                <a:lnTo>
                  <a:pt x="704850" y="2688398"/>
                </a:lnTo>
                <a:lnTo>
                  <a:pt x="699770" y="2690865"/>
                </a:lnTo>
                <a:lnTo>
                  <a:pt x="698586" y="2688678"/>
                </a:lnTo>
                <a:lnTo>
                  <a:pt x="699770" y="2684552"/>
                </a:lnTo>
                <a:lnTo>
                  <a:pt x="699770" y="1298636"/>
                </a:lnTo>
                <a:lnTo>
                  <a:pt x="702310" y="1301477"/>
                </a:lnTo>
                <a:lnTo>
                  <a:pt x="706120" y="1305488"/>
                </a:lnTo>
                <a:close/>
              </a:path>
              <a:path w="1144270" h="6961505">
                <a:moveTo>
                  <a:pt x="713740" y="1311836"/>
                </a:moveTo>
                <a:lnTo>
                  <a:pt x="713740" y="1404789"/>
                </a:lnTo>
                <a:lnTo>
                  <a:pt x="712470" y="1409771"/>
                </a:lnTo>
                <a:lnTo>
                  <a:pt x="709930" y="1414270"/>
                </a:lnTo>
                <a:lnTo>
                  <a:pt x="707390" y="1418309"/>
                </a:lnTo>
                <a:lnTo>
                  <a:pt x="707390" y="1306824"/>
                </a:lnTo>
                <a:lnTo>
                  <a:pt x="713740" y="1311836"/>
                </a:lnTo>
                <a:close/>
              </a:path>
              <a:path w="1144270" h="6961505">
                <a:moveTo>
                  <a:pt x="736600" y="4399764"/>
                </a:moveTo>
                <a:lnTo>
                  <a:pt x="734060" y="4410238"/>
                </a:lnTo>
                <a:lnTo>
                  <a:pt x="734060" y="4421533"/>
                </a:lnTo>
                <a:lnTo>
                  <a:pt x="713740" y="4421533"/>
                </a:lnTo>
                <a:lnTo>
                  <a:pt x="713740" y="4399764"/>
                </a:lnTo>
                <a:lnTo>
                  <a:pt x="736600" y="4399764"/>
                </a:lnTo>
                <a:close/>
              </a:path>
              <a:path w="1144270" h="6961505">
                <a:moveTo>
                  <a:pt x="891540" y="3916013"/>
                </a:moveTo>
                <a:lnTo>
                  <a:pt x="891540" y="3930526"/>
                </a:lnTo>
                <a:lnTo>
                  <a:pt x="890270" y="3937782"/>
                </a:lnTo>
                <a:lnTo>
                  <a:pt x="713740" y="3937782"/>
                </a:lnTo>
                <a:lnTo>
                  <a:pt x="713740" y="3916013"/>
                </a:lnTo>
                <a:lnTo>
                  <a:pt x="891540" y="3916013"/>
                </a:lnTo>
                <a:close/>
              </a:path>
              <a:path w="1144270" h="6961505">
                <a:moveTo>
                  <a:pt x="1016000" y="3432262"/>
                </a:moveTo>
                <a:lnTo>
                  <a:pt x="1014730" y="3434657"/>
                </a:lnTo>
                <a:lnTo>
                  <a:pt x="1012190" y="3436519"/>
                </a:lnTo>
                <a:lnTo>
                  <a:pt x="1009650" y="3437849"/>
                </a:lnTo>
                <a:lnTo>
                  <a:pt x="1008380" y="3441042"/>
                </a:lnTo>
                <a:lnTo>
                  <a:pt x="1004570" y="3444453"/>
                </a:lnTo>
                <a:lnTo>
                  <a:pt x="1004570" y="3454031"/>
                </a:lnTo>
                <a:lnTo>
                  <a:pt x="713740" y="3454031"/>
                </a:lnTo>
                <a:lnTo>
                  <a:pt x="713740" y="3432262"/>
                </a:lnTo>
                <a:lnTo>
                  <a:pt x="1016000" y="3432262"/>
                </a:lnTo>
                <a:close/>
              </a:path>
              <a:path w="1144270" h="6961505">
                <a:moveTo>
                  <a:pt x="929640" y="2924323"/>
                </a:moveTo>
                <a:lnTo>
                  <a:pt x="713740" y="2924323"/>
                </a:lnTo>
                <a:lnTo>
                  <a:pt x="713740" y="2902530"/>
                </a:lnTo>
                <a:lnTo>
                  <a:pt x="927100" y="2902530"/>
                </a:lnTo>
                <a:lnTo>
                  <a:pt x="928370" y="2908843"/>
                </a:lnTo>
                <a:lnTo>
                  <a:pt x="928370" y="2921397"/>
                </a:lnTo>
                <a:lnTo>
                  <a:pt x="929640" y="2924323"/>
                </a:lnTo>
                <a:close/>
              </a:path>
              <a:path w="1144270" h="6961505">
                <a:moveTo>
                  <a:pt x="1098550" y="2418779"/>
                </a:moveTo>
                <a:lnTo>
                  <a:pt x="1094740" y="2425770"/>
                </a:lnTo>
                <a:lnTo>
                  <a:pt x="1089660" y="2433026"/>
                </a:lnTo>
                <a:lnTo>
                  <a:pt x="1085850" y="2440548"/>
                </a:lnTo>
                <a:lnTo>
                  <a:pt x="713740" y="2440548"/>
                </a:lnTo>
                <a:lnTo>
                  <a:pt x="713740" y="2418779"/>
                </a:lnTo>
                <a:lnTo>
                  <a:pt x="1098550" y="2418779"/>
                </a:lnTo>
                <a:close/>
              </a:path>
              <a:path w="1144270" h="6961505">
                <a:moveTo>
                  <a:pt x="1143000" y="1934956"/>
                </a:moveTo>
                <a:lnTo>
                  <a:pt x="1143000" y="1956797"/>
                </a:lnTo>
                <a:lnTo>
                  <a:pt x="713740" y="1956797"/>
                </a:lnTo>
                <a:lnTo>
                  <a:pt x="713740" y="1934956"/>
                </a:lnTo>
                <a:lnTo>
                  <a:pt x="1143000" y="1934956"/>
                </a:lnTo>
                <a:close/>
              </a:path>
              <a:path w="1144270" h="6961505">
                <a:moveTo>
                  <a:pt x="728980" y="1472973"/>
                </a:moveTo>
                <a:lnTo>
                  <a:pt x="713740" y="1472973"/>
                </a:lnTo>
                <a:lnTo>
                  <a:pt x="713740" y="1451180"/>
                </a:lnTo>
                <a:lnTo>
                  <a:pt x="727710" y="1451180"/>
                </a:lnTo>
                <a:lnTo>
                  <a:pt x="727710" y="1470434"/>
                </a:lnTo>
                <a:lnTo>
                  <a:pt x="728980" y="1472973"/>
                </a:lnTo>
                <a:close/>
              </a:path>
              <a:path w="1144270" h="6961505">
                <a:moveTo>
                  <a:pt x="734060" y="1458316"/>
                </a:moveTo>
                <a:lnTo>
                  <a:pt x="734060" y="1459114"/>
                </a:lnTo>
                <a:lnTo>
                  <a:pt x="731520" y="1460759"/>
                </a:lnTo>
                <a:lnTo>
                  <a:pt x="730250" y="1462839"/>
                </a:lnTo>
                <a:lnTo>
                  <a:pt x="727710" y="1467894"/>
                </a:lnTo>
                <a:lnTo>
                  <a:pt x="727710" y="1451180"/>
                </a:lnTo>
                <a:lnTo>
                  <a:pt x="730250" y="1451180"/>
                </a:lnTo>
                <a:lnTo>
                  <a:pt x="732790" y="1454615"/>
                </a:lnTo>
                <a:lnTo>
                  <a:pt x="734060" y="1458316"/>
                </a:lnTo>
                <a:close/>
              </a:path>
              <a:path w="1144270" h="6961505">
                <a:moveTo>
                  <a:pt x="1144270" y="1941897"/>
                </a:moveTo>
                <a:lnTo>
                  <a:pt x="1143000" y="1948767"/>
                </a:lnTo>
                <a:lnTo>
                  <a:pt x="1143000" y="1935004"/>
                </a:lnTo>
                <a:lnTo>
                  <a:pt x="1144270" y="1941897"/>
                </a:lnTo>
                <a:close/>
              </a:path>
              <a:path w="1144270" h="6961505">
                <a:moveTo>
                  <a:pt x="177870" y="6334769"/>
                </a:moveTo>
                <a:lnTo>
                  <a:pt x="175116" y="6341420"/>
                </a:lnTo>
                <a:lnTo>
                  <a:pt x="173121" y="6348314"/>
                </a:lnTo>
                <a:lnTo>
                  <a:pt x="171882" y="6355401"/>
                </a:lnTo>
                <a:lnTo>
                  <a:pt x="171882" y="6355788"/>
                </a:lnTo>
                <a:lnTo>
                  <a:pt x="171616" y="6356151"/>
                </a:lnTo>
                <a:lnTo>
                  <a:pt x="171543" y="6356538"/>
                </a:lnTo>
                <a:lnTo>
                  <a:pt x="0" y="6356538"/>
                </a:lnTo>
                <a:lnTo>
                  <a:pt x="0" y="6334769"/>
                </a:lnTo>
                <a:lnTo>
                  <a:pt x="177870" y="6334769"/>
                </a:lnTo>
                <a:close/>
              </a:path>
              <a:path w="1144270" h="6961505">
                <a:moveTo>
                  <a:pt x="167470" y="6840289"/>
                </a:moveTo>
                <a:lnTo>
                  <a:pt x="0" y="6840289"/>
                </a:lnTo>
                <a:lnTo>
                  <a:pt x="0" y="6818520"/>
                </a:lnTo>
                <a:lnTo>
                  <a:pt x="164641" y="6818520"/>
                </a:lnTo>
                <a:lnTo>
                  <a:pt x="164641" y="6825897"/>
                </a:lnTo>
                <a:lnTo>
                  <a:pt x="165044" y="6833153"/>
                </a:lnTo>
                <a:lnTo>
                  <a:pt x="167470" y="6840289"/>
                </a:lnTo>
                <a:close/>
              </a:path>
              <a:path w="1144270" h="6961505">
                <a:moveTo>
                  <a:pt x="166258" y="6818520"/>
                </a:moveTo>
                <a:lnTo>
                  <a:pt x="164641" y="6825897"/>
                </a:lnTo>
                <a:lnTo>
                  <a:pt x="164641" y="6818520"/>
                </a:lnTo>
                <a:lnTo>
                  <a:pt x="166258" y="6818520"/>
                </a:lnTo>
                <a:close/>
              </a:path>
              <a:path w="1144270" h="6961505">
                <a:moveTo>
                  <a:pt x="145846" y="21792"/>
                </a:moveTo>
                <a:lnTo>
                  <a:pt x="0" y="21792"/>
                </a:lnTo>
                <a:lnTo>
                  <a:pt x="0" y="0"/>
                </a:lnTo>
                <a:lnTo>
                  <a:pt x="124925" y="0"/>
                </a:lnTo>
                <a:lnTo>
                  <a:pt x="125459" y="314"/>
                </a:lnTo>
                <a:lnTo>
                  <a:pt x="125919" y="701"/>
                </a:lnTo>
                <a:lnTo>
                  <a:pt x="126453" y="991"/>
                </a:lnTo>
                <a:lnTo>
                  <a:pt x="132169" y="5381"/>
                </a:lnTo>
                <a:lnTo>
                  <a:pt x="137307" y="10312"/>
                </a:lnTo>
                <a:lnTo>
                  <a:pt x="141866" y="15784"/>
                </a:lnTo>
                <a:lnTo>
                  <a:pt x="145846" y="2179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6504" y="0"/>
            <a:ext cx="10997565" cy="1485900"/>
          </a:xfrm>
          <a:custGeom>
            <a:avLst/>
            <a:gdLst/>
            <a:ahLst/>
            <a:cxnLst/>
            <a:rect l="l" t="t" r="r" b="b"/>
            <a:pathLst>
              <a:path w="10997565" h="1485900">
                <a:moveTo>
                  <a:pt x="456419" y="63500"/>
                </a:moveTo>
                <a:lnTo>
                  <a:pt x="434650" y="63500"/>
                </a:lnTo>
                <a:lnTo>
                  <a:pt x="434650" y="0"/>
                </a:lnTo>
                <a:lnTo>
                  <a:pt x="456419" y="0"/>
                </a:lnTo>
                <a:lnTo>
                  <a:pt x="456419" y="63500"/>
                </a:lnTo>
                <a:close/>
              </a:path>
              <a:path w="10997565" h="1485900">
                <a:moveTo>
                  <a:pt x="940170" y="63500"/>
                </a:moveTo>
                <a:lnTo>
                  <a:pt x="918401" y="63500"/>
                </a:lnTo>
                <a:lnTo>
                  <a:pt x="918401" y="0"/>
                </a:lnTo>
                <a:lnTo>
                  <a:pt x="940170" y="0"/>
                </a:lnTo>
                <a:lnTo>
                  <a:pt x="940170" y="63500"/>
                </a:lnTo>
                <a:close/>
              </a:path>
              <a:path w="10997565" h="1485900">
                <a:moveTo>
                  <a:pt x="1423921" y="63500"/>
                </a:moveTo>
                <a:lnTo>
                  <a:pt x="1402152" y="63500"/>
                </a:lnTo>
                <a:lnTo>
                  <a:pt x="1402152" y="0"/>
                </a:lnTo>
                <a:lnTo>
                  <a:pt x="1423921" y="0"/>
                </a:lnTo>
                <a:lnTo>
                  <a:pt x="1423921" y="63500"/>
                </a:lnTo>
                <a:close/>
              </a:path>
              <a:path w="10997565" h="1485900">
                <a:moveTo>
                  <a:pt x="1907672" y="63500"/>
                </a:moveTo>
                <a:lnTo>
                  <a:pt x="1885903" y="63500"/>
                </a:lnTo>
                <a:lnTo>
                  <a:pt x="1885903" y="0"/>
                </a:lnTo>
                <a:lnTo>
                  <a:pt x="1907672" y="0"/>
                </a:lnTo>
                <a:lnTo>
                  <a:pt x="1907672" y="63500"/>
                </a:lnTo>
                <a:close/>
              </a:path>
              <a:path w="10997565" h="1485900">
                <a:moveTo>
                  <a:pt x="2391423" y="63500"/>
                </a:moveTo>
                <a:lnTo>
                  <a:pt x="2369654" y="63500"/>
                </a:lnTo>
                <a:lnTo>
                  <a:pt x="2369654" y="0"/>
                </a:lnTo>
                <a:lnTo>
                  <a:pt x="2391423" y="0"/>
                </a:lnTo>
                <a:lnTo>
                  <a:pt x="2391423" y="63500"/>
                </a:lnTo>
                <a:close/>
              </a:path>
              <a:path w="10997565" h="1485900">
                <a:moveTo>
                  <a:pt x="2875174" y="63500"/>
                </a:moveTo>
                <a:lnTo>
                  <a:pt x="2853406" y="63500"/>
                </a:lnTo>
                <a:lnTo>
                  <a:pt x="2853406" y="0"/>
                </a:lnTo>
                <a:lnTo>
                  <a:pt x="2875174" y="0"/>
                </a:lnTo>
                <a:lnTo>
                  <a:pt x="2875174" y="63500"/>
                </a:lnTo>
                <a:close/>
              </a:path>
              <a:path w="10997565" h="1485900">
                <a:moveTo>
                  <a:pt x="3358925" y="63500"/>
                </a:moveTo>
                <a:lnTo>
                  <a:pt x="3337157" y="63500"/>
                </a:lnTo>
                <a:lnTo>
                  <a:pt x="3337157" y="0"/>
                </a:lnTo>
                <a:lnTo>
                  <a:pt x="3358925" y="0"/>
                </a:lnTo>
                <a:lnTo>
                  <a:pt x="3358925" y="63500"/>
                </a:lnTo>
                <a:close/>
              </a:path>
              <a:path w="10997565" h="1485900">
                <a:moveTo>
                  <a:pt x="3888633" y="63500"/>
                </a:moveTo>
                <a:lnTo>
                  <a:pt x="3866864" y="63500"/>
                </a:lnTo>
                <a:lnTo>
                  <a:pt x="3866864" y="0"/>
                </a:lnTo>
                <a:lnTo>
                  <a:pt x="3888633" y="0"/>
                </a:lnTo>
                <a:lnTo>
                  <a:pt x="3888633" y="63500"/>
                </a:lnTo>
                <a:close/>
              </a:path>
              <a:path w="10997565" h="1485900">
                <a:moveTo>
                  <a:pt x="4372384" y="63500"/>
                </a:moveTo>
                <a:lnTo>
                  <a:pt x="4350615" y="63500"/>
                </a:lnTo>
                <a:lnTo>
                  <a:pt x="4350615" y="0"/>
                </a:lnTo>
                <a:lnTo>
                  <a:pt x="4372384" y="0"/>
                </a:lnTo>
                <a:lnTo>
                  <a:pt x="4372384" y="63500"/>
                </a:lnTo>
                <a:close/>
              </a:path>
              <a:path w="10997565" h="1485900">
                <a:moveTo>
                  <a:pt x="4856135" y="63500"/>
                </a:moveTo>
                <a:lnTo>
                  <a:pt x="4834366" y="63500"/>
                </a:lnTo>
                <a:lnTo>
                  <a:pt x="4834366" y="0"/>
                </a:lnTo>
                <a:lnTo>
                  <a:pt x="4856135" y="0"/>
                </a:lnTo>
                <a:lnTo>
                  <a:pt x="4856135" y="63500"/>
                </a:lnTo>
                <a:close/>
              </a:path>
              <a:path w="10997565" h="1485900">
                <a:moveTo>
                  <a:pt x="5339886" y="63500"/>
                </a:moveTo>
                <a:lnTo>
                  <a:pt x="5318117" y="63500"/>
                </a:lnTo>
                <a:lnTo>
                  <a:pt x="5318117" y="0"/>
                </a:lnTo>
                <a:lnTo>
                  <a:pt x="5339886" y="0"/>
                </a:lnTo>
                <a:lnTo>
                  <a:pt x="5339886" y="63500"/>
                </a:lnTo>
                <a:close/>
              </a:path>
              <a:path w="10997565" h="1485900">
                <a:moveTo>
                  <a:pt x="5823637" y="63500"/>
                </a:moveTo>
                <a:lnTo>
                  <a:pt x="5801869" y="63500"/>
                </a:lnTo>
                <a:lnTo>
                  <a:pt x="5801869" y="0"/>
                </a:lnTo>
                <a:lnTo>
                  <a:pt x="5823637" y="0"/>
                </a:lnTo>
                <a:lnTo>
                  <a:pt x="5823637" y="63500"/>
                </a:lnTo>
                <a:close/>
              </a:path>
              <a:path w="10997565" h="1485900">
                <a:moveTo>
                  <a:pt x="6307389" y="63500"/>
                </a:moveTo>
                <a:lnTo>
                  <a:pt x="6285620" y="63500"/>
                </a:lnTo>
                <a:lnTo>
                  <a:pt x="6285620" y="0"/>
                </a:lnTo>
                <a:lnTo>
                  <a:pt x="6307389" y="0"/>
                </a:lnTo>
                <a:lnTo>
                  <a:pt x="6307389" y="63500"/>
                </a:lnTo>
                <a:close/>
              </a:path>
              <a:path w="10997565" h="1485900">
                <a:moveTo>
                  <a:pt x="6791140" y="63500"/>
                </a:moveTo>
                <a:lnTo>
                  <a:pt x="6769371" y="63500"/>
                </a:lnTo>
                <a:lnTo>
                  <a:pt x="6769371" y="0"/>
                </a:lnTo>
                <a:lnTo>
                  <a:pt x="6791140" y="0"/>
                </a:lnTo>
                <a:lnTo>
                  <a:pt x="6791140" y="63500"/>
                </a:lnTo>
                <a:close/>
              </a:path>
              <a:path w="10997565" h="1485900">
                <a:moveTo>
                  <a:pt x="7274891" y="63500"/>
                </a:moveTo>
                <a:lnTo>
                  <a:pt x="7253122" y="63500"/>
                </a:lnTo>
                <a:lnTo>
                  <a:pt x="7253122" y="0"/>
                </a:lnTo>
                <a:lnTo>
                  <a:pt x="7274891" y="0"/>
                </a:lnTo>
                <a:lnTo>
                  <a:pt x="7274891" y="63500"/>
                </a:lnTo>
                <a:close/>
              </a:path>
              <a:path w="10997565" h="1485900">
                <a:moveTo>
                  <a:pt x="7804598" y="63500"/>
                </a:moveTo>
                <a:lnTo>
                  <a:pt x="7782829" y="63500"/>
                </a:lnTo>
                <a:lnTo>
                  <a:pt x="7782829" y="0"/>
                </a:lnTo>
                <a:lnTo>
                  <a:pt x="7804598" y="0"/>
                </a:lnTo>
                <a:lnTo>
                  <a:pt x="7804598" y="63500"/>
                </a:lnTo>
                <a:close/>
              </a:path>
              <a:path w="10997565" h="1485900">
                <a:moveTo>
                  <a:pt x="8288349" y="63500"/>
                </a:moveTo>
                <a:lnTo>
                  <a:pt x="8266581" y="63500"/>
                </a:lnTo>
                <a:lnTo>
                  <a:pt x="8266581" y="0"/>
                </a:lnTo>
                <a:lnTo>
                  <a:pt x="8288349" y="0"/>
                </a:lnTo>
                <a:lnTo>
                  <a:pt x="8288349" y="63500"/>
                </a:lnTo>
                <a:close/>
              </a:path>
              <a:path w="10997565" h="1485900">
                <a:moveTo>
                  <a:pt x="8772101" y="63500"/>
                </a:moveTo>
                <a:lnTo>
                  <a:pt x="8750332" y="63500"/>
                </a:lnTo>
                <a:lnTo>
                  <a:pt x="8750332" y="0"/>
                </a:lnTo>
                <a:lnTo>
                  <a:pt x="8772101" y="0"/>
                </a:lnTo>
                <a:lnTo>
                  <a:pt x="8772101" y="63500"/>
                </a:lnTo>
                <a:close/>
              </a:path>
              <a:path w="10997565" h="1485900">
                <a:moveTo>
                  <a:pt x="9255852" y="63500"/>
                </a:moveTo>
                <a:lnTo>
                  <a:pt x="9234083" y="63500"/>
                </a:lnTo>
                <a:lnTo>
                  <a:pt x="9234083" y="0"/>
                </a:lnTo>
                <a:lnTo>
                  <a:pt x="9255852" y="0"/>
                </a:lnTo>
                <a:lnTo>
                  <a:pt x="9255852" y="63500"/>
                </a:lnTo>
                <a:close/>
              </a:path>
              <a:path w="10997565" h="1485900">
                <a:moveTo>
                  <a:pt x="9739603" y="63500"/>
                </a:moveTo>
                <a:lnTo>
                  <a:pt x="9717834" y="63500"/>
                </a:lnTo>
                <a:lnTo>
                  <a:pt x="9717834" y="0"/>
                </a:lnTo>
                <a:lnTo>
                  <a:pt x="9739603" y="0"/>
                </a:lnTo>
                <a:lnTo>
                  <a:pt x="9739603" y="63500"/>
                </a:lnTo>
                <a:close/>
              </a:path>
              <a:path w="10997565" h="1485900">
                <a:moveTo>
                  <a:pt x="10223354" y="63500"/>
                </a:moveTo>
                <a:lnTo>
                  <a:pt x="10201585" y="63500"/>
                </a:lnTo>
                <a:lnTo>
                  <a:pt x="10201585" y="0"/>
                </a:lnTo>
                <a:lnTo>
                  <a:pt x="10223354" y="0"/>
                </a:lnTo>
                <a:lnTo>
                  <a:pt x="10223354" y="63500"/>
                </a:lnTo>
                <a:close/>
              </a:path>
              <a:path w="10997565" h="1485900">
                <a:moveTo>
                  <a:pt x="10707105" y="63500"/>
                </a:moveTo>
                <a:lnTo>
                  <a:pt x="10685336" y="63500"/>
                </a:lnTo>
                <a:lnTo>
                  <a:pt x="10685336" y="0"/>
                </a:lnTo>
                <a:lnTo>
                  <a:pt x="10707105" y="0"/>
                </a:lnTo>
                <a:lnTo>
                  <a:pt x="10707105" y="63500"/>
                </a:lnTo>
                <a:close/>
              </a:path>
              <a:path w="10997565" h="1485900">
                <a:moveTo>
                  <a:pt x="10978925" y="88900"/>
                </a:moveTo>
                <a:lnTo>
                  <a:pt x="0" y="88900"/>
                </a:lnTo>
                <a:lnTo>
                  <a:pt x="0" y="63500"/>
                </a:lnTo>
                <a:lnTo>
                  <a:pt x="10997186" y="63500"/>
                </a:lnTo>
                <a:lnTo>
                  <a:pt x="10985963" y="76200"/>
                </a:lnTo>
                <a:lnTo>
                  <a:pt x="10981731" y="76200"/>
                </a:lnTo>
                <a:lnTo>
                  <a:pt x="10978925" y="88900"/>
                </a:lnTo>
                <a:close/>
              </a:path>
              <a:path w="10997565" h="1485900">
                <a:moveTo>
                  <a:pt x="456419" y="342900"/>
                </a:moveTo>
                <a:lnTo>
                  <a:pt x="454186" y="342900"/>
                </a:lnTo>
                <a:lnTo>
                  <a:pt x="453226" y="330200"/>
                </a:lnTo>
                <a:lnTo>
                  <a:pt x="449391" y="330200"/>
                </a:lnTo>
                <a:lnTo>
                  <a:pt x="445013" y="317500"/>
                </a:lnTo>
                <a:lnTo>
                  <a:pt x="440092" y="317500"/>
                </a:lnTo>
                <a:lnTo>
                  <a:pt x="434626" y="304800"/>
                </a:lnTo>
                <a:lnTo>
                  <a:pt x="434626" y="139700"/>
                </a:lnTo>
                <a:lnTo>
                  <a:pt x="439463" y="139700"/>
                </a:lnTo>
                <a:lnTo>
                  <a:pt x="444809" y="127000"/>
                </a:lnTo>
                <a:lnTo>
                  <a:pt x="434626" y="127000"/>
                </a:lnTo>
                <a:lnTo>
                  <a:pt x="434626" y="88900"/>
                </a:lnTo>
                <a:lnTo>
                  <a:pt x="456419" y="88900"/>
                </a:lnTo>
                <a:lnTo>
                  <a:pt x="456419" y="342900"/>
                </a:lnTo>
                <a:close/>
              </a:path>
              <a:path w="10997565" h="1485900">
                <a:moveTo>
                  <a:pt x="940218" y="546100"/>
                </a:moveTo>
                <a:lnTo>
                  <a:pt x="918401" y="546100"/>
                </a:lnTo>
                <a:lnTo>
                  <a:pt x="918401" y="88900"/>
                </a:lnTo>
                <a:lnTo>
                  <a:pt x="940218" y="88900"/>
                </a:lnTo>
                <a:lnTo>
                  <a:pt x="940218" y="546100"/>
                </a:lnTo>
                <a:close/>
              </a:path>
              <a:path w="10997565" h="1485900">
                <a:moveTo>
                  <a:pt x="1423969" y="546100"/>
                </a:moveTo>
                <a:lnTo>
                  <a:pt x="1402201" y="546100"/>
                </a:lnTo>
                <a:lnTo>
                  <a:pt x="1402201" y="88900"/>
                </a:lnTo>
                <a:lnTo>
                  <a:pt x="1423969" y="88900"/>
                </a:lnTo>
                <a:lnTo>
                  <a:pt x="1423969" y="546100"/>
                </a:lnTo>
                <a:close/>
              </a:path>
              <a:path w="10997565" h="1485900">
                <a:moveTo>
                  <a:pt x="1907720" y="546100"/>
                </a:moveTo>
                <a:lnTo>
                  <a:pt x="1885952" y="546100"/>
                </a:lnTo>
                <a:lnTo>
                  <a:pt x="1885952" y="88900"/>
                </a:lnTo>
                <a:lnTo>
                  <a:pt x="1907720" y="88900"/>
                </a:lnTo>
                <a:lnTo>
                  <a:pt x="1907720" y="546100"/>
                </a:lnTo>
                <a:close/>
              </a:path>
              <a:path w="10997565" h="1485900">
                <a:moveTo>
                  <a:pt x="2391472" y="546100"/>
                </a:moveTo>
                <a:lnTo>
                  <a:pt x="2369703" y="546100"/>
                </a:lnTo>
                <a:lnTo>
                  <a:pt x="2369703" y="88900"/>
                </a:lnTo>
                <a:lnTo>
                  <a:pt x="2391472" y="88900"/>
                </a:lnTo>
                <a:lnTo>
                  <a:pt x="2391472" y="546100"/>
                </a:lnTo>
                <a:close/>
              </a:path>
              <a:path w="10997565" h="1485900">
                <a:moveTo>
                  <a:pt x="2875223" y="546100"/>
                </a:moveTo>
                <a:lnTo>
                  <a:pt x="2853454" y="546100"/>
                </a:lnTo>
                <a:lnTo>
                  <a:pt x="2853454" y="88900"/>
                </a:lnTo>
                <a:lnTo>
                  <a:pt x="2875223" y="88900"/>
                </a:lnTo>
                <a:lnTo>
                  <a:pt x="2875223" y="546100"/>
                </a:lnTo>
                <a:close/>
              </a:path>
              <a:path w="10997565" h="1485900">
                <a:moveTo>
                  <a:pt x="3358925" y="546100"/>
                </a:moveTo>
                <a:lnTo>
                  <a:pt x="3337205" y="546100"/>
                </a:lnTo>
                <a:lnTo>
                  <a:pt x="3337205" y="88900"/>
                </a:lnTo>
                <a:lnTo>
                  <a:pt x="3358925" y="88900"/>
                </a:lnTo>
                <a:lnTo>
                  <a:pt x="3358925" y="546100"/>
                </a:lnTo>
                <a:close/>
              </a:path>
              <a:path w="10997565" h="1485900">
                <a:moveTo>
                  <a:pt x="3888633" y="508000"/>
                </a:moveTo>
                <a:lnTo>
                  <a:pt x="3866864" y="508000"/>
                </a:lnTo>
                <a:lnTo>
                  <a:pt x="3866864" y="88900"/>
                </a:lnTo>
                <a:lnTo>
                  <a:pt x="3888633" y="88900"/>
                </a:lnTo>
                <a:lnTo>
                  <a:pt x="3888633" y="508000"/>
                </a:lnTo>
                <a:close/>
              </a:path>
              <a:path w="10997565" h="1485900">
                <a:moveTo>
                  <a:pt x="4372384" y="520700"/>
                </a:moveTo>
                <a:lnTo>
                  <a:pt x="4365732" y="508000"/>
                </a:lnTo>
                <a:lnTo>
                  <a:pt x="4350615" y="508000"/>
                </a:lnTo>
                <a:lnTo>
                  <a:pt x="4350615" y="88900"/>
                </a:lnTo>
                <a:lnTo>
                  <a:pt x="4372384" y="88900"/>
                </a:lnTo>
                <a:lnTo>
                  <a:pt x="4372384" y="520700"/>
                </a:lnTo>
                <a:close/>
              </a:path>
              <a:path w="10997565" h="1485900">
                <a:moveTo>
                  <a:pt x="4856184" y="546100"/>
                </a:moveTo>
                <a:lnTo>
                  <a:pt x="4834366" y="546100"/>
                </a:lnTo>
                <a:lnTo>
                  <a:pt x="4834366" y="88900"/>
                </a:lnTo>
                <a:lnTo>
                  <a:pt x="4856184" y="88900"/>
                </a:lnTo>
                <a:lnTo>
                  <a:pt x="4856184" y="546100"/>
                </a:lnTo>
                <a:close/>
              </a:path>
              <a:path w="10997565" h="1485900">
                <a:moveTo>
                  <a:pt x="5339935" y="546100"/>
                </a:moveTo>
                <a:lnTo>
                  <a:pt x="5318166" y="546100"/>
                </a:lnTo>
                <a:lnTo>
                  <a:pt x="5318166" y="88900"/>
                </a:lnTo>
                <a:lnTo>
                  <a:pt x="5339935" y="88900"/>
                </a:lnTo>
                <a:lnTo>
                  <a:pt x="5339935" y="546100"/>
                </a:lnTo>
                <a:close/>
              </a:path>
              <a:path w="10997565" h="1485900">
                <a:moveTo>
                  <a:pt x="5823686" y="546100"/>
                </a:moveTo>
                <a:lnTo>
                  <a:pt x="5801917" y="546100"/>
                </a:lnTo>
                <a:lnTo>
                  <a:pt x="5801917" y="88900"/>
                </a:lnTo>
                <a:lnTo>
                  <a:pt x="5823686" y="88900"/>
                </a:lnTo>
                <a:lnTo>
                  <a:pt x="5823686" y="546100"/>
                </a:lnTo>
                <a:close/>
              </a:path>
              <a:path w="10997565" h="1485900">
                <a:moveTo>
                  <a:pt x="6307437" y="546100"/>
                </a:moveTo>
                <a:lnTo>
                  <a:pt x="6285668" y="546100"/>
                </a:lnTo>
                <a:lnTo>
                  <a:pt x="6285668" y="88900"/>
                </a:lnTo>
                <a:lnTo>
                  <a:pt x="6307437" y="88900"/>
                </a:lnTo>
                <a:lnTo>
                  <a:pt x="6307437" y="546100"/>
                </a:lnTo>
                <a:close/>
              </a:path>
              <a:path w="10997565" h="1485900">
                <a:moveTo>
                  <a:pt x="6791188" y="546100"/>
                </a:moveTo>
                <a:lnTo>
                  <a:pt x="6769419" y="546100"/>
                </a:lnTo>
                <a:lnTo>
                  <a:pt x="6769419" y="88900"/>
                </a:lnTo>
                <a:lnTo>
                  <a:pt x="6791188" y="88900"/>
                </a:lnTo>
                <a:lnTo>
                  <a:pt x="6791188" y="546100"/>
                </a:lnTo>
                <a:close/>
              </a:path>
              <a:path w="10997565" h="1485900">
                <a:moveTo>
                  <a:pt x="7274915" y="546100"/>
                </a:moveTo>
                <a:lnTo>
                  <a:pt x="7253170" y="546100"/>
                </a:lnTo>
                <a:lnTo>
                  <a:pt x="7253170" y="88900"/>
                </a:lnTo>
                <a:lnTo>
                  <a:pt x="7274915" y="88900"/>
                </a:lnTo>
                <a:lnTo>
                  <a:pt x="7274915" y="546100"/>
                </a:lnTo>
                <a:close/>
              </a:path>
              <a:path w="10997565" h="1485900">
                <a:moveTo>
                  <a:pt x="7804622" y="546100"/>
                </a:moveTo>
                <a:lnTo>
                  <a:pt x="7782854" y="546100"/>
                </a:lnTo>
                <a:lnTo>
                  <a:pt x="7782854" y="88900"/>
                </a:lnTo>
                <a:lnTo>
                  <a:pt x="7804622" y="88900"/>
                </a:lnTo>
                <a:lnTo>
                  <a:pt x="7804622" y="546100"/>
                </a:lnTo>
                <a:close/>
              </a:path>
              <a:path w="10997565" h="1485900">
                <a:moveTo>
                  <a:pt x="8288349" y="546100"/>
                </a:moveTo>
                <a:lnTo>
                  <a:pt x="8266605" y="546100"/>
                </a:lnTo>
                <a:lnTo>
                  <a:pt x="8266605" y="88900"/>
                </a:lnTo>
                <a:lnTo>
                  <a:pt x="8288349" y="88900"/>
                </a:lnTo>
                <a:lnTo>
                  <a:pt x="8288349" y="546100"/>
                </a:lnTo>
                <a:close/>
              </a:path>
              <a:path w="10997565" h="1485900">
                <a:moveTo>
                  <a:pt x="8772149" y="546100"/>
                </a:moveTo>
                <a:lnTo>
                  <a:pt x="8750332" y="546100"/>
                </a:lnTo>
                <a:lnTo>
                  <a:pt x="8750332" y="88900"/>
                </a:lnTo>
                <a:lnTo>
                  <a:pt x="8772149" y="88900"/>
                </a:lnTo>
                <a:lnTo>
                  <a:pt x="8772149" y="546100"/>
                </a:lnTo>
                <a:close/>
              </a:path>
              <a:path w="10997565" h="1485900">
                <a:moveTo>
                  <a:pt x="9255900" y="546100"/>
                </a:moveTo>
                <a:lnTo>
                  <a:pt x="9234131" y="546100"/>
                </a:lnTo>
                <a:lnTo>
                  <a:pt x="9234131" y="88900"/>
                </a:lnTo>
                <a:lnTo>
                  <a:pt x="9255900" y="88900"/>
                </a:lnTo>
                <a:lnTo>
                  <a:pt x="9255900" y="546100"/>
                </a:lnTo>
                <a:close/>
              </a:path>
              <a:path w="10997565" h="1485900">
                <a:moveTo>
                  <a:pt x="9739627" y="546100"/>
                </a:moveTo>
                <a:lnTo>
                  <a:pt x="9717882" y="546100"/>
                </a:lnTo>
                <a:lnTo>
                  <a:pt x="9717882" y="88900"/>
                </a:lnTo>
                <a:lnTo>
                  <a:pt x="9739627" y="88900"/>
                </a:lnTo>
                <a:lnTo>
                  <a:pt x="9739627" y="546100"/>
                </a:lnTo>
                <a:close/>
              </a:path>
              <a:path w="10997565" h="1485900">
                <a:moveTo>
                  <a:pt x="10223378" y="546100"/>
                </a:moveTo>
                <a:lnTo>
                  <a:pt x="10201609" y="546100"/>
                </a:lnTo>
                <a:lnTo>
                  <a:pt x="10201609" y="88900"/>
                </a:lnTo>
                <a:lnTo>
                  <a:pt x="10223378" y="88900"/>
                </a:lnTo>
                <a:lnTo>
                  <a:pt x="10223378" y="546100"/>
                </a:lnTo>
                <a:close/>
              </a:path>
              <a:path w="10997565" h="1485900">
                <a:moveTo>
                  <a:pt x="10691369" y="482600"/>
                </a:moveTo>
                <a:lnTo>
                  <a:pt x="10685360" y="482600"/>
                </a:lnTo>
                <a:lnTo>
                  <a:pt x="10685360" y="88900"/>
                </a:lnTo>
                <a:lnTo>
                  <a:pt x="10707153" y="88900"/>
                </a:lnTo>
                <a:lnTo>
                  <a:pt x="10707153" y="457200"/>
                </a:lnTo>
                <a:lnTo>
                  <a:pt x="10706839" y="469900"/>
                </a:lnTo>
                <a:lnTo>
                  <a:pt x="10696840" y="469900"/>
                </a:lnTo>
                <a:lnTo>
                  <a:pt x="10691369" y="482600"/>
                </a:lnTo>
                <a:close/>
              </a:path>
              <a:path w="10997565" h="1485900">
                <a:moveTo>
                  <a:pt x="3498234" y="558800"/>
                </a:moveTo>
                <a:lnTo>
                  <a:pt x="825037" y="558800"/>
                </a:lnTo>
                <a:lnTo>
                  <a:pt x="821288" y="546100"/>
                </a:lnTo>
                <a:lnTo>
                  <a:pt x="3508138" y="546100"/>
                </a:lnTo>
                <a:lnTo>
                  <a:pt x="3498234" y="558800"/>
                </a:lnTo>
                <a:close/>
              </a:path>
              <a:path w="10997565" h="1485900">
                <a:moveTo>
                  <a:pt x="3548435" y="558800"/>
                </a:moveTo>
                <a:lnTo>
                  <a:pt x="3541058" y="558800"/>
                </a:lnTo>
                <a:lnTo>
                  <a:pt x="3534092" y="546100"/>
                </a:lnTo>
                <a:lnTo>
                  <a:pt x="3553272" y="546100"/>
                </a:lnTo>
                <a:lnTo>
                  <a:pt x="3548435" y="558800"/>
                </a:lnTo>
                <a:close/>
              </a:path>
              <a:path w="10997565" h="1485900">
                <a:moveTo>
                  <a:pt x="3741790" y="558800"/>
                </a:moveTo>
                <a:lnTo>
                  <a:pt x="3732913" y="558800"/>
                </a:lnTo>
                <a:lnTo>
                  <a:pt x="3731946" y="546100"/>
                </a:lnTo>
                <a:lnTo>
                  <a:pt x="3746676" y="546100"/>
                </a:lnTo>
                <a:lnTo>
                  <a:pt x="3741790" y="558800"/>
                </a:lnTo>
                <a:close/>
              </a:path>
              <a:path w="10997565" h="1485900">
                <a:moveTo>
                  <a:pt x="10635292" y="558800"/>
                </a:moveTo>
                <a:lnTo>
                  <a:pt x="4523393" y="558800"/>
                </a:lnTo>
                <a:lnTo>
                  <a:pt x="4497355" y="546100"/>
                </a:lnTo>
                <a:lnTo>
                  <a:pt x="10636792" y="546100"/>
                </a:lnTo>
                <a:lnTo>
                  <a:pt x="10635292" y="558800"/>
                </a:lnTo>
                <a:close/>
              </a:path>
              <a:path w="10997565" h="1485900">
                <a:moveTo>
                  <a:pt x="3207971" y="571500"/>
                </a:moveTo>
                <a:lnTo>
                  <a:pt x="835317" y="571500"/>
                </a:lnTo>
                <a:lnTo>
                  <a:pt x="833449" y="558800"/>
                </a:lnTo>
                <a:lnTo>
                  <a:pt x="3208648" y="558800"/>
                </a:lnTo>
                <a:lnTo>
                  <a:pt x="3207971" y="571500"/>
                </a:lnTo>
                <a:close/>
              </a:path>
              <a:path w="10997565" h="1485900">
                <a:moveTo>
                  <a:pt x="3361780" y="571500"/>
                </a:moveTo>
                <a:lnTo>
                  <a:pt x="3207995" y="571500"/>
                </a:lnTo>
                <a:lnTo>
                  <a:pt x="3208648" y="558800"/>
                </a:lnTo>
                <a:lnTo>
                  <a:pt x="3363956" y="558800"/>
                </a:lnTo>
                <a:lnTo>
                  <a:pt x="3361780" y="571500"/>
                </a:lnTo>
                <a:close/>
              </a:path>
              <a:path w="10997565" h="1485900">
                <a:moveTo>
                  <a:pt x="3442058" y="571500"/>
                </a:moveTo>
                <a:lnTo>
                  <a:pt x="3391990" y="571500"/>
                </a:lnTo>
                <a:lnTo>
                  <a:pt x="3389474" y="558800"/>
                </a:lnTo>
                <a:lnTo>
                  <a:pt x="3447469" y="558800"/>
                </a:lnTo>
                <a:lnTo>
                  <a:pt x="3442058" y="571500"/>
                </a:lnTo>
                <a:close/>
              </a:path>
              <a:path w="10997565" h="1485900">
                <a:moveTo>
                  <a:pt x="10633623" y="571500"/>
                </a:moveTo>
                <a:lnTo>
                  <a:pt x="4546454" y="571500"/>
                </a:lnTo>
                <a:lnTo>
                  <a:pt x="4536376" y="558800"/>
                </a:lnTo>
                <a:lnTo>
                  <a:pt x="10634252" y="558800"/>
                </a:lnTo>
                <a:lnTo>
                  <a:pt x="10633623" y="571500"/>
                </a:lnTo>
                <a:close/>
              </a:path>
              <a:path w="10997565" h="1485900">
                <a:moveTo>
                  <a:pt x="940146" y="596900"/>
                </a:moveTo>
                <a:lnTo>
                  <a:pt x="925517" y="596900"/>
                </a:lnTo>
                <a:lnTo>
                  <a:pt x="918377" y="584200"/>
                </a:lnTo>
                <a:lnTo>
                  <a:pt x="918377" y="571500"/>
                </a:lnTo>
                <a:lnTo>
                  <a:pt x="940146" y="571500"/>
                </a:lnTo>
                <a:lnTo>
                  <a:pt x="940146" y="596900"/>
                </a:lnTo>
                <a:close/>
              </a:path>
              <a:path w="10997565" h="1485900">
                <a:moveTo>
                  <a:pt x="1423921" y="673100"/>
                </a:moveTo>
                <a:lnTo>
                  <a:pt x="1412190" y="673100"/>
                </a:lnTo>
                <a:lnTo>
                  <a:pt x="1402128" y="660400"/>
                </a:lnTo>
                <a:lnTo>
                  <a:pt x="1402128" y="571500"/>
                </a:lnTo>
                <a:lnTo>
                  <a:pt x="1423921" y="571500"/>
                </a:lnTo>
                <a:lnTo>
                  <a:pt x="1423921" y="673100"/>
                </a:lnTo>
                <a:close/>
              </a:path>
              <a:path w="10997565" h="1485900">
                <a:moveTo>
                  <a:pt x="1907696" y="736600"/>
                </a:moveTo>
                <a:lnTo>
                  <a:pt x="1904020" y="723900"/>
                </a:lnTo>
                <a:lnTo>
                  <a:pt x="1885903" y="723900"/>
                </a:lnTo>
                <a:lnTo>
                  <a:pt x="1885903" y="571500"/>
                </a:lnTo>
                <a:lnTo>
                  <a:pt x="1907696" y="571500"/>
                </a:lnTo>
                <a:lnTo>
                  <a:pt x="1907696" y="736600"/>
                </a:lnTo>
                <a:close/>
              </a:path>
              <a:path w="10997565" h="1485900">
                <a:moveTo>
                  <a:pt x="2391447" y="787400"/>
                </a:moveTo>
                <a:lnTo>
                  <a:pt x="2369679" y="787400"/>
                </a:lnTo>
                <a:lnTo>
                  <a:pt x="2369679" y="571500"/>
                </a:lnTo>
                <a:lnTo>
                  <a:pt x="2391447" y="571500"/>
                </a:lnTo>
                <a:lnTo>
                  <a:pt x="2391447" y="787400"/>
                </a:lnTo>
                <a:close/>
              </a:path>
              <a:path w="10997565" h="1485900">
                <a:moveTo>
                  <a:pt x="2871232" y="660400"/>
                </a:moveTo>
                <a:lnTo>
                  <a:pt x="2853430" y="660400"/>
                </a:lnTo>
                <a:lnTo>
                  <a:pt x="2853430" y="571500"/>
                </a:lnTo>
                <a:lnTo>
                  <a:pt x="2875198" y="571500"/>
                </a:lnTo>
                <a:lnTo>
                  <a:pt x="2875198" y="647700"/>
                </a:lnTo>
                <a:lnTo>
                  <a:pt x="2871232" y="660400"/>
                </a:lnTo>
                <a:close/>
              </a:path>
              <a:path w="10997565" h="1485900">
                <a:moveTo>
                  <a:pt x="4856135" y="673100"/>
                </a:moveTo>
                <a:lnTo>
                  <a:pt x="4850108" y="673100"/>
                </a:lnTo>
                <a:lnTo>
                  <a:pt x="4844471" y="660400"/>
                </a:lnTo>
                <a:lnTo>
                  <a:pt x="4834366" y="660400"/>
                </a:lnTo>
                <a:lnTo>
                  <a:pt x="4834366" y="571500"/>
                </a:lnTo>
                <a:lnTo>
                  <a:pt x="4856135" y="571500"/>
                </a:lnTo>
                <a:lnTo>
                  <a:pt x="4856135" y="673100"/>
                </a:lnTo>
                <a:close/>
              </a:path>
              <a:path w="10997565" h="1485900">
                <a:moveTo>
                  <a:pt x="5339886" y="723900"/>
                </a:moveTo>
                <a:lnTo>
                  <a:pt x="5318117" y="723900"/>
                </a:lnTo>
                <a:lnTo>
                  <a:pt x="5318117" y="571500"/>
                </a:lnTo>
                <a:lnTo>
                  <a:pt x="5339886" y="571500"/>
                </a:lnTo>
                <a:lnTo>
                  <a:pt x="5339886" y="723900"/>
                </a:lnTo>
                <a:close/>
              </a:path>
              <a:path w="10997565" h="1485900">
                <a:moveTo>
                  <a:pt x="5823637" y="952500"/>
                </a:moveTo>
                <a:lnTo>
                  <a:pt x="5801869" y="952500"/>
                </a:lnTo>
                <a:lnTo>
                  <a:pt x="5801869" y="571500"/>
                </a:lnTo>
                <a:lnTo>
                  <a:pt x="5823637" y="571500"/>
                </a:lnTo>
                <a:lnTo>
                  <a:pt x="5823637" y="952500"/>
                </a:lnTo>
                <a:close/>
              </a:path>
              <a:path w="10997565" h="1485900">
                <a:moveTo>
                  <a:pt x="6307437" y="1028700"/>
                </a:moveTo>
                <a:lnTo>
                  <a:pt x="6285620" y="1028700"/>
                </a:lnTo>
                <a:lnTo>
                  <a:pt x="6285620" y="571500"/>
                </a:lnTo>
                <a:lnTo>
                  <a:pt x="6307437" y="571500"/>
                </a:lnTo>
                <a:lnTo>
                  <a:pt x="6307437" y="1028700"/>
                </a:lnTo>
                <a:close/>
              </a:path>
              <a:path w="10997565" h="1485900">
                <a:moveTo>
                  <a:pt x="6791164" y="1028700"/>
                </a:moveTo>
                <a:lnTo>
                  <a:pt x="6769419" y="1028700"/>
                </a:lnTo>
                <a:lnTo>
                  <a:pt x="6769419" y="571500"/>
                </a:lnTo>
                <a:lnTo>
                  <a:pt x="6791164" y="571500"/>
                </a:lnTo>
                <a:lnTo>
                  <a:pt x="6791164" y="1028700"/>
                </a:lnTo>
                <a:close/>
              </a:path>
              <a:path w="10997565" h="1485900">
                <a:moveTo>
                  <a:pt x="7274915" y="1028700"/>
                </a:moveTo>
                <a:lnTo>
                  <a:pt x="7253146" y="1028700"/>
                </a:lnTo>
                <a:lnTo>
                  <a:pt x="7253146" y="571500"/>
                </a:lnTo>
                <a:lnTo>
                  <a:pt x="7274915" y="571500"/>
                </a:lnTo>
                <a:lnTo>
                  <a:pt x="7274915" y="1028700"/>
                </a:lnTo>
                <a:close/>
              </a:path>
              <a:path w="10997565" h="1485900">
                <a:moveTo>
                  <a:pt x="7804598" y="1028700"/>
                </a:moveTo>
                <a:lnTo>
                  <a:pt x="7782854" y="1028700"/>
                </a:lnTo>
                <a:lnTo>
                  <a:pt x="7782854" y="571500"/>
                </a:lnTo>
                <a:lnTo>
                  <a:pt x="7804598" y="571500"/>
                </a:lnTo>
                <a:lnTo>
                  <a:pt x="7804598" y="1028700"/>
                </a:lnTo>
                <a:close/>
              </a:path>
              <a:path w="10997565" h="1485900">
                <a:moveTo>
                  <a:pt x="8288349" y="1028700"/>
                </a:moveTo>
                <a:lnTo>
                  <a:pt x="8266581" y="1028700"/>
                </a:lnTo>
                <a:lnTo>
                  <a:pt x="8266581" y="571500"/>
                </a:lnTo>
                <a:lnTo>
                  <a:pt x="8288349" y="571500"/>
                </a:lnTo>
                <a:lnTo>
                  <a:pt x="8288349" y="1028700"/>
                </a:lnTo>
                <a:close/>
              </a:path>
              <a:path w="10997565" h="1485900">
                <a:moveTo>
                  <a:pt x="8772149" y="1028700"/>
                </a:moveTo>
                <a:lnTo>
                  <a:pt x="8750332" y="1028700"/>
                </a:lnTo>
                <a:lnTo>
                  <a:pt x="8750332" y="571500"/>
                </a:lnTo>
                <a:lnTo>
                  <a:pt x="8772149" y="571500"/>
                </a:lnTo>
                <a:lnTo>
                  <a:pt x="8772149" y="1028700"/>
                </a:lnTo>
                <a:close/>
              </a:path>
              <a:path w="10997565" h="1485900">
                <a:moveTo>
                  <a:pt x="9255876" y="1028700"/>
                </a:moveTo>
                <a:lnTo>
                  <a:pt x="9234131" y="1028700"/>
                </a:lnTo>
                <a:lnTo>
                  <a:pt x="9234131" y="571500"/>
                </a:lnTo>
                <a:lnTo>
                  <a:pt x="9255876" y="571500"/>
                </a:lnTo>
                <a:lnTo>
                  <a:pt x="9255876" y="1028700"/>
                </a:lnTo>
                <a:close/>
              </a:path>
              <a:path w="10997565" h="1485900">
                <a:moveTo>
                  <a:pt x="9739627" y="965200"/>
                </a:moveTo>
                <a:lnTo>
                  <a:pt x="9732322" y="965200"/>
                </a:lnTo>
                <a:lnTo>
                  <a:pt x="9725066" y="952500"/>
                </a:lnTo>
                <a:lnTo>
                  <a:pt x="9717858" y="952500"/>
                </a:lnTo>
                <a:lnTo>
                  <a:pt x="9717858" y="571500"/>
                </a:lnTo>
                <a:lnTo>
                  <a:pt x="9739627" y="571500"/>
                </a:lnTo>
                <a:lnTo>
                  <a:pt x="9739627" y="965200"/>
                </a:lnTo>
                <a:close/>
              </a:path>
              <a:path w="10997565" h="1485900">
                <a:moveTo>
                  <a:pt x="10223402" y="787400"/>
                </a:moveTo>
                <a:lnTo>
                  <a:pt x="10217597" y="787400"/>
                </a:lnTo>
                <a:lnTo>
                  <a:pt x="10212300" y="774700"/>
                </a:lnTo>
                <a:lnTo>
                  <a:pt x="10201609" y="774700"/>
                </a:lnTo>
                <a:lnTo>
                  <a:pt x="10201609" y="571500"/>
                </a:lnTo>
                <a:lnTo>
                  <a:pt x="10223402" y="571500"/>
                </a:lnTo>
                <a:lnTo>
                  <a:pt x="10223402" y="787400"/>
                </a:lnTo>
                <a:close/>
              </a:path>
              <a:path w="10997565" h="1485900">
                <a:moveTo>
                  <a:pt x="9411358" y="1041400"/>
                </a:moveTo>
                <a:lnTo>
                  <a:pt x="6113162" y="1041400"/>
                </a:lnTo>
                <a:lnTo>
                  <a:pt x="6110357" y="1028700"/>
                </a:lnTo>
                <a:lnTo>
                  <a:pt x="9417376" y="1028700"/>
                </a:lnTo>
                <a:lnTo>
                  <a:pt x="9411358" y="1041400"/>
                </a:lnTo>
                <a:close/>
              </a:path>
              <a:path w="10997565" h="1485900">
                <a:moveTo>
                  <a:pt x="9906896" y="1041400"/>
                </a:moveTo>
                <a:lnTo>
                  <a:pt x="9859317" y="1041400"/>
                </a:lnTo>
                <a:lnTo>
                  <a:pt x="9852534" y="1028700"/>
                </a:lnTo>
                <a:lnTo>
                  <a:pt x="9909738" y="1028700"/>
                </a:lnTo>
                <a:lnTo>
                  <a:pt x="9906896" y="1041400"/>
                </a:lnTo>
                <a:close/>
              </a:path>
              <a:path w="10997565" h="1485900">
                <a:moveTo>
                  <a:pt x="9289327" y="1054100"/>
                </a:moveTo>
                <a:lnTo>
                  <a:pt x="6161247" y="1054100"/>
                </a:lnTo>
                <a:lnTo>
                  <a:pt x="6151877" y="1041400"/>
                </a:lnTo>
                <a:lnTo>
                  <a:pt x="9288843" y="1041400"/>
                </a:lnTo>
                <a:lnTo>
                  <a:pt x="9289327" y="1054100"/>
                </a:lnTo>
                <a:close/>
              </a:path>
              <a:path w="10997565" h="1485900">
                <a:moveTo>
                  <a:pt x="9395317" y="1054100"/>
                </a:moveTo>
                <a:lnTo>
                  <a:pt x="9292883" y="1054100"/>
                </a:lnTo>
                <a:lnTo>
                  <a:pt x="9288843" y="1041400"/>
                </a:lnTo>
                <a:lnTo>
                  <a:pt x="9400328" y="1041400"/>
                </a:lnTo>
                <a:lnTo>
                  <a:pt x="9395317" y="1054100"/>
                </a:lnTo>
                <a:close/>
              </a:path>
              <a:path w="10997565" h="1485900">
                <a:moveTo>
                  <a:pt x="6307389" y="1079500"/>
                </a:moveTo>
                <a:lnTo>
                  <a:pt x="6287603" y="1079500"/>
                </a:lnTo>
                <a:lnTo>
                  <a:pt x="6285620" y="1066800"/>
                </a:lnTo>
                <a:lnTo>
                  <a:pt x="6285620" y="1054100"/>
                </a:lnTo>
                <a:lnTo>
                  <a:pt x="6307389" y="1054100"/>
                </a:lnTo>
                <a:lnTo>
                  <a:pt x="6307389" y="1079500"/>
                </a:lnTo>
                <a:close/>
              </a:path>
              <a:path w="10997565" h="1485900">
                <a:moveTo>
                  <a:pt x="6791140" y="1231900"/>
                </a:moveTo>
                <a:lnTo>
                  <a:pt x="6769371" y="1231900"/>
                </a:lnTo>
                <a:lnTo>
                  <a:pt x="6769371" y="1054100"/>
                </a:lnTo>
                <a:lnTo>
                  <a:pt x="6791140" y="1054100"/>
                </a:lnTo>
                <a:lnTo>
                  <a:pt x="6791140" y="1231900"/>
                </a:lnTo>
                <a:close/>
              </a:path>
              <a:path w="10997565" h="1485900">
                <a:moveTo>
                  <a:pt x="7274891" y="1358900"/>
                </a:moveTo>
                <a:lnTo>
                  <a:pt x="7272496" y="1358900"/>
                </a:lnTo>
                <a:lnTo>
                  <a:pt x="7270634" y="1346200"/>
                </a:lnTo>
                <a:lnTo>
                  <a:pt x="7253122" y="1346200"/>
                </a:lnTo>
                <a:lnTo>
                  <a:pt x="7253122" y="1054100"/>
                </a:lnTo>
                <a:lnTo>
                  <a:pt x="7274891" y="1054100"/>
                </a:lnTo>
                <a:lnTo>
                  <a:pt x="7274891" y="1358900"/>
                </a:lnTo>
                <a:close/>
              </a:path>
              <a:path w="10997565" h="1485900">
                <a:moveTo>
                  <a:pt x="7804622" y="1270000"/>
                </a:moveTo>
                <a:lnTo>
                  <a:pt x="7782829" y="1270000"/>
                </a:lnTo>
                <a:lnTo>
                  <a:pt x="7782829" y="1054100"/>
                </a:lnTo>
                <a:lnTo>
                  <a:pt x="7804622" y="1054100"/>
                </a:lnTo>
                <a:lnTo>
                  <a:pt x="7804622" y="1270000"/>
                </a:lnTo>
                <a:close/>
              </a:path>
              <a:path w="10997565" h="1485900">
                <a:moveTo>
                  <a:pt x="8288374" y="1435100"/>
                </a:moveTo>
                <a:lnTo>
                  <a:pt x="8274127" y="1435100"/>
                </a:lnTo>
                <a:lnTo>
                  <a:pt x="8266605" y="1422400"/>
                </a:lnTo>
                <a:lnTo>
                  <a:pt x="8266605" y="1054100"/>
                </a:lnTo>
                <a:lnTo>
                  <a:pt x="8288374" y="1054100"/>
                </a:lnTo>
                <a:lnTo>
                  <a:pt x="8288374" y="1435100"/>
                </a:lnTo>
                <a:close/>
              </a:path>
              <a:path w="10997565" h="1485900">
                <a:moveTo>
                  <a:pt x="8772197" y="1485900"/>
                </a:moveTo>
                <a:lnTo>
                  <a:pt x="8750356" y="1485900"/>
                </a:lnTo>
                <a:lnTo>
                  <a:pt x="8750356" y="1054100"/>
                </a:lnTo>
                <a:lnTo>
                  <a:pt x="8772197" y="1054100"/>
                </a:lnTo>
                <a:lnTo>
                  <a:pt x="8772197" y="1485900"/>
                </a:lnTo>
                <a:close/>
              </a:path>
              <a:path w="10997565" h="1485900">
                <a:moveTo>
                  <a:pt x="9255973" y="1066800"/>
                </a:moveTo>
                <a:lnTo>
                  <a:pt x="9234180" y="1066800"/>
                </a:lnTo>
                <a:lnTo>
                  <a:pt x="9234180" y="1054100"/>
                </a:lnTo>
                <a:lnTo>
                  <a:pt x="9255973" y="1054100"/>
                </a:lnTo>
                <a:lnTo>
                  <a:pt x="9255973" y="1066800"/>
                </a:lnTo>
                <a:close/>
              </a:path>
              <a:path w="10997565" h="1485900">
                <a:moveTo>
                  <a:pt x="9248837" y="1079500"/>
                </a:moveTo>
                <a:lnTo>
                  <a:pt x="9248039" y="1066800"/>
                </a:lnTo>
                <a:lnTo>
                  <a:pt x="9252538" y="1066800"/>
                </a:lnTo>
                <a:lnTo>
                  <a:pt x="9248837" y="1079500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81CF-8781-4821-9982-D7CDFAB9A07D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3CE8-53BA-45A8-AF7B-8A8F3F5281CB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6778" y="3281601"/>
            <a:ext cx="4834443" cy="3256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D8E9-0531-4DE7-BB75-BCAA99A5C7CA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084A2351-34AF-45BB-8F8C-CE5103DA1A52}"/>
              </a:ext>
            </a:extLst>
          </p:cNvPr>
          <p:cNvSpPr/>
          <p:nvPr/>
        </p:nvSpPr>
        <p:spPr>
          <a:xfrm>
            <a:off x="2910455" y="1514205"/>
            <a:ext cx="13068300" cy="143836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9601316" y="1216460"/>
            <a:ext cx="8686800" cy="9070975"/>
            <a:chOff x="9601316" y="1216460"/>
            <a:chExt cx="8686800" cy="9070975"/>
          </a:xfrm>
        </p:grpSpPr>
        <p:sp>
          <p:nvSpPr>
            <p:cNvPr id="3" name="object 3"/>
            <p:cNvSpPr/>
            <p:nvPr/>
          </p:nvSpPr>
          <p:spPr>
            <a:xfrm>
              <a:off x="9601316" y="1216460"/>
              <a:ext cx="8686683" cy="9070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17874" y="8912757"/>
              <a:ext cx="8670290" cy="1346200"/>
            </a:xfrm>
            <a:custGeom>
              <a:avLst/>
              <a:gdLst/>
              <a:ahLst/>
              <a:cxnLst/>
              <a:rect l="l" t="t" r="r" b="b"/>
              <a:pathLst>
                <a:path w="8670290" h="1346200">
                  <a:moveTo>
                    <a:pt x="8638381" y="1257300"/>
                  </a:moveTo>
                  <a:lnTo>
                    <a:pt x="8657634" y="1257300"/>
                  </a:lnTo>
                  <a:lnTo>
                    <a:pt x="8657634" y="1346200"/>
                  </a:lnTo>
                  <a:lnTo>
                    <a:pt x="8638381" y="1346200"/>
                  </a:lnTo>
                  <a:lnTo>
                    <a:pt x="8638381" y="1257300"/>
                  </a:lnTo>
                  <a:close/>
                </a:path>
                <a:path w="8670290" h="1346200">
                  <a:moveTo>
                    <a:pt x="8210526" y="1257300"/>
                  </a:moveTo>
                  <a:lnTo>
                    <a:pt x="8229780" y="1257300"/>
                  </a:lnTo>
                  <a:lnTo>
                    <a:pt x="8229780" y="1346200"/>
                  </a:lnTo>
                  <a:lnTo>
                    <a:pt x="8210526" y="1346200"/>
                  </a:lnTo>
                  <a:lnTo>
                    <a:pt x="8210526" y="1257300"/>
                  </a:lnTo>
                  <a:close/>
                </a:path>
                <a:path w="8670290" h="1346200">
                  <a:moveTo>
                    <a:pt x="7782672" y="1257300"/>
                  </a:moveTo>
                  <a:lnTo>
                    <a:pt x="7801925" y="1257300"/>
                  </a:lnTo>
                  <a:lnTo>
                    <a:pt x="7801925" y="1346200"/>
                  </a:lnTo>
                  <a:lnTo>
                    <a:pt x="7782672" y="1346200"/>
                  </a:lnTo>
                  <a:lnTo>
                    <a:pt x="7782672" y="1257300"/>
                  </a:lnTo>
                  <a:close/>
                </a:path>
                <a:path w="8670290" h="1346200">
                  <a:moveTo>
                    <a:pt x="7354818" y="1257300"/>
                  </a:moveTo>
                  <a:lnTo>
                    <a:pt x="7374071" y="1257300"/>
                  </a:lnTo>
                  <a:lnTo>
                    <a:pt x="7374071" y="1346200"/>
                  </a:lnTo>
                  <a:lnTo>
                    <a:pt x="7354818" y="1346200"/>
                  </a:lnTo>
                  <a:lnTo>
                    <a:pt x="7354818" y="1257300"/>
                  </a:lnTo>
                  <a:close/>
                </a:path>
                <a:path w="8670290" h="1346200">
                  <a:moveTo>
                    <a:pt x="6926963" y="1257300"/>
                  </a:moveTo>
                  <a:lnTo>
                    <a:pt x="6946217" y="1257300"/>
                  </a:lnTo>
                  <a:lnTo>
                    <a:pt x="6946217" y="1346200"/>
                  </a:lnTo>
                  <a:lnTo>
                    <a:pt x="6926963" y="1346200"/>
                  </a:lnTo>
                  <a:lnTo>
                    <a:pt x="6926963" y="1257300"/>
                  </a:lnTo>
                  <a:close/>
                </a:path>
                <a:path w="8670290" h="1346200">
                  <a:moveTo>
                    <a:pt x="6458462" y="1257300"/>
                  </a:moveTo>
                  <a:lnTo>
                    <a:pt x="6477716" y="1257300"/>
                  </a:lnTo>
                  <a:lnTo>
                    <a:pt x="6477716" y="1346200"/>
                  </a:lnTo>
                  <a:lnTo>
                    <a:pt x="6458462" y="1346200"/>
                  </a:lnTo>
                  <a:lnTo>
                    <a:pt x="6458462" y="1257300"/>
                  </a:lnTo>
                  <a:close/>
                </a:path>
                <a:path w="8670290" h="1346200">
                  <a:moveTo>
                    <a:pt x="6030608" y="1257300"/>
                  </a:moveTo>
                  <a:lnTo>
                    <a:pt x="6049861" y="1257300"/>
                  </a:lnTo>
                  <a:lnTo>
                    <a:pt x="6049861" y="1346200"/>
                  </a:lnTo>
                  <a:lnTo>
                    <a:pt x="6030608" y="1346200"/>
                  </a:lnTo>
                  <a:lnTo>
                    <a:pt x="6030608" y="1257300"/>
                  </a:lnTo>
                  <a:close/>
                </a:path>
                <a:path w="8670290" h="1346200">
                  <a:moveTo>
                    <a:pt x="5602754" y="1257300"/>
                  </a:moveTo>
                  <a:lnTo>
                    <a:pt x="5622007" y="1257300"/>
                  </a:lnTo>
                  <a:lnTo>
                    <a:pt x="5622007" y="1346200"/>
                  </a:lnTo>
                  <a:lnTo>
                    <a:pt x="5602754" y="1346200"/>
                  </a:lnTo>
                  <a:lnTo>
                    <a:pt x="5602754" y="1257300"/>
                  </a:lnTo>
                  <a:close/>
                </a:path>
                <a:path w="8670290" h="1346200">
                  <a:moveTo>
                    <a:pt x="5174899" y="1257300"/>
                  </a:moveTo>
                  <a:lnTo>
                    <a:pt x="5194153" y="1257300"/>
                  </a:lnTo>
                  <a:lnTo>
                    <a:pt x="5194153" y="1346200"/>
                  </a:lnTo>
                  <a:lnTo>
                    <a:pt x="5174899" y="1346200"/>
                  </a:lnTo>
                  <a:lnTo>
                    <a:pt x="5174899" y="1257300"/>
                  </a:lnTo>
                  <a:close/>
                </a:path>
                <a:path w="8670290" h="1346200">
                  <a:moveTo>
                    <a:pt x="4747045" y="1257300"/>
                  </a:moveTo>
                  <a:lnTo>
                    <a:pt x="4766298" y="1257300"/>
                  </a:lnTo>
                  <a:lnTo>
                    <a:pt x="4766298" y="1346200"/>
                  </a:lnTo>
                  <a:lnTo>
                    <a:pt x="4747045" y="1346200"/>
                  </a:lnTo>
                  <a:lnTo>
                    <a:pt x="4747045" y="1257300"/>
                  </a:lnTo>
                  <a:close/>
                </a:path>
                <a:path w="8670290" h="1346200">
                  <a:moveTo>
                    <a:pt x="4319190" y="1257300"/>
                  </a:moveTo>
                  <a:lnTo>
                    <a:pt x="4338444" y="1257300"/>
                  </a:lnTo>
                  <a:lnTo>
                    <a:pt x="4338444" y="1346200"/>
                  </a:lnTo>
                  <a:lnTo>
                    <a:pt x="4319190" y="1346200"/>
                  </a:lnTo>
                  <a:lnTo>
                    <a:pt x="4319190" y="1257300"/>
                  </a:lnTo>
                  <a:close/>
                </a:path>
                <a:path w="8670290" h="1346200">
                  <a:moveTo>
                    <a:pt x="3891336" y="1257300"/>
                  </a:moveTo>
                  <a:lnTo>
                    <a:pt x="3910589" y="1257300"/>
                  </a:lnTo>
                  <a:lnTo>
                    <a:pt x="3910589" y="1346200"/>
                  </a:lnTo>
                  <a:lnTo>
                    <a:pt x="3891336" y="1346200"/>
                  </a:lnTo>
                  <a:lnTo>
                    <a:pt x="3891336" y="1257300"/>
                  </a:lnTo>
                  <a:close/>
                </a:path>
                <a:path w="8670290" h="1346200">
                  <a:moveTo>
                    <a:pt x="3463481" y="1257300"/>
                  </a:moveTo>
                  <a:lnTo>
                    <a:pt x="3482735" y="1257300"/>
                  </a:lnTo>
                  <a:lnTo>
                    <a:pt x="3482735" y="1346200"/>
                  </a:lnTo>
                  <a:lnTo>
                    <a:pt x="3463481" y="1346200"/>
                  </a:lnTo>
                  <a:lnTo>
                    <a:pt x="3463481" y="1257300"/>
                  </a:lnTo>
                  <a:close/>
                </a:path>
                <a:path w="8670290" h="1346200">
                  <a:moveTo>
                    <a:pt x="2994981" y="1257300"/>
                  </a:moveTo>
                  <a:lnTo>
                    <a:pt x="3014234" y="1257300"/>
                  </a:lnTo>
                  <a:lnTo>
                    <a:pt x="3014234" y="1346200"/>
                  </a:lnTo>
                  <a:lnTo>
                    <a:pt x="2994981" y="1346200"/>
                  </a:lnTo>
                  <a:lnTo>
                    <a:pt x="2994981" y="1257300"/>
                  </a:lnTo>
                  <a:close/>
                </a:path>
                <a:path w="8670290" h="1346200">
                  <a:moveTo>
                    <a:pt x="2567126" y="1257300"/>
                  </a:moveTo>
                  <a:lnTo>
                    <a:pt x="2586380" y="1257300"/>
                  </a:lnTo>
                  <a:lnTo>
                    <a:pt x="2586380" y="1346200"/>
                  </a:lnTo>
                  <a:lnTo>
                    <a:pt x="2567126" y="1346200"/>
                  </a:lnTo>
                  <a:lnTo>
                    <a:pt x="2567126" y="1257300"/>
                  </a:lnTo>
                  <a:close/>
                </a:path>
                <a:path w="8670290" h="1346200">
                  <a:moveTo>
                    <a:pt x="2139272" y="1257300"/>
                  </a:moveTo>
                  <a:lnTo>
                    <a:pt x="2158525" y="1257300"/>
                  </a:lnTo>
                  <a:lnTo>
                    <a:pt x="2158525" y="1346200"/>
                  </a:lnTo>
                  <a:lnTo>
                    <a:pt x="2139272" y="1346200"/>
                  </a:lnTo>
                  <a:lnTo>
                    <a:pt x="2139272" y="1257300"/>
                  </a:lnTo>
                  <a:close/>
                </a:path>
                <a:path w="8670290" h="1346200">
                  <a:moveTo>
                    <a:pt x="1711417" y="1257300"/>
                  </a:moveTo>
                  <a:lnTo>
                    <a:pt x="1730671" y="1257300"/>
                  </a:lnTo>
                  <a:lnTo>
                    <a:pt x="1730671" y="1346200"/>
                  </a:lnTo>
                  <a:lnTo>
                    <a:pt x="1711417" y="1346200"/>
                  </a:lnTo>
                  <a:lnTo>
                    <a:pt x="1711417" y="1257300"/>
                  </a:lnTo>
                  <a:close/>
                </a:path>
                <a:path w="8670290" h="1346200">
                  <a:moveTo>
                    <a:pt x="1283563" y="1257300"/>
                  </a:moveTo>
                  <a:lnTo>
                    <a:pt x="1302816" y="1257300"/>
                  </a:lnTo>
                  <a:lnTo>
                    <a:pt x="1302816" y="1346200"/>
                  </a:lnTo>
                  <a:lnTo>
                    <a:pt x="1283563" y="1346200"/>
                  </a:lnTo>
                  <a:lnTo>
                    <a:pt x="1283563" y="1257300"/>
                  </a:lnTo>
                  <a:close/>
                </a:path>
                <a:path w="8670290" h="1346200">
                  <a:moveTo>
                    <a:pt x="855708" y="1257300"/>
                  </a:moveTo>
                  <a:lnTo>
                    <a:pt x="874962" y="1257300"/>
                  </a:lnTo>
                  <a:lnTo>
                    <a:pt x="874962" y="1346200"/>
                  </a:lnTo>
                  <a:lnTo>
                    <a:pt x="855708" y="1346200"/>
                  </a:lnTo>
                  <a:lnTo>
                    <a:pt x="855708" y="1257300"/>
                  </a:lnTo>
                  <a:close/>
                </a:path>
                <a:path w="8670290" h="1346200">
                  <a:moveTo>
                    <a:pt x="427854" y="1257300"/>
                  </a:moveTo>
                  <a:lnTo>
                    <a:pt x="447107" y="1257300"/>
                  </a:lnTo>
                  <a:lnTo>
                    <a:pt x="447107" y="1346200"/>
                  </a:lnTo>
                  <a:lnTo>
                    <a:pt x="427854" y="1346200"/>
                  </a:lnTo>
                  <a:lnTo>
                    <a:pt x="427854" y="1257300"/>
                  </a:lnTo>
                  <a:close/>
                </a:path>
                <a:path w="8670290" h="1346200">
                  <a:moveTo>
                    <a:pt x="187443" y="1231900"/>
                  </a:moveTo>
                  <a:lnTo>
                    <a:pt x="8670125" y="1231900"/>
                  </a:lnTo>
                  <a:lnTo>
                    <a:pt x="8670125" y="1257300"/>
                  </a:lnTo>
                  <a:lnTo>
                    <a:pt x="165879" y="1257300"/>
                  </a:lnTo>
                  <a:lnTo>
                    <a:pt x="171291" y="1244600"/>
                  </a:lnTo>
                  <a:lnTo>
                    <a:pt x="184961" y="1244600"/>
                  </a:lnTo>
                  <a:lnTo>
                    <a:pt x="187443" y="1231900"/>
                  </a:lnTo>
                  <a:close/>
                </a:path>
                <a:path w="8670290" h="1346200">
                  <a:moveTo>
                    <a:pt x="8638338" y="825500"/>
                  </a:moveTo>
                  <a:lnTo>
                    <a:pt x="8657592" y="825500"/>
                  </a:lnTo>
                  <a:lnTo>
                    <a:pt x="8657592" y="1231900"/>
                  </a:lnTo>
                  <a:lnTo>
                    <a:pt x="8638338" y="1231900"/>
                  </a:lnTo>
                  <a:lnTo>
                    <a:pt x="8638338" y="825500"/>
                  </a:lnTo>
                  <a:close/>
                </a:path>
                <a:path w="8670290" h="1346200">
                  <a:moveTo>
                    <a:pt x="8210484" y="825500"/>
                  </a:moveTo>
                  <a:lnTo>
                    <a:pt x="8229737" y="825500"/>
                  </a:lnTo>
                  <a:lnTo>
                    <a:pt x="8229737" y="1231900"/>
                  </a:lnTo>
                  <a:lnTo>
                    <a:pt x="8210484" y="1231900"/>
                  </a:lnTo>
                  <a:lnTo>
                    <a:pt x="8210484" y="825500"/>
                  </a:lnTo>
                  <a:close/>
                </a:path>
                <a:path w="8670290" h="1346200">
                  <a:moveTo>
                    <a:pt x="7782629" y="825500"/>
                  </a:moveTo>
                  <a:lnTo>
                    <a:pt x="7801883" y="825500"/>
                  </a:lnTo>
                  <a:lnTo>
                    <a:pt x="7801883" y="1231900"/>
                  </a:lnTo>
                  <a:lnTo>
                    <a:pt x="7782629" y="1231900"/>
                  </a:lnTo>
                  <a:lnTo>
                    <a:pt x="7782629" y="825500"/>
                  </a:lnTo>
                  <a:close/>
                </a:path>
                <a:path w="8670290" h="1346200">
                  <a:moveTo>
                    <a:pt x="7354775" y="825500"/>
                  </a:moveTo>
                  <a:lnTo>
                    <a:pt x="7374028" y="825500"/>
                  </a:lnTo>
                  <a:lnTo>
                    <a:pt x="7374028" y="1231900"/>
                  </a:lnTo>
                  <a:lnTo>
                    <a:pt x="7354775" y="1231900"/>
                  </a:lnTo>
                  <a:lnTo>
                    <a:pt x="7354775" y="825500"/>
                  </a:lnTo>
                  <a:close/>
                </a:path>
                <a:path w="8670290" h="1346200">
                  <a:moveTo>
                    <a:pt x="6926963" y="825500"/>
                  </a:moveTo>
                  <a:lnTo>
                    <a:pt x="6946174" y="825500"/>
                  </a:lnTo>
                  <a:lnTo>
                    <a:pt x="6946174" y="1231900"/>
                  </a:lnTo>
                  <a:lnTo>
                    <a:pt x="6926963" y="1231900"/>
                  </a:lnTo>
                  <a:lnTo>
                    <a:pt x="6926963" y="825500"/>
                  </a:lnTo>
                  <a:close/>
                </a:path>
                <a:path w="8670290" h="1346200">
                  <a:moveTo>
                    <a:pt x="6458462" y="863600"/>
                  </a:moveTo>
                  <a:lnTo>
                    <a:pt x="6477716" y="863600"/>
                  </a:lnTo>
                  <a:lnTo>
                    <a:pt x="6477716" y="1231900"/>
                  </a:lnTo>
                  <a:lnTo>
                    <a:pt x="6458462" y="1231900"/>
                  </a:lnTo>
                  <a:lnTo>
                    <a:pt x="6458462" y="863600"/>
                  </a:lnTo>
                  <a:close/>
                </a:path>
                <a:path w="8670290" h="1346200">
                  <a:moveTo>
                    <a:pt x="6030608" y="850900"/>
                  </a:moveTo>
                  <a:lnTo>
                    <a:pt x="6049198" y="850900"/>
                  </a:lnTo>
                  <a:lnTo>
                    <a:pt x="6049519" y="863600"/>
                  </a:lnTo>
                  <a:lnTo>
                    <a:pt x="6049861" y="863600"/>
                  </a:lnTo>
                  <a:lnTo>
                    <a:pt x="6049861" y="1231900"/>
                  </a:lnTo>
                  <a:lnTo>
                    <a:pt x="6030608" y="1231900"/>
                  </a:lnTo>
                  <a:lnTo>
                    <a:pt x="6030608" y="850900"/>
                  </a:lnTo>
                  <a:close/>
                </a:path>
                <a:path w="8670290" h="1346200">
                  <a:moveTo>
                    <a:pt x="5602711" y="825500"/>
                  </a:moveTo>
                  <a:lnTo>
                    <a:pt x="5622007" y="825500"/>
                  </a:lnTo>
                  <a:lnTo>
                    <a:pt x="5622007" y="1231900"/>
                  </a:lnTo>
                  <a:lnTo>
                    <a:pt x="5602711" y="1231900"/>
                  </a:lnTo>
                  <a:lnTo>
                    <a:pt x="5602711" y="825500"/>
                  </a:lnTo>
                  <a:close/>
                </a:path>
                <a:path w="8670290" h="1346200">
                  <a:moveTo>
                    <a:pt x="5174856" y="825500"/>
                  </a:moveTo>
                  <a:lnTo>
                    <a:pt x="5194110" y="825500"/>
                  </a:lnTo>
                  <a:lnTo>
                    <a:pt x="5194110" y="1231900"/>
                  </a:lnTo>
                  <a:lnTo>
                    <a:pt x="5174856" y="1231900"/>
                  </a:lnTo>
                  <a:lnTo>
                    <a:pt x="5174856" y="825500"/>
                  </a:lnTo>
                  <a:close/>
                </a:path>
                <a:path w="8670290" h="1346200">
                  <a:moveTo>
                    <a:pt x="4747002" y="825500"/>
                  </a:moveTo>
                  <a:lnTo>
                    <a:pt x="4766255" y="825500"/>
                  </a:lnTo>
                  <a:lnTo>
                    <a:pt x="4766255" y="1231900"/>
                  </a:lnTo>
                  <a:lnTo>
                    <a:pt x="4747002" y="1231900"/>
                  </a:lnTo>
                  <a:lnTo>
                    <a:pt x="4747002" y="825500"/>
                  </a:lnTo>
                  <a:close/>
                </a:path>
                <a:path w="8670290" h="1346200">
                  <a:moveTo>
                    <a:pt x="4319147" y="825500"/>
                  </a:moveTo>
                  <a:lnTo>
                    <a:pt x="4338401" y="825500"/>
                  </a:lnTo>
                  <a:lnTo>
                    <a:pt x="4338401" y="1231900"/>
                  </a:lnTo>
                  <a:lnTo>
                    <a:pt x="4319147" y="1231900"/>
                  </a:lnTo>
                  <a:lnTo>
                    <a:pt x="4319147" y="825500"/>
                  </a:lnTo>
                  <a:close/>
                </a:path>
                <a:path w="8670290" h="1346200">
                  <a:moveTo>
                    <a:pt x="3891293" y="825500"/>
                  </a:moveTo>
                  <a:lnTo>
                    <a:pt x="3910546" y="825500"/>
                  </a:lnTo>
                  <a:lnTo>
                    <a:pt x="3910546" y="1231900"/>
                  </a:lnTo>
                  <a:lnTo>
                    <a:pt x="3891293" y="1231900"/>
                  </a:lnTo>
                  <a:lnTo>
                    <a:pt x="3891293" y="825500"/>
                  </a:lnTo>
                  <a:close/>
                </a:path>
                <a:path w="8670290" h="1346200">
                  <a:moveTo>
                    <a:pt x="3463460" y="825500"/>
                  </a:moveTo>
                  <a:lnTo>
                    <a:pt x="3482692" y="825500"/>
                  </a:lnTo>
                  <a:lnTo>
                    <a:pt x="3482692" y="1231900"/>
                  </a:lnTo>
                  <a:lnTo>
                    <a:pt x="3463460" y="1231900"/>
                  </a:lnTo>
                  <a:lnTo>
                    <a:pt x="3463460" y="825500"/>
                  </a:lnTo>
                  <a:close/>
                </a:path>
                <a:path w="8670290" h="1346200">
                  <a:moveTo>
                    <a:pt x="2994959" y="825500"/>
                  </a:moveTo>
                  <a:lnTo>
                    <a:pt x="3014213" y="825500"/>
                  </a:lnTo>
                  <a:lnTo>
                    <a:pt x="3014213" y="1231900"/>
                  </a:lnTo>
                  <a:lnTo>
                    <a:pt x="2994959" y="1231900"/>
                  </a:lnTo>
                  <a:lnTo>
                    <a:pt x="2994959" y="825500"/>
                  </a:lnTo>
                  <a:close/>
                </a:path>
                <a:path w="8670290" h="1346200">
                  <a:moveTo>
                    <a:pt x="2567126" y="825500"/>
                  </a:moveTo>
                  <a:lnTo>
                    <a:pt x="2586358" y="825500"/>
                  </a:lnTo>
                  <a:lnTo>
                    <a:pt x="2586358" y="1231900"/>
                  </a:lnTo>
                  <a:lnTo>
                    <a:pt x="2567126" y="1231900"/>
                  </a:lnTo>
                  <a:lnTo>
                    <a:pt x="2567126" y="825500"/>
                  </a:lnTo>
                  <a:close/>
                </a:path>
                <a:path w="8670290" h="1346200">
                  <a:moveTo>
                    <a:pt x="2139229" y="825500"/>
                  </a:moveTo>
                  <a:lnTo>
                    <a:pt x="2158525" y="825500"/>
                  </a:lnTo>
                  <a:lnTo>
                    <a:pt x="2158525" y="1231900"/>
                  </a:lnTo>
                  <a:lnTo>
                    <a:pt x="2139229" y="1231900"/>
                  </a:lnTo>
                  <a:lnTo>
                    <a:pt x="2139229" y="825500"/>
                  </a:lnTo>
                  <a:close/>
                </a:path>
                <a:path w="8670290" h="1346200">
                  <a:moveTo>
                    <a:pt x="1711375" y="825500"/>
                  </a:moveTo>
                  <a:lnTo>
                    <a:pt x="1730628" y="825500"/>
                  </a:lnTo>
                  <a:lnTo>
                    <a:pt x="1730628" y="1231900"/>
                  </a:lnTo>
                  <a:lnTo>
                    <a:pt x="1711375" y="1231900"/>
                  </a:lnTo>
                  <a:lnTo>
                    <a:pt x="1711375" y="825500"/>
                  </a:lnTo>
                  <a:close/>
                </a:path>
                <a:path w="8670290" h="1346200">
                  <a:moveTo>
                    <a:pt x="1283541" y="825500"/>
                  </a:moveTo>
                  <a:lnTo>
                    <a:pt x="1302774" y="825500"/>
                  </a:lnTo>
                  <a:lnTo>
                    <a:pt x="1302774" y="1231900"/>
                  </a:lnTo>
                  <a:lnTo>
                    <a:pt x="1283541" y="1231900"/>
                  </a:lnTo>
                  <a:lnTo>
                    <a:pt x="1283541" y="825500"/>
                  </a:lnTo>
                  <a:close/>
                </a:path>
                <a:path w="8670290" h="1346200">
                  <a:moveTo>
                    <a:pt x="855687" y="965200"/>
                  </a:moveTo>
                  <a:lnTo>
                    <a:pt x="868565" y="965200"/>
                  </a:lnTo>
                  <a:lnTo>
                    <a:pt x="874940" y="977900"/>
                  </a:lnTo>
                  <a:lnTo>
                    <a:pt x="874940" y="1231900"/>
                  </a:lnTo>
                  <a:lnTo>
                    <a:pt x="855687" y="1231900"/>
                  </a:lnTo>
                  <a:lnTo>
                    <a:pt x="855687" y="965200"/>
                  </a:lnTo>
                  <a:close/>
                </a:path>
                <a:path w="8670290" h="1346200">
                  <a:moveTo>
                    <a:pt x="447086" y="876300"/>
                  </a:moveTo>
                  <a:lnTo>
                    <a:pt x="447086" y="1231900"/>
                  </a:lnTo>
                  <a:lnTo>
                    <a:pt x="427811" y="1231900"/>
                  </a:lnTo>
                  <a:lnTo>
                    <a:pt x="427811" y="901700"/>
                  </a:lnTo>
                  <a:lnTo>
                    <a:pt x="428688" y="901700"/>
                  </a:lnTo>
                  <a:lnTo>
                    <a:pt x="433544" y="889000"/>
                  </a:lnTo>
                  <a:lnTo>
                    <a:pt x="439684" y="889000"/>
                  </a:lnTo>
                  <a:lnTo>
                    <a:pt x="447086" y="876300"/>
                  </a:lnTo>
                  <a:close/>
                </a:path>
                <a:path w="8670290" h="1346200">
                  <a:moveTo>
                    <a:pt x="855687" y="825500"/>
                  </a:moveTo>
                  <a:lnTo>
                    <a:pt x="874940" y="825500"/>
                  </a:lnTo>
                  <a:lnTo>
                    <a:pt x="874940" y="977900"/>
                  </a:lnTo>
                  <a:lnTo>
                    <a:pt x="868565" y="965200"/>
                  </a:lnTo>
                  <a:lnTo>
                    <a:pt x="855687" y="965200"/>
                  </a:lnTo>
                  <a:lnTo>
                    <a:pt x="855687" y="825500"/>
                  </a:lnTo>
                  <a:close/>
                </a:path>
                <a:path w="8670290" h="1346200">
                  <a:moveTo>
                    <a:pt x="7060689" y="800100"/>
                  </a:moveTo>
                  <a:lnTo>
                    <a:pt x="8670125" y="800100"/>
                  </a:lnTo>
                  <a:lnTo>
                    <a:pt x="8670125" y="825500"/>
                  </a:lnTo>
                  <a:lnTo>
                    <a:pt x="6794991" y="825500"/>
                  </a:lnTo>
                  <a:lnTo>
                    <a:pt x="6803751" y="812800"/>
                  </a:lnTo>
                  <a:lnTo>
                    <a:pt x="7060475" y="812800"/>
                  </a:lnTo>
                  <a:lnTo>
                    <a:pt x="7060689" y="800100"/>
                  </a:lnTo>
                  <a:close/>
                </a:path>
                <a:path w="8670290" h="1346200">
                  <a:moveTo>
                    <a:pt x="6759351" y="812800"/>
                  </a:moveTo>
                  <a:lnTo>
                    <a:pt x="6765876" y="812800"/>
                  </a:lnTo>
                  <a:lnTo>
                    <a:pt x="6772037" y="825500"/>
                  </a:lnTo>
                  <a:lnTo>
                    <a:pt x="6755073" y="825500"/>
                  </a:lnTo>
                  <a:lnTo>
                    <a:pt x="6759351" y="812800"/>
                  </a:lnTo>
                  <a:close/>
                </a:path>
                <a:path w="8670290" h="1346200">
                  <a:moveTo>
                    <a:pt x="6588338" y="812800"/>
                  </a:moveTo>
                  <a:lnTo>
                    <a:pt x="6591654" y="812800"/>
                  </a:lnTo>
                  <a:lnTo>
                    <a:pt x="6596189" y="825500"/>
                  </a:lnTo>
                  <a:lnTo>
                    <a:pt x="6584016" y="825500"/>
                  </a:lnTo>
                  <a:lnTo>
                    <a:pt x="6588338" y="812800"/>
                  </a:lnTo>
                  <a:close/>
                </a:path>
                <a:path w="8670290" h="1346200">
                  <a:moveTo>
                    <a:pt x="492845" y="800100"/>
                  </a:moveTo>
                  <a:lnTo>
                    <a:pt x="5785961" y="800100"/>
                  </a:lnTo>
                  <a:lnTo>
                    <a:pt x="5786218" y="812800"/>
                  </a:lnTo>
                  <a:lnTo>
                    <a:pt x="5897048" y="812800"/>
                  </a:lnTo>
                  <a:lnTo>
                    <a:pt x="5920077" y="825500"/>
                  </a:lnTo>
                  <a:lnTo>
                    <a:pt x="491369" y="825500"/>
                  </a:lnTo>
                  <a:lnTo>
                    <a:pt x="492289" y="812800"/>
                  </a:lnTo>
                  <a:lnTo>
                    <a:pt x="492845" y="800100"/>
                  </a:lnTo>
                  <a:close/>
                </a:path>
                <a:path w="8670290" h="1346200">
                  <a:moveTo>
                    <a:pt x="6926107" y="800100"/>
                  </a:moveTo>
                  <a:lnTo>
                    <a:pt x="7060668" y="800100"/>
                  </a:lnTo>
                  <a:lnTo>
                    <a:pt x="7060454" y="812800"/>
                  </a:lnTo>
                  <a:lnTo>
                    <a:pt x="6924439" y="812800"/>
                  </a:lnTo>
                  <a:lnTo>
                    <a:pt x="6926107" y="800100"/>
                  </a:lnTo>
                  <a:close/>
                </a:path>
                <a:path w="8670290" h="1346200">
                  <a:moveTo>
                    <a:pt x="6853436" y="800100"/>
                  </a:moveTo>
                  <a:lnTo>
                    <a:pt x="6892799" y="800100"/>
                  </a:lnTo>
                  <a:lnTo>
                    <a:pt x="6895345" y="812800"/>
                  </a:lnTo>
                  <a:lnTo>
                    <a:pt x="6847361" y="812800"/>
                  </a:lnTo>
                  <a:lnTo>
                    <a:pt x="6853436" y="800100"/>
                  </a:lnTo>
                  <a:close/>
                </a:path>
                <a:path w="8670290" h="1346200">
                  <a:moveTo>
                    <a:pt x="5792742" y="800100"/>
                  </a:moveTo>
                  <a:lnTo>
                    <a:pt x="5850139" y="800100"/>
                  </a:lnTo>
                  <a:lnTo>
                    <a:pt x="5858632" y="812800"/>
                  </a:lnTo>
                  <a:lnTo>
                    <a:pt x="5792036" y="812800"/>
                  </a:lnTo>
                  <a:lnTo>
                    <a:pt x="5792742" y="800100"/>
                  </a:lnTo>
                  <a:close/>
                </a:path>
                <a:path w="8670290" h="1346200">
                  <a:moveTo>
                    <a:pt x="8638381" y="711200"/>
                  </a:moveTo>
                  <a:lnTo>
                    <a:pt x="8645509" y="711200"/>
                  </a:lnTo>
                  <a:lnTo>
                    <a:pt x="8648756" y="723900"/>
                  </a:lnTo>
                  <a:lnTo>
                    <a:pt x="8657656" y="723900"/>
                  </a:lnTo>
                  <a:lnTo>
                    <a:pt x="8657656" y="800100"/>
                  </a:lnTo>
                  <a:lnTo>
                    <a:pt x="8638381" y="800100"/>
                  </a:lnTo>
                  <a:lnTo>
                    <a:pt x="8638381" y="711200"/>
                  </a:lnTo>
                  <a:close/>
                </a:path>
                <a:path w="8670290" h="1346200">
                  <a:moveTo>
                    <a:pt x="8210505" y="660400"/>
                  </a:moveTo>
                  <a:lnTo>
                    <a:pt x="8224614" y="660400"/>
                  </a:lnTo>
                  <a:lnTo>
                    <a:pt x="8227431" y="673100"/>
                  </a:lnTo>
                  <a:lnTo>
                    <a:pt x="8229780" y="673100"/>
                  </a:lnTo>
                  <a:lnTo>
                    <a:pt x="8229780" y="800100"/>
                  </a:lnTo>
                  <a:lnTo>
                    <a:pt x="8210505" y="800100"/>
                  </a:lnTo>
                  <a:lnTo>
                    <a:pt x="8210505" y="660400"/>
                  </a:lnTo>
                  <a:close/>
                </a:path>
                <a:path w="8670290" h="1346200">
                  <a:moveTo>
                    <a:pt x="7782651" y="609600"/>
                  </a:moveTo>
                  <a:lnTo>
                    <a:pt x="7801904" y="609600"/>
                  </a:lnTo>
                  <a:lnTo>
                    <a:pt x="7801904" y="800100"/>
                  </a:lnTo>
                  <a:lnTo>
                    <a:pt x="7782651" y="800100"/>
                  </a:lnTo>
                  <a:lnTo>
                    <a:pt x="7782651" y="609600"/>
                  </a:lnTo>
                  <a:close/>
                </a:path>
                <a:path w="8670290" h="1346200">
                  <a:moveTo>
                    <a:pt x="7358305" y="723900"/>
                  </a:moveTo>
                  <a:lnTo>
                    <a:pt x="7374050" y="723900"/>
                  </a:lnTo>
                  <a:lnTo>
                    <a:pt x="7374050" y="800100"/>
                  </a:lnTo>
                  <a:lnTo>
                    <a:pt x="7354796" y="800100"/>
                  </a:lnTo>
                  <a:lnTo>
                    <a:pt x="7354796" y="736600"/>
                  </a:lnTo>
                  <a:lnTo>
                    <a:pt x="7358305" y="723900"/>
                  </a:lnTo>
                  <a:close/>
                </a:path>
                <a:path w="8670290" h="1346200">
                  <a:moveTo>
                    <a:pt x="5602754" y="711200"/>
                  </a:moveTo>
                  <a:lnTo>
                    <a:pt x="5610091" y="711200"/>
                  </a:lnTo>
                  <a:lnTo>
                    <a:pt x="5616509" y="723900"/>
                  </a:lnTo>
                  <a:lnTo>
                    <a:pt x="5622007" y="723900"/>
                  </a:lnTo>
                  <a:lnTo>
                    <a:pt x="5622007" y="800100"/>
                  </a:lnTo>
                  <a:lnTo>
                    <a:pt x="5602754" y="800100"/>
                  </a:lnTo>
                  <a:lnTo>
                    <a:pt x="5602754" y="711200"/>
                  </a:lnTo>
                  <a:close/>
                </a:path>
                <a:path w="8670290" h="1346200">
                  <a:moveTo>
                    <a:pt x="5174899" y="660400"/>
                  </a:moveTo>
                  <a:lnTo>
                    <a:pt x="5180932" y="673100"/>
                  </a:lnTo>
                  <a:lnTo>
                    <a:pt x="5194153" y="673100"/>
                  </a:lnTo>
                  <a:lnTo>
                    <a:pt x="5194153" y="800100"/>
                  </a:lnTo>
                  <a:lnTo>
                    <a:pt x="5174899" y="800100"/>
                  </a:lnTo>
                  <a:lnTo>
                    <a:pt x="5174899" y="660400"/>
                  </a:lnTo>
                  <a:close/>
                </a:path>
                <a:path w="8670290" h="1346200">
                  <a:moveTo>
                    <a:pt x="4747045" y="469900"/>
                  </a:moveTo>
                  <a:lnTo>
                    <a:pt x="4766298" y="469900"/>
                  </a:lnTo>
                  <a:lnTo>
                    <a:pt x="4766298" y="800100"/>
                  </a:lnTo>
                  <a:lnTo>
                    <a:pt x="4747045" y="800100"/>
                  </a:lnTo>
                  <a:lnTo>
                    <a:pt x="4747045" y="469900"/>
                  </a:lnTo>
                  <a:close/>
                </a:path>
                <a:path w="8670290" h="1346200">
                  <a:moveTo>
                    <a:pt x="4319147" y="393700"/>
                  </a:moveTo>
                  <a:lnTo>
                    <a:pt x="4338444" y="393700"/>
                  </a:lnTo>
                  <a:lnTo>
                    <a:pt x="4338444" y="800100"/>
                  </a:lnTo>
                  <a:lnTo>
                    <a:pt x="4319147" y="800100"/>
                  </a:lnTo>
                  <a:lnTo>
                    <a:pt x="4319147" y="393700"/>
                  </a:lnTo>
                  <a:close/>
                </a:path>
                <a:path w="8670290" h="1346200">
                  <a:moveTo>
                    <a:pt x="3891314" y="393700"/>
                  </a:moveTo>
                  <a:lnTo>
                    <a:pt x="3910546" y="393700"/>
                  </a:lnTo>
                  <a:lnTo>
                    <a:pt x="3910546" y="800100"/>
                  </a:lnTo>
                  <a:lnTo>
                    <a:pt x="3891314" y="800100"/>
                  </a:lnTo>
                  <a:lnTo>
                    <a:pt x="3891314" y="393700"/>
                  </a:lnTo>
                  <a:close/>
                </a:path>
                <a:path w="8670290" h="1346200">
                  <a:moveTo>
                    <a:pt x="3463460" y="393700"/>
                  </a:moveTo>
                  <a:lnTo>
                    <a:pt x="3482713" y="393700"/>
                  </a:lnTo>
                  <a:lnTo>
                    <a:pt x="3482713" y="800100"/>
                  </a:lnTo>
                  <a:lnTo>
                    <a:pt x="3463460" y="800100"/>
                  </a:lnTo>
                  <a:lnTo>
                    <a:pt x="3463460" y="393700"/>
                  </a:lnTo>
                  <a:close/>
                </a:path>
                <a:path w="8670290" h="1346200">
                  <a:moveTo>
                    <a:pt x="2994981" y="393700"/>
                  </a:moveTo>
                  <a:lnTo>
                    <a:pt x="3014213" y="393700"/>
                  </a:lnTo>
                  <a:lnTo>
                    <a:pt x="3014213" y="800100"/>
                  </a:lnTo>
                  <a:lnTo>
                    <a:pt x="2994981" y="800100"/>
                  </a:lnTo>
                  <a:lnTo>
                    <a:pt x="2994981" y="393700"/>
                  </a:lnTo>
                  <a:close/>
                </a:path>
                <a:path w="8670290" h="1346200">
                  <a:moveTo>
                    <a:pt x="2567126" y="393700"/>
                  </a:moveTo>
                  <a:lnTo>
                    <a:pt x="2586380" y="393700"/>
                  </a:lnTo>
                  <a:lnTo>
                    <a:pt x="2586380" y="800100"/>
                  </a:lnTo>
                  <a:lnTo>
                    <a:pt x="2567126" y="800100"/>
                  </a:lnTo>
                  <a:lnTo>
                    <a:pt x="2567126" y="393700"/>
                  </a:lnTo>
                  <a:close/>
                </a:path>
                <a:path w="8670290" h="1346200">
                  <a:moveTo>
                    <a:pt x="2139229" y="393700"/>
                  </a:moveTo>
                  <a:lnTo>
                    <a:pt x="2158525" y="393700"/>
                  </a:lnTo>
                  <a:lnTo>
                    <a:pt x="2158525" y="800100"/>
                  </a:lnTo>
                  <a:lnTo>
                    <a:pt x="2139229" y="800100"/>
                  </a:lnTo>
                  <a:lnTo>
                    <a:pt x="2139229" y="393700"/>
                  </a:lnTo>
                  <a:close/>
                </a:path>
                <a:path w="8670290" h="1346200">
                  <a:moveTo>
                    <a:pt x="1711396" y="393700"/>
                  </a:moveTo>
                  <a:lnTo>
                    <a:pt x="1730628" y="393700"/>
                  </a:lnTo>
                  <a:lnTo>
                    <a:pt x="1730628" y="800100"/>
                  </a:lnTo>
                  <a:lnTo>
                    <a:pt x="1711396" y="800100"/>
                  </a:lnTo>
                  <a:lnTo>
                    <a:pt x="1711396" y="393700"/>
                  </a:lnTo>
                  <a:close/>
                </a:path>
                <a:path w="8670290" h="1346200">
                  <a:moveTo>
                    <a:pt x="1283541" y="457200"/>
                  </a:moveTo>
                  <a:lnTo>
                    <a:pt x="1302795" y="457200"/>
                  </a:lnTo>
                  <a:lnTo>
                    <a:pt x="1302795" y="800100"/>
                  </a:lnTo>
                  <a:lnTo>
                    <a:pt x="1283541" y="800100"/>
                  </a:lnTo>
                  <a:lnTo>
                    <a:pt x="1283541" y="457200"/>
                  </a:lnTo>
                  <a:close/>
                </a:path>
                <a:path w="8670290" h="1346200">
                  <a:moveTo>
                    <a:pt x="855666" y="622300"/>
                  </a:moveTo>
                  <a:lnTo>
                    <a:pt x="874940" y="622300"/>
                  </a:lnTo>
                  <a:lnTo>
                    <a:pt x="874940" y="800100"/>
                  </a:lnTo>
                  <a:lnTo>
                    <a:pt x="855666" y="800100"/>
                  </a:lnTo>
                  <a:lnTo>
                    <a:pt x="855666" y="622300"/>
                  </a:lnTo>
                  <a:close/>
                </a:path>
                <a:path w="8670290" h="1346200">
                  <a:moveTo>
                    <a:pt x="2808586" y="381000"/>
                  </a:moveTo>
                  <a:lnTo>
                    <a:pt x="4465359" y="381000"/>
                  </a:lnTo>
                  <a:lnTo>
                    <a:pt x="4474326" y="393700"/>
                  </a:lnTo>
                  <a:lnTo>
                    <a:pt x="2808586" y="393700"/>
                  </a:lnTo>
                  <a:lnTo>
                    <a:pt x="2808586" y="381000"/>
                  </a:lnTo>
                  <a:close/>
                </a:path>
                <a:path w="8670290" h="1346200">
                  <a:moveTo>
                    <a:pt x="1583635" y="381000"/>
                  </a:moveTo>
                  <a:lnTo>
                    <a:pt x="2805570" y="381000"/>
                  </a:lnTo>
                  <a:lnTo>
                    <a:pt x="2807752" y="393700"/>
                  </a:lnTo>
                  <a:lnTo>
                    <a:pt x="1578905" y="393700"/>
                  </a:lnTo>
                  <a:lnTo>
                    <a:pt x="1583635" y="381000"/>
                  </a:lnTo>
                  <a:close/>
                </a:path>
                <a:path w="8670290" h="1346200">
                  <a:moveTo>
                    <a:pt x="1145658" y="381000"/>
                  </a:moveTo>
                  <a:lnTo>
                    <a:pt x="1153623" y="393700"/>
                  </a:lnTo>
                  <a:lnTo>
                    <a:pt x="1139721" y="393700"/>
                  </a:lnTo>
                  <a:lnTo>
                    <a:pt x="1145658" y="381000"/>
                  </a:lnTo>
                  <a:close/>
                </a:path>
                <a:path w="8670290" h="1346200">
                  <a:moveTo>
                    <a:pt x="4319190" y="355600"/>
                  </a:moveTo>
                  <a:lnTo>
                    <a:pt x="4338444" y="355600"/>
                  </a:lnTo>
                  <a:lnTo>
                    <a:pt x="4338444" y="381000"/>
                  </a:lnTo>
                  <a:lnTo>
                    <a:pt x="4319190" y="381000"/>
                  </a:lnTo>
                  <a:lnTo>
                    <a:pt x="4319190" y="355600"/>
                  </a:lnTo>
                  <a:close/>
                </a:path>
                <a:path w="8670290" h="1346200">
                  <a:moveTo>
                    <a:pt x="3891336" y="215900"/>
                  </a:moveTo>
                  <a:lnTo>
                    <a:pt x="3910589" y="215900"/>
                  </a:lnTo>
                  <a:lnTo>
                    <a:pt x="3910589" y="381000"/>
                  </a:lnTo>
                  <a:lnTo>
                    <a:pt x="3891336" y="381000"/>
                  </a:lnTo>
                  <a:lnTo>
                    <a:pt x="3891336" y="215900"/>
                  </a:lnTo>
                  <a:close/>
                </a:path>
                <a:path w="8670290" h="1346200">
                  <a:moveTo>
                    <a:pt x="3478820" y="114300"/>
                  </a:moveTo>
                  <a:lnTo>
                    <a:pt x="3480767" y="114300"/>
                  </a:lnTo>
                  <a:lnTo>
                    <a:pt x="3482735" y="127000"/>
                  </a:lnTo>
                  <a:lnTo>
                    <a:pt x="3482735" y="381000"/>
                  </a:lnTo>
                  <a:lnTo>
                    <a:pt x="3463481" y="381000"/>
                  </a:lnTo>
                  <a:lnTo>
                    <a:pt x="3463481" y="127000"/>
                  </a:lnTo>
                  <a:lnTo>
                    <a:pt x="3476852" y="127000"/>
                  </a:lnTo>
                  <a:lnTo>
                    <a:pt x="3478820" y="114300"/>
                  </a:lnTo>
                  <a:close/>
                </a:path>
                <a:path w="8670290" h="1346200">
                  <a:moveTo>
                    <a:pt x="2994959" y="190500"/>
                  </a:moveTo>
                  <a:lnTo>
                    <a:pt x="3014234" y="190500"/>
                  </a:lnTo>
                  <a:lnTo>
                    <a:pt x="3014234" y="381000"/>
                  </a:lnTo>
                  <a:lnTo>
                    <a:pt x="2994959" y="381000"/>
                  </a:lnTo>
                  <a:lnTo>
                    <a:pt x="2994959" y="190500"/>
                  </a:lnTo>
                  <a:close/>
                </a:path>
                <a:path w="8670290" h="1346200">
                  <a:moveTo>
                    <a:pt x="2567105" y="38100"/>
                  </a:moveTo>
                  <a:lnTo>
                    <a:pt x="2573287" y="38100"/>
                  </a:lnTo>
                  <a:lnTo>
                    <a:pt x="2579705" y="50800"/>
                  </a:lnTo>
                  <a:lnTo>
                    <a:pt x="2586358" y="50800"/>
                  </a:lnTo>
                  <a:lnTo>
                    <a:pt x="2586358" y="381000"/>
                  </a:lnTo>
                  <a:lnTo>
                    <a:pt x="2567105" y="381000"/>
                  </a:lnTo>
                  <a:lnTo>
                    <a:pt x="2567105" y="38100"/>
                  </a:lnTo>
                  <a:close/>
                </a:path>
                <a:path w="8670290" h="1346200">
                  <a:moveTo>
                    <a:pt x="2139186" y="0"/>
                  </a:moveTo>
                  <a:lnTo>
                    <a:pt x="2158504" y="0"/>
                  </a:lnTo>
                  <a:lnTo>
                    <a:pt x="2158504" y="381000"/>
                  </a:lnTo>
                  <a:lnTo>
                    <a:pt x="2139186" y="381000"/>
                  </a:lnTo>
                  <a:lnTo>
                    <a:pt x="2139186" y="0"/>
                  </a:lnTo>
                  <a:close/>
                </a:path>
                <a:path w="8670290" h="1346200">
                  <a:moveTo>
                    <a:pt x="1714348" y="355600"/>
                  </a:moveTo>
                  <a:lnTo>
                    <a:pt x="1718327" y="355600"/>
                  </a:lnTo>
                  <a:lnTo>
                    <a:pt x="1719782" y="368300"/>
                  </a:lnTo>
                  <a:lnTo>
                    <a:pt x="1730585" y="368300"/>
                  </a:lnTo>
                  <a:lnTo>
                    <a:pt x="1730585" y="381000"/>
                  </a:lnTo>
                  <a:lnTo>
                    <a:pt x="1711310" y="381000"/>
                  </a:lnTo>
                  <a:lnTo>
                    <a:pt x="1711310" y="368300"/>
                  </a:lnTo>
                  <a:lnTo>
                    <a:pt x="1714348" y="355600"/>
                  </a:lnTo>
                  <a:close/>
                </a:path>
                <a:path w="8670290" h="1346200">
                  <a:moveTo>
                    <a:pt x="3463481" y="114300"/>
                  </a:moveTo>
                  <a:lnTo>
                    <a:pt x="3471247" y="114300"/>
                  </a:lnTo>
                  <a:lnTo>
                    <a:pt x="3474263" y="127000"/>
                  </a:lnTo>
                  <a:lnTo>
                    <a:pt x="3463481" y="127000"/>
                  </a:lnTo>
                  <a:lnTo>
                    <a:pt x="3463481" y="114300"/>
                  </a:lnTo>
                  <a:close/>
                </a:path>
                <a:path w="8670290" h="1346200">
                  <a:moveTo>
                    <a:pt x="19253" y="1311075"/>
                  </a:moveTo>
                  <a:lnTo>
                    <a:pt x="19253" y="1346200"/>
                  </a:lnTo>
                  <a:lnTo>
                    <a:pt x="0" y="1346200"/>
                  </a:lnTo>
                  <a:lnTo>
                    <a:pt x="0" y="1328937"/>
                  </a:lnTo>
                  <a:lnTo>
                    <a:pt x="9570" y="1319942"/>
                  </a:lnTo>
                  <a:lnTo>
                    <a:pt x="14376" y="1315475"/>
                  </a:lnTo>
                  <a:lnTo>
                    <a:pt x="19253" y="1311075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8858250" cy="9236710"/>
            <a:chOff x="0" y="0"/>
            <a:chExt cx="8858250" cy="923671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95400" cy="9236710"/>
            </a:xfrm>
            <a:custGeom>
              <a:avLst/>
              <a:gdLst/>
              <a:ahLst/>
              <a:cxnLst/>
              <a:rect l="l" t="t" r="r" b="b"/>
              <a:pathLst>
                <a:path w="1295400" h="9236710">
                  <a:moveTo>
                    <a:pt x="25400" y="8825754"/>
                  </a:moveTo>
                  <a:lnTo>
                    <a:pt x="25400" y="8845340"/>
                  </a:lnTo>
                  <a:lnTo>
                    <a:pt x="0" y="8845340"/>
                  </a:lnTo>
                  <a:lnTo>
                    <a:pt x="0" y="8825754"/>
                  </a:lnTo>
                  <a:lnTo>
                    <a:pt x="25400" y="8825754"/>
                  </a:lnTo>
                  <a:close/>
                </a:path>
                <a:path w="1295400" h="9236710">
                  <a:moveTo>
                    <a:pt x="25400" y="8390502"/>
                  </a:moveTo>
                  <a:lnTo>
                    <a:pt x="25400" y="8410088"/>
                  </a:lnTo>
                  <a:lnTo>
                    <a:pt x="0" y="8410088"/>
                  </a:lnTo>
                  <a:lnTo>
                    <a:pt x="0" y="8390502"/>
                  </a:lnTo>
                  <a:lnTo>
                    <a:pt x="25400" y="8390502"/>
                  </a:lnTo>
                  <a:close/>
                </a:path>
                <a:path w="1295400" h="9236710">
                  <a:moveTo>
                    <a:pt x="25400" y="7955249"/>
                  </a:moveTo>
                  <a:lnTo>
                    <a:pt x="25400" y="7974835"/>
                  </a:lnTo>
                  <a:lnTo>
                    <a:pt x="0" y="7974835"/>
                  </a:lnTo>
                  <a:lnTo>
                    <a:pt x="0" y="7955249"/>
                  </a:lnTo>
                  <a:lnTo>
                    <a:pt x="25400" y="7955249"/>
                  </a:lnTo>
                  <a:close/>
                </a:path>
                <a:path w="1295400" h="9236710">
                  <a:moveTo>
                    <a:pt x="25400" y="7519996"/>
                  </a:moveTo>
                  <a:lnTo>
                    <a:pt x="25400" y="7539583"/>
                  </a:lnTo>
                  <a:lnTo>
                    <a:pt x="0" y="7539583"/>
                  </a:lnTo>
                  <a:lnTo>
                    <a:pt x="0" y="7519996"/>
                  </a:lnTo>
                  <a:lnTo>
                    <a:pt x="25400" y="7519996"/>
                  </a:lnTo>
                  <a:close/>
                </a:path>
                <a:path w="1295400" h="9236710">
                  <a:moveTo>
                    <a:pt x="25400" y="7084744"/>
                  </a:moveTo>
                  <a:lnTo>
                    <a:pt x="25400" y="7104330"/>
                  </a:lnTo>
                  <a:lnTo>
                    <a:pt x="0" y="7104330"/>
                  </a:lnTo>
                  <a:lnTo>
                    <a:pt x="0" y="7084744"/>
                  </a:lnTo>
                  <a:lnTo>
                    <a:pt x="25400" y="7084744"/>
                  </a:lnTo>
                  <a:close/>
                </a:path>
                <a:path w="1295400" h="9236710">
                  <a:moveTo>
                    <a:pt x="25400" y="6649491"/>
                  </a:moveTo>
                  <a:lnTo>
                    <a:pt x="25400" y="6669078"/>
                  </a:lnTo>
                  <a:lnTo>
                    <a:pt x="0" y="6669078"/>
                  </a:lnTo>
                  <a:lnTo>
                    <a:pt x="0" y="6649491"/>
                  </a:lnTo>
                  <a:lnTo>
                    <a:pt x="25400" y="6649491"/>
                  </a:lnTo>
                  <a:close/>
                </a:path>
                <a:path w="1295400" h="9236710">
                  <a:moveTo>
                    <a:pt x="25400" y="6214239"/>
                  </a:moveTo>
                  <a:lnTo>
                    <a:pt x="25400" y="6233825"/>
                  </a:lnTo>
                  <a:lnTo>
                    <a:pt x="0" y="6233825"/>
                  </a:lnTo>
                  <a:lnTo>
                    <a:pt x="0" y="6214239"/>
                  </a:lnTo>
                  <a:lnTo>
                    <a:pt x="25400" y="6214239"/>
                  </a:lnTo>
                  <a:close/>
                </a:path>
                <a:path w="1295400" h="9236710">
                  <a:moveTo>
                    <a:pt x="25400" y="5737637"/>
                  </a:moveTo>
                  <a:lnTo>
                    <a:pt x="25400" y="5757223"/>
                  </a:lnTo>
                  <a:lnTo>
                    <a:pt x="0" y="5757223"/>
                  </a:lnTo>
                  <a:lnTo>
                    <a:pt x="0" y="5737637"/>
                  </a:lnTo>
                  <a:lnTo>
                    <a:pt x="25400" y="5737637"/>
                  </a:lnTo>
                  <a:close/>
                </a:path>
                <a:path w="1295400" h="9236710">
                  <a:moveTo>
                    <a:pt x="25400" y="5302385"/>
                  </a:moveTo>
                  <a:lnTo>
                    <a:pt x="25400" y="5321971"/>
                  </a:lnTo>
                  <a:lnTo>
                    <a:pt x="0" y="5321971"/>
                  </a:lnTo>
                  <a:lnTo>
                    <a:pt x="0" y="5302385"/>
                  </a:lnTo>
                  <a:lnTo>
                    <a:pt x="25400" y="5302385"/>
                  </a:lnTo>
                  <a:close/>
                </a:path>
                <a:path w="1295400" h="9236710">
                  <a:moveTo>
                    <a:pt x="25400" y="4867132"/>
                  </a:moveTo>
                  <a:lnTo>
                    <a:pt x="25400" y="4886718"/>
                  </a:lnTo>
                  <a:lnTo>
                    <a:pt x="0" y="4886718"/>
                  </a:lnTo>
                  <a:lnTo>
                    <a:pt x="0" y="4867132"/>
                  </a:lnTo>
                  <a:lnTo>
                    <a:pt x="25400" y="4867132"/>
                  </a:lnTo>
                  <a:close/>
                </a:path>
                <a:path w="1295400" h="9236710">
                  <a:moveTo>
                    <a:pt x="25400" y="4431879"/>
                  </a:moveTo>
                  <a:lnTo>
                    <a:pt x="25400" y="4451466"/>
                  </a:lnTo>
                  <a:lnTo>
                    <a:pt x="0" y="4451466"/>
                  </a:lnTo>
                  <a:lnTo>
                    <a:pt x="0" y="4431879"/>
                  </a:lnTo>
                  <a:lnTo>
                    <a:pt x="25400" y="4431879"/>
                  </a:lnTo>
                  <a:close/>
                </a:path>
                <a:path w="1295400" h="9236710">
                  <a:moveTo>
                    <a:pt x="25400" y="3996627"/>
                  </a:moveTo>
                  <a:lnTo>
                    <a:pt x="25400" y="4016213"/>
                  </a:lnTo>
                  <a:lnTo>
                    <a:pt x="0" y="4016213"/>
                  </a:lnTo>
                  <a:lnTo>
                    <a:pt x="0" y="3996627"/>
                  </a:lnTo>
                  <a:lnTo>
                    <a:pt x="25400" y="3996627"/>
                  </a:lnTo>
                  <a:close/>
                </a:path>
                <a:path w="1295400" h="9236710">
                  <a:moveTo>
                    <a:pt x="25400" y="3561374"/>
                  </a:moveTo>
                  <a:lnTo>
                    <a:pt x="25400" y="3580961"/>
                  </a:lnTo>
                  <a:lnTo>
                    <a:pt x="0" y="3580961"/>
                  </a:lnTo>
                  <a:lnTo>
                    <a:pt x="0" y="3561374"/>
                  </a:lnTo>
                  <a:lnTo>
                    <a:pt x="25400" y="3561374"/>
                  </a:lnTo>
                  <a:close/>
                </a:path>
                <a:path w="1295400" h="9236710">
                  <a:moveTo>
                    <a:pt x="25400" y="3126122"/>
                  </a:moveTo>
                  <a:lnTo>
                    <a:pt x="25400" y="3145708"/>
                  </a:lnTo>
                  <a:lnTo>
                    <a:pt x="0" y="3145708"/>
                  </a:lnTo>
                  <a:lnTo>
                    <a:pt x="0" y="3126122"/>
                  </a:lnTo>
                  <a:lnTo>
                    <a:pt x="25400" y="3126122"/>
                  </a:lnTo>
                  <a:close/>
                </a:path>
                <a:path w="1295400" h="9236710">
                  <a:moveTo>
                    <a:pt x="25400" y="2690869"/>
                  </a:moveTo>
                  <a:lnTo>
                    <a:pt x="25400" y="2710456"/>
                  </a:lnTo>
                  <a:lnTo>
                    <a:pt x="0" y="2710456"/>
                  </a:lnTo>
                  <a:lnTo>
                    <a:pt x="0" y="2690869"/>
                  </a:lnTo>
                  <a:lnTo>
                    <a:pt x="25400" y="2690869"/>
                  </a:lnTo>
                  <a:close/>
                </a:path>
                <a:path w="1295400" h="9236710">
                  <a:moveTo>
                    <a:pt x="25400" y="2214268"/>
                  </a:moveTo>
                  <a:lnTo>
                    <a:pt x="25400" y="2233854"/>
                  </a:lnTo>
                  <a:lnTo>
                    <a:pt x="0" y="2233854"/>
                  </a:lnTo>
                  <a:lnTo>
                    <a:pt x="0" y="2214268"/>
                  </a:lnTo>
                  <a:lnTo>
                    <a:pt x="25400" y="2214268"/>
                  </a:lnTo>
                  <a:close/>
                </a:path>
                <a:path w="1295400" h="9236710">
                  <a:moveTo>
                    <a:pt x="25400" y="1779015"/>
                  </a:moveTo>
                  <a:lnTo>
                    <a:pt x="25400" y="1798601"/>
                  </a:lnTo>
                  <a:lnTo>
                    <a:pt x="0" y="1798601"/>
                  </a:lnTo>
                  <a:lnTo>
                    <a:pt x="0" y="1779015"/>
                  </a:lnTo>
                  <a:lnTo>
                    <a:pt x="25400" y="1779015"/>
                  </a:lnTo>
                  <a:close/>
                </a:path>
                <a:path w="1295400" h="9236710">
                  <a:moveTo>
                    <a:pt x="25400" y="1343762"/>
                  </a:moveTo>
                  <a:lnTo>
                    <a:pt x="25400" y="1363349"/>
                  </a:lnTo>
                  <a:lnTo>
                    <a:pt x="0" y="1363349"/>
                  </a:lnTo>
                  <a:lnTo>
                    <a:pt x="0" y="1343762"/>
                  </a:lnTo>
                  <a:lnTo>
                    <a:pt x="25400" y="1343762"/>
                  </a:lnTo>
                  <a:close/>
                </a:path>
                <a:path w="1295400" h="9236710">
                  <a:moveTo>
                    <a:pt x="25400" y="908510"/>
                  </a:moveTo>
                  <a:lnTo>
                    <a:pt x="25400" y="928096"/>
                  </a:lnTo>
                  <a:lnTo>
                    <a:pt x="0" y="928096"/>
                  </a:lnTo>
                  <a:lnTo>
                    <a:pt x="0" y="908510"/>
                  </a:lnTo>
                  <a:lnTo>
                    <a:pt x="25400" y="908510"/>
                  </a:lnTo>
                  <a:close/>
                </a:path>
                <a:path w="1295400" h="9236710">
                  <a:moveTo>
                    <a:pt x="25400" y="473257"/>
                  </a:moveTo>
                  <a:lnTo>
                    <a:pt x="25400" y="492844"/>
                  </a:lnTo>
                  <a:lnTo>
                    <a:pt x="0" y="492844"/>
                  </a:lnTo>
                  <a:lnTo>
                    <a:pt x="0" y="473257"/>
                  </a:lnTo>
                  <a:lnTo>
                    <a:pt x="25400" y="473257"/>
                  </a:lnTo>
                  <a:close/>
                </a:path>
                <a:path w="1295400" h="9236710">
                  <a:moveTo>
                    <a:pt x="25400" y="38005"/>
                  </a:moveTo>
                  <a:lnTo>
                    <a:pt x="25400" y="57591"/>
                  </a:lnTo>
                  <a:lnTo>
                    <a:pt x="0" y="57591"/>
                  </a:lnTo>
                  <a:lnTo>
                    <a:pt x="0" y="38005"/>
                  </a:lnTo>
                  <a:lnTo>
                    <a:pt x="25400" y="38005"/>
                  </a:lnTo>
                  <a:close/>
                </a:path>
                <a:path w="1295400" h="9236710">
                  <a:moveTo>
                    <a:pt x="50800" y="0"/>
                  </a:moveTo>
                  <a:lnTo>
                    <a:pt x="50800" y="9236415"/>
                  </a:lnTo>
                  <a:lnTo>
                    <a:pt x="25400" y="9236415"/>
                  </a:lnTo>
                  <a:lnTo>
                    <a:pt x="25400" y="0"/>
                  </a:lnTo>
                  <a:lnTo>
                    <a:pt x="50800" y="0"/>
                  </a:lnTo>
                  <a:close/>
                </a:path>
                <a:path w="1295400" h="9236710">
                  <a:moveTo>
                    <a:pt x="279400" y="8825754"/>
                  </a:moveTo>
                  <a:lnTo>
                    <a:pt x="279400" y="8827763"/>
                  </a:lnTo>
                  <a:lnTo>
                    <a:pt x="266700" y="8828627"/>
                  </a:lnTo>
                  <a:lnTo>
                    <a:pt x="266700" y="8832077"/>
                  </a:lnTo>
                  <a:lnTo>
                    <a:pt x="254000" y="8836016"/>
                  </a:lnTo>
                  <a:lnTo>
                    <a:pt x="254000" y="8845362"/>
                  </a:lnTo>
                  <a:lnTo>
                    <a:pt x="50800" y="8845362"/>
                  </a:lnTo>
                  <a:lnTo>
                    <a:pt x="50800" y="8825754"/>
                  </a:lnTo>
                  <a:lnTo>
                    <a:pt x="279400" y="8825754"/>
                  </a:lnTo>
                  <a:close/>
                </a:path>
                <a:path w="1295400" h="9236710">
                  <a:moveTo>
                    <a:pt x="457200" y="8390458"/>
                  </a:moveTo>
                  <a:lnTo>
                    <a:pt x="457200" y="8410088"/>
                  </a:lnTo>
                  <a:lnTo>
                    <a:pt x="50800" y="8410088"/>
                  </a:lnTo>
                  <a:lnTo>
                    <a:pt x="50800" y="8390458"/>
                  </a:lnTo>
                  <a:lnTo>
                    <a:pt x="457200" y="8390458"/>
                  </a:lnTo>
                  <a:close/>
                </a:path>
                <a:path w="1295400" h="9236710">
                  <a:moveTo>
                    <a:pt x="457200" y="7955205"/>
                  </a:moveTo>
                  <a:lnTo>
                    <a:pt x="457200" y="7974792"/>
                  </a:lnTo>
                  <a:lnTo>
                    <a:pt x="50800" y="7974792"/>
                  </a:lnTo>
                  <a:lnTo>
                    <a:pt x="50800" y="7955205"/>
                  </a:lnTo>
                  <a:lnTo>
                    <a:pt x="457200" y="7955205"/>
                  </a:lnTo>
                  <a:close/>
                </a:path>
                <a:path w="1295400" h="9236710">
                  <a:moveTo>
                    <a:pt x="457200" y="7519953"/>
                  </a:moveTo>
                  <a:lnTo>
                    <a:pt x="457200" y="7539539"/>
                  </a:lnTo>
                  <a:lnTo>
                    <a:pt x="50800" y="7539539"/>
                  </a:lnTo>
                  <a:lnTo>
                    <a:pt x="50800" y="7519953"/>
                  </a:lnTo>
                  <a:lnTo>
                    <a:pt x="457200" y="7519953"/>
                  </a:lnTo>
                  <a:close/>
                </a:path>
                <a:path w="1295400" h="9236710">
                  <a:moveTo>
                    <a:pt x="457200" y="7084700"/>
                  </a:moveTo>
                  <a:lnTo>
                    <a:pt x="457200" y="7104287"/>
                  </a:lnTo>
                  <a:lnTo>
                    <a:pt x="50800" y="7104287"/>
                  </a:lnTo>
                  <a:lnTo>
                    <a:pt x="50800" y="7084700"/>
                  </a:lnTo>
                  <a:lnTo>
                    <a:pt x="457200" y="7084700"/>
                  </a:lnTo>
                  <a:close/>
                </a:path>
                <a:path w="1295400" h="9236710">
                  <a:moveTo>
                    <a:pt x="457200" y="6649448"/>
                  </a:moveTo>
                  <a:lnTo>
                    <a:pt x="457200" y="6669034"/>
                  </a:lnTo>
                  <a:lnTo>
                    <a:pt x="50800" y="6669034"/>
                  </a:lnTo>
                  <a:lnTo>
                    <a:pt x="50800" y="6649448"/>
                  </a:lnTo>
                  <a:lnTo>
                    <a:pt x="457200" y="6649448"/>
                  </a:lnTo>
                  <a:close/>
                </a:path>
                <a:path w="1295400" h="9236710">
                  <a:moveTo>
                    <a:pt x="457200" y="6214239"/>
                  </a:moveTo>
                  <a:lnTo>
                    <a:pt x="457200" y="6233782"/>
                  </a:lnTo>
                  <a:lnTo>
                    <a:pt x="50800" y="6233782"/>
                  </a:lnTo>
                  <a:lnTo>
                    <a:pt x="50800" y="6214239"/>
                  </a:lnTo>
                  <a:lnTo>
                    <a:pt x="457200" y="6214239"/>
                  </a:lnTo>
                  <a:close/>
                </a:path>
                <a:path w="1295400" h="9236710">
                  <a:moveTo>
                    <a:pt x="431800" y="5757223"/>
                  </a:moveTo>
                  <a:lnTo>
                    <a:pt x="50800" y="5757223"/>
                  </a:lnTo>
                  <a:lnTo>
                    <a:pt x="50800" y="5737637"/>
                  </a:lnTo>
                  <a:lnTo>
                    <a:pt x="419100" y="5737637"/>
                  </a:lnTo>
                  <a:lnTo>
                    <a:pt x="419100" y="5750804"/>
                  </a:lnTo>
                  <a:lnTo>
                    <a:pt x="431800" y="5757223"/>
                  </a:lnTo>
                  <a:close/>
                </a:path>
                <a:path w="1295400" h="9236710">
                  <a:moveTo>
                    <a:pt x="431800" y="5302385"/>
                  </a:moveTo>
                  <a:lnTo>
                    <a:pt x="431800" y="5321971"/>
                  </a:lnTo>
                  <a:lnTo>
                    <a:pt x="50800" y="5321971"/>
                  </a:lnTo>
                  <a:lnTo>
                    <a:pt x="50800" y="5302385"/>
                  </a:lnTo>
                  <a:lnTo>
                    <a:pt x="431800" y="5302385"/>
                  </a:lnTo>
                  <a:close/>
                </a:path>
                <a:path w="1295400" h="9236710">
                  <a:moveTo>
                    <a:pt x="457200" y="4867088"/>
                  </a:moveTo>
                  <a:lnTo>
                    <a:pt x="457200" y="4886718"/>
                  </a:lnTo>
                  <a:lnTo>
                    <a:pt x="50800" y="4886718"/>
                  </a:lnTo>
                  <a:lnTo>
                    <a:pt x="50800" y="4867088"/>
                  </a:lnTo>
                  <a:lnTo>
                    <a:pt x="457200" y="4867088"/>
                  </a:lnTo>
                  <a:close/>
                </a:path>
                <a:path w="1295400" h="9236710">
                  <a:moveTo>
                    <a:pt x="457200" y="4431836"/>
                  </a:moveTo>
                  <a:lnTo>
                    <a:pt x="457200" y="4451422"/>
                  </a:lnTo>
                  <a:lnTo>
                    <a:pt x="50800" y="4451422"/>
                  </a:lnTo>
                  <a:lnTo>
                    <a:pt x="50800" y="4431836"/>
                  </a:lnTo>
                  <a:lnTo>
                    <a:pt x="457200" y="4431836"/>
                  </a:lnTo>
                  <a:close/>
                </a:path>
                <a:path w="1295400" h="9236710">
                  <a:moveTo>
                    <a:pt x="457200" y="3996583"/>
                  </a:moveTo>
                  <a:lnTo>
                    <a:pt x="457200" y="4016170"/>
                  </a:lnTo>
                  <a:lnTo>
                    <a:pt x="50800" y="4016170"/>
                  </a:lnTo>
                  <a:lnTo>
                    <a:pt x="50800" y="3996583"/>
                  </a:lnTo>
                  <a:lnTo>
                    <a:pt x="457200" y="3996583"/>
                  </a:lnTo>
                  <a:close/>
                </a:path>
                <a:path w="1295400" h="9236710">
                  <a:moveTo>
                    <a:pt x="457200" y="3561331"/>
                  </a:moveTo>
                  <a:lnTo>
                    <a:pt x="457200" y="3580917"/>
                  </a:lnTo>
                  <a:lnTo>
                    <a:pt x="50800" y="3580917"/>
                  </a:lnTo>
                  <a:lnTo>
                    <a:pt x="50800" y="3561331"/>
                  </a:lnTo>
                  <a:lnTo>
                    <a:pt x="457200" y="3561331"/>
                  </a:lnTo>
                  <a:close/>
                </a:path>
                <a:path w="1295400" h="9236710">
                  <a:moveTo>
                    <a:pt x="457200" y="3126078"/>
                  </a:moveTo>
                  <a:lnTo>
                    <a:pt x="457200" y="3145665"/>
                  </a:lnTo>
                  <a:lnTo>
                    <a:pt x="50800" y="3145665"/>
                  </a:lnTo>
                  <a:lnTo>
                    <a:pt x="50800" y="3126078"/>
                  </a:lnTo>
                  <a:lnTo>
                    <a:pt x="457200" y="3126078"/>
                  </a:lnTo>
                  <a:close/>
                </a:path>
                <a:path w="1295400" h="9236710">
                  <a:moveTo>
                    <a:pt x="457200" y="2690847"/>
                  </a:moveTo>
                  <a:lnTo>
                    <a:pt x="457200" y="2710412"/>
                  </a:lnTo>
                  <a:lnTo>
                    <a:pt x="50800" y="2710412"/>
                  </a:lnTo>
                  <a:lnTo>
                    <a:pt x="50800" y="2690847"/>
                  </a:lnTo>
                  <a:lnTo>
                    <a:pt x="457200" y="2690847"/>
                  </a:lnTo>
                  <a:close/>
                </a:path>
                <a:path w="1295400" h="9236710">
                  <a:moveTo>
                    <a:pt x="457200" y="2214246"/>
                  </a:moveTo>
                  <a:lnTo>
                    <a:pt x="457200" y="2233832"/>
                  </a:lnTo>
                  <a:lnTo>
                    <a:pt x="50800" y="2233832"/>
                  </a:lnTo>
                  <a:lnTo>
                    <a:pt x="50800" y="2214246"/>
                  </a:lnTo>
                  <a:lnTo>
                    <a:pt x="457200" y="2214246"/>
                  </a:lnTo>
                  <a:close/>
                </a:path>
                <a:path w="1295400" h="9236710">
                  <a:moveTo>
                    <a:pt x="457200" y="1779015"/>
                  </a:moveTo>
                  <a:lnTo>
                    <a:pt x="457200" y="1798580"/>
                  </a:lnTo>
                  <a:lnTo>
                    <a:pt x="50800" y="1798580"/>
                  </a:lnTo>
                  <a:lnTo>
                    <a:pt x="50800" y="1779015"/>
                  </a:lnTo>
                  <a:lnTo>
                    <a:pt x="457200" y="1779015"/>
                  </a:lnTo>
                  <a:close/>
                </a:path>
                <a:path w="1295400" h="9236710">
                  <a:moveTo>
                    <a:pt x="457200" y="1343719"/>
                  </a:moveTo>
                  <a:lnTo>
                    <a:pt x="457200" y="1363349"/>
                  </a:lnTo>
                  <a:lnTo>
                    <a:pt x="50800" y="1363349"/>
                  </a:lnTo>
                  <a:lnTo>
                    <a:pt x="50800" y="1343719"/>
                  </a:lnTo>
                  <a:lnTo>
                    <a:pt x="457200" y="1343719"/>
                  </a:lnTo>
                  <a:close/>
                </a:path>
                <a:path w="1295400" h="9236710">
                  <a:moveTo>
                    <a:pt x="457200" y="908466"/>
                  </a:moveTo>
                  <a:lnTo>
                    <a:pt x="457200" y="928053"/>
                  </a:lnTo>
                  <a:lnTo>
                    <a:pt x="50800" y="928053"/>
                  </a:lnTo>
                  <a:lnTo>
                    <a:pt x="50800" y="908466"/>
                  </a:lnTo>
                  <a:lnTo>
                    <a:pt x="457200" y="908466"/>
                  </a:lnTo>
                  <a:close/>
                </a:path>
                <a:path w="1295400" h="9236710">
                  <a:moveTo>
                    <a:pt x="457200" y="473236"/>
                  </a:moveTo>
                  <a:lnTo>
                    <a:pt x="457200" y="492800"/>
                  </a:lnTo>
                  <a:lnTo>
                    <a:pt x="50800" y="492800"/>
                  </a:lnTo>
                  <a:lnTo>
                    <a:pt x="50800" y="473236"/>
                  </a:lnTo>
                  <a:lnTo>
                    <a:pt x="457200" y="473236"/>
                  </a:lnTo>
                  <a:close/>
                </a:path>
                <a:path w="1295400" h="9236710">
                  <a:moveTo>
                    <a:pt x="457200" y="37983"/>
                  </a:moveTo>
                  <a:lnTo>
                    <a:pt x="457200" y="57569"/>
                  </a:lnTo>
                  <a:lnTo>
                    <a:pt x="50800" y="57569"/>
                  </a:lnTo>
                  <a:lnTo>
                    <a:pt x="50800" y="37983"/>
                  </a:lnTo>
                  <a:lnTo>
                    <a:pt x="457200" y="37983"/>
                  </a:lnTo>
                  <a:close/>
                </a:path>
                <a:path w="1295400" h="9236710">
                  <a:moveTo>
                    <a:pt x="469900" y="6079985"/>
                  </a:moveTo>
                  <a:lnTo>
                    <a:pt x="469900" y="8497465"/>
                  </a:lnTo>
                  <a:lnTo>
                    <a:pt x="457200" y="8500903"/>
                  </a:lnTo>
                  <a:lnTo>
                    <a:pt x="457200" y="6072172"/>
                  </a:lnTo>
                  <a:lnTo>
                    <a:pt x="469900" y="6079985"/>
                  </a:lnTo>
                  <a:close/>
                </a:path>
                <a:path w="1295400" h="9236710">
                  <a:moveTo>
                    <a:pt x="469900" y="6043728"/>
                  </a:moveTo>
                  <a:lnTo>
                    <a:pt x="469900" y="6056634"/>
                  </a:lnTo>
                  <a:lnTo>
                    <a:pt x="457200" y="6064403"/>
                  </a:lnTo>
                  <a:lnTo>
                    <a:pt x="457200" y="6039376"/>
                  </a:lnTo>
                  <a:lnTo>
                    <a:pt x="469900" y="6043728"/>
                  </a:lnTo>
                  <a:close/>
                </a:path>
                <a:path w="1295400" h="9236710">
                  <a:moveTo>
                    <a:pt x="469900" y="5863577"/>
                  </a:moveTo>
                  <a:lnTo>
                    <a:pt x="469900" y="5896591"/>
                  </a:lnTo>
                  <a:lnTo>
                    <a:pt x="457200" y="5903621"/>
                  </a:lnTo>
                  <a:lnTo>
                    <a:pt x="457200" y="5861619"/>
                  </a:lnTo>
                  <a:lnTo>
                    <a:pt x="469900" y="5863577"/>
                  </a:lnTo>
                  <a:close/>
                </a:path>
                <a:path w="1295400" h="9236710">
                  <a:moveTo>
                    <a:pt x="482600" y="0"/>
                  </a:moveTo>
                  <a:lnTo>
                    <a:pt x="482600" y="5154834"/>
                  </a:lnTo>
                  <a:lnTo>
                    <a:pt x="469900" y="5166515"/>
                  </a:lnTo>
                  <a:lnTo>
                    <a:pt x="469900" y="5189942"/>
                  </a:lnTo>
                  <a:lnTo>
                    <a:pt x="457200" y="5201624"/>
                  </a:lnTo>
                  <a:lnTo>
                    <a:pt x="457200" y="0"/>
                  </a:lnTo>
                  <a:lnTo>
                    <a:pt x="482600" y="0"/>
                  </a:lnTo>
                  <a:close/>
                </a:path>
                <a:path w="1295400" h="9236710">
                  <a:moveTo>
                    <a:pt x="482600" y="6349450"/>
                  </a:moveTo>
                  <a:lnTo>
                    <a:pt x="482600" y="8486523"/>
                  </a:lnTo>
                  <a:lnTo>
                    <a:pt x="469900" y="8488372"/>
                  </a:lnTo>
                  <a:lnTo>
                    <a:pt x="469900" y="6348492"/>
                  </a:lnTo>
                  <a:lnTo>
                    <a:pt x="482600" y="6349450"/>
                  </a:lnTo>
                  <a:close/>
                </a:path>
                <a:path w="1295400" h="9236710">
                  <a:moveTo>
                    <a:pt x="482600" y="6209712"/>
                  </a:moveTo>
                  <a:lnTo>
                    <a:pt x="482600" y="6349450"/>
                  </a:lnTo>
                  <a:lnTo>
                    <a:pt x="469900" y="6348492"/>
                  </a:lnTo>
                  <a:lnTo>
                    <a:pt x="469900" y="6205316"/>
                  </a:lnTo>
                  <a:lnTo>
                    <a:pt x="482600" y="6209712"/>
                  </a:lnTo>
                  <a:close/>
                </a:path>
                <a:path w="1295400" h="9236710">
                  <a:moveTo>
                    <a:pt x="482600" y="6139441"/>
                  </a:moveTo>
                  <a:lnTo>
                    <a:pt x="482600" y="6188755"/>
                  </a:lnTo>
                  <a:lnTo>
                    <a:pt x="469900" y="6190953"/>
                  </a:lnTo>
                  <a:lnTo>
                    <a:pt x="469900" y="6133260"/>
                  </a:lnTo>
                  <a:lnTo>
                    <a:pt x="482600" y="6139441"/>
                  </a:lnTo>
                  <a:close/>
                </a:path>
                <a:path w="1295400" h="9236710">
                  <a:moveTo>
                    <a:pt x="508000" y="8390523"/>
                  </a:moveTo>
                  <a:lnTo>
                    <a:pt x="508000" y="8403685"/>
                  </a:lnTo>
                  <a:lnTo>
                    <a:pt x="495300" y="8410110"/>
                  </a:lnTo>
                  <a:lnTo>
                    <a:pt x="482600" y="8410110"/>
                  </a:lnTo>
                  <a:lnTo>
                    <a:pt x="482600" y="8390523"/>
                  </a:lnTo>
                  <a:lnTo>
                    <a:pt x="508000" y="8390523"/>
                  </a:lnTo>
                  <a:close/>
                </a:path>
                <a:path w="1295400" h="9236710">
                  <a:moveTo>
                    <a:pt x="571500" y="7955249"/>
                  </a:moveTo>
                  <a:lnTo>
                    <a:pt x="571500" y="7965804"/>
                  </a:lnTo>
                  <a:lnTo>
                    <a:pt x="558800" y="7974857"/>
                  </a:lnTo>
                  <a:lnTo>
                    <a:pt x="482600" y="7974857"/>
                  </a:lnTo>
                  <a:lnTo>
                    <a:pt x="482600" y="7955249"/>
                  </a:lnTo>
                  <a:lnTo>
                    <a:pt x="571500" y="7955249"/>
                  </a:lnTo>
                  <a:close/>
                </a:path>
                <a:path w="1295400" h="9236710">
                  <a:moveTo>
                    <a:pt x="622300" y="7519975"/>
                  </a:moveTo>
                  <a:lnTo>
                    <a:pt x="622300" y="7539583"/>
                  </a:lnTo>
                  <a:lnTo>
                    <a:pt x="482600" y="7539583"/>
                  </a:lnTo>
                  <a:lnTo>
                    <a:pt x="482600" y="7519975"/>
                  </a:lnTo>
                  <a:lnTo>
                    <a:pt x="622300" y="7519975"/>
                  </a:lnTo>
                  <a:close/>
                </a:path>
                <a:path w="1295400" h="9236710">
                  <a:moveTo>
                    <a:pt x="673100" y="7084722"/>
                  </a:moveTo>
                  <a:lnTo>
                    <a:pt x="673100" y="7104308"/>
                  </a:lnTo>
                  <a:lnTo>
                    <a:pt x="482600" y="7104308"/>
                  </a:lnTo>
                  <a:lnTo>
                    <a:pt x="482600" y="7084722"/>
                  </a:lnTo>
                  <a:lnTo>
                    <a:pt x="673100" y="7084722"/>
                  </a:lnTo>
                  <a:close/>
                </a:path>
                <a:path w="1295400" h="9236710">
                  <a:moveTo>
                    <a:pt x="558800" y="6649469"/>
                  </a:moveTo>
                  <a:lnTo>
                    <a:pt x="558800" y="6669056"/>
                  </a:lnTo>
                  <a:lnTo>
                    <a:pt x="482600" y="6669056"/>
                  </a:lnTo>
                  <a:lnTo>
                    <a:pt x="482600" y="6649469"/>
                  </a:lnTo>
                  <a:lnTo>
                    <a:pt x="558800" y="6649469"/>
                  </a:lnTo>
                  <a:close/>
                </a:path>
                <a:path w="1295400" h="9236710">
                  <a:moveTo>
                    <a:pt x="495300" y="6226121"/>
                  </a:moveTo>
                  <a:lnTo>
                    <a:pt x="482600" y="6232976"/>
                  </a:lnTo>
                  <a:lnTo>
                    <a:pt x="482600" y="6220158"/>
                  </a:lnTo>
                  <a:lnTo>
                    <a:pt x="495300" y="6226121"/>
                  </a:lnTo>
                  <a:close/>
                </a:path>
                <a:path w="1295400" h="9236710">
                  <a:moveTo>
                    <a:pt x="571500" y="4867132"/>
                  </a:moveTo>
                  <a:lnTo>
                    <a:pt x="571500" y="4877627"/>
                  </a:lnTo>
                  <a:lnTo>
                    <a:pt x="558800" y="4882348"/>
                  </a:lnTo>
                  <a:lnTo>
                    <a:pt x="558800" y="4886718"/>
                  </a:lnTo>
                  <a:lnTo>
                    <a:pt x="482600" y="4886718"/>
                  </a:lnTo>
                  <a:lnTo>
                    <a:pt x="482600" y="4867132"/>
                  </a:lnTo>
                  <a:lnTo>
                    <a:pt x="571500" y="4867132"/>
                  </a:lnTo>
                  <a:close/>
                </a:path>
                <a:path w="1295400" h="9236710">
                  <a:moveTo>
                    <a:pt x="622300" y="4431879"/>
                  </a:moveTo>
                  <a:lnTo>
                    <a:pt x="622300" y="4451466"/>
                  </a:lnTo>
                  <a:lnTo>
                    <a:pt x="482600" y="4451466"/>
                  </a:lnTo>
                  <a:lnTo>
                    <a:pt x="482600" y="4431879"/>
                  </a:lnTo>
                  <a:lnTo>
                    <a:pt x="622300" y="4431879"/>
                  </a:lnTo>
                  <a:close/>
                </a:path>
                <a:path w="1295400" h="9236710">
                  <a:moveTo>
                    <a:pt x="825500" y="3996627"/>
                  </a:moveTo>
                  <a:lnTo>
                    <a:pt x="825500" y="4016213"/>
                  </a:lnTo>
                  <a:lnTo>
                    <a:pt x="482600" y="4016213"/>
                  </a:lnTo>
                  <a:lnTo>
                    <a:pt x="482600" y="3996627"/>
                  </a:lnTo>
                  <a:lnTo>
                    <a:pt x="825500" y="3996627"/>
                  </a:lnTo>
                  <a:close/>
                </a:path>
                <a:path w="1295400" h="9236710">
                  <a:moveTo>
                    <a:pt x="901700" y="3561331"/>
                  </a:moveTo>
                  <a:lnTo>
                    <a:pt x="901700" y="3580961"/>
                  </a:lnTo>
                  <a:lnTo>
                    <a:pt x="482600" y="3580961"/>
                  </a:lnTo>
                  <a:lnTo>
                    <a:pt x="482600" y="3561331"/>
                  </a:lnTo>
                  <a:lnTo>
                    <a:pt x="901700" y="3561331"/>
                  </a:lnTo>
                  <a:close/>
                </a:path>
                <a:path w="1295400" h="9236710">
                  <a:moveTo>
                    <a:pt x="901700" y="3126100"/>
                  </a:moveTo>
                  <a:lnTo>
                    <a:pt x="901700" y="3145665"/>
                  </a:lnTo>
                  <a:lnTo>
                    <a:pt x="482600" y="3145665"/>
                  </a:lnTo>
                  <a:lnTo>
                    <a:pt x="482600" y="3126100"/>
                  </a:lnTo>
                  <a:lnTo>
                    <a:pt x="901700" y="3126100"/>
                  </a:lnTo>
                  <a:close/>
                </a:path>
                <a:path w="1295400" h="9236710">
                  <a:moveTo>
                    <a:pt x="901700" y="2690847"/>
                  </a:moveTo>
                  <a:lnTo>
                    <a:pt x="901700" y="2710434"/>
                  </a:lnTo>
                  <a:lnTo>
                    <a:pt x="482600" y="2710434"/>
                  </a:lnTo>
                  <a:lnTo>
                    <a:pt x="482600" y="2690847"/>
                  </a:lnTo>
                  <a:lnTo>
                    <a:pt x="901700" y="2690847"/>
                  </a:lnTo>
                  <a:close/>
                </a:path>
                <a:path w="1295400" h="9236710">
                  <a:moveTo>
                    <a:pt x="901700" y="2214268"/>
                  </a:moveTo>
                  <a:lnTo>
                    <a:pt x="901700" y="2233832"/>
                  </a:lnTo>
                  <a:lnTo>
                    <a:pt x="482600" y="2233832"/>
                  </a:lnTo>
                  <a:lnTo>
                    <a:pt x="482600" y="2214268"/>
                  </a:lnTo>
                  <a:lnTo>
                    <a:pt x="901700" y="2214268"/>
                  </a:lnTo>
                  <a:close/>
                </a:path>
                <a:path w="1295400" h="9236710">
                  <a:moveTo>
                    <a:pt x="901700" y="1779015"/>
                  </a:moveTo>
                  <a:lnTo>
                    <a:pt x="901700" y="1798601"/>
                  </a:lnTo>
                  <a:lnTo>
                    <a:pt x="482600" y="1798601"/>
                  </a:lnTo>
                  <a:lnTo>
                    <a:pt x="482600" y="1779015"/>
                  </a:lnTo>
                  <a:lnTo>
                    <a:pt x="901700" y="1779015"/>
                  </a:lnTo>
                  <a:close/>
                </a:path>
                <a:path w="1295400" h="9236710">
                  <a:moveTo>
                    <a:pt x="901700" y="1343719"/>
                  </a:moveTo>
                  <a:lnTo>
                    <a:pt x="901700" y="1363349"/>
                  </a:lnTo>
                  <a:lnTo>
                    <a:pt x="482600" y="1363349"/>
                  </a:lnTo>
                  <a:lnTo>
                    <a:pt x="482600" y="1343719"/>
                  </a:lnTo>
                  <a:lnTo>
                    <a:pt x="901700" y="1343719"/>
                  </a:lnTo>
                  <a:close/>
                </a:path>
                <a:path w="1295400" h="9236710">
                  <a:moveTo>
                    <a:pt x="901700" y="908488"/>
                  </a:moveTo>
                  <a:lnTo>
                    <a:pt x="901700" y="928053"/>
                  </a:lnTo>
                  <a:lnTo>
                    <a:pt x="482600" y="928053"/>
                  </a:lnTo>
                  <a:lnTo>
                    <a:pt x="482600" y="908488"/>
                  </a:lnTo>
                  <a:lnTo>
                    <a:pt x="901700" y="908488"/>
                  </a:lnTo>
                  <a:close/>
                </a:path>
                <a:path w="1295400" h="9236710">
                  <a:moveTo>
                    <a:pt x="825500" y="473236"/>
                  </a:moveTo>
                  <a:lnTo>
                    <a:pt x="825500" y="492822"/>
                  </a:lnTo>
                  <a:lnTo>
                    <a:pt x="482600" y="492822"/>
                  </a:lnTo>
                  <a:lnTo>
                    <a:pt x="482600" y="473236"/>
                  </a:lnTo>
                  <a:lnTo>
                    <a:pt x="825500" y="473236"/>
                  </a:lnTo>
                  <a:close/>
                </a:path>
                <a:path w="1295400" h="9236710">
                  <a:moveTo>
                    <a:pt x="673100" y="37961"/>
                  </a:moveTo>
                  <a:lnTo>
                    <a:pt x="673100" y="57569"/>
                  </a:lnTo>
                  <a:lnTo>
                    <a:pt x="482600" y="57569"/>
                  </a:lnTo>
                  <a:lnTo>
                    <a:pt x="482600" y="37961"/>
                  </a:lnTo>
                  <a:lnTo>
                    <a:pt x="673100" y="37961"/>
                  </a:lnTo>
                  <a:close/>
                </a:path>
                <a:path w="1295400" h="9236710">
                  <a:moveTo>
                    <a:pt x="914400" y="2809040"/>
                  </a:moveTo>
                  <a:lnTo>
                    <a:pt x="914400" y="3701295"/>
                  </a:lnTo>
                  <a:lnTo>
                    <a:pt x="901700" y="3710070"/>
                  </a:lnTo>
                  <a:lnTo>
                    <a:pt x="901700" y="2811412"/>
                  </a:lnTo>
                  <a:lnTo>
                    <a:pt x="914400" y="2809040"/>
                  </a:lnTo>
                  <a:close/>
                </a:path>
                <a:path w="1295400" h="9236710">
                  <a:moveTo>
                    <a:pt x="914400" y="778518"/>
                  </a:moveTo>
                  <a:lnTo>
                    <a:pt x="914400" y="2809040"/>
                  </a:lnTo>
                  <a:lnTo>
                    <a:pt x="901700" y="2811412"/>
                  </a:lnTo>
                  <a:lnTo>
                    <a:pt x="901700" y="773707"/>
                  </a:lnTo>
                  <a:lnTo>
                    <a:pt x="914400" y="778518"/>
                  </a:lnTo>
                  <a:close/>
                </a:path>
                <a:path w="1295400" h="9236710">
                  <a:moveTo>
                    <a:pt x="939800" y="3561374"/>
                  </a:moveTo>
                  <a:lnTo>
                    <a:pt x="939800" y="3580961"/>
                  </a:lnTo>
                  <a:lnTo>
                    <a:pt x="914400" y="3580961"/>
                  </a:lnTo>
                  <a:lnTo>
                    <a:pt x="914400" y="3561374"/>
                  </a:lnTo>
                  <a:lnTo>
                    <a:pt x="939800" y="3561374"/>
                  </a:lnTo>
                  <a:close/>
                </a:path>
                <a:path w="1295400" h="9236710">
                  <a:moveTo>
                    <a:pt x="1079500" y="3126122"/>
                  </a:moveTo>
                  <a:lnTo>
                    <a:pt x="1079500" y="3145708"/>
                  </a:lnTo>
                  <a:lnTo>
                    <a:pt x="914400" y="3145708"/>
                  </a:lnTo>
                  <a:lnTo>
                    <a:pt x="914400" y="3126122"/>
                  </a:lnTo>
                  <a:lnTo>
                    <a:pt x="1079500" y="3126122"/>
                  </a:lnTo>
                  <a:close/>
                </a:path>
                <a:path w="1295400" h="9236710">
                  <a:moveTo>
                    <a:pt x="1181100" y="2690869"/>
                  </a:moveTo>
                  <a:lnTo>
                    <a:pt x="1181100" y="2710456"/>
                  </a:lnTo>
                  <a:lnTo>
                    <a:pt x="914400" y="2710456"/>
                  </a:lnTo>
                  <a:lnTo>
                    <a:pt x="914400" y="2690869"/>
                  </a:lnTo>
                  <a:lnTo>
                    <a:pt x="1181100" y="2690869"/>
                  </a:lnTo>
                  <a:close/>
                </a:path>
                <a:path w="1295400" h="9236710">
                  <a:moveTo>
                    <a:pt x="1104900" y="2214246"/>
                  </a:moveTo>
                  <a:lnTo>
                    <a:pt x="1104900" y="2233854"/>
                  </a:lnTo>
                  <a:lnTo>
                    <a:pt x="914400" y="2233854"/>
                  </a:lnTo>
                  <a:lnTo>
                    <a:pt x="914400" y="2214246"/>
                  </a:lnTo>
                  <a:lnTo>
                    <a:pt x="1104900" y="2214246"/>
                  </a:lnTo>
                  <a:close/>
                </a:path>
                <a:path w="1295400" h="9236710">
                  <a:moveTo>
                    <a:pt x="1257300" y="1778993"/>
                  </a:moveTo>
                  <a:lnTo>
                    <a:pt x="1257300" y="1791811"/>
                  </a:lnTo>
                  <a:lnTo>
                    <a:pt x="1244600" y="1798580"/>
                  </a:lnTo>
                  <a:lnTo>
                    <a:pt x="914400" y="1798580"/>
                  </a:lnTo>
                  <a:lnTo>
                    <a:pt x="914400" y="1778993"/>
                  </a:lnTo>
                  <a:lnTo>
                    <a:pt x="1257300" y="1778993"/>
                  </a:lnTo>
                  <a:close/>
                </a:path>
                <a:path w="1295400" h="9236710">
                  <a:moveTo>
                    <a:pt x="1295400" y="1343675"/>
                  </a:moveTo>
                  <a:lnTo>
                    <a:pt x="1295400" y="1363327"/>
                  </a:lnTo>
                  <a:lnTo>
                    <a:pt x="914400" y="1363327"/>
                  </a:lnTo>
                  <a:lnTo>
                    <a:pt x="914400" y="1343675"/>
                  </a:lnTo>
                  <a:lnTo>
                    <a:pt x="1295400" y="1343675"/>
                  </a:lnTo>
                  <a:close/>
                </a:path>
                <a:path w="1295400" h="9236710">
                  <a:moveTo>
                    <a:pt x="927100" y="908401"/>
                  </a:moveTo>
                  <a:lnTo>
                    <a:pt x="927100" y="928009"/>
                  </a:lnTo>
                  <a:lnTo>
                    <a:pt x="914400" y="928009"/>
                  </a:lnTo>
                  <a:lnTo>
                    <a:pt x="914400" y="908401"/>
                  </a:lnTo>
                  <a:lnTo>
                    <a:pt x="927100" y="908401"/>
                  </a:lnTo>
                  <a:close/>
                </a:path>
                <a:path w="1295400" h="9236710">
                  <a:moveTo>
                    <a:pt x="939800" y="914821"/>
                  </a:moveTo>
                  <a:lnTo>
                    <a:pt x="927100" y="915539"/>
                  </a:lnTo>
                  <a:lnTo>
                    <a:pt x="927100" y="911491"/>
                  </a:lnTo>
                  <a:lnTo>
                    <a:pt x="939800" y="914821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2564"/>
              <a:ext cx="8858107" cy="137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2564"/>
              <a:ext cx="8841740" cy="1371600"/>
            </a:xfrm>
            <a:custGeom>
              <a:avLst/>
              <a:gdLst/>
              <a:ahLst/>
              <a:cxnLst/>
              <a:rect l="l" t="t" r="r" b="b"/>
              <a:pathLst>
                <a:path w="8841740" h="1371600">
                  <a:moveTo>
                    <a:pt x="53513" y="88900"/>
                  </a:moveTo>
                  <a:lnTo>
                    <a:pt x="33927" y="88900"/>
                  </a:lnTo>
                  <a:lnTo>
                    <a:pt x="33927" y="0"/>
                  </a:lnTo>
                  <a:lnTo>
                    <a:pt x="53513" y="0"/>
                  </a:lnTo>
                  <a:lnTo>
                    <a:pt x="53513" y="88900"/>
                  </a:lnTo>
                  <a:close/>
                </a:path>
                <a:path w="8841740" h="1371600">
                  <a:moveTo>
                    <a:pt x="488766" y="88900"/>
                  </a:moveTo>
                  <a:lnTo>
                    <a:pt x="469179" y="88900"/>
                  </a:lnTo>
                  <a:lnTo>
                    <a:pt x="469179" y="0"/>
                  </a:lnTo>
                  <a:lnTo>
                    <a:pt x="488766" y="0"/>
                  </a:lnTo>
                  <a:lnTo>
                    <a:pt x="488766" y="88900"/>
                  </a:lnTo>
                  <a:close/>
                </a:path>
                <a:path w="8841740" h="1371600">
                  <a:moveTo>
                    <a:pt x="924018" y="88900"/>
                  </a:moveTo>
                  <a:lnTo>
                    <a:pt x="904432" y="88900"/>
                  </a:lnTo>
                  <a:lnTo>
                    <a:pt x="904432" y="0"/>
                  </a:lnTo>
                  <a:lnTo>
                    <a:pt x="924018" y="0"/>
                  </a:lnTo>
                  <a:lnTo>
                    <a:pt x="924018" y="88900"/>
                  </a:lnTo>
                  <a:close/>
                </a:path>
                <a:path w="8841740" h="1371600">
                  <a:moveTo>
                    <a:pt x="1359271" y="88900"/>
                  </a:moveTo>
                  <a:lnTo>
                    <a:pt x="1339685" y="88900"/>
                  </a:lnTo>
                  <a:lnTo>
                    <a:pt x="1339685" y="0"/>
                  </a:lnTo>
                  <a:lnTo>
                    <a:pt x="1359271" y="0"/>
                  </a:lnTo>
                  <a:lnTo>
                    <a:pt x="1359271" y="88900"/>
                  </a:lnTo>
                  <a:close/>
                </a:path>
                <a:path w="8841740" h="1371600">
                  <a:moveTo>
                    <a:pt x="1794523" y="88900"/>
                  </a:moveTo>
                  <a:lnTo>
                    <a:pt x="1774937" y="88900"/>
                  </a:lnTo>
                  <a:lnTo>
                    <a:pt x="1774937" y="0"/>
                  </a:lnTo>
                  <a:lnTo>
                    <a:pt x="1794523" y="0"/>
                  </a:lnTo>
                  <a:lnTo>
                    <a:pt x="1794523" y="88900"/>
                  </a:lnTo>
                  <a:close/>
                </a:path>
                <a:path w="8841740" h="1371600">
                  <a:moveTo>
                    <a:pt x="2271125" y="88900"/>
                  </a:moveTo>
                  <a:lnTo>
                    <a:pt x="2251539" y="88900"/>
                  </a:lnTo>
                  <a:lnTo>
                    <a:pt x="2251539" y="0"/>
                  </a:lnTo>
                  <a:lnTo>
                    <a:pt x="2271125" y="0"/>
                  </a:lnTo>
                  <a:lnTo>
                    <a:pt x="2271125" y="88900"/>
                  </a:lnTo>
                  <a:close/>
                </a:path>
                <a:path w="8841740" h="1371600">
                  <a:moveTo>
                    <a:pt x="2706378" y="88900"/>
                  </a:moveTo>
                  <a:lnTo>
                    <a:pt x="2686791" y="88900"/>
                  </a:lnTo>
                  <a:lnTo>
                    <a:pt x="2686791" y="0"/>
                  </a:lnTo>
                  <a:lnTo>
                    <a:pt x="2706378" y="0"/>
                  </a:lnTo>
                  <a:lnTo>
                    <a:pt x="2706378" y="88900"/>
                  </a:lnTo>
                  <a:close/>
                </a:path>
                <a:path w="8841740" h="1371600">
                  <a:moveTo>
                    <a:pt x="3141630" y="88900"/>
                  </a:moveTo>
                  <a:lnTo>
                    <a:pt x="3122044" y="88900"/>
                  </a:lnTo>
                  <a:lnTo>
                    <a:pt x="3122044" y="0"/>
                  </a:lnTo>
                  <a:lnTo>
                    <a:pt x="3141630" y="0"/>
                  </a:lnTo>
                  <a:lnTo>
                    <a:pt x="3141630" y="88900"/>
                  </a:lnTo>
                  <a:close/>
                </a:path>
                <a:path w="8841740" h="1371600">
                  <a:moveTo>
                    <a:pt x="3576883" y="88900"/>
                  </a:moveTo>
                  <a:lnTo>
                    <a:pt x="3557296" y="88900"/>
                  </a:lnTo>
                  <a:lnTo>
                    <a:pt x="3557296" y="0"/>
                  </a:lnTo>
                  <a:lnTo>
                    <a:pt x="3576883" y="0"/>
                  </a:lnTo>
                  <a:lnTo>
                    <a:pt x="3576883" y="88900"/>
                  </a:lnTo>
                  <a:close/>
                </a:path>
                <a:path w="8841740" h="1371600">
                  <a:moveTo>
                    <a:pt x="4012135" y="88900"/>
                  </a:moveTo>
                  <a:lnTo>
                    <a:pt x="3992549" y="88900"/>
                  </a:lnTo>
                  <a:lnTo>
                    <a:pt x="3992549" y="0"/>
                  </a:lnTo>
                  <a:lnTo>
                    <a:pt x="4012135" y="0"/>
                  </a:lnTo>
                  <a:lnTo>
                    <a:pt x="4012135" y="88900"/>
                  </a:lnTo>
                  <a:close/>
                </a:path>
                <a:path w="8841740" h="1371600">
                  <a:moveTo>
                    <a:pt x="4447388" y="88900"/>
                  </a:moveTo>
                  <a:lnTo>
                    <a:pt x="4427802" y="88900"/>
                  </a:lnTo>
                  <a:lnTo>
                    <a:pt x="4427802" y="0"/>
                  </a:lnTo>
                  <a:lnTo>
                    <a:pt x="4447388" y="0"/>
                  </a:lnTo>
                  <a:lnTo>
                    <a:pt x="4447388" y="88900"/>
                  </a:lnTo>
                  <a:close/>
                </a:path>
                <a:path w="8841740" h="1371600">
                  <a:moveTo>
                    <a:pt x="4882640" y="88900"/>
                  </a:moveTo>
                  <a:lnTo>
                    <a:pt x="4863054" y="88900"/>
                  </a:lnTo>
                  <a:lnTo>
                    <a:pt x="4863054" y="0"/>
                  </a:lnTo>
                  <a:lnTo>
                    <a:pt x="4882640" y="0"/>
                  </a:lnTo>
                  <a:lnTo>
                    <a:pt x="4882640" y="88900"/>
                  </a:lnTo>
                  <a:close/>
                </a:path>
                <a:path w="8841740" h="1371600">
                  <a:moveTo>
                    <a:pt x="5317893" y="88900"/>
                  </a:moveTo>
                  <a:lnTo>
                    <a:pt x="5298307" y="88900"/>
                  </a:lnTo>
                  <a:lnTo>
                    <a:pt x="5298307" y="0"/>
                  </a:lnTo>
                  <a:lnTo>
                    <a:pt x="5317893" y="0"/>
                  </a:lnTo>
                  <a:lnTo>
                    <a:pt x="5317893" y="88900"/>
                  </a:lnTo>
                  <a:close/>
                </a:path>
                <a:path w="8841740" h="1371600">
                  <a:moveTo>
                    <a:pt x="5794495" y="88900"/>
                  </a:moveTo>
                  <a:lnTo>
                    <a:pt x="5774908" y="88900"/>
                  </a:lnTo>
                  <a:lnTo>
                    <a:pt x="5774908" y="0"/>
                  </a:lnTo>
                  <a:lnTo>
                    <a:pt x="5794495" y="0"/>
                  </a:lnTo>
                  <a:lnTo>
                    <a:pt x="5794495" y="88900"/>
                  </a:lnTo>
                  <a:close/>
                </a:path>
                <a:path w="8841740" h="1371600">
                  <a:moveTo>
                    <a:pt x="6229747" y="88900"/>
                  </a:moveTo>
                  <a:lnTo>
                    <a:pt x="6210161" y="88900"/>
                  </a:lnTo>
                  <a:lnTo>
                    <a:pt x="6210161" y="0"/>
                  </a:lnTo>
                  <a:lnTo>
                    <a:pt x="6229747" y="0"/>
                  </a:lnTo>
                  <a:lnTo>
                    <a:pt x="6229747" y="88900"/>
                  </a:lnTo>
                  <a:close/>
                </a:path>
                <a:path w="8841740" h="1371600">
                  <a:moveTo>
                    <a:pt x="6665000" y="88900"/>
                  </a:moveTo>
                  <a:lnTo>
                    <a:pt x="6645413" y="88900"/>
                  </a:lnTo>
                  <a:lnTo>
                    <a:pt x="6645413" y="0"/>
                  </a:lnTo>
                  <a:lnTo>
                    <a:pt x="6665000" y="0"/>
                  </a:lnTo>
                  <a:lnTo>
                    <a:pt x="6665000" y="88900"/>
                  </a:lnTo>
                  <a:close/>
                </a:path>
                <a:path w="8841740" h="1371600">
                  <a:moveTo>
                    <a:pt x="7100252" y="88900"/>
                  </a:moveTo>
                  <a:lnTo>
                    <a:pt x="7080666" y="88900"/>
                  </a:lnTo>
                  <a:lnTo>
                    <a:pt x="7080666" y="0"/>
                  </a:lnTo>
                  <a:lnTo>
                    <a:pt x="7100252" y="0"/>
                  </a:lnTo>
                  <a:lnTo>
                    <a:pt x="7100252" y="88900"/>
                  </a:lnTo>
                  <a:close/>
                </a:path>
                <a:path w="8841740" h="1371600">
                  <a:moveTo>
                    <a:pt x="7535505" y="88900"/>
                  </a:moveTo>
                  <a:lnTo>
                    <a:pt x="7515918" y="88900"/>
                  </a:lnTo>
                  <a:lnTo>
                    <a:pt x="7515918" y="0"/>
                  </a:lnTo>
                  <a:lnTo>
                    <a:pt x="7535505" y="0"/>
                  </a:lnTo>
                  <a:lnTo>
                    <a:pt x="7535505" y="88900"/>
                  </a:lnTo>
                  <a:close/>
                </a:path>
                <a:path w="8841740" h="1371600">
                  <a:moveTo>
                    <a:pt x="7970757" y="88900"/>
                  </a:moveTo>
                  <a:lnTo>
                    <a:pt x="7951171" y="88900"/>
                  </a:lnTo>
                  <a:lnTo>
                    <a:pt x="7951171" y="0"/>
                  </a:lnTo>
                  <a:lnTo>
                    <a:pt x="7970757" y="0"/>
                  </a:lnTo>
                  <a:lnTo>
                    <a:pt x="7970757" y="88900"/>
                  </a:lnTo>
                  <a:close/>
                </a:path>
                <a:path w="8841740" h="1371600">
                  <a:moveTo>
                    <a:pt x="8406010" y="88900"/>
                  </a:moveTo>
                  <a:lnTo>
                    <a:pt x="8386424" y="88900"/>
                  </a:lnTo>
                  <a:lnTo>
                    <a:pt x="8386424" y="0"/>
                  </a:lnTo>
                  <a:lnTo>
                    <a:pt x="8406010" y="0"/>
                  </a:lnTo>
                  <a:lnTo>
                    <a:pt x="8406010" y="88900"/>
                  </a:lnTo>
                  <a:close/>
                </a:path>
                <a:path w="8841740" h="1371600">
                  <a:moveTo>
                    <a:pt x="8650578" y="114300"/>
                  </a:moveTo>
                  <a:lnTo>
                    <a:pt x="0" y="114300"/>
                  </a:lnTo>
                  <a:lnTo>
                    <a:pt x="0" y="88900"/>
                  </a:lnTo>
                  <a:lnTo>
                    <a:pt x="8685420" y="88900"/>
                  </a:lnTo>
                  <a:lnTo>
                    <a:pt x="8683941" y="101600"/>
                  </a:lnTo>
                  <a:lnTo>
                    <a:pt x="8653103" y="101600"/>
                  </a:lnTo>
                  <a:lnTo>
                    <a:pt x="8650578" y="114300"/>
                  </a:lnTo>
                  <a:close/>
                </a:path>
                <a:path w="8841740" h="1371600">
                  <a:moveTo>
                    <a:pt x="53557" y="533400"/>
                  </a:moveTo>
                  <a:lnTo>
                    <a:pt x="33970" y="533400"/>
                  </a:lnTo>
                  <a:lnTo>
                    <a:pt x="33970" y="114300"/>
                  </a:lnTo>
                  <a:lnTo>
                    <a:pt x="53557" y="114300"/>
                  </a:lnTo>
                  <a:lnTo>
                    <a:pt x="53557" y="533400"/>
                  </a:lnTo>
                  <a:close/>
                </a:path>
                <a:path w="8841740" h="1371600">
                  <a:moveTo>
                    <a:pt x="488809" y="533400"/>
                  </a:moveTo>
                  <a:lnTo>
                    <a:pt x="469223" y="533400"/>
                  </a:lnTo>
                  <a:lnTo>
                    <a:pt x="469223" y="114300"/>
                  </a:lnTo>
                  <a:lnTo>
                    <a:pt x="488809" y="114300"/>
                  </a:lnTo>
                  <a:lnTo>
                    <a:pt x="488809" y="533400"/>
                  </a:lnTo>
                  <a:close/>
                </a:path>
                <a:path w="8841740" h="1371600">
                  <a:moveTo>
                    <a:pt x="924062" y="533400"/>
                  </a:moveTo>
                  <a:lnTo>
                    <a:pt x="904476" y="533400"/>
                  </a:lnTo>
                  <a:lnTo>
                    <a:pt x="904476" y="114300"/>
                  </a:lnTo>
                  <a:lnTo>
                    <a:pt x="924062" y="114300"/>
                  </a:lnTo>
                  <a:lnTo>
                    <a:pt x="924062" y="533400"/>
                  </a:lnTo>
                  <a:close/>
                </a:path>
                <a:path w="8841740" h="1371600">
                  <a:moveTo>
                    <a:pt x="1359314" y="533400"/>
                  </a:moveTo>
                  <a:lnTo>
                    <a:pt x="1339728" y="533400"/>
                  </a:lnTo>
                  <a:lnTo>
                    <a:pt x="1339728" y="114300"/>
                  </a:lnTo>
                  <a:lnTo>
                    <a:pt x="1359314" y="114300"/>
                  </a:lnTo>
                  <a:lnTo>
                    <a:pt x="1359314" y="533400"/>
                  </a:lnTo>
                  <a:close/>
                </a:path>
                <a:path w="8841740" h="1371600">
                  <a:moveTo>
                    <a:pt x="1794523" y="533400"/>
                  </a:moveTo>
                  <a:lnTo>
                    <a:pt x="1774981" y="533400"/>
                  </a:lnTo>
                  <a:lnTo>
                    <a:pt x="1774981" y="114300"/>
                  </a:lnTo>
                  <a:lnTo>
                    <a:pt x="1794523" y="114300"/>
                  </a:lnTo>
                  <a:lnTo>
                    <a:pt x="1794523" y="533400"/>
                  </a:lnTo>
                  <a:close/>
                </a:path>
                <a:path w="8841740" h="1371600">
                  <a:moveTo>
                    <a:pt x="2271125" y="495300"/>
                  </a:moveTo>
                  <a:lnTo>
                    <a:pt x="2251539" y="495300"/>
                  </a:lnTo>
                  <a:lnTo>
                    <a:pt x="2251539" y="114300"/>
                  </a:lnTo>
                  <a:lnTo>
                    <a:pt x="2271125" y="114300"/>
                  </a:lnTo>
                  <a:lnTo>
                    <a:pt x="2271125" y="495300"/>
                  </a:lnTo>
                  <a:close/>
                </a:path>
                <a:path w="8841740" h="1371600">
                  <a:moveTo>
                    <a:pt x="2706378" y="495300"/>
                  </a:moveTo>
                  <a:lnTo>
                    <a:pt x="2686791" y="495300"/>
                  </a:lnTo>
                  <a:lnTo>
                    <a:pt x="2686791" y="114300"/>
                  </a:lnTo>
                  <a:lnTo>
                    <a:pt x="2706378" y="114300"/>
                  </a:lnTo>
                  <a:lnTo>
                    <a:pt x="2706378" y="495300"/>
                  </a:lnTo>
                  <a:close/>
                </a:path>
                <a:path w="8841740" h="1371600">
                  <a:moveTo>
                    <a:pt x="3141674" y="533400"/>
                  </a:moveTo>
                  <a:lnTo>
                    <a:pt x="3122044" y="533400"/>
                  </a:lnTo>
                  <a:lnTo>
                    <a:pt x="3122044" y="114300"/>
                  </a:lnTo>
                  <a:lnTo>
                    <a:pt x="3141674" y="114300"/>
                  </a:lnTo>
                  <a:lnTo>
                    <a:pt x="3141674" y="533400"/>
                  </a:lnTo>
                  <a:close/>
                </a:path>
                <a:path w="8841740" h="1371600">
                  <a:moveTo>
                    <a:pt x="3576926" y="533400"/>
                  </a:moveTo>
                  <a:lnTo>
                    <a:pt x="3557340" y="533400"/>
                  </a:lnTo>
                  <a:lnTo>
                    <a:pt x="3557340" y="114300"/>
                  </a:lnTo>
                  <a:lnTo>
                    <a:pt x="3576926" y="114300"/>
                  </a:lnTo>
                  <a:lnTo>
                    <a:pt x="3576926" y="533400"/>
                  </a:lnTo>
                  <a:close/>
                </a:path>
                <a:path w="8841740" h="1371600">
                  <a:moveTo>
                    <a:pt x="4012179" y="533400"/>
                  </a:moveTo>
                  <a:lnTo>
                    <a:pt x="3992592" y="533400"/>
                  </a:lnTo>
                  <a:lnTo>
                    <a:pt x="3992592" y="114300"/>
                  </a:lnTo>
                  <a:lnTo>
                    <a:pt x="4012179" y="114300"/>
                  </a:lnTo>
                  <a:lnTo>
                    <a:pt x="4012179" y="533400"/>
                  </a:lnTo>
                  <a:close/>
                </a:path>
                <a:path w="8841740" h="1371600">
                  <a:moveTo>
                    <a:pt x="4447431" y="533400"/>
                  </a:moveTo>
                  <a:lnTo>
                    <a:pt x="4427845" y="533400"/>
                  </a:lnTo>
                  <a:lnTo>
                    <a:pt x="4427845" y="114300"/>
                  </a:lnTo>
                  <a:lnTo>
                    <a:pt x="4447431" y="114300"/>
                  </a:lnTo>
                  <a:lnTo>
                    <a:pt x="4447431" y="533400"/>
                  </a:lnTo>
                  <a:close/>
                </a:path>
                <a:path w="8841740" h="1371600">
                  <a:moveTo>
                    <a:pt x="4882684" y="533400"/>
                  </a:moveTo>
                  <a:lnTo>
                    <a:pt x="4863098" y="533400"/>
                  </a:lnTo>
                  <a:lnTo>
                    <a:pt x="4863098" y="114300"/>
                  </a:lnTo>
                  <a:lnTo>
                    <a:pt x="4882684" y="114300"/>
                  </a:lnTo>
                  <a:lnTo>
                    <a:pt x="4882684" y="533400"/>
                  </a:lnTo>
                  <a:close/>
                </a:path>
                <a:path w="8841740" h="1371600">
                  <a:moveTo>
                    <a:pt x="5317915" y="533400"/>
                  </a:moveTo>
                  <a:lnTo>
                    <a:pt x="5298350" y="533400"/>
                  </a:lnTo>
                  <a:lnTo>
                    <a:pt x="5298350" y="114300"/>
                  </a:lnTo>
                  <a:lnTo>
                    <a:pt x="5317915" y="114300"/>
                  </a:lnTo>
                  <a:lnTo>
                    <a:pt x="5317915" y="533400"/>
                  </a:lnTo>
                  <a:close/>
                </a:path>
                <a:path w="8841740" h="1371600">
                  <a:moveTo>
                    <a:pt x="5794516" y="533400"/>
                  </a:moveTo>
                  <a:lnTo>
                    <a:pt x="5774930" y="533400"/>
                  </a:lnTo>
                  <a:lnTo>
                    <a:pt x="5774930" y="114300"/>
                  </a:lnTo>
                  <a:lnTo>
                    <a:pt x="5794516" y="114300"/>
                  </a:lnTo>
                  <a:lnTo>
                    <a:pt x="5794516" y="533400"/>
                  </a:lnTo>
                  <a:close/>
                </a:path>
                <a:path w="8841740" h="1371600">
                  <a:moveTo>
                    <a:pt x="6229747" y="533400"/>
                  </a:moveTo>
                  <a:lnTo>
                    <a:pt x="6210183" y="533400"/>
                  </a:lnTo>
                  <a:lnTo>
                    <a:pt x="6210183" y="114300"/>
                  </a:lnTo>
                  <a:lnTo>
                    <a:pt x="6229747" y="114300"/>
                  </a:lnTo>
                  <a:lnTo>
                    <a:pt x="6229747" y="533400"/>
                  </a:lnTo>
                  <a:close/>
                </a:path>
                <a:path w="8841740" h="1371600">
                  <a:moveTo>
                    <a:pt x="6665043" y="533400"/>
                  </a:moveTo>
                  <a:lnTo>
                    <a:pt x="6645413" y="533400"/>
                  </a:lnTo>
                  <a:lnTo>
                    <a:pt x="6645413" y="114300"/>
                  </a:lnTo>
                  <a:lnTo>
                    <a:pt x="6665043" y="114300"/>
                  </a:lnTo>
                  <a:lnTo>
                    <a:pt x="6665043" y="533400"/>
                  </a:lnTo>
                  <a:close/>
                </a:path>
                <a:path w="8841740" h="1371600">
                  <a:moveTo>
                    <a:pt x="7100296" y="533400"/>
                  </a:moveTo>
                  <a:lnTo>
                    <a:pt x="7080709" y="533400"/>
                  </a:lnTo>
                  <a:lnTo>
                    <a:pt x="7080709" y="114300"/>
                  </a:lnTo>
                  <a:lnTo>
                    <a:pt x="7100296" y="114300"/>
                  </a:lnTo>
                  <a:lnTo>
                    <a:pt x="7100296" y="533400"/>
                  </a:lnTo>
                  <a:close/>
                </a:path>
                <a:path w="8841740" h="1371600">
                  <a:moveTo>
                    <a:pt x="7535527" y="533400"/>
                  </a:moveTo>
                  <a:lnTo>
                    <a:pt x="7515962" y="533400"/>
                  </a:lnTo>
                  <a:lnTo>
                    <a:pt x="7515962" y="114300"/>
                  </a:lnTo>
                  <a:lnTo>
                    <a:pt x="7535527" y="114300"/>
                  </a:lnTo>
                  <a:lnTo>
                    <a:pt x="7535527" y="533400"/>
                  </a:lnTo>
                  <a:close/>
                </a:path>
                <a:path w="8841740" h="1371600">
                  <a:moveTo>
                    <a:pt x="7970779" y="533400"/>
                  </a:moveTo>
                  <a:lnTo>
                    <a:pt x="7951193" y="533400"/>
                  </a:lnTo>
                  <a:lnTo>
                    <a:pt x="7951193" y="114300"/>
                  </a:lnTo>
                  <a:lnTo>
                    <a:pt x="7970779" y="114300"/>
                  </a:lnTo>
                  <a:lnTo>
                    <a:pt x="7970779" y="533400"/>
                  </a:lnTo>
                  <a:close/>
                </a:path>
                <a:path w="8841740" h="1371600">
                  <a:moveTo>
                    <a:pt x="8396774" y="469900"/>
                  </a:moveTo>
                  <a:lnTo>
                    <a:pt x="8386445" y="469900"/>
                  </a:lnTo>
                  <a:lnTo>
                    <a:pt x="8386445" y="114300"/>
                  </a:lnTo>
                  <a:lnTo>
                    <a:pt x="8406054" y="114300"/>
                  </a:lnTo>
                  <a:lnTo>
                    <a:pt x="8406054" y="457200"/>
                  </a:lnTo>
                  <a:lnTo>
                    <a:pt x="8401212" y="457200"/>
                  </a:lnTo>
                  <a:lnTo>
                    <a:pt x="8396774" y="469900"/>
                  </a:lnTo>
                  <a:close/>
                </a:path>
                <a:path w="8841740" h="1371600">
                  <a:moveTo>
                    <a:pt x="1875502" y="546100"/>
                  </a:moveTo>
                  <a:lnTo>
                    <a:pt x="0" y="546100"/>
                  </a:lnTo>
                  <a:lnTo>
                    <a:pt x="0" y="533400"/>
                  </a:lnTo>
                  <a:lnTo>
                    <a:pt x="1882923" y="533400"/>
                  </a:lnTo>
                  <a:lnTo>
                    <a:pt x="1875502" y="546100"/>
                  </a:lnTo>
                  <a:close/>
                </a:path>
                <a:path w="8841740" h="1371600">
                  <a:moveTo>
                    <a:pt x="1901267" y="546100"/>
                  </a:moveTo>
                  <a:lnTo>
                    <a:pt x="1891585" y="546100"/>
                  </a:lnTo>
                  <a:lnTo>
                    <a:pt x="1882923" y="533400"/>
                  </a:lnTo>
                  <a:lnTo>
                    <a:pt x="1910695" y="533400"/>
                  </a:lnTo>
                  <a:lnTo>
                    <a:pt x="1901267" y="546100"/>
                  </a:lnTo>
                  <a:close/>
                </a:path>
                <a:path w="8841740" h="1371600">
                  <a:moveTo>
                    <a:pt x="8340461" y="546100"/>
                  </a:moveTo>
                  <a:lnTo>
                    <a:pt x="2842247" y="546100"/>
                  </a:lnTo>
                  <a:lnTo>
                    <a:pt x="2818820" y="533400"/>
                  </a:lnTo>
                  <a:lnTo>
                    <a:pt x="8341397" y="533400"/>
                  </a:lnTo>
                  <a:lnTo>
                    <a:pt x="8340461" y="546100"/>
                  </a:lnTo>
                  <a:close/>
                </a:path>
                <a:path w="8841740" h="1371600">
                  <a:moveTo>
                    <a:pt x="53513" y="635000"/>
                  </a:moveTo>
                  <a:lnTo>
                    <a:pt x="33905" y="635000"/>
                  </a:lnTo>
                  <a:lnTo>
                    <a:pt x="33905" y="546100"/>
                  </a:lnTo>
                  <a:lnTo>
                    <a:pt x="53513" y="546100"/>
                  </a:lnTo>
                  <a:lnTo>
                    <a:pt x="53513" y="635000"/>
                  </a:lnTo>
                  <a:close/>
                </a:path>
                <a:path w="8841740" h="1371600">
                  <a:moveTo>
                    <a:pt x="488788" y="698500"/>
                  </a:moveTo>
                  <a:lnTo>
                    <a:pt x="485480" y="698500"/>
                  </a:lnTo>
                  <a:lnTo>
                    <a:pt x="481808" y="685800"/>
                  </a:lnTo>
                  <a:lnTo>
                    <a:pt x="469179" y="685800"/>
                  </a:lnTo>
                  <a:lnTo>
                    <a:pt x="469179" y="546100"/>
                  </a:lnTo>
                  <a:lnTo>
                    <a:pt x="488788" y="546100"/>
                  </a:lnTo>
                  <a:lnTo>
                    <a:pt x="488788" y="698500"/>
                  </a:lnTo>
                  <a:close/>
                </a:path>
                <a:path w="8841740" h="1371600">
                  <a:moveTo>
                    <a:pt x="917677" y="749300"/>
                  </a:moveTo>
                  <a:lnTo>
                    <a:pt x="904454" y="749300"/>
                  </a:lnTo>
                  <a:lnTo>
                    <a:pt x="904454" y="546100"/>
                  </a:lnTo>
                  <a:lnTo>
                    <a:pt x="924040" y="546100"/>
                  </a:lnTo>
                  <a:lnTo>
                    <a:pt x="924040" y="736600"/>
                  </a:lnTo>
                  <a:lnTo>
                    <a:pt x="917677" y="749300"/>
                  </a:lnTo>
                  <a:close/>
                </a:path>
                <a:path w="8841740" h="1371600">
                  <a:moveTo>
                    <a:pt x="1342557" y="635000"/>
                  </a:moveTo>
                  <a:lnTo>
                    <a:pt x="1339706" y="635000"/>
                  </a:lnTo>
                  <a:lnTo>
                    <a:pt x="1339706" y="546100"/>
                  </a:lnTo>
                  <a:lnTo>
                    <a:pt x="1359293" y="546100"/>
                  </a:lnTo>
                  <a:lnTo>
                    <a:pt x="1359293" y="622300"/>
                  </a:lnTo>
                  <a:lnTo>
                    <a:pt x="1345648" y="622300"/>
                  </a:lnTo>
                  <a:lnTo>
                    <a:pt x="1342557" y="635000"/>
                  </a:lnTo>
                  <a:close/>
                </a:path>
                <a:path w="8841740" h="1371600">
                  <a:moveTo>
                    <a:pt x="1788604" y="558800"/>
                  </a:moveTo>
                  <a:lnTo>
                    <a:pt x="1774915" y="558800"/>
                  </a:lnTo>
                  <a:lnTo>
                    <a:pt x="1774915" y="546100"/>
                  </a:lnTo>
                  <a:lnTo>
                    <a:pt x="1793653" y="546100"/>
                  </a:lnTo>
                  <a:lnTo>
                    <a:pt x="1788604" y="558800"/>
                  </a:lnTo>
                  <a:close/>
                </a:path>
                <a:path w="8841740" h="1371600">
                  <a:moveTo>
                    <a:pt x="3141630" y="647700"/>
                  </a:moveTo>
                  <a:lnTo>
                    <a:pt x="3136207" y="635000"/>
                  </a:lnTo>
                  <a:lnTo>
                    <a:pt x="3126414" y="635000"/>
                  </a:lnTo>
                  <a:lnTo>
                    <a:pt x="3122044" y="622300"/>
                  </a:lnTo>
                  <a:lnTo>
                    <a:pt x="3122044" y="546100"/>
                  </a:lnTo>
                  <a:lnTo>
                    <a:pt x="3141630" y="546100"/>
                  </a:lnTo>
                  <a:lnTo>
                    <a:pt x="3141630" y="647700"/>
                  </a:lnTo>
                  <a:close/>
                </a:path>
                <a:path w="8841740" h="1371600">
                  <a:moveTo>
                    <a:pt x="3576883" y="685800"/>
                  </a:moveTo>
                  <a:lnTo>
                    <a:pt x="3557296" y="685800"/>
                  </a:lnTo>
                  <a:lnTo>
                    <a:pt x="3557296" y="546100"/>
                  </a:lnTo>
                  <a:lnTo>
                    <a:pt x="3576883" y="546100"/>
                  </a:lnTo>
                  <a:lnTo>
                    <a:pt x="3576883" y="685800"/>
                  </a:lnTo>
                  <a:close/>
                </a:path>
                <a:path w="8841740" h="1371600">
                  <a:moveTo>
                    <a:pt x="4012135" y="889000"/>
                  </a:moveTo>
                  <a:lnTo>
                    <a:pt x="3992549" y="889000"/>
                  </a:lnTo>
                  <a:lnTo>
                    <a:pt x="3992549" y="546100"/>
                  </a:lnTo>
                  <a:lnTo>
                    <a:pt x="4012135" y="546100"/>
                  </a:lnTo>
                  <a:lnTo>
                    <a:pt x="4012135" y="889000"/>
                  </a:lnTo>
                  <a:close/>
                </a:path>
                <a:path w="8841740" h="1371600">
                  <a:moveTo>
                    <a:pt x="4447431" y="965200"/>
                  </a:moveTo>
                  <a:lnTo>
                    <a:pt x="4427802" y="965200"/>
                  </a:lnTo>
                  <a:lnTo>
                    <a:pt x="4427802" y="546100"/>
                  </a:lnTo>
                  <a:lnTo>
                    <a:pt x="4447431" y="546100"/>
                  </a:lnTo>
                  <a:lnTo>
                    <a:pt x="4447431" y="965200"/>
                  </a:lnTo>
                  <a:close/>
                </a:path>
                <a:path w="8841740" h="1371600">
                  <a:moveTo>
                    <a:pt x="4882662" y="965200"/>
                  </a:moveTo>
                  <a:lnTo>
                    <a:pt x="4863098" y="965200"/>
                  </a:lnTo>
                  <a:lnTo>
                    <a:pt x="4863098" y="546100"/>
                  </a:lnTo>
                  <a:lnTo>
                    <a:pt x="4882662" y="546100"/>
                  </a:lnTo>
                  <a:lnTo>
                    <a:pt x="4882662" y="965200"/>
                  </a:lnTo>
                  <a:close/>
                </a:path>
                <a:path w="8841740" h="1371600">
                  <a:moveTo>
                    <a:pt x="5317915" y="965200"/>
                  </a:moveTo>
                  <a:lnTo>
                    <a:pt x="5298328" y="965200"/>
                  </a:lnTo>
                  <a:lnTo>
                    <a:pt x="5298328" y="546100"/>
                  </a:lnTo>
                  <a:lnTo>
                    <a:pt x="5317915" y="546100"/>
                  </a:lnTo>
                  <a:lnTo>
                    <a:pt x="5317915" y="965200"/>
                  </a:lnTo>
                  <a:close/>
                </a:path>
                <a:path w="8841740" h="1371600">
                  <a:moveTo>
                    <a:pt x="5794495" y="965200"/>
                  </a:moveTo>
                  <a:lnTo>
                    <a:pt x="5774930" y="965200"/>
                  </a:lnTo>
                  <a:lnTo>
                    <a:pt x="5774930" y="546100"/>
                  </a:lnTo>
                  <a:lnTo>
                    <a:pt x="5794495" y="546100"/>
                  </a:lnTo>
                  <a:lnTo>
                    <a:pt x="5794495" y="965200"/>
                  </a:lnTo>
                  <a:close/>
                </a:path>
                <a:path w="8841740" h="1371600">
                  <a:moveTo>
                    <a:pt x="6229747" y="965200"/>
                  </a:moveTo>
                  <a:lnTo>
                    <a:pt x="6210161" y="965200"/>
                  </a:lnTo>
                  <a:lnTo>
                    <a:pt x="6210161" y="546100"/>
                  </a:lnTo>
                  <a:lnTo>
                    <a:pt x="6229747" y="546100"/>
                  </a:lnTo>
                  <a:lnTo>
                    <a:pt x="6229747" y="965200"/>
                  </a:lnTo>
                  <a:close/>
                </a:path>
                <a:path w="8841740" h="1371600">
                  <a:moveTo>
                    <a:pt x="6665043" y="965200"/>
                  </a:moveTo>
                  <a:lnTo>
                    <a:pt x="6645413" y="965200"/>
                  </a:lnTo>
                  <a:lnTo>
                    <a:pt x="6645413" y="546100"/>
                  </a:lnTo>
                  <a:lnTo>
                    <a:pt x="6665043" y="546100"/>
                  </a:lnTo>
                  <a:lnTo>
                    <a:pt x="6665043" y="965200"/>
                  </a:lnTo>
                  <a:close/>
                </a:path>
                <a:path w="8841740" h="1371600">
                  <a:moveTo>
                    <a:pt x="7100274" y="965200"/>
                  </a:moveTo>
                  <a:lnTo>
                    <a:pt x="7080709" y="965200"/>
                  </a:lnTo>
                  <a:lnTo>
                    <a:pt x="7080709" y="546100"/>
                  </a:lnTo>
                  <a:lnTo>
                    <a:pt x="7100274" y="546100"/>
                  </a:lnTo>
                  <a:lnTo>
                    <a:pt x="7100274" y="965200"/>
                  </a:lnTo>
                  <a:close/>
                </a:path>
                <a:path w="8841740" h="1371600">
                  <a:moveTo>
                    <a:pt x="7535527" y="901700"/>
                  </a:moveTo>
                  <a:lnTo>
                    <a:pt x="7515940" y="901700"/>
                  </a:lnTo>
                  <a:lnTo>
                    <a:pt x="7515940" y="546100"/>
                  </a:lnTo>
                  <a:lnTo>
                    <a:pt x="7535527" y="546100"/>
                  </a:lnTo>
                  <a:lnTo>
                    <a:pt x="7535527" y="901700"/>
                  </a:lnTo>
                  <a:close/>
                </a:path>
                <a:path w="8841740" h="1371600">
                  <a:moveTo>
                    <a:pt x="7970801" y="736600"/>
                  </a:moveTo>
                  <a:lnTo>
                    <a:pt x="7951193" y="736600"/>
                  </a:lnTo>
                  <a:lnTo>
                    <a:pt x="7951193" y="546100"/>
                  </a:lnTo>
                  <a:lnTo>
                    <a:pt x="7970801" y="546100"/>
                  </a:lnTo>
                  <a:lnTo>
                    <a:pt x="7970801" y="736600"/>
                  </a:lnTo>
                  <a:close/>
                </a:path>
                <a:path w="8841740" h="1371600">
                  <a:moveTo>
                    <a:pt x="5984112" y="977900"/>
                  </a:moveTo>
                  <a:lnTo>
                    <a:pt x="4298692" y="977900"/>
                  </a:lnTo>
                  <a:lnTo>
                    <a:pt x="4289570" y="965200"/>
                  </a:lnTo>
                  <a:lnTo>
                    <a:pt x="5984112" y="965200"/>
                  </a:lnTo>
                  <a:lnTo>
                    <a:pt x="5984112" y="977900"/>
                  </a:lnTo>
                  <a:close/>
                </a:path>
                <a:path w="8841740" h="1371600">
                  <a:moveTo>
                    <a:pt x="7230245" y="977900"/>
                  </a:moveTo>
                  <a:lnTo>
                    <a:pt x="5987181" y="977900"/>
                  </a:lnTo>
                  <a:lnTo>
                    <a:pt x="5984961" y="965200"/>
                  </a:lnTo>
                  <a:lnTo>
                    <a:pt x="7235055" y="965200"/>
                  </a:lnTo>
                  <a:lnTo>
                    <a:pt x="7230245" y="977900"/>
                  </a:lnTo>
                  <a:close/>
                </a:path>
                <a:path w="8841740" h="1371600">
                  <a:moveTo>
                    <a:pt x="7681834" y="977900"/>
                  </a:moveTo>
                  <a:lnTo>
                    <a:pt x="7667691" y="977900"/>
                  </a:lnTo>
                  <a:lnTo>
                    <a:pt x="7659471" y="965200"/>
                  </a:lnTo>
                  <a:lnTo>
                    <a:pt x="7686026" y="965200"/>
                  </a:lnTo>
                  <a:lnTo>
                    <a:pt x="7681834" y="977900"/>
                  </a:lnTo>
                  <a:close/>
                </a:path>
                <a:path w="8841740" h="1371600">
                  <a:moveTo>
                    <a:pt x="4447388" y="1003300"/>
                  </a:moveTo>
                  <a:lnTo>
                    <a:pt x="4427802" y="1003300"/>
                  </a:lnTo>
                  <a:lnTo>
                    <a:pt x="4427802" y="977900"/>
                  </a:lnTo>
                  <a:lnTo>
                    <a:pt x="4447388" y="977900"/>
                  </a:lnTo>
                  <a:lnTo>
                    <a:pt x="4447388" y="1003300"/>
                  </a:lnTo>
                  <a:close/>
                </a:path>
                <a:path w="8841740" h="1371600">
                  <a:moveTo>
                    <a:pt x="4882640" y="1143000"/>
                  </a:moveTo>
                  <a:lnTo>
                    <a:pt x="4863054" y="1143000"/>
                  </a:lnTo>
                  <a:lnTo>
                    <a:pt x="4863054" y="977900"/>
                  </a:lnTo>
                  <a:lnTo>
                    <a:pt x="4882640" y="977900"/>
                  </a:lnTo>
                  <a:lnTo>
                    <a:pt x="4882640" y="1143000"/>
                  </a:lnTo>
                  <a:close/>
                </a:path>
                <a:path w="8841740" h="1371600">
                  <a:moveTo>
                    <a:pt x="5317893" y="1257300"/>
                  </a:moveTo>
                  <a:lnTo>
                    <a:pt x="5315739" y="1257300"/>
                  </a:lnTo>
                  <a:lnTo>
                    <a:pt x="5314063" y="1244600"/>
                  </a:lnTo>
                  <a:lnTo>
                    <a:pt x="5298307" y="1244600"/>
                  </a:lnTo>
                  <a:lnTo>
                    <a:pt x="5298307" y="977900"/>
                  </a:lnTo>
                  <a:lnTo>
                    <a:pt x="5317893" y="977900"/>
                  </a:lnTo>
                  <a:lnTo>
                    <a:pt x="5317893" y="1257300"/>
                  </a:lnTo>
                  <a:close/>
                </a:path>
                <a:path w="8841740" h="1371600">
                  <a:moveTo>
                    <a:pt x="5774908" y="1181100"/>
                  </a:moveTo>
                  <a:lnTo>
                    <a:pt x="5774908" y="977900"/>
                  </a:lnTo>
                  <a:lnTo>
                    <a:pt x="5794516" y="977900"/>
                  </a:lnTo>
                  <a:lnTo>
                    <a:pt x="5794516" y="1168400"/>
                  </a:lnTo>
                  <a:lnTo>
                    <a:pt x="5777541" y="1168400"/>
                  </a:lnTo>
                  <a:lnTo>
                    <a:pt x="5774908" y="1181100"/>
                  </a:lnTo>
                  <a:close/>
                </a:path>
                <a:path w="8841740" h="1371600">
                  <a:moveTo>
                    <a:pt x="6229769" y="1320800"/>
                  </a:moveTo>
                  <a:lnTo>
                    <a:pt x="6210183" y="1320800"/>
                  </a:lnTo>
                  <a:lnTo>
                    <a:pt x="6210183" y="977900"/>
                  </a:lnTo>
                  <a:lnTo>
                    <a:pt x="6229769" y="977900"/>
                  </a:lnTo>
                  <a:lnTo>
                    <a:pt x="6229769" y="1320800"/>
                  </a:lnTo>
                  <a:close/>
                </a:path>
                <a:path w="8841740" h="1371600">
                  <a:moveTo>
                    <a:pt x="6665087" y="1371600"/>
                  </a:moveTo>
                  <a:lnTo>
                    <a:pt x="6645435" y="1371600"/>
                  </a:lnTo>
                  <a:lnTo>
                    <a:pt x="6645435" y="977900"/>
                  </a:lnTo>
                  <a:lnTo>
                    <a:pt x="6665087" y="977900"/>
                  </a:lnTo>
                  <a:lnTo>
                    <a:pt x="6665087" y="1371600"/>
                  </a:lnTo>
                  <a:close/>
                </a:path>
                <a:path w="8841740" h="1371600">
                  <a:moveTo>
                    <a:pt x="7100361" y="1003300"/>
                  </a:moveTo>
                  <a:lnTo>
                    <a:pt x="7091743" y="1003300"/>
                  </a:lnTo>
                  <a:lnTo>
                    <a:pt x="7089872" y="990600"/>
                  </a:lnTo>
                  <a:lnTo>
                    <a:pt x="7080753" y="990600"/>
                  </a:lnTo>
                  <a:lnTo>
                    <a:pt x="7080753" y="977900"/>
                  </a:lnTo>
                  <a:lnTo>
                    <a:pt x="7100361" y="977900"/>
                  </a:lnTo>
                  <a:lnTo>
                    <a:pt x="7100361" y="1003300"/>
                  </a:lnTo>
                  <a:close/>
                </a:path>
                <a:path w="8841740" h="1371600">
                  <a:moveTo>
                    <a:pt x="8821676" y="35612"/>
                  </a:moveTo>
                  <a:lnTo>
                    <a:pt x="8821676" y="0"/>
                  </a:lnTo>
                  <a:lnTo>
                    <a:pt x="8841263" y="0"/>
                  </a:lnTo>
                  <a:lnTo>
                    <a:pt x="8841263" y="17502"/>
                  </a:lnTo>
                  <a:lnTo>
                    <a:pt x="8831526" y="26622"/>
                  </a:lnTo>
                  <a:lnTo>
                    <a:pt x="8826637" y="31151"/>
                  </a:lnTo>
                  <a:lnTo>
                    <a:pt x="8821676" y="35612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835239" y="0"/>
            <a:ext cx="5453380" cy="990600"/>
          </a:xfrm>
          <a:custGeom>
            <a:avLst/>
            <a:gdLst/>
            <a:ahLst/>
            <a:cxnLst/>
            <a:rect l="l" t="t" r="r" b="b"/>
            <a:pathLst>
              <a:path w="5453380" h="990600">
                <a:moveTo>
                  <a:pt x="454882" y="151130"/>
                </a:moveTo>
                <a:lnTo>
                  <a:pt x="435252" y="151130"/>
                </a:lnTo>
                <a:lnTo>
                  <a:pt x="435252" y="0"/>
                </a:lnTo>
                <a:lnTo>
                  <a:pt x="454882" y="0"/>
                </a:lnTo>
                <a:lnTo>
                  <a:pt x="454882" y="151130"/>
                </a:lnTo>
                <a:close/>
              </a:path>
              <a:path w="5453380" h="990600">
                <a:moveTo>
                  <a:pt x="890135" y="151130"/>
                </a:moveTo>
                <a:lnTo>
                  <a:pt x="870548" y="151130"/>
                </a:lnTo>
                <a:lnTo>
                  <a:pt x="870548" y="0"/>
                </a:lnTo>
                <a:lnTo>
                  <a:pt x="890135" y="0"/>
                </a:lnTo>
                <a:lnTo>
                  <a:pt x="890135" y="151130"/>
                </a:lnTo>
                <a:close/>
              </a:path>
              <a:path w="5453380" h="990600">
                <a:moveTo>
                  <a:pt x="1325387" y="151130"/>
                </a:moveTo>
                <a:lnTo>
                  <a:pt x="1305801" y="151130"/>
                </a:lnTo>
                <a:lnTo>
                  <a:pt x="1305801" y="0"/>
                </a:lnTo>
                <a:lnTo>
                  <a:pt x="1325387" y="0"/>
                </a:lnTo>
                <a:lnTo>
                  <a:pt x="1325387" y="151130"/>
                </a:lnTo>
                <a:close/>
              </a:path>
              <a:path w="5453380" h="990600">
                <a:moveTo>
                  <a:pt x="1760640" y="151130"/>
                </a:moveTo>
                <a:lnTo>
                  <a:pt x="1741053" y="151130"/>
                </a:lnTo>
                <a:lnTo>
                  <a:pt x="1741053" y="0"/>
                </a:lnTo>
                <a:lnTo>
                  <a:pt x="1760640" y="0"/>
                </a:lnTo>
                <a:lnTo>
                  <a:pt x="1760640" y="151130"/>
                </a:lnTo>
                <a:close/>
              </a:path>
              <a:path w="5453380" h="990600">
                <a:moveTo>
                  <a:pt x="2195892" y="151130"/>
                </a:moveTo>
                <a:lnTo>
                  <a:pt x="2176306" y="151130"/>
                </a:lnTo>
                <a:lnTo>
                  <a:pt x="2176306" y="0"/>
                </a:lnTo>
                <a:lnTo>
                  <a:pt x="2195892" y="0"/>
                </a:lnTo>
                <a:lnTo>
                  <a:pt x="2195892" y="151130"/>
                </a:lnTo>
                <a:close/>
              </a:path>
              <a:path w="5453380" h="990600">
                <a:moveTo>
                  <a:pt x="2631123" y="151130"/>
                </a:moveTo>
                <a:lnTo>
                  <a:pt x="2611558" y="151130"/>
                </a:lnTo>
                <a:lnTo>
                  <a:pt x="2611558" y="0"/>
                </a:lnTo>
                <a:lnTo>
                  <a:pt x="2631123" y="0"/>
                </a:lnTo>
                <a:lnTo>
                  <a:pt x="2631123" y="151130"/>
                </a:lnTo>
                <a:close/>
              </a:path>
              <a:path w="5453380" h="990600">
                <a:moveTo>
                  <a:pt x="3107725" y="151130"/>
                </a:moveTo>
                <a:lnTo>
                  <a:pt x="3088138" y="151130"/>
                </a:lnTo>
                <a:lnTo>
                  <a:pt x="3088138" y="0"/>
                </a:lnTo>
                <a:lnTo>
                  <a:pt x="3107725" y="0"/>
                </a:lnTo>
                <a:lnTo>
                  <a:pt x="3107725" y="151130"/>
                </a:lnTo>
                <a:close/>
              </a:path>
              <a:path w="5453380" h="990600">
                <a:moveTo>
                  <a:pt x="3542955" y="151130"/>
                </a:moveTo>
                <a:lnTo>
                  <a:pt x="3523391" y="151130"/>
                </a:lnTo>
                <a:lnTo>
                  <a:pt x="3523391" y="0"/>
                </a:lnTo>
                <a:lnTo>
                  <a:pt x="3542955" y="0"/>
                </a:lnTo>
                <a:lnTo>
                  <a:pt x="3542955" y="151130"/>
                </a:lnTo>
                <a:close/>
              </a:path>
              <a:path w="5453380" h="990600">
                <a:moveTo>
                  <a:pt x="3978251" y="151130"/>
                </a:moveTo>
                <a:lnTo>
                  <a:pt x="3958622" y="151130"/>
                </a:lnTo>
                <a:lnTo>
                  <a:pt x="3958622" y="0"/>
                </a:lnTo>
                <a:lnTo>
                  <a:pt x="3978251" y="0"/>
                </a:lnTo>
                <a:lnTo>
                  <a:pt x="3978251" y="151130"/>
                </a:lnTo>
                <a:close/>
              </a:path>
              <a:path w="5453380" h="990600">
                <a:moveTo>
                  <a:pt x="4413504" y="151130"/>
                </a:moveTo>
                <a:lnTo>
                  <a:pt x="4393918" y="151130"/>
                </a:lnTo>
                <a:lnTo>
                  <a:pt x="4393918" y="0"/>
                </a:lnTo>
                <a:lnTo>
                  <a:pt x="4413504" y="0"/>
                </a:lnTo>
                <a:lnTo>
                  <a:pt x="4413504" y="151130"/>
                </a:lnTo>
                <a:close/>
              </a:path>
              <a:path w="5453380" h="990600">
                <a:moveTo>
                  <a:pt x="4848735" y="151130"/>
                </a:moveTo>
                <a:lnTo>
                  <a:pt x="4829170" y="151130"/>
                </a:lnTo>
                <a:lnTo>
                  <a:pt x="4829170" y="0"/>
                </a:lnTo>
                <a:lnTo>
                  <a:pt x="4848735" y="0"/>
                </a:lnTo>
                <a:lnTo>
                  <a:pt x="4848735" y="151130"/>
                </a:lnTo>
                <a:close/>
              </a:path>
              <a:path w="5453380" h="990600">
                <a:moveTo>
                  <a:pt x="5283987" y="5080"/>
                </a:moveTo>
                <a:lnTo>
                  <a:pt x="5277415" y="5080"/>
                </a:lnTo>
                <a:lnTo>
                  <a:pt x="5264401" y="2540"/>
                </a:lnTo>
                <a:lnTo>
                  <a:pt x="5264401" y="0"/>
                </a:lnTo>
                <a:lnTo>
                  <a:pt x="5283987" y="0"/>
                </a:lnTo>
                <a:lnTo>
                  <a:pt x="5283987" y="5080"/>
                </a:lnTo>
                <a:close/>
              </a:path>
              <a:path w="5453380" h="990600">
                <a:moveTo>
                  <a:pt x="5283987" y="151130"/>
                </a:moveTo>
                <a:lnTo>
                  <a:pt x="5264401" y="151130"/>
                </a:lnTo>
                <a:lnTo>
                  <a:pt x="5264401" y="2540"/>
                </a:lnTo>
                <a:lnTo>
                  <a:pt x="5277415" y="5080"/>
                </a:lnTo>
                <a:lnTo>
                  <a:pt x="5283987" y="5080"/>
                </a:lnTo>
                <a:lnTo>
                  <a:pt x="5283987" y="151130"/>
                </a:lnTo>
                <a:close/>
              </a:path>
              <a:path w="5453380" h="990600">
                <a:moveTo>
                  <a:pt x="261565" y="171450"/>
                </a:moveTo>
                <a:lnTo>
                  <a:pt x="203175" y="171450"/>
                </a:lnTo>
                <a:lnTo>
                  <a:pt x="194536" y="168910"/>
                </a:lnTo>
                <a:lnTo>
                  <a:pt x="167136" y="168910"/>
                </a:lnTo>
                <a:lnTo>
                  <a:pt x="155455" y="163830"/>
                </a:lnTo>
                <a:lnTo>
                  <a:pt x="132028" y="156210"/>
                </a:lnTo>
                <a:lnTo>
                  <a:pt x="120347" y="151130"/>
                </a:lnTo>
                <a:lnTo>
                  <a:pt x="5452760" y="151130"/>
                </a:lnTo>
                <a:lnTo>
                  <a:pt x="5452760" y="168910"/>
                </a:lnTo>
                <a:lnTo>
                  <a:pt x="185442" y="168910"/>
                </a:lnTo>
                <a:lnTo>
                  <a:pt x="176204" y="170180"/>
                </a:lnTo>
                <a:lnTo>
                  <a:pt x="262283" y="170180"/>
                </a:lnTo>
                <a:lnTo>
                  <a:pt x="261565" y="171450"/>
                </a:lnTo>
                <a:close/>
              </a:path>
              <a:path w="5453380" h="990600">
                <a:moveTo>
                  <a:pt x="5452760" y="171450"/>
                </a:moveTo>
                <a:lnTo>
                  <a:pt x="268463" y="171450"/>
                </a:lnTo>
                <a:lnTo>
                  <a:pt x="268202" y="170180"/>
                </a:lnTo>
                <a:lnTo>
                  <a:pt x="5452760" y="170180"/>
                </a:lnTo>
                <a:lnTo>
                  <a:pt x="5452760" y="171450"/>
                </a:lnTo>
                <a:close/>
              </a:path>
              <a:path w="5453380" h="990600">
                <a:moveTo>
                  <a:pt x="454838" y="266700"/>
                </a:moveTo>
                <a:lnTo>
                  <a:pt x="449415" y="262890"/>
                </a:lnTo>
                <a:lnTo>
                  <a:pt x="444343" y="259080"/>
                </a:lnTo>
                <a:lnTo>
                  <a:pt x="439622" y="255270"/>
                </a:lnTo>
                <a:lnTo>
                  <a:pt x="435252" y="250190"/>
                </a:lnTo>
                <a:lnTo>
                  <a:pt x="435252" y="171450"/>
                </a:lnTo>
                <a:lnTo>
                  <a:pt x="454838" y="171450"/>
                </a:lnTo>
                <a:lnTo>
                  <a:pt x="454838" y="266700"/>
                </a:lnTo>
                <a:close/>
              </a:path>
              <a:path w="5453380" h="990600">
                <a:moveTo>
                  <a:pt x="890091" y="314960"/>
                </a:moveTo>
                <a:lnTo>
                  <a:pt x="883954" y="312420"/>
                </a:lnTo>
                <a:lnTo>
                  <a:pt x="877425" y="309880"/>
                </a:lnTo>
                <a:lnTo>
                  <a:pt x="870505" y="308610"/>
                </a:lnTo>
                <a:lnTo>
                  <a:pt x="870505" y="171450"/>
                </a:lnTo>
                <a:lnTo>
                  <a:pt x="890091" y="171450"/>
                </a:lnTo>
                <a:lnTo>
                  <a:pt x="890091" y="314960"/>
                </a:lnTo>
                <a:close/>
              </a:path>
              <a:path w="5453380" h="990600">
                <a:moveTo>
                  <a:pt x="1307977" y="513080"/>
                </a:moveTo>
                <a:lnTo>
                  <a:pt x="1305757" y="513080"/>
                </a:lnTo>
                <a:lnTo>
                  <a:pt x="1305757" y="171450"/>
                </a:lnTo>
                <a:lnTo>
                  <a:pt x="1325344" y="171450"/>
                </a:lnTo>
                <a:lnTo>
                  <a:pt x="1325344" y="511810"/>
                </a:lnTo>
                <a:lnTo>
                  <a:pt x="1310153" y="511810"/>
                </a:lnTo>
                <a:lnTo>
                  <a:pt x="1307977" y="513080"/>
                </a:lnTo>
                <a:close/>
              </a:path>
              <a:path w="5453380" h="990600">
                <a:moveTo>
                  <a:pt x="1760640" y="585470"/>
                </a:moveTo>
                <a:lnTo>
                  <a:pt x="1741010" y="585470"/>
                </a:lnTo>
                <a:lnTo>
                  <a:pt x="1741010" y="171450"/>
                </a:lnTo>
                <a:lnTo>
                  <a:pt x="1760640" y="171450"/>
                </a:lnTo>
                <a:lnTo>
                  <a:pt x="1760640" y="585470"/>
                </a:lnTo>
                <a:close/>
              </a:path>
              <a:path w="5453380" h="990600">
                <a:moveTo>
                  <a:pt x="2195870" y="585470"/>
                </a:moveTo>
                <a:lnTo>
                  <a:pt x="2176306" y="585470"/>
                </a:lnTo>
                <a:lnTo>
                  <a:pt x="2176306" y="171450"/>
                </a:lnTo>
                <a:lnTo>
                  <a:pt x="2195870" y="171450"/>
                </a:lnTo>
                <a:lnTo>
                  <a:pt x="2195870" y="585470"/>
                </a:lnTo>
                <a:close/>
              </a:path>
              <a:path w="5453380" h="990600">
                <a:moveTo>
                  <a:pt x="2631123" y="585470"/>
                </a:moveTo>
                <a:lnTo>
                  <a:pt x="2611537" y="585470"/>
                </a:lnTo>
                <a:lnTo>
                  <a:pt x="2611537" y="171450"/>
                </a:lnTo>
                <a:lnTo>
                  <a:pt x="2631123" y="171450"/>
                </a:lnTo>
                <a:lnTo>
                  <a:pt x="2631123" y="585470"/>
                </a:lnTo>
                <a:close/>
              </a:path>
              <a:path w="5453380" h="990600">
                <a:moveTo>
                  <a:pt x="3107703" y="585470"/>
                </a:moveTo>
                <a:lnTo>
                  <a:pt x="3088138" y="585470"/>
                </a:lnTo>
                <a:lnTo>
                  <a:pt x="3088138" y="171450"/>
                </a:lnTo>
                <a:lnTo>
                  <a:pt x="3107703" y="171450"/>
                </a:lnTo>
                <a:lnTo>
                  <a:pt x="3107703" y="585470"/>
                </a:lnTo>
                <a:close/>
              </a:path>
              <a:path w="5453380" h="990600">
                <a:moveTo>
                  <a:pt x="3542955" y="585470"/>
                </a:moveTo>
                <a:lnTo>
                  <a:pt x="3523369" y="585470"/>
                </a:lnTo>
                <a:lnTo>
                  <a:pt x="3523369" y="171450"/>
                </a:lnTo>
                <a:lnTo>
                  <a:pt x="3542955" y="171450"/>
                </a:lnTo>
                <a:lnTo>
                  <a:pt x="3542955" y="585470"/>
                </a:lnTo>
                <a:close/>
              </a:path>
              <a:path w="5453380" h="990600">
                <a:moveTo>
                  <a:pt x="3978251" y="585470"/>
                </a:moveTo>
                <a:lnTo>
                  <a:pt x="3958622" y="585470"/>
                </a:lnTo>
                <a:lnTo>
                  <a:pt x="3958622" y="171450"/>
                </a:lnTo>
                <a:lnTo>
                  <a:pt x="3978251" y="171450"/>
                </a:lnTo>
                <a:lnTo>
                  <a:pt x="3978251" y="585470"/>
                </a:lnTo>
                <a:close/>
              </a:path>
              <a:path w="5453380" h="990600">
                <a:moveTo>
                  <a:pt x="4413482" y="585470"/>
                </a:moveTo>
                <a:lnTo>
                  <a:pt x="4393918" y="585470"/>
                </a:lnTo>
                <a:lnTo>
                  <a:pt x="4393918" y="171450"/>
                </a:lnTo>
                <a:lnTo>
                  <a:pt x="4413482" y="171450"/>
                </a:lnTo>
                <a:lnTo>
                  <a:pt x="4413482" y="585470"/>
                </a:lnTo>
                <a:close/>
              </a:path>
              <a:path w="5453380" h="990600">
                <a:moveTo>
                  <a:pt x="4848735" y="521970"/>
                </a:moveTo>
                <a:lnTo>
                  <a:pt x="4842163" y="521970"/>
                </a:lnTo>
                <a:lnTo>
                  <a:pt x="4829148" y="519430"/>
                </a:lnTo>
                <a:lnTo>
                  <a:pt x="4829148" y="171450"/>
                </a:lnTo>
                <a:lnTo>
                  <a:pt x="4848735" y="171450"/>
                </a:lnTo>
                <a:lnTo>
                  <a:pt x="4848735" y="521970"/>
                </a:lnTo>
                <a:close/>
              </a:path>
              <a:path w="5453380" h="990600">
                <a:moveTo>
                  <a:pt x="5264401" y="361950"/>
                </a:moveTo>
                <a:lnTo>
                  <a:pt x="5264401" y="171450"/>
                </a:lnTo>
                <a:lnTo>
                  <a:pt x="5284009" y="171450"/>
                </a:lnTo>
                <a:lnTo>
                  <a:pt x="5284009" y="360680"/>
                </a:lnTo>
                <a:lnTo>
                  <a:pt x="5269211" y="360680"/>
                </a:lnTo>
                <a:lnTo>
                  <a:pt x="5264401" y="361950"/>
                </a:lnTo>
                <a:close/>
              </a:path>
              <a:path w="5453380" h="990600">
                <a:moveTo>
                  <a:pt x="5284009" y="363220"/>
                </a:moveTo>
                <a:lnTo>
                  <a:pt x="5282268" y="363220"/>
                </a:lnTo>
                <a:lnTo>
                  <a:pt x="5280549" y="361950"/>
                </a:lnTo>
                <a:lnTo>
                  <a:pt x="5274020" y="361950"/>
                </a:lnTo>
                <a:lnTo>
                  <a:pt x="5269211" y="360680"/>
                </a:lnTo>
                <a:lnTo>
                  <a:pt x="5284009" y="360680"/>
                </a:lnTo>
                <a:lnTo>
                  <a:pt x="5284009" y="363220"/>
                </a:lnTo>
                <a:close/>
              </a:path>
              <a:path w="5453380" h="990600">
                <a:moveTo>
                  <a:pt x="1325344" y="514350"/>
                </a:moveTo>
                <a:lnTo>
                  <a:pt x="1320817" y="514350"/>
                </a:lnTo>
                <a:lnTo>
                  <a:pt x="1316464" y="513080"/>
                </a:lnTo>
                <a:lnTo>
                  <a:pt x="1312286" y="511810"/>
                </a:lnTo>
                <a:lnTo>
                  <a:pt x="1325344" y="511810"/>
                </a:lnTo>
                <a:lnTo>
                  <a:pt x="1325344" y="514350"/>
                </a:lnTo>
                <a:close/>
              </a:path>
              <a:path w="5453380" h="990600">
                <a:moveTo>
                  <a:pt x="1590391" y="591820"/>
                </a:moveTo>
                <a:lnTo>
                  <a:pt x="1585842" y="591820"/>
                </a:lnTo>
                <a:lnTo>
                  <a:pt x="1583318" y="588010"/>
                </a:lnTo>
                <a:lnTo>
                  <a:pt x="1580336" y="585470"/>
                </a:lnTo>
                <a:lnTo>
                  <a:pt x="4558791" y="585470"/>
                </a:lnTo>
                <a:lnTo>
                  <a:pt x="4553377" y="590550"/>
                </a:lnTo>
                <a:lnTo>
                  <a:pt x="1593307" y="590550"/>
                </a:lnTo>
                <a:lnTo>
                  <a:pt x="1590391" y="591820"/>
                </a:lnTo>
                <a:close/>
              </a:path>
              <a:path w="5453380" h="990600">
                <a:moveTo>
                  <a:pt x="4989002" y="596900"/>
                </a:moveTo>
                <a:lnTo>
                  <a:pt x="4964199" y="593090"/>
                </a:lnTo>
                <a:lnTo>
                  <a:pt x="4956426" y="590550"/>
                </a:lnTo>
                <a:lnTo>
                  <a:pt x="4950323" y="585470"/>
                </a:lnTo>
                <a:lnTo>
                  <a:pt x="5001791" y="585470"/>
                </a:lnTo>
                <a:lnTo>
                  <a:pt x="4999234" y="591820"/>
                </a:lnTo>
                <a:lnTo>
                  <a:pt x="4995042" y="595630"/>
                </a:lnTo>
                <a:lnTo>
                  <a:pt x="4989002" y="596900"/>
                </a:lnTo>
                <a:close/>
              </a:path>
              <a:path w="5453380" h="990600">
                <a:moveTo>
                  <a:pt x="4443667" y="605790"/>
                </a:moveTo>
                <a:lnTo>
                  <a:pt x="1629106" y="605790"/>
                </a:lnTo>
                <a:lnTo>
                  <a:pt x="1620676" y="600710"/>
                </a:lnTo>
                <a:lnTo>
                  <a:pt x="1611900" y="596900"/>
                </a:lnTo>
                <a:lnTo>
                  <a:pt x="1602778" y="593090"/>
                </a:lnTo>
                <a:lnTo>
                  <a:pt x="1593307" y="590550"/>
                </a:lnTo>
                <a:lnTo>
                  <a:pt x="4553377" y="590550"/>
                </a:lnTo>
                <a:lnTo>
                  <a:pt x="4551672" y="591820"/>
                </a:lnTo>
                <a:lnTo>
                  <a:pt x="3297321" y="591820"/>
                </a:lnTo>
                <a:lnTo>
                  <a:pt x="3297321" y="596900"/>
                </a:lnTo>
                <a:lnTo>
                  <a:pt x="3294383" y="596900"/>
                </a:lnTo>
                <a:lnTo>
                  <a:pt x="3297190" y="598170"/>
                </a:lnTo>
                <a:lnTo>
                  <a:pt x="4544656" y="598170"/>
                </a:lnTo>
                <a:lnTo>
                  <a:pt x="4543453" y="599440"/>
                </a:lnTo>
                <a:lnTo>
                  <a:pt x="4443145" y="599440"/>
                </a:lnTo>
                <a:lnTo>
                  <a:pt x="4443580" y="600710"/>
                </a:lnTo>
                <a:lnTo>
                  <a:pt x="4443667" y="601980"/>
                </a:lnTo>
                <a:lnTo>
                  <a:pt x="4443667" y="605790"/>
                </a:lnTo>
                <a:close/>
              </a:path>
              <a:path w="5453380" h="990600">
                <a:moveTo>
                  <a:pt x="4544656" y="598170"/>
                </a:moveTo>
                <a:lnTo>
                  <a:pt x="3297190" y="598170"/>
                </a:lnTo>
                <a:lnTo>
                  <a:pt x="3297190" y="596900"/>
                </a:lnTo>
                <a:lnTo>
                  <a:pt x="3300389" y="596900"/>
                </a:lnTo>
                <a:lnTo>
                  <a:pt x="3298169" y="591820"/>
                </a:lnTo>
                <a:lnTo>
                  <a:pt x="4551672" y="591820"/>
                </a:lnTo>
                <a:lnTo>
                  <a:pt x="4548264" y="594360"/>
                </a:lnTo>
                <a:lnTo>
                  <a:pt x="4544656" y="598170"/>
                </a:lnTo>
                <a:close/>
              </a:path>
              <a:path w="5453380" h="990600">
                <a:moveTo>
                  <a:pt x="4538944" y="605790"/>
                </a:moveTo>
                <a:lnTo>
                  <a:pt x="4455310" y="605790"/>
                </a:lnTo>
                <a:lnTo>
                  <a:pt x="4450827" y="604520"/>
                </a:lnTo>
                <a:lnTo>
                  <a:pt x="4446779" y="601980"/>
                </a:lnTo>
                <a:lnTo>
                  <a:pt x="4443145" y="599440"/>
                </a:lnTo>
                <a:lnTo>
                  <a:pt x="4543453" y="599440"/>
                </a:lnTo>
                <a:lnTo>
                  <a:pt x="4538944" y="605790"/>
                </a:lnTo>
                <a:close/>
              </a:path>
              <a:path w="5453380" h="990600">
                <a:moveTo>
                  <a:pt x="1760596" y="626110"/>
                </a:moveTo>
                <a:lnTo>
                  <a:pt x="1751173" y="623570"/>
                </a:lnTo>
                <a:lnTo>
                  <a:pt x="1741010" y="623570"/>
                </a:lnTo>
                <a:lnTo>
                  <a:pt x="1741010" y="605790"/>
                </a:lnTo>
                <a:lnTo>
                  <a:pt x="1760596" y="605790"/>
                </a:lnTo>
                <a:lnTo>
                  <a:pt x="1760596" y="626110"/>
                </a:lnTo>
                <a:close/>
              </a:path>
              <a:path w="5453380" h="990600">
                <a:moveTo>
                  <a:pt x="2195849" y="764540"/>
                </a:moveTo>
                <a:lnTo>
                  <a:pt x="2182791" y="764540"/>
                </a:lnTo>
                <a:lnTo>
                  <a:pt x="2176262" y="763270"/>
                </a:lnTo>
                <a:lnTo>
                  <a:pt x="2176262" y="605790"/>
                </a:lnTo>
                <a:lnTo>
                  <a:pt x="2195849" y="605790"/>
                </a:lnTo>
                <a:lnTo>
                  <a:pt x="2195849" y="764540"/>
                </a:lnTo>
                <a:close/>
              </a:path>
              <a:path w="5453380" h="990600">
                <a:moveTo>
                  <a:pt x="2631101" y="876300"/>
                </a:moveTo>
                <a:lnTo>
                  <a:pt x="2628947" y="875030"/>
                </a:lnTo>
                <a:lnTo>
                  <a:pt x="2627271" y="872490"/>
                </a:lnTo>
                <a:lnTo>
                  <a:pt x="2626074" y="871220"/>
                </a:lnTo>
                <a:lnTo>
                  <a:pt x="2623201" y="868680"/>
                </a:lnTo>
                <a:lnTo>
                  <a:pt x="2620133" y="866140"/>
                </a:lnTo>
                <a:lnTo>
                  <a:pt x="2611515" y="866140"/>
                </a:lnTo>
                <a:lnTo>
                  <a:pt x="2611515" y="605790"/>
                </a:lnTo>
                <a:lnTo>
                  <a:pt x="2631101" y="605790"/>
                </a:lnTo>
                <a:lnTo>
                  <a:pt x="2631101" y="876300"/>
                </a:lnTo>
                <a:close/>
              </a:path>
              <a:path w="5453380" h="990600">
                <a:moveTo>
                  <a:pt x="3088116" y="798830"/>
                </a:moveTo>
                <a:lnTo>
                  <a:pt x="3088116" y="605790"/>
                </a:lnTo>
                <a:lnTo>
                  <a:pt x="3107725" y="605790"/>
                </a:lnTo>
                <a:lnTo>
                  <a:pt x="3107725" y="796290"/>
                </a:lnTo>
                <a:lnTo>
                  <a:pt x="3102045" y="797560"/>
                </a:lnTo>
                <a:lnTo>
                  <a:pt x="3090750" y="797560"/>
                </a:lnTo>
                <a:lnTo>
                  <a:pt x="3088116" y="798830"/>
                </a:lnTo>
                <a:close/>
              </a:path>
              <a:path w="5453380" h="990600">
                <a:moveTo>
                  <a:pt x="3542977" y="949960"/>
                </a:moveTo>
                <a:lnTo>
                  <a:pt x="3536688" y="946150"/>
                </a:lnTo>
                <a:lnTo>
                  <a:pt x="3530159" y="942340"/>
                </a:lnTo>
                <a:lnTo>
                  <a:pt x="3523391" y="938530"/>
                </a:lnTo>
                <a:lnTo>
                  <a:pt x="3523391" y="605790"/>
                </a:lnTo>
                <a:lnTo>
                  <a:pt x="3542977" y="605790"/>
                </a:lnTo>
                <a:lnTo>
                  <a:pt x="3542977" y="949960"/>
                </a:lnTo>
                <a:close/>
              </a:path>
              <a:path w="5453380" h="990600">
                <a:moveTo>
                  <a:pt x="3978295" y="989330"/>
                </a:moveTo>
                <a:lnTo>
                  <a:pt x="3958643" y="989330"/>
                </a:lnTo>
                <a:lnTo>
                  <a:pt x="3958643" y="605790"/>
                </a:lnTo>
                <a:lnTo>
                  <a:pt x="3978295" y="605790"/>
                </a:lnTo>
                <a:lnTo>
                  <a:pt x="3978295" y="989330"/>
                </a:lnTo>
                <a:close/>
              </a:path>
              <a:path w="5453380" h="990600">
                <a:moveTo>
                  <a:pt x="4407149" y="623570"/>
                </a:moveTo>
                <a:lnTo>
                  <a:pt x="4406431" y="622300"/>
                </a:lnTo>
                <a:lnTo>
                  <a:pt x="4404951" y="621030"/>
                </a:lnTo>
                <a:lnTo>
                  <a:pt x="4403080" y="619760"/>
                </a:lnTo>
                <a:lnTo>
                  <a:pt x="4398531" y="618490"/>
                </a:lnTo>
                <a:lnTo>
                  <a:pt x="4393961" y="618490"/>
                </a:lnTo>
                <a:lnTo>
                  <a:pt x="4393961" y="605790"/>
                </a:lnTo>
                <a:lnTo>
                  <a:pt x="4413569" y="605790"/>
                </a:lnTo>
                <a:lnTo>
                  <a:pt x="4413569" y="621030"/>
                </a:lnTo>
                <a:lnTo>
                  <a:pt x="4410479" y="622300"/>
                </a:lnTo>
                <a:lnTo>
                  <a:pt x="4407149" y="623570"/>
                </a:lnTo>
                <a:close/>
              </a:path>
              <a:path w="5453380" h="990600">
                <a:moveTo>
                  <a:pt x="3972049" y="990600"/>
                </a:moveTo>
                <a:lnTo>
                  <a:pt x="3965869" y="990600"/>
                </a:lnTo>
                <a:lnTo>
                  <a:pt x="3959710" y="989330"/>
                </a:lnTo>
                <a:lnTo>
                  <a:pt x="3978251" y="989330"/>
                </a:lnTo>
                <a:lnTo>
                  <a:pt x="3972049" y="990600"/>
                </a:lnTo>
                <a:close/>
              </a:path>
              <a:path w="5453380" h="990600">
                <a:moveTo>
                  <a:pt x="19586" y="125263"/>
                </a:moveTo>
                <a:lnTo>
                  <a:pt x="13601" y="122796"/>
                </a:lnTo>
                <a:lnTo>
                  <a:pt x="7399" y="121009"/>
                </a:lnTo>
                <a:lnTo>
                  <a:pt x="1022" y="119899"/>
                </a:lnTo>
                <a:lnTo>
                  <a:pt x="674" y="119899"/>
                </a:lnTo>
                <a:lnTo>
                  <a:pt x="348" y="119660"/>
                </a:lnTo>
                <a:lnTo>
                  <a:pt x="0" y="119595"/>
                </a:lnTo>
                <a:lnTo>
                  <a:pt x="0" y="0"/>
                </a:lnTo>
                <a:lnTo>
                  <a:pt x="19586" y="0"/>
                </a:lnTo>
                <a:lnTo>
                  <a:pt x="19586" y="125263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912297" y="8898753"/>
            <a:ext cx="8631555" cy="1388745"/>
            <a:chOff x="1912297" y="8898753"/>
            <a:chExt cx="8631555" cy="1388745"/>
          </a:xfrm>
        </p:grpSpPr>
        <p:sp>
          <p:nvSpPr>
            <p:cNvPr id="11" name="object 11"/>
            <p:cNvSpPr/>
            <p:nvPr/>
          </p:nvSpPr>
          <p:spPr>
            <a:xfrm>
              <a:off x="4323587" y="8898753"/>
              <a:ext cx="6219825" cy="1371600"/>
            </a:xfrm>
            <a:custGeom>
              <a:avLst/>
              <a:gdLst/>
              <a:ahLst/>
              <a:cxnLst/>
              <a:rect l="l" t="t" r="r" b="b"/>
              <a:pathLst>
                <a:path w="6219825" h="1371600">
                  <a:moveTo>
                    <a:pt x="448982" y="914400"/>
                  </a:moveTo>
                  <a:lnTo>
                    <a:pt x="6219809" y="914400"/>
                  </a:lnTo>
                  <a:lnTo>
                    <a:pt x="6219809" y="1371600"/>
                  </a:lnTo>
                  <a:lnTo>
                    <a:pt x="0" y="1371600"/>
                  </a:lnTo>
                  <a:lnTo>
                    <a:pt x="8974" y="1358900"/>
                  </a:lnTo>
                  <a:lnTo>
                    <a:pt x="21376" y="1346200"/>
                  </a:lnTo>
                  <a:lnTo>
                    <a:pt x="33921" y="1346200"/>
                  </a:lnTo>
                  <a:lnTo>
                    <a:pt x="47244" y="1333500"/>
                  </a:lnTo>
                  <a:lnTo>
                    <a:pt x="52532" y="1320800"/>
                  </a:lnTo>
                  <a:lnTo>
                    <a:pt x="130464" y="1320800"/>
                  </a:lnTo>
                  <a:lnTo>
                    <a:pt x="140431" y="1308100"/>
                  </a:lnTo>
                  <a:lnTo>
                    <a:pt x="144849" y="1308100"/>
                  </a:lnTo>
                  <a:lnTo>
                    <a:pt x="148701" y="1295400"/>
                  </a:lnTo>
                  <a:lnTo>
                    <a:pt x="159580" y="1295400"/>
                  </a:lnTo>
                  <a:lnTo>
                    <a:pt x="164612" y="1282700"/>
                  </a:lnTo>
                  <a:lnTo>
                    <a:pt x="168288" y="1282700"/>
                  </a:lnTo>
                  <a:lnTo>
                    <a:pt x="169593" y="1270000"/>
                  </a:lnTo>
                  <a:lnTo>
                    <a:pt x="200148" y="1270000"/>
                  </a:lnTo>
                  <a:lnTo>
                    <a:pt x="204131" y="1257300"/>
                  </a:lnTo>
                  <a:lnTo>
                    <a:pt x="206438" y="1257300"/>
                  </a:lnTo>
                  <a:lnTo>
                    <a:pt x="209223" y="1244600"/>
                  </a:lnTo>
                  <a:lnTo>
                    <a:pt x="218799" y="1244600"/>
                  </a:lnTo>
                  <a:lnTo>
                    <a:pt x="228212" y="1231900"/>
                  </a:lnTo>
                  <a:lnTo>
                    <a:pt x="237155" y="1231900"/>
                  </a:lnTo>
                  <a:lnTo>
                    <a:pt x="245626" y="1219200"/>
                  </a:lnTo>
                  <a:lnTo>
                    <a:pt x="253619" y="1206500"/>
                  </a:lnTo>
                  <a:lnTo>
                    <a:pt x="261938" y="1206500"/>
                  </a:lnTo>
                  <a:lnTo>
                    <a:pt x="265156" y="1193800"/>
                  </a:lnTo>
                  <a:lnTo>
                    <a:pt x="267743" y="1193800"/>
                  </a:lnTo>
                  <a:lnTo>
                    <a:pt x="269636" y="1181100"/>
                  </a:lnTo>
                  <a:lnTo>
                    <a:pt x="270779" y="1181100"/>
                  </a:lnTo>
                  <a:lnTo>
                    <a:pt x="271170" y="1168400"/>
                  </a:lnTo>
                  <a:lnTo>
                    <a:pt x="270811" y="1168400"/>
                  </a:lnTo>
                  <a:lnTo>
                    <a:pt x="270485" y="1155700"/>
                  </a:lnTo>
                  <a:lnTo>
                    <a:pt x="536120" y="1155700"/>
                  </a:lnTo>
                  <a:lnTo>
                    <a:pt x="535771" y="1143000"/>
                  </a:lnTo>
                  <a:lnTo>
                    <a:pt x="288548" y="1143000"/>
                  </a:lnTo>
                  <a:lnTo>
                    <a:pt x="287482" y="1130300"/>
                  </a:lnTo>
                  <a:lnTo>
                    <a:pt x="294315" y="1130300"/>
                  </a:lnTo>
                  <a:lnTo>
                    <a:pt x="297645" y="1117600"/>
                  </a:lnTo>
                  <a:lnTo>
                    <a:pt x="302636" y="1117600"/>
                  </a:lnTo>
                  <a:lnTo>
                    <a:pt x="307003" y="1104900"/>
                  </a:lnTo>
                  <a:lnTo>
                    <a:pt x="312610" y="1092200"/>
                  </a:lnTo>
                  <a:lnTo>
                    <a:pt x="321322" y="1079500"/>
                  </a:lnTo>
                  <a:lnTo>
                    <a:pt x="326720" y="1079500"/>
                  </a:lnTo>
                  <a:lnTo>
                    <a:pt x="328939" y="1066800"/>
                  </a:lnTo>
                  <a:lnTo>
                    <a:pt x="328004" y="1066800"/>
                  </a:lnTo>
                  <a:lnTo>
                    <a:pt x="328983" y="1054100"/>
                  </a:lnTo>
                  <a:lnTo>
                    <a:pt x="330942" y="1054100"/>
                  </a:lnTo>
                  <a:lnTo>
                    <a:pt x="342129" y="1041400"/>
                  </a:lnTo>
                  <a:lnTo>
                    <a:pt x="351333" y="1028700"/>
                  </a:lnTo>
                  <a:lnTo>
                    <a:pt x="360554" y="1028700"/>
                  </a:lnTo>
                  <a:lnTo>
                    <a:pt x="371790" y="1016000"/>
                  </a:lnTo>
                  <a:lnTo>
                    <a:pt x="381216" y="1003300"/>
                  </a:lnTo>
                  <a:lnTo>
                    <a:pt x="390068" y="1003300"/>
                  </a:lnTo>
                  <a:lnTo>
                    <a:pt x="398345" y="990600"/>
                  </a:lnTo>
                  <a:lnTo>
                    <a:pt x="406044" y="977900"/>
                  </a:lnTo>
                  <a:lnTo>
                    <a:pt x="407720" y="977900"/>
                  </a:lnTo>
                  <a:lnTo>
                    <a:pt x="407655" y="965200"/>
                  </a:lnTo>
                  <a:lnTo>
                    <a:pt x="6071618" y="965200"/>
                  </a:lnTo>
                  <a:lnTo>
                    <a:pt x="6067200" y="952500"/>
                  </a:lnTo>
                  <a:lnTo>
                    <a:pt x="6060106" y="952500"/>
                  </a:lnTo>
                  <a:lnTo>
                    <a:pt x="6053338" y="939800"/>
                  </a:lnTo>
                  <a:lnTo>
                    <a:pt x="434836" y="939800"/>
                  </a:lnTo>
                  <a:lnTo>
                    <a:pt x="442309" y="927100"/>
                  </a:lnTo>
                  <a:lnTo>
                    <a:pt x="448982" y="914400"/>
                  </a:lnTo>
                  <a:close/>
                </a:path>
                <a:path w="6219825" h="1371600">
                  <a:moveTo>
                    <a:pt x="288374" y="1143000"/>
                  </a:moveTo>
                  <a:lnTo>
                    <a:pt x="535771" y="1143000"/>
                  </a:lnTo>
                  <a:lnTo>
                    <a:pt x="536120" y="1155700"/>
                  </a:lnTo>
                  <a:lnTo>
                    <a:pt x="287590" y="1155700"/>
                  </a:lnTo>
                  <a:lnTo>
                    <a:pt x="288374" y="1143000"/>
                  </a:lnTo>
                  <a:close/>
                </a:path>
                <a:path w="6219825" h="1371600">
                  <a:moveTo>
                    <a:pt x="428588" y="939800"/>
                  </a:moveTo>
                  <a:lnTo>
                    <a:pt x="6053338" y="939800"/>
                  </a:lnTo>
                  <a:lnTo>
                    <a:pt x="6059148" y="952500"/>
                  </a:lnTo>
                  <a:lnTo>
                    <a:pt x="6066199" y="952500"/>
                  </a:lnTo>
                  <a:lnTo>
                    <a:pt x="6071618" y="965200"/>
                  </a:lnTo>
                  <a:lnTo>
                    <a:pt x="424630" y="965200"/>
                  </a:lnTo>
                  <a:lnTo>
                    <a:pt x="425587" y="952500"/>
                  </a:lnTo>
                  <a:lnTo>
                    <a:pt x="428588" y="939800"/>
                  </a:lnTo>
                  <a:close/>
                </a:path>
                <a:path w="6219825" h="1371600">
                  <a:moveTo>
                    <a:pt x="6053338" y="939800"/>
                  </a:moveTo>
                  <a:lnTo>
                    <a:pt x="6060106" y="952500"/>
                  </a:lnTo>
                  <a:lnTo>
                    <a:pt x="6059148" y="952500"/>
                  </a:lnTo>
                  <a:lnTo>
                    <a:pt x="6053338" y="939800"/>
                  </a:lnTo>
                  <a:close/>
                </a:path>
                <a:path w="6219825" h="1371600">
                  <a:moveTo>
                    <a:pt x="461572" y="901700"/>
                  </a:moveTo>
                  <a:lnTo>
                    <a:pt x="6210132" y="901700"/>
                  </a:lnTo>
                  <a:lnTo>
                    <a:pt x="6216844" y="914400"/>
                  </a:lnTo>
                  <a:lnTo>
                    <a:pt x="454428" y="914400"/>
                  </a:lnTo>
                  <a:lnTo>
                    <a:pt x="461572" y="901700"/>
                  </a:lnTo>
                  <a:close/>
                </a:path>
                <a:path w="6219825" h="1371600">
                  <a:moveTo>
                    <a:pt x="6083022" y="889000"/>
                  </a:moveTo>
                  <a:lnTo>
                    <a:pt x="6203783" y="889000"/>
                  </a:lnTo>
                  <a:lnTo>
                    <a:pt x="6205876" y="901700"/>
                  </a:lnTo>
                  <a:lnTo>
                    <a:pt x="6084502" y="901700"/>
                  </a:lnTo>
                  <a:lnTo>
                    <a:pt x="6083022" y="889000"/>
                  </a:lnTo>
                  <a:close/>
                </a:path>
                <a:path w="6219825" h="1371600">
                  <a:moveTo>
                    <a:pt x="477099" y="889000"/>
                  </a:moveTo>
                  <a:lnTo>
                    <a:pt x="6083022" y="889000"/>
                  </a:lnTo>
                  <a:lnTo>
                    <a:pt x="6084502" y="901700"/>
                  </a:lnTo>
                  <a:lnTo>
                    <a:pt x="469450" y="901700"/>
                  </a:lnTo>
                  <a:lnTo>
                    <a:pt x="477099" y="889000"/>
                  </a:lnTo>
                  <a:close/>
                </a:path>
                <a:path w="6219825" h="1371600">
                  <a:moveTo>
                    <a:pt x="5366727" y="876300"/>
                  </a:moveTo>
                  <a:lnTo>
                    <a:pt x="6202085" y="876300"/>
                  </a:lnTo>
                  <a:lnTo>
                    <a:pt x="6203413" y="889000"/>
                  </a:lnTo>
                  <a:lnTo>
                    <a:pt x="5367162" y="889000"/>
                  </a:lnTo>
                  <a:lnTo>
                    <a:pt x="5366727" y="876300"/>
                  </a:lnTo>
                  <a:close/>
                </a:path>
                <a:path w="6219825" h="1371600">
                  <a:moveTo>
                    <a:pt x="4862487" y="876300"/>
                  </a:moveTo>
                  <a:lnTo>
                    <a:pt x="5366727" y="876300"/>
                  </a:lnTo>
                  <a:lnTo>
                    <a:pt x="5367162" y="889000"/>
                  </a:lnTo>
                  <a:lnTo>
                    <a:pt x="4862051" y="889000"/>
                  </a:lnTo>
                  <a:lnTo>
                    <a:pt x="4862487" y="876300"/>
                  </a:lnTo>
                  <a:close/>
                </a:path>
                <a:path w="6219825" h="1371600">
                  <a:moveTo>
                    <a:pt x="4820876" y="876300"/>
                  </a:moveTo>
                  <a:lnTo>
                    <a:pt x="4862487" y="876300"/>
                  </a:lnTo>
                  <a:lnTo>
                    <a:pt x="4862051" y="889000"/>
                  </a:lnTo>
                  <a:lnTo>
                    <a:pt x="4828907" y="889000"/>
                  </a:lnTo>
                  <a:lnTo>
                    <a:pt x="4820876" y="876300"/>
                  </a:lnTo>
                  <a:close/>
                </a:path>
                <a:path w="6219825" h="1371600">
                  <a:moveTo>
                    <a:pt x="482214" y="876300"/>
                  </a:moveTo>
                  <a:lnTo>
                    <a:pt x="4820702" y="876300"/>
                  </a:lnTo>
                  <a:lnTo>
                    <a:pt x="4823466" y="889000"/>
                  </a:lnTo>
                  <a:lnTo>
                    <a:pt x="482431" y="889000"/>
                  </a:lnTo>
                  <a:lnTo>
                    <a:pt x="482214" y="876300"/>
                  </a:lnTo>
                  <a:close/>
                </a:path>
                <a:path w="6219825" h="1371600">
                  <a:moveTo>
                    <a:pt x="4832280" y="863600"/>
                  </a:moveTo>
                  <a:lnTo>
                    <a:pt x="6139006" y="863600"/>
                  </a:lnTo>
                  <a:lnTo>
                    <a:pt x="6152162" y="876300"/>
                  </a:lnTo>
                  <a:lnTo>
                    <a:pt x="4832541" y="876300"/>
                  </a:lnTo>
                  <a:lnTo>
                    <a:pt x="4832280" y="863600"/>
                  </a:lnTo>
                  <a:close/>
                </a:path>
                <a:path w="6219825" h="1371600">
                  <a:moveTo>
                    <a:pt x="481384" y="863600"/>
                  </a:moveTo>
                  <a:lnTo>
                    <a:pt x="4832280" y="863600"/>
                  </a:lnTo>
                  <a:lnTo>
                    <a:pt x="4832541" y="876300"/>
                  </a:lnTo>
                  <a:lnTo>
                    <a:pt x="480308" y="876300"/>
                  </a:lnTo>
                  <a:lnTo>
                    <a:pt x="481384" y="863600"/>
                  </a:lnTo>
                  <a:close/>
                </a:path>
                <a:path w="6219825" h="1371600">
                  <a:moveTo>
                    <a:pt x="1136964" y="850900"/>
                  </a:moveTo>
                  <a:lnTo>
                    <a:pt x="6116123" y="850900"/>
                  </a:lnTo>
                  <a:lnTo>
                    <a:pt x="6126993" y="863600"/>
                  </a:lnTo>
                  <a:lnTo>
                    <a:pt x="1143188" y="863600"/>
                  </a:lnTo>
                  <a:lnTo>
                    <a:pt x="1136983" y="850983"/>
                  </a:lnTo>
                  <a:close/>
                </a:path>
                <a:path w="6219825" h="1371600">
                  <a:moveTo>
                    <a:pt x="507110" y="850900"/>
                  </a:moveTo>
                  <a:lnTo>
                    <a:pt x="1136942" y="850900"/>
                  </a:lnTo>
                  <a:lnTo>
                    <a:pt x="1139880" y="863600"/>
                  </a:lnTo>
                  <a:lnTo>
                    <a:pt x="505913" y="863600"/>
                  </a:lnTo>
                  <a:lnTo>
                    <a:pt x="507110" y="850900"/>
                  </a:lnTo>
                  <a:close/>
                </a:path>
                <a:path w="6219825" h="1371600">
                  <a:moveTo>
                    <a:pt x="1136942" y="850900"/>
                  </a:moveTo>
                  <a:close/>
                </a:path>
                <a:path w="6219825" h="1371600">
                  <a:moveTo>
                    <a:pt x="513813" y="825500"/>
                  </a:moveTo>
                  <a:lnTo>
                    <a:pt x="6013769" y="825500"/>
                  </a:lnTo>
                  <a:lnTo>
                    <a:pt x="6027236" y="838200"/>
                  </a:lnTo>
                  <a:lnTo>
                    <a:pt x="6040690" y="838200"/>
                  </a:lnTo>
                  <a:lnTo>
                    <a:pt x="6054078" y="850900"/>
                  </a:lnTo>
                  <a:lnTo>
                    <a:pt x="510831" y="850900"/>
                  </a:lnTo>
                  <a:lnTo>
                    <a:pt x="512594" y="838200"/>
                  </a:lnTo>
                  <a:lnTo>
                    <a:pt x="513813" y="825500"/>
                  </a:lnTo>
                  <a:close/>
                </a:path>
                <a:path w="6219825" h="1371600">
                  <a:moveTo>
                    <a:pt x="5930052" y="812800"/>
                  </a:moveTo>
                  <a:lnTo>
                    <a:pt x="5946894" y="812800"/>
                  </a:lnTo>
                  <a:lnTo>
                    <a:pt x="5954991" y="825500"/>
                  </a:lnTo>
                  <a:lnTo>
                    <a:pt x="5923785" y="825500"/>
                  </a:lnTo>
                  <a:lnTo>
                    <a:pt x="5930052" y="812800"/>
                  </a:lnTo>
                  <a:close/>
                </a:path>
                <a:path w="6219825" h="1371600">
                  <a:moveTo>
                    <a:pt x="620254" y="812800"/>
                  </a:moveTo>
                  <a:lnTo>
                    <a:pt x="5887376" y="812800"/>
                  </a:lnTo>
                  <a:lnTo>
                    <a:pt x="5893774" y="825500"/>
                  </a:lnTo>
                  <a:lnTo>
                    <a:pt x="620602" y="825500"/>
                  </a:lnTo>
                  <a:lnTo>
                    <a:pt x="620254" y="812800"/>
                  </a:lnTo>
                  <a:close/>
                </a:path>
                <a:path w="6219825" h="1371600">
                  <a:moveTo>
                    <a:pt x="515206" y="812800"/>
                  </a:moveTo>
                  <a:lnTo>
                    <a:pt x="619906" y="812800"/>
                  </a:lnTo>
                  <a:lnTo>
                    <a:pt x="620602" y="825500"/>
                  </a:lnTo>
                  <a:lnTo>
                    <a:pt x="514335" y="825500"/>
                  </a:lnTo>
                  <a:lnTo>
                    <a:pt x="515206" y="812800"/>
                  </a:lnTo>
                  <a:close/>
                </a:path>
                <a:path w="6219825" h="1371600">
                  <a:moveTo>
                    <a:pt x="532703" y="800100"/>
                  </a:moveTo>
                  <a:lnTo>
                    <a:pt x="5836821" y="800100"/>
                  </a:lnTo>
                  <a:lnTo>
                    <a:pt x="5842066" y="812800"/>
                  </a:lnTo>
                  <a:lnTo>
                    <a:pt x="531288" y="812800"/>
                  </a:lnTo>
                  <a:lnTo>
                    <a:pt x="532703" y="800100"/>
                  </a:lnTo>
                  <a:close/>
                </a:path>
                <a:path w="6219825" h="1371600">
                  <a:moveTo>
                    <a:pt x="545861" y="787400"/>
                  </a:moveTo>
                  <a:lnTo>
                    <a:pt x="5789751" y="787400"/>
                  </a:lnTo>
                  <a:lnTo>
                    <a:pt x="5801435" y="800100"/>
                  </a:lnTo>
                  <a:lnTo>
                    <a:pt x="539841" y="800100"/>
                  </a:lnTo>
                  <a:lnTo>
                    <a:pt x="545861" y="787400"/>
                  </a:lnTo>
                  <a:close/>
                </a:path>
                <a:path w="6219825" h="1371600">
                  <a:moveTo>
                    <a:pt x="582586" y="762000"/>
                  </a:moveTo>
                  <a:lnTo>
                    <a:pt x="5748755" y="762000"/>
                  </a:lnTo>
                  <a:lnTo>
                    <a:pt x="5757853" y="774700"/>
                  </a:lnTo>
                  <a:lnTo>
                    <a:pt x="5767926" y="787400"/>
                  </a:lnTo>
                  <a:lnTo>
                    <a:pt x="552746" y="787400"/>
                  </a:lnTo>
                  <a:lnTo>
                    <a:pt x="561166" y="774700"/>
                  </a:lnTo>
                  <a:lnTo>
                    <a:pt x="574531" y="774700"/>
                  </a:lnTo>
                  <a:lnTo>
                    <a:pt x="582586" y="762000"/>
                  </a:lnTo>
                  <a:close/>
                </a:path>
                <a:path w="6219825" h="1371600">
                  <a:moveTo>
                    <a:pt x="601849" y="749300"/>
                  </a:moveTo>
                  <a:lnTo>
                    <a:pt x="5736735" y="749300"/>
                  </a:lnTo>
                  <a:lnTo>
                    <a:pt x="5740630" y="762000"/>
                  </a:lnTo>
                  <a:lnTo>
                    <a:pt x="591922" y="762000"/>
                  </a:lnTo>
                  <a:lnTo>
                    <a:pt x="601849" y="749300"/>
                  </a:lnTo>
                  <a:close/>
                </a:path>
                <a:path w="6219825" h="1371600">
                  <a:moveTo>
                    <a:pt x="5491078" y="723900"/>
                  </a:moveTo>
                  <a:lnTo>
                    <a:pt x="5714493" y="723900"/>
                  </a:lnTo>
                  <a:lnTo>
                    <a:pt x="5720739" y="736600"/>
                  </a:lnTo>
                  <a:lnTo>
                    <a:pt x="5731969" y="749300"/>
                  </a:lnTo>
                  <a:lnTo>
                    <a:pt x="5449877" y="749300"/>
                  </a:lnTo>
                  <a:lnTo>
                    <a:pt x="5464161" y="736600"/>
                  </a:lnTo>
                  <a:lnTo>
                    <a:pt x="5477894" y="736600"/>
                  </a:lnTo>
                  <a:lnTo>
                    <a:pt x="5491078" y="723900"/>
                  </a:lnTo>
                  <a:close/>
                </a:path>
                <a:path w="6219825" h="1371600">
                  <a:moveTo>
                    <a:pt x="613181" y="736600"/>
                  </a:moveTo>
                  <a:lnTo>
                    <a:pt x="5425007" y="736600"/>
                  </a:lnTo>
                  <a:lnTo>
                    <a:pt x="5429207" y="749300"/>
                  </a:lnTo>
                  <a:lnTo>
                    <a:pt x="610787" y="749300"/>
                  </a:lnTo>
                  <a:lnTo>
                    <a:pt x="613181" y="736600"/>
                  </a:lnTo>
                  <a:close/>
                </a:path>
                <a:path w="6219825" h="1371600">
                  <a:moveTo>
                    <a:pt x="630591" y="685800"/>
                  </a:moveTo>
                  <a:lnTo>
                    <a:pt x="633290" y="685800"/>
                  </a:lnTo>
                  <a:lnTo>
                    <a:pt x="637316" y="698500"/>
                  </a:lnTo>
                  <a:lnTo>
                    <a:pt x="4730931" y="698500"/>
                  </a:lnTo>
                  <a:lnTo>
                    <a:pt x="4734930" y="708025"/>
                  </a:lnTo>
                  <a:lnTo>
                    <a:pt x="4736133" y="711200"/>
                  </a:lnTo>
                  <a:lnTo>
                    <a:pt x="5330288" y="711200"/>
                  </a:lnTo>
                  <a:lnTo>
                    <a:pt x="5339458" y="723900"/>
                  </a:lnTo>
                  <a:lnTo>
                    <a:pt x="5392929" y="723900"/>
                  </a:lnTo>
                  <a:lnTo>
                    <a:pt x="5396411" y="736600"/>
                  </a:lnTo>
                  <a:lnTo>
                    <a:pt x="615705" y="736600"/>
                  </a:lnTo>
                  <a:lnTo>
                    <a:pt x="617909" y="723900"/>
                  </a:lnTo>
                  <a:lnTo>
                    <a:pt x="621124" y="711200"/>
                  </a:lnTo>
                  <a:lnTo>
                    <a:pt x="625352" y="698500"/>
                  </a:lnTo>
                  <a:lnTo>
                    <a:pt x="630591" y="685800"/>
                  </a:lnTo>
                  <a:close/>
                </a:path>
                <a:path w="6219825" h="1371600">
                  <a:moveTo>
                    <a:pt x="5670772" y="711200"/>
                  </a:moveTo>
                  <a:lnTo>
                    <a:pt x="5678367" y="711200"/>
                  </a:lnTo>
                  <a:lnTo>
                    <a:pt x="5693514" y="723900"/>
                  </a:lnTo>
                  <a:lnTo>
                    <a:pt x="5663112" y="723900"/>
                  </a:lnTo>
                  <a:lnTo>
                    <a:pt x="5670772" y="711200"/>
                  </a:lnTo>
                  <a:close/>
                </a:path>
                <a:path w="6219825" h="1371600">
                  <a:moveTo>
                    <a:pt x="5603930" y="711200"/>
                  </a:moveTo>
                  <a:lnTo>
                    <a:pt x="5633906" y="711200"/>
                  </a:lnTo>
                  <a:lnTo>
                    <a:pt x="5641181" y="723900"/>
                  </a:lnTo>
                  <a:lnTo>
                    <a:pt x="5594255" y="723900"/>
                  </a:lnTo>
                  <a:lnTo>
                    <a:pt x="5603930" y="711200"/>
                  </a:lnTo>
                  <a:close/>
                </a:path>
                <a:path w="6219825" h="1371600">
                  <a:moveTo>
                    <a:pt x="5530641" y="711200"/>
                  </a:moveTo>
                  <a:lnTo>
                    <a:pt x="5556801" y="711200"/>
                  </a:lnTo>
                  <a:lnTo>
                    <a:pt x="5562351" y="723900"/>
                  </a:lnTo>
                  <a:lnTo>
                    <a:pt x="5519862" y="723900"/>
                  </a:lnTo>
                  <a:lnTo>
                    <a:pt x="5530641" y="711200"/>
                  </a:lnTo>
                  <a:close/>
                </a:path>
                <a:path w="6219825" h="1371600">
                  <a:moveTo>
                    <a:pt x="708915" y="685800"/>
                  </a:moveTo>
                  <a:lnTo>
                    <a:pt x="5304094" y="685800"/>
                  </a:lnTo>
                  <a:lnTo>
                    <a:pt x="5310363" y="698500"/>
                  </a:lnTo>
                  <a:lnTo>
                    <a:pt x="5319842" y="711200"/>
                  </a:lnTo>
                  <a:lnTo>
                    <a:pt x="4736263" y="711200"/>
                  </a:lnTo>
                  <a:lnTo>
                    <a:pt x="4734930" y="708025"/>
                  </a:lnTo>
                  <a:lnTo>
                    <a:pt x="4731323" y="698500"/>
                  </a:lnTo>
                  <a:lnTo>
                    <a:pt x="702277" y="698500"/>
                  </a:lnTo>
                  <a:lnTo>
                    <a:pt x="708915" y="685800"/>
                  </a:lnTo>
                  <a:close/>
                </a:path>
                <a:path w="6219825" h="1371600">
                  <a:moveTo>
                    <a:pt x="4730931" y="698500"/>
                  </a:moveTo>
                  <a:lnTo>
                    <a:pt x="4731323" y="698500"/>
                  </a:lnTo>
                  <a:lnTo>
                    <a:pt x="4734930" y="708025"/>
                  </a:lnTo>
                  <a:lnTo>
                    <a:pt x="4730931" y="698500"/>
                  </a:lnTo>
                  <a:close/>
                </a:path>
                <a:path w="6219825" h="1371600">
                  <a:moveTo>
                    <a:pt x="767848" y="647700"/>
                  </a:moveTo>
                  <a:lnTo>
                    <a:pt x="5229513" y="647700"/>
                  </a:lnTo>
                  <a:lnTo>
                    <a:pt x="5247756" y="660400"/>
                  </a:lnTo>
                  <a:lnTo>
                    <a:pt x="5264301" y="673100"/>
                  </a:lnTo>
                  <a:lnTo>
                    <a:pt x="5281172" y="685800"/>
                  </a:lnTo>
                  <a:lnTo>
                    <a:pt x="727861" y="685800"/>
                  </a:lnTo>
                  <a:lnTo>
                    <a:pt x="738436" y="673100"/>
                  </a:lnTo>
                  <a:lnTo>
                    <a:pt x="748603" y="673100"/>
                  </a:lnTo>
                  <a:lnTo>
                    <a:pt x="759382" y="660400"/>
                  </a:lnTo>
                  <a:lnTo>
                    <a:pt x="764671" y="660400"/>
                  </a:lnTo>
                  <a:lnTo>
                    <a:pt x="767848" y="647700"/>
                  </a:lnTo>
                  <a:close/>
                </a:path>
                <a:path w="6219825" h="1371600">
                  <a:moveTo>
                    <a:pt x="797647" y="635000"/>
                  </a:moveTo>
                  <a:lnTo>
                    <a:pt x="5170341" y="635000"/>
                  </a:lnTo>
                  <a:lnTo>
                    <a:pt x="5179459" y="647700"/>
                  </a:lnTo>
                  <a:lnTo>
                    <a:pt x="791286" y="647700"/>
                  </a:lnTo>
                  <a:lnTo>
                    <a:pt x="797647" y="635000"/>
                  </a:lnTo>
                  <a:close/>
                </a:path>
                <a:path w="6219825" h="1371600">
                  <a:moveTo>
                    <a:pt x="942711" y="622300"/>
                  </a:moveTo>
                  <a:lnTo>
                    <a:pt x="5162201" y="622300"/>
                  </a:lnTo>
                  <a:lnTo>
                    <a:pt x="5166315" y="635000"/>
                  </a:lnTo>
                  <a:lnTo>
                    <a:pt x="929682" y="635000"/>
                  </a:lnTo>
                  <a:lnTo>
                    <a:pt x="942711" y="622300"/>
                  </a:lnTo>
                  <a:close/>
                </a:path>
                <a:path w="6219825" h="1371600">
                  <a:moveTo>
                    <a:pt x="5133714" y="596900"/>
                  </a:moveTo>
                  <a:lnTo>
                    <a:pt x="5131864" y="609600"/>
                  </a:lnTo>
                  <a:lnTo>
                    <a:pt x="5133910" y="622300"/>
                  </a:lnTo>
                  <a:lnTo>
                    <a:pt x="949044" y="622300"/>
                  </a:lnTo>
                  <a:lnTo>
                    <a:pt x="958075" y="609600"/>
                  </a:lnTo>
                  <a:lnTo>
                    <a:pt x="5126467" y="609600"/>
                  </a:lnTo>
                  <a:lnTo>
                    <a:pt x="5133714" y="596900"/>
                  </a:lnTo>
                  <a:close/>
                </a:path>
                <a:path w="6219825" h="1371600">
                  <a:moveTo>
                    <a:pt x="1000082" y="584200"/>
                  </a:moveTo>
                  <a:lnTo>
                    <a:pt x="5083633" y="584200"/>
                  </a:lnTo>
                  <a:lnTo>
                    <a:pt x="5091206" y="596900"/>
                  </a:lnTo>
                  <a:lnTo>
                    <a:pt x="5098045" y="596900"/>
                  </a:lnTo>
                  <a:lnTo>
                    <a:pt x="5102898" y="609600"/>
                  </a:lnTo>
                  <a:lnTo>
                    <a:pt x="975921" y="609600"/>
                  </a:lnTo>
                  <a:lnTo>
                    <a:pt x="987708" y="596900"/>
                  </a:lnTo>
                  <a:lnTo>
                    <a:pt x="1000082" y="584200"/>
                  </a:lnTo>
                  <a:close/>
                </a:path>
                <a:path w="6219825" h="1371600">
                  <a:moveTo>
                    <a:pt x="4261289" y="571500"/>
                  </a:moveTo>
                  <a:lnTo>
                    <a:pt x="5069123" y="571500"/>
                  </a:lnTo>
                  <a:lnTo>
                    <a:pt x="5076035" y="584200"/>
                  </a:lnTo>
                  <a:lnTo>
                    <a:pt x="4269520" y="584200"/>
                  </a:lnTo>
                  <a:lnTo>
                    <a:pt x="4261289" y="571500"/>
                  </a:lnTo>
                  <a:close/>
                </a:path>
                <a:path w="6219825" h="1371600">
                  <a:moveTo>
                    <a:pt x="1038381" y="571500"/>
                  </a:moveTo>
                  <a:lnTo>
                    <a:pt x="4261234" y="571500"/>
                  </a:lnTo>
                  <a:lnTo>
                    <a:pt x="4269520" y="584200"/>
                  </a:lnTo>
                  <a:lnTo>
                    <a:pt x="1031655" y="584200"/>
                  </a:lnTo>
                  <a:lnTo>
                    <a:pt x="1038381" y="571500"/>
                  </a:lnTo>
                  <a:close/>
                </a:path>
                <a:path w="6219825" h="1371600">
                  <a:moveTo>
                    <a:pt x="4260064" y="558800"/>
                  </a:moveTo>
                  <a:lnTo>
                    <a:pt x="5053932" y="558800"/>
                  </a:lnTo>
                  <a:lnTo>
                    <a:pt x="5062085" y="571500"/>
                  </a:lnTo>
                  <a:lnTo>
                    <a:pt x="4259118" y="571500"/>
                  </a:lnTo>
                  <a:lnTo>
                    <a:pt x="4260064" y="558800"/>
                  </a:lnTo>
                  <a:close/>
                </a:path>
                <a:path w="6219825" h="1371600">
                  <a:moveTo>
                    <a:pt x="1057261" y="558800"/>
                  </a:moveTo>
                  <a:lnTo>
                    <a:pt x="4260045" y="558800"/>
                  </a:lnTo>
                  <a:lnTo>
                    <a:pt x="4259069" y="571500"/>
                  </a:lnTo>
                  <a:lnTo>
                    <a:pt x="1047501" y="571500"/>
                  </a:lnTo>
                  <a:lnTo>
                    <a:pt x="1057261" y="558800"/>
                  </a:lnTo>
                  <a:close/>
                </a:path>
                <a:path w="6219825" h="1371600">
                  <a:moveTo>
                    <a:pt x="4438610" y="546100"/>
                  </a:moveTo>
                  <a:lnTo>
                    <a:pt x="4993106" y="546100"/>
                  </a:lnTo>
                  <a:lnTo>
                    <a:pt x="4998459" y="558800"/>
                  </a:lnTo>
                  <a:lnTo>
                    <a:pt x="4439884" y="558800"/>
                  </a:lnTo>
                  <a:lnTo>
                    <a:pt x="4438610" y="546100"/>
                  </a:lnTo>
                  <a:close/>
                </a:path>
                <a:path w="6219825" h="1371600">
                  <a:moveTo>
                    <a:pt x="1073195" y="546100"/>
                  </a:moveTo>
                  <a:lnTo>
                    <a:pt x="4438251" y="546100"/>
                  </a:lnTo>
                  <a:lnTo>
                    <a:pt x="4439847" y="558800"/>
                  </a:lnTo>
                  <a:lnTo>
                    <a:pt x="1065909" y="558800"/>
                  </a:lnTo>
                  <a:lnTo>
                    <a:pt x="1073195" y="546100"/>
                  </a:lnTo>
                  <a:close/>
                </a:path>
                <a:path w="6219825" h="1371600">
                  <a:moveTo>
                    <a:pt x="4444971" y="533400"/>
                  </a:moveTo>
                  <a:lnTo>
                    <a:pt x="4965930" y="533400"/>
                  </a:lnTo>
                  <a:lnTo>
                    <a:pt x="4975805" y="546100"/>
                  </a:lnTo>
                  <a:lnTo>
                    <a:pt x="4440723" y="546100"/>
                  </a:lnTo>
                  <a:lnTo>
                    <a:pt x="4444971" y="533400"/>
                  </a:lnTo>
                  <a:close/>
                </a:path>
                <a:path w="6219825" h="1371600">
                  <a:moveTo>
                    <a:pt x="1113460" y="533400"/>
                  </a:moveTo>
                  <a:lnTo>
                    <a:pt x="4442620" y="533400"/>
                  </a:lnTo>
                  <a:lnTo>
                    <a:pt x="4439634" y="546100"/>
                  </a:lnTo>
                  <a:lnTo>
                    <a:pt x="1103254" y="546100"/>
                  </a:lnTo>
                  <a:lnTo>
                    <a:pt x="1113460" y="533400"/>
                  </a:lnTo>
                  <a:close/>
                </a:path>
                <a:path w="6219825" h="1371600">
                  <a:moveTo>
                    <a:pt x="1153883" y="508000"/>
                  </a:moveTo>
                  <a:lnTo>
                    <a:pt x="4934695" y="508000"/>
                  </a:lnTo>
                  <a:lnTo>
                    <a:pt x="4935979" y="533400"/>
                  </a:lnTo>
                  <a:lnTo>
                    <a:pt x="1123564" y="533400"/>
                  </a:lnTo>
                  <a:lnTo>
                    <a:pt x="1133594" y="520700"/>
                  </a:lnTo>
                  <a:lnTo>
                    <a:pt x="1143580" y="520700"/>
                  </a:lnTo>
                  <a:lnTo>
                    <a:pt x="1153883" y="508000"/>
                  </a:lnTo>
                  <a:close/>
                </a:path>
                <a:path w="6219825" h="1371600">
                  <a:moveTo>
                    <a:pt x="4338247" y="495300"/>
                  </a:moveTo>
                  <a:lnTo>
                    <a:pt x="4897250" y="495300"/>
                  </a:lnTo>
                  <a:lnTo>
                    <a:pt x="4909420" y="508000"/>
                  </a:lnTo>
                  <a:lnTo>
                    <a:pt x="4340227" y="508000"/>
                  </a:lnTo>
                  <a:lnTo>
                    <a:pt x="4338247" y="495300"/>
                  </a:lnTo>
                  <a:close/>
                </a:path>
                <a:path w="6219825" h="1371600">
                  <a:moveTo>
                    <a:pt x="4338247" y="495300"/>
                  </a:moveTo>
                  <a:lnTo>
                    <a:pt x="4340227" y="508000"/>
                  </a:lnTo>
                  <a:lnTo>
                    <a:pt x="4338247" y="495300"/>
                  </a:lnTo>
                  <a:close/>
                </a:path>
                <a:path w="6219825" h="1371600">
                  <a:moveTo>
                    <a:pt x="1158674" y="469900"/>
                  </a:moveTo>
                  <a:lnTo>
                    <a:pt x="1337318" y="469900"/>
                  </a:lnTo>
                  <a:lnTo>
                    <a:pt x="1345711" y="482600"/>
                  </a:lnTo>
                  <a:lnTo>
                    <a:pt x="4873629" y="482600"/>
                  </a:lnTo>
                  <a:lnTo>
                    <a:pt x="4885320" y="495300"/>
                  </a:lnTo>
                  <a:lnTo>
                    <a:pt x="4338247" y="495300"/>
                  </a:lnTo>
                  <a:lnTo>
                    <a:pt x="4340162" y="508000"/>
                  </a:lnTo>
                  <a:lnTo>
                    <a:pt x="1159200" y="508000"/>
                  </a:lnTo>
                  <a:lnTo>
                    <a:pt x="1160804" y="495300"/>
                  </a:lnTo>
                  <a:lnTo>
                    <a:pt x="1159967" y="482600"/>
                  </a:lnTo>
                  <a:lnTo>
                    <a:pt x="1158674" y="469900"/>
                  </a:lnTo>
                  <a:close/>
                </a:path>
                <a:path w="6219825" h="1371600">
                  <a:moveTo>
                    <a:pt x="1384187" y="469900"/>
                  </a:moveTo>
                  <a:lnTo>
                    <a:pt x="4821029" y="469900"/>
                  </a:lnTo>
                  <a:lnTo>
                    <a:pt x="4828358" y="482600"/>
                  </a:lnTo>
                  <a:lnTo>
                    <a:pt x="1376364" y="482600"/>
                  </a:lnTo>
                  <a:lnTo>
                    <a:pt x="1384187" y="469900"/>
                  </a:lnTo>
                  <a:close/>
                </a:path>
                <a:path w="6219825" h="1371600">
                  <a:moveTo>
                    <a:pt x="1398224" y="457200"/>
                  </a:moveTo>
                  <a:lnTo>
                    <a:pt x="4804723" y="457200"/>
                  </a:lnTo>
                  <a:lnTo>
                    <a:pt x="4813117" y="469900"/>
                  </a:lnTo>
                  <a:lnTo>
                    <a:pt x="1386407" y="469900"/>
                  </a:lnTo>
                  <a:lnTo>
                    <a:pt x="1398224" y="457200"/>
                  </a:lnTo>
                  <a:close/>
                </a:path>
                <a:path w="6219825" h="1371600">
                  <a:moveTo>
                    <a:pt x="1257964" y="444500"/>
                  </a:moveTo>
                  <a:lnTo>
                    <a:pt x="1263274" y="444500"/>
                  </a:lnTo>
                  <a:lnTo>
                    <a:pt x="1272922" y="457200"/>
                  </a:lnTo>
                  <a:lnTo>
                    <a:pt x="1284876" y="469900"/>
                  </a:lnTo>
                  <a:lnTo>
                    <a:pt x="1159037" y="469900"/>
                  </a:lnTo>
                  <a:lnTo>
                    <a:pt x="1161057" y="457200"/>
                  </a:lnTo>
                  <a:lnTo>
                    <a:pt x="1252959" y="457200"/>
                  </a:lnTo>
                  <a:lnTo>
                    <a:pt x="1257964" y="444500"/>
                  </a:lnTo>
                  <a:close/>
                </a:path>
                <a:path w="6219825" h="1371600">
                  <a:moveTo>
                    <a:pt x="4730505" y="444500"/>
                  </a:moveTo>
                  <a:lnTo>
                    <a:pt x="4748696" y="444500"/>
                  </a:lnTo>
                  <a:lnTo>
                    <a:pt x="4757874" y="457200"/>
                  </a:lnTo>
                  <a:lnTo>
                    <a:pt x="4721486" y="457200"/>
                  </a:lnTo>
                  <a:lnTo>
                    <a:pt x="4730505" y="444500"/>
                  </a:lnTo>
                  <a:close/>
                </a:path>
                <a:path w="6219825" h="1371600">
                  <a:moveTo>
                    <a:pt x="1423469" y="444500"/>
                  </a:moveTo>
                  <a:lnTo>
                    <a:pt x="4697015" y="444500"/>
                  </a:lnTo>
                  <a:lnTo>
                    <a:pt x="4702792" y="457200"/>
                  </a:lnTo>
                  <a:lnTo>
                    <a:pt x="1416070" y="457200"/>
                  </a:lnTo>
                  <a:lnTo>
                    <a:pt x="1423469" y="444500"/>
                  </a:lnTo>
                  <a:close/>
                </a:path>
                <a:path w="6219825" h="1371600">
                  <a:moveTo>
                    <a:pt x="1401184" y="444500"/>
                  </a:moveTo>
                  <a:lnTo>
                    <a:pt x="1404971" y="444500"/>
                  </a:lnTo>
                  <a:lnTo>
                    <a:pt x="1407713" y="457200"/>
                  </a:lnTo>
                  <a:lnTo>
                    <a:pt x="1400401" y="457200"/>
                  </a:lnTo>
                  <a:lnTo>
                    <a:pt x="1401184" y="444500"/>
                  </a:lnTo>
                  <a:close/>
                </a:path>
                <a:path w="6219825" h="1371600">
                  <a:moveTo>
                    <a:pt x="1165299" y="431800"/>
                  </a:moveTo>
                  <a:lnTo>
                    <a:pt x="1236920" y="431800"/>
                  </a:lnTo>
                  <a:lnTo>
                    <a:pt x="1247605" y="457200"/>
                  </a:lnTo>
                  <a:lnTo>
                    <a:pt x="1164733" y="457200"/>
                  </a:lnTo>
                  <a:lnTo>
                    <a:pt x="1168389" y="444500"/>
                  </a:lnTo>
                  <a:lnTo>
                    <a:pt x="1166518" y="444500"/>
                  </a:lnTo>
                  <a:lnTo>
                    <a:pt x="1165299" y="431800"/>
                  </a:lnTo>
                  <a:close/>
                </a:path>
                <a:path w="6219825" h="1371600">
                  <a:moveTo>
                    <a:pt x="1542385" y="431800"/>
                  </a:moveTo>
                  <a:lnTo>
                    <a:pt x="4625175" y="431800"/>
                  </a:lnTo>
                  <a:lnTo>
                    <a:pt x="4639746" y="444500"/>
                  </a:lnTo>
                  <a:lnTo>
                    <a:pt x="1532119" y="444500"/>
                  </a:lnTo>
                  <a:lnTo>
                    <a:pt x="1542385" y="431800"/>
                  </a:lnTo>
                  <a:close/>
                </a:path>
                <a:path w="6219825" h="1371600">
                  <a:moveTo>
                    <a:pt x="1474829" y="431800"/>
                  </a:moveTo>
                  <a:lnTo>
                    <a:pt x="1499116" y="431800"/>
                  </a:lnTo>
                  <a:lnTo>
                    <a:pt x="1500944" y="444500"/>
                  </a:lnTo>
                  <a:lnTo>
                    <a:pt x="1464457" y="444500"/>
                  </a:lnTo>
                  <a:lnTo>
                    <a:pt x="1474829" y="431800"/>
                  </a:lnTo>
                  <a:close/>
                </a:path>
                <a:path w="6219825" h="1371600">
                  <a:moveTo>
                    <a:pt x="1608495" y="406400"/>
                  </a:moveTo>
                  <a:lnTo>
                    <a:pt x="4587211" y="406400"/>
                  </a:lnTo>
                  <a:lnTo>
                    <a:pt x="4598905" y="419100"/>
                  </a:lnTo>
                  <a:lnTo>
                    <a:pt x="4611561" y="431800"/>
                  </a:lnTo>
                  <a:lnTo>
                    <a:pt x="1585138" y="431800"/>
                  </a:lnTo>
                  <a:lnTo>
                    <a:pt x="1608495" y="406400"/>
                  </a:lnTo>
                  <a:close/>
                </a:path>
                <a:path w="6219825" h="1371600">
                  <a:moveTo>
                    <a:pt x="1165765" y="406400"/>
                  </a:moveTo>
                  <a:lnTo>
                    <a:pt x="1217002" y="406400"/>
                  </a:lnTo>
                  <a:lnTo>
                    <a:pt x="1220946" y="419100"/>
                  </a:lnTo>
                  <a:lnTo>
                    <a:pt x="1230265" y="431800"/>
                  </a:lnTo>
                  <a:lnTo>
                    <a:pt x="1164559" y="431800"/>
                  </a:lnTo>
                  <a:lnTo>
                    <a:pt x="1164341" y="419100"/>
                  </a:lnTo>
                  <a:lnTo>
                    <a:pt x="1165765" y="406400"/>
                  </a:lnTo>
                  <a:close/>
                </a:path>
                <a:path w="6219825" h="1371600">
                  <a:moveTo>
                    <a:pt x="2870118" y="393700"/>
                  </a:moveTo>
                  <a:lnTo>
                    <a:pt x="4552764" y="393700"/>
                  </a:lnTo>
                  <a:lnTo>
                    <a:pt x="4563330" y="406400"/>
                  </a:lnTo>
                  <a:lnTo>
                    <a:pt x="2869987" y="406400"/>
                  </a:lnTo>
                  <a:lnTo>
                    <a:pt x="2870118" y="393700"/>
                  </a:lnTo>
                  <a:close/>
                </a:path>
                <a:path w="6219825" h="1371600">
                  <a:moveTo>
                    <a:pt x="1632363" y="381000"/>
                  </a:moveTo>
                  <a:lnTo>
                    <a:pt x="1704229" y="381000"/>
                  </a:lnTo>
                  <a:lnTo>
                    <a:pt x="1707406" y="393700"/>
                  </a:lnTo>
                  <a:lnTo>
                    <a:pt x="2867049" y="393700"/>
                  </a:lnTo>
                  <a:lnTo>
                    <a:pt x="2869226" y="406400"/>
                  </a:lnTo>
                  <a:lnTo>
                    <a:pt x="1617071" y="406400"/>
                  </a:lnTo>
                  <a:lnTo>
                    <a:pt x="1624466" y="393700"/>
                  </a:lnTo>
                  <a:lnTo>
                    <a:pt x="1632363" y="381000"/>
                  </a:lnTo>
                  <a:close/>
                </a:path>
                <a:path w="6219825" h="1371600">
                  <a:moveTo>
                    <a:pt x="1176463" y="393700"/>
                  </a:moveTo>
                  <a:lnTo>
                    <a:pt x="1186517" y="406400"/>
                  </a:lnTo>
                  <a:lnTo>
                    <a:pt x="1169676" y="406400"/>
                  </a:lnTo>
                  <a:lnTo>
                    <a:pt x="1176463" y="393700"/>
                  </a:lnTo>
                  <a:close/>
                </a:path>
                <a:path w="6219825" h="1371600">
                  <a:moveTo>
                    <a:pt x="1724903" y="381000"/>
                  </a:moveTo>
                  <a:lnTo>
                    <a:pt x="4527603" y="381000"/>
                  </a:lnTo>
                  <a:lnTo>
                    <a:pt x="4532674" y="393700"/>
                  </a:lnTo>
                  <a:lnTo>
                    <a:pt x="1723336" y="393700"/>
                  </a:lnTo>
                  <a:lnTo>
                    <a:pt x="1724903" y="381000"/>
                  </a:lnTo>
                  <a:close/>
                </a:path>
                <a:path w="6219825" h="1371600">
                  <a:moveTo>
                    <a:pt x="1783713" y="368300"/>
                  </a:moveTo>
                  <a:lnTo>
                    <a:pt x="4444225" y="368300"/>
                  </a:lnTo>
                  <a:lnTo>
                    <a:pt x="4455597" y="381000"/>
                  </a:lnTo>
                  <a:lnTo>
                    <a:pt x="1776481" y="381000"/>
                  </a:lnTo>
                  <a:lnTo>
                    <a:pt x="1783713" y="368300"/>
                  </a:lnTo>
                  <a:close/>
                </a:path>
                <a:path w="6219825" h="1371600">
                  <a:moveTo>
                    <a:pt x="1760093" y="368300"/>
                  </a:moveTo>
                  <a:lnTo>
                    <a:pt x="1761073" y="368300"/>
                  </a:lnTo>
                  <a:lnTo>
                    <a:pt x="1769036" y="381000"/>
                  </a:lnTo>
                  <a:lnTo>
                    <a:pt x="1754261" y="381000"/>
                  </a:lnTo>
                  <a:lnTo>
                    <a:pt x="1760093" y="368300"/>
                  </a:lnTo>
                  <a:close/>
                </a:path>
                <a:path w="6219825" h="1371600">
                  <a:moveTo>
                    <a:pt x="1864772" y="355600"/>
                  </a:moveTo>
                  <a:lnTo>
                    <a:pt x="4376704" y="355600"/>
                  </a:lnTo>
                  <a:lnTo>
                    <a:pt x="4392631" y="368300"/>
                  </a:lnTo>
                  <a:lnTo>
                    <a:pt x="1866469" y="368300"/>
                  </a:lnTo>
                  <a:lnTo>
                    <a:pt x="1864772" y="355600"/>
                  </a:lnTo>
                  <a:close/>
                </a:path>
                <a:path w="6219825" h="1371600">
                  <a:moveTo>
                    <a:pt x="1807101" y="355600"/>
                  </a:moveTo>
                  <a:lnTo>
                    <a:pt x="1809103" y="355600"/>
                  </a:lnTo>
                  <a:lnTo>
                    <a:pt x="1824125" y="368300"/>
                  </a:lnTo>
                  <a:lnTo>
                    <a:pt x="1805360" y="368300"/>
                  </a:lnTo>
                  <a:lnTo>
                    <a:pt x="1807101" y="355600"/>
                  </a:lnTo>
                  <a:close/>
                </a:path>
                <a:path w="6219825" h="1371600">
                  <a:moveTo>
                    <a:pt x="3804213" y="342900"/>
                  </a:moveTo>
                  <a:lnTo>
                    <a:pt x="4298560" y="342900"/>
                  </a:lnTo>
                  <a:lnTo>
                    <a:pt x="4306473" y="355600"/>
                  </a:lnTo>
                  <a:lnTo>
                    <a:pt x="3803648" y="355600"/>
                  </a:lnTo>
                  <a:lnTo>
                    <a:pt x="3804213" y="342900"/>
                  </a:lnTo>
                  <a:close/>
                </a:path>
                <a:path w="6219825" h="1371600">
                  <a:moveTo>
                    <a:pt x="2883263" y="342900"/>
                  </a:moveTo>
                  <a:lnTo>
                    <a:pt x="3804126" y="342900"/>
                  </a:lnTo>
                  <a:lnTo>
                    <a:pt x="3803582" y="355600"/>
                  </a:lnTo>
                  <a:lnTo>
                    <a:pt x="2883894" y="355600"/>
                  </a:lnTo>
                  <a:lnTo>
                    <a:pt x="2883263" y="342900"/>
                  </a:lnTo>
                  <a:close/>
                </a:path>
                <a:path w="6219825" h="1371600">
                  <a:moveTo>
                    <a:pt x="2883241" y="342900"/>
                  </a:moveTo>
                  <a:lnTo>
                    <a:pt x="2883894" y="355600"/>
                  </a:lnTo>
                  <a:lnTo>
                    <a:pt x="2883241" y="342900"/>
                  </a:lnTo>
                  <a:close/>
                </a:path>
                <a:path w="6219825" h="1371600">
                  <a:moveTo>
                    <a:pt x="1827710" y="342900"/>
                  </a:moveTo>
                  <a:lnTo>
                    <a:pt x="2883241" y="342900"/>
                  </a:lnTo>
                  <a:lnTo>
                    <a:pt x="2883894" y="355600"/>
                  </a:lnTo>
                  <a:lnTo>
                    <a:pt x="1834377" y="355600"/>
                  </a:lnTo>
                  <a:lnTo>
                    <a:pt x="1827710" y="342900"/>
                  </a:lnTo>
                  <a:close/>
                </a:path>
                <a:path w="6219825" h="1371600">
                  <a:moveTo>
                    <a:pt x="4233046" y="330200"/>
                  </a:moveTo>
                  <a:lnTo>
                    <a:pt x="4273024" y="330200"/>
                  </a:lnTo>
                  <a:lnTo>
                    <a:pt x="4281182" y="342900"/>
                  </a:lnTo>
                  <a:lnTo>
                    <a:pt x="4229760" y="342900"/>
                  </a:lnTo>
                  <a:lnTo>
                    <a:pt x="4233046" y="330200"/>
                  </a:lnTo>
                  <a:close/>
                </a:path>
                <a:path w="6219825" h="1371600">
                  <a:moveTo>
                    <a:pt x="1825860" y="330200"/>
                  </a:moveTo>
                  <a:lnTo>
                    <a:pt x="4199490" y="330200"/>
                  </a:lnTo>
                  <a:lnTo>
                    <a:pt x="4207888" y="342900"/>
                  </a:lnTo>
                  <a:lnTo>
                    <a:pt x="1820006" y="342900"/>
                  </a:lnTo>
                  <a:lnTo>
                    <a:pt x="1825860" y="330200"/>
                  </a:lnTo>
                  <a:close/>
                </a:path>
                <a:path w="6219825" h="1371600">
                  <a:moveTo>
                    <a:pt x="4253002" y="317500"/>
                  </a:moveTo>
                  <a:lnTo>
                    <a:pt x="4257290" y="330200"/>
                  </a:lnTo>
                  <a:lnTo>
                    <a:pt x="4246125" y="330200"/>
                  </a:lnTo>
                  <a:lnTo>
                    <a:pt x="4253002" y="317500"/>
                  </a:lnTo>
                  <a:close/>
                </a:path>
                <a:path w="6219825" h="1371600">
                  <a:moveTo>
                    <a:pt x="1830648" y="317500"/>
                  </a:moveTo>
                  <a:lnTo>
                    <a:pt x="4183715" y="317500"/>
                  </a:lnTo>
                  <a:lnTo>
                    <a:pt x="4191433" y="330200"/>
                  </a:lnTo>
                  <a:lnTo>
                    <a:pt x="1826339" y="330200"/>
                  </a:lnTo>
                  <a:lnTo>
                    <a:pt x="1830648" y="317500"/>
                  </a:lnTo>
                  <a:close/>
                </a:path>
                <a:path w="6219825" h="1371600">
                  <a:moveTo>
                    <a:pt x="1879508" y="292100"/>
                  </a:moveTo>
                  <a:lnTo>
                    <a:pt x="4163724" y="292100"/>
                  </a:lnTo>
                  <a:lnTo>
                    <a:pt x="4169746" y="304800"/>
                  </a:lnTo>
                  <a:lnTo>
                    <a:pt x="4176333" y="317500"/>
                  </a:lnTo>
                  <a:lnTo>
                    <a:pt x="1867971" y="317500"/>
                  </a:lnTo>
                  <a:lnTo>
                    <a:pt x="1870473" y="304800"/>
                  </a:lnTo>
                  <a:lnTo>
                    <a:pt x="1874563" y="304800"/>
                  </a:lnTo>
                  <a:lnTo>
                    <a:pt x="1879508" y="292100"/>
                  </a:lnTo>
                  <a:close/>
                </a:path>
                <a:path w="6219825" h="1371600">
                  <a:moveTo>
                    <a:pt x="3171922" y="266700"/>
                  </a:moveTo>
                  <a:lnTo>
                    <a:pt x="4145680" y="266700"/>
                  </a:lnTo>
                  <a:lnTo>
                    <a:pt x="4157869" y="292100"/>
                  </a:lnTo>
                  <a:lnTo>
                    <a:pt x="2256151" y="292100"/>
                  </a:lnTo>
                  <a:lnTo>
                    <a:pt x="2256804" y="279400"/>
                  </a:lnTo>
                  <a:lnTo>
                    <a:pt x="3172140" y="279400"/>
                  </a:lnTo>
                  <a:lnTo>
                    <a:pt x="3171922" y="266700"/>
                  </a:lnTo>
                  <a:close/>
                </a:path>
                <a:path w="6219825" h="1371600">
                  <a:moveTo>
                    <a:pt x="2252059" y="279400"/>
                  </a:moveTo>
                  <a:lnTo>
                    <a:pt x="2254431" y="279400"/>
                  </a:lnTo>
                  <a:lnTo>
                    <a:pt x="2253779" y="292100"/>
                  </a:lnTo>
                  <a:lnTo>
                    <a:pt x="2252529" y="283210"/>
                  </a:lnTo>
                  <a:lnTo>
                    <a:pt x="2252059" y="279400"/>
                  </a:lnTo>
                  <a:close/>
                </a:path>
                <a:path w="6219825" h="1371600">
                  <a:moveTo>
                    <a:pt x="1902182" y="279400"/>
                  </a:moveTo>
                  <a:lnTo>
                    <a:pt x="2251994" y="279400"/>
                  </a:lnTo>
                  <a:lnTo>
                    <a:pt x="2252529" y="283210"/>
                  </a:lnTo>
                  <a:lnTo>
                    <a:pt x="2253626" y="292100"/>
                  </a:lnTo>
                  <a:lnTo>
                    <a:pt x="1901855" y="292100"/>
                  </a:lnTo>
                  <a:lnTo>
                    <a:pt x="1902182" y="279400"/>
                  </a:lnTo>
                  <a:close/>
                </a:path>
                <a:path w="6219825" h="1371600">
                  <a:moveTo>
                    <a:pt x="2251994" y="279400"/>
                  </a:moveTo>
                  <a:lnTo>
                    <a:pt x="2252529" y="283210"/>
                  </a:lnTo>
                  <a:lnTo>
                    <a:pt x="2251994" y="279400"/>
                  </a:lnTo>
                  <a:close/>
                </a:path>
                <a:path w="6219825" h="1371600">
                  <a:moveTo>
                    <a:pt x="1970603" y="228600"/>
                  </a:moveTo>
                  <a:lnTo>
                    <a:pt x="1985228" y="228600"/>
                  </a:lnTo>
                  <a:lnTo>
                    <a:pt x="1979417" y="241300"/>
                  </a:lnTo>
                  <a:lnTo>
                    <a:pt x="1975478" y="241300"/>
                  </a:lnTo>
                  <a:lnTo>
                    <a:pt x="1979852" y="254000"/>
                  </a:lnTo>
                  <a:lnTo>
                    <a:pt x="2289622" y="254000"/>
                  </a:lnTo>
                  <a:lnTo>
                    <a:pt x="2287837" y="266700"/>
                  </a:lnTo>
                  <a:lnTo>
                    <a:pt x="3171922" y="266700"/>
                  </a:lnTo>
                  <a:lnTo>
                    <a:pt x="3172140" y="279400"/>
                  </a:lnTo>
                  <a:lnTo>
                    <a:pt x="1943313" y="279400"/>
                  </a:lnTo>
                  <a:lnTo>
                    <a:pt x="1948397" y="266700"/>
                  </a:lnTo>
                  <a:lnTo>
                    <a:pt x="1954640" y="254000"/>
                  </a:lnTo>
                  <a:lnTo>
                    <a:pt x="1962042" y="241300"/>
                  </a:lnTo>
                  <a:lnTo>
                    <a:pt x="1970603" y="228600"/>
                  </a:lnTo>
                  <a:close/>
                </a:path>
                <a:path w="6219825" h="1371600">
                  <a:moveTo>
                    <a:pt x="1911257" y="266700"/>
                  </a:moveTo>
                  <a:lnTo>
                    <a:pt x="1918830" y="266700"/>
                  </a:lnTo>
                  <a:lnTo>
                    <a:pt x="1911714" y="279400"/>
                  </a:lnTo>
                  <a:lnTo>
                    <a:pt x="1910103" y="279400"/>
                  </a:lnTo>
                  <a:lnTo>
                    <a:pt x="1911257" y="266700"/>
                  </a:lnTo>
                  <a:close/>
                </a:path>
                <a:path w="6219825" h="1371600">
                  <a:moveTo>
                    <a:pt x="2298522" y="254000"/>
                  </a:moveTo>
                  <a:lnTo>
                    <a:pt x="4080904" y="254000"/>
                  </a:lnTo>
                  <a:lnTo>
                    <a:pt x="4086431" y="266700"/>
                  </a:lnTo>
                  <a:lnTo>
                    <a:pt x="2298653" y="266700"/>
                  </a:lnTo>
                  <a:lnTo>
                    <a:pt x="2298522" y="254000"/>
                  </a:lnTo>
                  <a:close/>
                </a:path>
                <a:path w="6219825" h="1371600">
                  <a:moveTo>
                    <a:pt x="2289622" y="254000"/>
                  </a:moveTo>
                  <a:lnTo>
                    <a:pt x="2298522" y="254000"/>
                  </a:lnTo>
                  <a:lnTo>
                    <a:pt x="2298653" y="266700"/>
                  </a:lnTo>
                  <a:lnTo>
                    <a:pt x="2287837" y="266700"/>
                  </a:lnTo>
                  <a:lnTo>
                    <a:pt x="2289622" y="254000"/>
                  </a:lnTo>
                  <a:close/>
                </a:path>
                <a:path w="6219825" h="1371600">
                  <a:moveTo>
                    <a:pt x="4049000" y="241300"/>
                  </a:moveTo>
                  <a:lnTo>
                    <a:pt x="4060555" y="241300"/>
                  </a:lnTo>
                  <a:lnTo>
                    <a:pt x="4071937" y="254000"/>
                  </a:lnTo>
                  <a:lnTo>
                    <a:pt x="4044538" y="254000"/>
                  </a:lnTo>
                  <a:lnTo>
                    <a:pt x="4049000" y="241300"/>
                  </a:lnTo>
                  <a:close/>
                </a:path>
                <a:path w="6219825" h="1371600">
                  <a:moveTo>
                    <a:pt x="1983378" y="241300"/>
                  </a:moveTo>
                  <a:lnTo>
                    <a:pt x="4040447" y="241300"/>
                  </a:lnTo>
                  <a:lnTo>
                    <a:pt x="4044538" y="254000"/>
                  </a:lnTo>
                  <a:lnTo>
                    <a:pt x="1979852" y="254000"/>
                  </a:lnTo>
                  <a:lnTo>
                    <a:pt x="1983378" y="241300"/>
                  </a:lnTo>
                  <a:close/>
                </a:path>
                <a:path w="6219825" h="1371600">
                  <a:moveTo>
                    <a:pt x="1989276" y="228600"/>
                  </a:moveTo>
                  <a:lnTo>
                    <a:pt x="4002969" y="228600"/>
                  </a:lnTo>
                  <a:lnTo>
                    <a:pt x="4020077" y="241300"/>
                  </a:lnTo>
                  <a:lnTo>
                    <a:pt x="1994651" y="241300"/>
                  </a:lnTo>
                  <a:lnTo>
                    <a:pt x="1989276" y="228600"/>
                  </a:lnTo>
                  <a:close/>
                </a:path>
                <a:path w="6219825" h="1371600">
                  <a:moveTo>
                    <a:pt x="3214145" y="190500"/>
                  </a:moveTo>
                  <a:lnTo>
                    <a:pt x="3898513" y="190500"/>
                  </a:lnTo>
                  <a:lnTo>
                    <a:pt x="3914419" y="203200"/>
                  </a:lnTo>
                  <a:lnTo>
                    <a:pt x="3925918" y="215900"/>
                  </a:lnTo>
                  <a:lnTo>
                    <a:pt x="3938576" y="228600"/>
                  </a:lnTo>
                  <a:lnTo>
                    <a:pt x="3194272" y="228600"/>
                  </a:lnTo>
                  <a:lnTo>
                    <a:pt x="3198603" y="215900"/>
                  </a:lnTo>
                  <a:lnTo>
                    <a:pt x="3198320" y="215900"/>
                  </a:lnTo>
                  <a:lnTo>
                    <a:pt x="3200168" y="203200"/>
                  </a:lnTo>
                  <a:lnTo>
                    <a:pt x="3206130" y="203200"/>
                  </a:lnTo>
                  <a:lnTo>
                    <a:pt x="3214145" y="190500"/>
                  </a:lnTo>
                  <a:close/>
                </a:path>
                <a:path w="6219825" h="1371600">
                  <a:moveTo>
                    <a:pt x="3081455" y="190500"/>
                  </a:moveTo>
                  <a:lnTo>
                    <a:pt x="3098158" y="190500"/>
                  </a:lnTo>
                  <a:lnTo>
                    <a:pt x="3105394" y="203200"/>
                  </a:lnTo>
                  <a:lnTo>
                    <a:pt x="3122702" y="215900"/>
                  </a:lnTo>
                  <a:lnTo>
                    <a:pt x="3142828" y="228600"/>
                  </a:lnTo>
                  <a:lnTo>
                    <a:pt x="1975194" y="228600"/>
                  </a:lnTo>
                  <a:lnTo>
                    <a:pt x="1980086" y="215900"/>
                  </a:lnTo>
                  <a:lnTo>
                    <a:pt x="2490055" y="215900"/>
                  </a:lnTo>
                  <a:lnTo>
                    <a:pt x="2485311" y="203200"/>
                  </a:lnTo>
                  <a:lnTo>
                    <a:pt x="3076776" y="203200"/>
                  </a:lnTo>
                  <a:lnTo>
                    <a:pt x="3081455" y="190500"/>
                  </a:lnTo>
                  <a:close/>
                </a:path>
                <a:path w="6219825" h="1371600">
                  <a:moveTo>
                    <a:pt x="2031778" y="203200"/>
                  </a:moveTo>
                  <a:lnTo>
                    <a:pt x="2483418" y="203200"/>
                  </a:lnTo>
                  <a:lnTo>
                    <a:pt x="2481002" y="215900"/>
                  </a:lnTo>
                  <a:lnTo>
                    <a:pt x="2026511" y="215900"/>
                  </a:lnTo>
                  <a:lnTo>
                    <a:pt x="2031778" y="203200"/>
                  </a:lnTo>
                  <a:close/>
                </a:path>
                <a:path w="6219825" h="1371600">
                  <a:moveTo>
                    <a:pt x="1990777" y="203200"/>
                  </a:moveTo>
                  <a:lnTo>
                    <a:pt x="2015630" y="203200"/>
                  </a:lnTo>
                  <a:lnTo>
                    <a:pt x="2019656" y="215900"/>
                  </a:lnTo>
                  <a:lnTo>
                    <a:pt x="1985281" y="215900"/>
                  </a:lnTo>
                  <a:lnTo>
                    <a:pt x="1990777" y="203200"/>
                  </a:lnTo>
                  <a:close/>
                </a:path>
                <a:path w="6219825" h="1371600">
                  <a:moveTo>
                    <a:pt x="2016261" y="177800"/>
                  </a:moveTo>
                  <a:lnTo>
                    <a:pt x="2039698" y="177800"/>
                  </a:lnTo>
                  <a:lnTo>
                    <a:pt x="2038720" y="190500"/>
                  </a:lnTo>
                  <a:lnTo>
                    <a:pt x="3021618" y="190500"/>
                  </a:lnTo>
                  <a:lnTo>
                    <a:pt x="3035013" y="203200"/>
                  </a:lnTo>
                  <a:lnTo>
                    <a:pt x="2017306" y="203200"/>
                  </a:lnTo>
                  <a:lnTo>
                    <a:pt x="2010973" y="190500"/>
                  </a:lnTo>
                  <a:lnTo>
                    <a:pt x="2016261" y="177800"/>
                  </a:lnTo>
                  <a:close/>
                </a:path>
                <a:path w="6219825" h="1371600">
                  <a:moveTo>
                    <a:pt x="2003914" y="190500"/>
                  </a:moveTo>
                  <a:lnTo>
                    <a:pt x="2008849" y="203200"/>
                  </a:lnTo>
                  <a:lnTo>
                    <a:pt x="1998624" y="203200"/>
                  </a:lnTo>
                  <a:lnTo>
                    <a:pt x="2003914" y="190500"/>
                  </a:lnTo>
                  <a:close/>
                </a:path>
                <a:path w="6219825" h="1371600">
                  <a:moveTo>
                    <a:pt x="3766586" y="165100"/>
                  </a:moveTo>
                  <a:lnTo>
                    <a:pt x="3849871" y="165100"/>
                  </a:lnTo>
                  <a:lnTo>
                    <a:pt x="3864529" y="177800"/>
                  </a:lnTo>
                  <a:lnTo>
                    <a:pt x="3881313" y="190500"/>
                  </a:lnTo>
                  <a:lnTo>
                    <a:pt x="3222150" y="190500"/>
                  </a:lnTo>
                  <a:lnTo>
                    <a:pt x="3230173" y="177800"/>
                  </a:lnTo>
                  <a:lnTo>
                    <a:pt x="3762973" y="177800"/>
                  </a:lnTo>
                  <a:lnTo>
                    <a:pt x="3766586" y="165100"/>
                  </a:lnTo>
                  <a:close/>
                </a:path>
                <a:path w="6219825" h="1371600">
                  <a:moveTo>
                    <a:pt x="2052152" y="165100"/>
                  </a:moveTo>
                  <a:lnTo>
                    <a:pt x="2963537" y="165100"/>
                  </a:lnTo>
                  <a:lnTo>
                    <a:pt x="2973940" y="177800"/>
                  </a:lnTo>
                  <a:lnTo>
                    <a:pt x="2983479" y="190500"/>
                  </a:lnTo>
                  <a:lnTo>
                    <a:pt x="2053541" y="190500"/>
                  </a:lnTo>
                  <a:lnTo>
                    <a:pt x="2052931" y="177800"/>
                  </a:lnTo>
                  <a:lnTo>
                    <a:pt x="2051495" y="177800"/>
                  </a:lnTo>
                  <a:lnTo>
                    <a:pt x="2052152" y="165100"/>
                  </a:lnTo>
                  <a:close/>
                </a:path>
                <a:path w="6219825" h="1371600">
                  <a:moveTo>
                    <a:pt x="3255556" y="165100"/>
                  </a:moveTo>
                  <a:lnTo>
                    <a:pt x="3737081" y="165100"/>
                  </a:lnTo>
                  <a:lnTo>
                    <a:pt x="3744312" y="177800"/>
                  </a:lnTo>
                  <a:lnTo>
                    <a:pt x="3247778" y="177800"/>
                  </a:lnTo>
                  <a:lnTo>
                    <a:pt x="3255556" y="165100"/>
                  </a:lnTo>
                  <a:close/>
                </a:path>
                <a:path w="6219825" h="1371600">
                  <a:moveTo>
                    <a:pt x="3345827" y="152400"/>
                  </a:moveTo>
                  <a:lnTo>
                    <a:pt x="3692932" y="152400"/>
                  </a:lnTo>
                  <a:lnTo>
                    <a:pt x="3701929" y="165100"/>
                  </a:lnTo>
                  <a:lnTo>
                    <a:pt x="3340822" y="165100"/>
                  </a:lnTo>
                  <a:lnTo>
                    <a:pt x="3345827" y="152400"/>
                  </a:lnTo>
                  <a:close/>
                </a:path>
                <a:path w="6219825" h="1371600">
                  <a:moveTo>
                    <a:pt x="3299233" y="152400"/>
                  </a:moveTo>
                  <a:lnTo>
                    <a:pt x="3321562" y="152400"/>
                  </a:lnTo>
                  <a:lnTo>
                    <a:pt x="3324021" y="165100"/>
                  </a:lnTo>
                  <a:lnTo>
                    <a:pt x="3293140" y="165100"/>
                  </a:lnTo>
                  <a:lnTo>
                    <a:pt x="3299233" y="152400"/>
                  </a:lnTo>
                  <a:close/>
                </a:path>
                <a:path w="6219825" h="1371600">
                  <a:moveTo>
                    <a:pt x="3271181" y="152400"/>
                  </a:moveTo>
                  <a:lnTo>
                    <a:pt x="3279952" y="152400"/>
                  </a:lnTo>
                  <a:lnTo>
                    <a:pt x="3286720" y="165100"/>
                  </a:lnTo>
                  <a:lnTo>
                    <a:pt x="3262433" y="165100"/>
                  </a:lnTo>
                  <a:lnTo>
                    <a:pt x="3271181" y="152400"/>
                  </a:lnTo>
                  <a:close/>
                </a:path>
                <a:path w="6219825" h="1371600">
                  <a:moveTo>
                    <a:pt x="2498390" y="152400"/>
                  </a:moveTo>
                  <a:lnTo>
                    <a:pt x="2936059" y="152400"/>
                  </a:lnTo>
                  <a:lnTo>
                    <a:pt x="2937974" y="165100"/>
                  </a:lnTo>
                  <a:lnTo>
                    <a:pt x="2498216" y="165100"/>
                  </a:lnTo>
                  <a:lnTo>
                    <a:pt x="2498390" y="152400"/>
                  </a:lnTo>
                  <a:close/>
                </a:path>
                <a:path w="6219825" h="1371600">
                  <a:moveTo>
                    <a:pt x="2497346" y="152400"/>
                  </a:moveTo>
                  <a:lnTo>
                    <a:pt x="2498390" y="152400"/>
                  </a:lnTo>
                  <a:lnTo>
                    <a:pt x="2498216" y="165100"/>
                  </a:lnTo>
                  <a:lnTo>
                    <a:pt x="2497346" y="152400"/>
                  </a:lnTo>
                  <a:close/>
                </a:path>
                <a:path w="6219825" h="1371600">
                  <a:moveTo>
                    <a:pt x="2062191" y="152400"/>
                  </a:moveTo>
                  <a:lnTo>
                    <a:pt x="2497346" y="152400"/>
                  </a:lnTo>
                  <a:lnTo>
                    <a:pt x="2498216" y="165100"/>
                  </a:lnTo>
                  <a:lnTo>
                    <a:pt x="2056459" y="165100"/>
                  </a:lnTo>
                  <a:lnTo>
                    <a:pt x="2062191" y="152400"/>
                  </a:lnTo>
                  <a:close/>
                </a:path>
                <a:path w="6219825" h="1371600">
                  <a:moveTo>
                    <a:pt x="3479646" y="139700"/>
                  </a:moveTo>
                  <a:lnTo>
                    <a:pt x="3598790" y="139700"/>
                  </a:lnTo>
                  <a:lnTo>
                    <a:pt x="3614704" y="152400"/>
                  </a:lnTo>
                  <a:lnTo>
                    <a:pt x="3472834" y="152400"/>
                  </a:lnTo>
                  <a:lnTo>
                    <a:pt x="3479646" y="139700"/>
                  </a:lnTo>
                  <a:close/>
                </a:path>
                <a:path w="6219825" h="1371600">
                  <a:moveTo>
                    <a:pt x="3358957" y="139700"/>
                  </a:moveTo>
                  <a:lnTo>
                    <a:pt x="3450430" y="139700"/>
                  </a:lnTo>
                  <a:lnTo>
                    <a:pt x="3457600" y="152400"/>
                  </a:lnTo>
                  <a:lnTo>
                    <a:pt x="3349592" y="152400"/>
                  </a:lnTo>
                  <a:lnTo>
                    <a:pt x="3358957" y="139700"/>
                  </a:lnTo>
                  <a:close/>
                </a:path>
                <a:path w="6219825" h="1371600">
                  <a:moveTo>
                    <a:pt x="2078399" y="127000"/>
                  </a:moveTo>
                  <a:lnTo>
                    <a:pt x="2824090" y="127000"/>
                  </a:lnTo>
                  <a:lnTo>
                    <a:pt x="2828595" y="139700"/>
                  </a:lnTo>
                  <a:lnTo>
                    <a:pt x="2887012" y="139700"/>
                  </a:lnTo>
                  <a:lnTo>
                    <a:pt x="2897052" y="152400"/>
                  </a:lnTo>
                  <a:lnTo>
                    <a:pt x="2067120" y="152400"/>
                  </a:lnTo>
                  <a:lnTo>
                    <a:pt x="2073131" y="139700"/>
                  </a:lnTo>
                  <a:lnTo>
                    <a:pt x="2078399" y="127000"/>
                  </a:lnTo>
                  <a:close/>
                </a:path>
                <a:path w="6219825" h="1371600">
                  <a:moveTo>
                    <a:pt x="3493102" y="127000"/>
                  </a:moveTo>
                  <a:lnTo>
                    <a:pt x="3567517" y="127000"/>
                  </a:lnTo>
                  <a:lnTo>
                    <a:pt x="3583413" y="139700"/>
                  </a:lnTo>
                  <a:lnTo>
                    <a:pt x="3485891" y="139700"/>
                  </a:lnTo>
                  <a:lnTo>
                    <a:pt x="3493102" y="127000"/>
                  </a:lnTo>
                  <a:close/>
                </a:path>
                <a:path w="6219825" h="1371600">
                  <a:moveTo>
                    <a:pt x="3391920" y="127000"/>
                  </a:moveTo>
                  <a:lnTo>
                    <a:pt x="3397352" y="127000"/>
                  </a:lnTo>
                  <a:lnTo>
                    <a:pt x="3404619" y="139700"/>
                  </a:lnTo>
                  <a:lnTo>
                    <a:pt x="3381148" y="139700"/>
                  </a:lnTo>
                  <a:lnTo>
                    <a:pt x="3391920" y="127000"/>
                  </a:lnTo>
                  <a:close/>
                </a:path>
                <a:path w="6219825" h="1371600">
                  <a:moveTo>
                    <a:pt x="3510656" y="114300"/>
                  </a:moveTo>
                  <a:lnTo>
                    <a:pt x="3537708" y="114300"/>
                  </a:lnTo>
                  <a:lnTo>
                    <a:pt x="3540037" y="127000"/>
                  </a:lnTo>
                  <a:lnTo>
                    <a:pt x="3501920" y="127000"/>
                  </a:lnTo>
                  <a:lnTo>
                    <a:pt x="3510656" y="114300"/>
                  </a:lnTo>
                  <a:close/>
                </a:path>
                <a:path w="6219825" h="1371600">
                  <a:moveTo>
                    <a:pt x="2089355" y="101600"/>
                  </a:moveTo>
                  <a:lnTo>
                    <a:pt x="2766484" y="101600"/>
                  </a:lnTo>
                  <a:lnTo>
                    <a:pt x="2768748" y="114300"/>
                  </a:lnTo>
                  <a:lnTo>
                    <a:pt x="2811990" y="114300"/>
                  </a:lnTo>
                  <a:lnTo>
                    <a:pt x="2821174" y="127000"/>
                  </a:lnTo>
                  <a:lnTo>
                    <a:pt x="2082924" y="127000"/>
                  </a:lnTo>
                  <a:lnTo>
                    <a:pt x="2086707" y="114300"/>
                  </a:lnTo>
                  <a:lnTo>
                    <a:pt x="2089355" y="101600"/>
                  </a:lnTo>
                  <a:close/>
                </a:path>
                <a:path w="6219825" h="1371600">
                  <a:moveTo>
                    <a:pt x="3520320" y="101600"/>
                  </a:moveTo>
                  <a:lnTo>
                    <a:pt x="3531027" y="114300"/>
                  </a:lnTo>
                  <a:lnTo>
                    <a:pt x="3517621" y="114300"/>
                  </a:lnTo>
                  <a:lnTo>
                    <a:pt x="3520320" y="101600"/>
                  </a:lnTo>
                  <a:close/>
                </a:path>
                <a:path w="6219825" h="1371600">
                  <a:moveTo>
                    <a:pt x="2098742" y="76200"/>
                  </a:moveTo>
                  <a:lnTo>
                    <a:pt x="2718460" y="76200"/>
                  </a:lnTo>
                  <a:lnTo>
                    <a:pt x="2724000" y="88900"/>
                  </a:lnTo>
                  <a:lnTo>
                    <a:pt x="2735124" y="88900"/>
                  </a:lnTo>
                  <a:lnTo>
                    <a:pt x="2740848" y="101600"/>
                  </a:lnTo>
                  <a:lnTo>
                    <a:pt x="2092243" y="101600"/>
                  </a:lnTo>
                  <a:lnTo>
                    <a:pt x="2095371" y="88900"/>
                  </a:lnTo>
                  <a:lnTo>
                    <a:pt x="2098742" y="76200"/>
                  </a:lnTo>
                  <a:close/>
                </a:path>
                <a:path w="6219825" h="1371600">
                  <a:moveTo>
                    <a:pt x="2099670" y="63500"/>
                  </a:moveTo>
                  <a:lnTo>
                    <a:pt x="2662061" y="63500"/>
                  </a:lnTo>
                  <a:lnTo>
                    <a:pt x="2667560" y="76200"/>
                  </a:lnTo>
                  <a:lnTo>
                    <a:pt x="2100221" y="76200"/>
                  </a:lnTo>
                  <a:lnTo>
                    <a:pt x="2099670" y="63500"/>
                  </a:lnTo>
                  <a:close/>
                </a:path>
                <a:path w="6219825" h="1371600">
                  <a:moveTo>
                    <a:pt x="2101326" y="50800"/>
                  </a:moveTo>
                  <a:lnTo>
                    <a:pt x="2644336" y="50800"/>
                  </a:lnTo>
                  <a:lnTo>
                    <a:pt x="2656931" y="63500"/>
                  </a:lnTo>
                  <a:lnTo>
                    <a:pt x="2099647" y="63500"/>
                  </a:lnTo>
                  <a:lnTo>
                    <a:pt x="2101326" y="50800"/>
                  </a:lnTo>
                  <a:close/>
                </a:path>
                <a:path w="6219825" h="1371600">
                  <a:moveTo>
                    <a:pt x="2131364" y="25400"/>
                  </a:moveTo>
                  <a:lnTo>
                    <a:pt x="2609423" y="25400"/>
                  </a:lnTo>
                  <a:lnTo>
                    <a:pt x="2619252" y="38100"/>
                  </a:lnTo>
                  <a:lnTo>
                    <a:pt x="2631333" y="50800"/>
                  </a:lnTo>
                  <a:lnTo>
                    <a:pt x="2105880" y="50800"/>
                  </a:lnTo>
                  <a:lnTo>
                    <a:pt x="2110206" y="38100"/>
                  </a:lnTo>
                  <a:lnTo>
                    <a:pt x="2127969" y="38100"/>
                  </a:lnTo>
                  <a:lnTo>
                    <a:pt x="2131364" y="25400"/>
                  </a:lnTo>
                  <a:close/>
                </a:path>
                <a:path w="6219825" h="1371600">
                  <a:moveTo>
                    <a:pt x="2136652" y="12700"/>
                  </a:moveTo>
                  <a:lnTo>
                    <a:pt x="2555435" y="12700"/>
                  </a:lnTo>
                  <a:lnTo>
                    <a:pt x="2564984" y="25400"/>
                  </a:lnTo>
                  <a:lnTo>
                    <a:pt x="2135738" y="25400"/>
                  </a:lnTo>
                  <a:lnTo>
                    <a:pt x="2136652" y="12700"/>
                  </a:lnTo>
                  <a:close/>
                </a:path>
                <a:path w="6219825" h="1371600">
                  <a:moveTo>
                    <a:pt x="2501764" y="0"/>
                  </a:moveTo>
                  <a:lnTo>
                    <a:pt x="2535644" y="0"/>
                  </a:lnTo>
                  <a:lnTo>
                    <a:pt x="2545656" y="12700"/>
                  </a:lnTo>
                  <a:lnTo>
                    <a:pt x="2496758" y="12700"/>
                  </a:lnTo>
                  <a:lnTo>
                    <a:pt x="2501764" y="0"/>
                  </a:lnTo>
                  <a:close/>
                </a:path>
                <a:path w="6219825" h="1371600">
                  <a:moveTo>
                    <a:pt x="2193763" y="0"/>
                  </a:moveTo>
                  <a:lnTo>
                    <a:pt x="2207685" y="12700"/>
                  </a:lnTo>
                  <a:lnTo>
                    <a:pt x="2179873" y="12700"/>
                  </a:lnTo>
                  <a:lnTo>
                    <a:pt x="2193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6511" y="8898753"/>
              <a:ext cx="6207125" cy="1371600"/>
            </a:xfrm>
            <a:custGeom>
              <a:avLst/>
              <a:gdLst/>
              <a:ahLst/>
              <a:cxnLst/>
              <a:rect l="l" t="t" r="r" b="b"/>
              <a:pathLst>
                <a:path w="6207125" h="1371600">
                  <a:moveTo>
                    <a:pt x="6134884" y="1282700"/>
                  </a:moveTo>
                  <a:lnTo>
                    <a:pt x="6154471" y="1282700"/>
                  </a:lnTo>
                  <a:lnTo>
                    <a:pt x="6154471" y="1371600"/>
                  </a:lnTo>
                  <a:lnTo>
                    <a:pt x="6134884" y="1371600"/>
                  </a:lnTo>
                  <a:lnTo>
                    <a:pt x="6134884" y="1282700"/>
                  </a:lnTo>
                  <a:close/>
                </a:path>
                <a:path w="6207125" h="1371600">
                  <a:moveTo>
                    <a:pt x="5699632" y="1282700"/>
                  </a:moveTo>
                  <a:lnTo>
                    <a:pt x="5719218" y="1282700"/>
                  </a:lnTo>
                  <a:lnTo>
                    <a:pt x="5719218" y="1371600"/>
                  </a:lnTo>
                  <a:lnTo>
                    <a:pt x="5699632" y="1371600"/>
                  </a:lnTo>
                  <a:lnTo>
                    <a:pt x="5699632" y="1282700"/>
                  </a:lnTo>
                  <a:close/>
                </a:path>
                <a:path w="6207125" h="1371600">
                  <a:moveTo>
                    <a:pt x="5264379" y="1282700"/>
                  </a:moveTo>
                  <a:lnTo>
                    <a:pt x="5283966" y="1282700"/>
                  </a:lnTo>
                  <a:lnTo>
                    <a:pt x="5283966" y="1371600"/>
                  </a:lnTo>
                  <a:lnTo>
                    <a:pt x="5264379" y="1371600"/>
                  </a:lnTo>
                  <a:lnTo>
                    <a:pt x="5264379" y="1282700"/>
                  </a:lnTo>
                  <a:close/>
                </a:path>
                <a:path w="6207125" h="1371600">
                  <a:moveTo>
                    <a:pt x="4829127" y="1282700"/>
                  </a:moveTo>
                  <a:lnTo>
                    <a:pt x="4848713" y="1282700"/>
                  </a:lnTo>
                  <a:lnTo>
                    <a:pt x="4848713" y="1371600"/>
                  </a:lnTo>
                  <a:lnTo>
                    <a:pt x="4829127" y="1371600"/>
                  </a:lnTo>
                  <a:lnTo>
                    <a:pt x="4829127" y="1282700"/>
                  </a:lnTo>
                  <a:close/>
                </a:path>
                <a:path w="6207125" h="1371600">
                  <a:moveTo>
                    <a:pt x="4393874" y="1282700"/>
                  </a:moveTo>
                  <a:lnTo>
                    <a:pt x="4413461" y="1282700"/>
                  </a:lnTo>
                  <a:lnTo>
                    <a:pt x="4413461" y="1371600"/>
                  </a:lnTo>
                  <a:lnTo>
                    <a:pt x="4393874" y="1371600"/>
                  </a:lnTo>
                  <a:lnTo>
                    <a:pt x="4393874" y="1282700"/>
                  </a:lnTo>
                  <a:close/>
                </a:path>
                <a:path w="6207125" h="1371600">
                  <a:moveTo>
                    <a:pt x="3958622" y="1282700"/>
                  </a:moveTo>
                  <a:lnTo>
                    <a:pt x="3978208" y="1282700"/>
                  </a:lnTo>
                  <a:lnTo>
                    <a:pt x="3978208" y="1371600"/>
                  </a:lnTo>
                  <a:lnTo>
                    <a:pt x="3958622" y="1371600"/>
                  </a:lnTo>
                  <a:lnTo>
                    <a:pt x="3958622" y="1282700"/>
                  </a:lnTo>
                  <a:close/>
                </a:path>
                <a:path w="6207125" h="1371600">
                  <a:moveTo>
                    <a:pt x="3523369" y="1282700"/>
                  </a:moveTo>
                  <a:lnTo>
                    <a:pt x="3542955" y="1282700"/>
                  </a:lnTo>
                  <a:lnTo>
                    <a:pt x="3542955" y="1371600"/>
                  </a:lnTo>
                  <a:lnTo>
                    <a:pt x="3523369" y="1371600"/>
                  </a:lnTo>
                  <a:lnTo>
                    <a:pt x="3523369" y="1282700"/>
                  </a:lnTo>
                  <a:close/>
                </a:path>
                <a:path w="6207125" h="1371600">
                  <a:moveTo>
                    <a:pt x="3046767" y="1282700"/>
                  </a:moveTo>
                  <a:lnTo>
                    <a:pt x="3066354" y="1282700"/>
                  </a:lnTo>
                  <a:lnTo>
                    <a:pt x="3066354" y="1371600"/>
                  </a:lnTo>
                  <a:lnTo>
                    <a:pt x="3046767" y="1371600"/>
                  </a:lnTo>
                  <a:lnTo>
                    <a:pt x="3046767" y="1282700"/>
                  </a:lnTo>
                  <a:close/>
                </a:path>
                <a:path w="6207125" h="1371600">
                  <a:moveTo>
                    <a:pt x="2611515" y="1282700"/>
                  </a:moveTo>
                  <a:lnTo>
                    <a:pt x="2631101" y="1282700"/>
                  </a:lnTo>
                  <a:lnTo>
                    <a:pt x="2631101" y="1371600"/>
                  </a:lnTo>
                  <a:lnTo>
                    <a:pt x="2611515" y="1371600"/>
                  </a:lnTo>
                  <a:lnTo>
                    <a:pt x="2611515" y="1282700"/>
                  </a:lnTo>
                  <a:close/>
                </a:path>
                <a:path w="6207125" h="1371600">
                  <a:moveTo>
                    <a:pt x="2176262" y="1282700"/>
                  </a:moveTo>
                  <a:lnTo>
                    <a:pt x="2195849" y="1282700"/>
                  </a:lnTo>
                  <a:lnTo>
                    <a:pt x="2195849" y="1371600"/>
                  </a:lnTo>
                  <a:lnTo>
                    <a:pt x="2176262" y="1371600"/>
                  </a:lnTo>
                  <a:lnTo>
                    <a:pt x="2176262" y="1282700"/>
                  </a:lnTo>
                  <a:close/>
                </a:path>
                <a:path w="6207125" h="1371600">
                  <a:moveTo>
                    <a:pt x="1741010" y="1282700"/>
                  </a:moveTo>
                  <a:lnTo>
                    <a:pt x="1760596" y="1282700"/>
                  </a:lnTo>
                  <a:lnTo>
                    <a:pt x="1760596" y="1371600"/>
                  </a:lnTo>
                  <a:lnTo>
                    <a:pt x="1741010" y="1371600"/>
                  </a:lnTo>
                  <a:lnTo>
                    <a:pt x="1741010" y="1282700"/>
                  </a:lnTo>
                  <a:close/>
                </a:path>
                <a:path w="6207125" h="1371600">
                  <a:moveTo>
                    <a:pt x="1305757" y="1282700"/>
                  </a:moveTo>
                  <a:lnTo>
                    <a:pt x="1325344" y="1282700"/>
                  </a:lnTo>
                  <a:lnTo>
                    <a:pt x="1325344" y="1371600"/>
                  </a:lnTo>
                  <a:lnTo>
                    <a:pt x="1305757" y="1371600"/>
                  </a:lnTo>
                  <a:lnTo>
                    <a:pt x="1305757" y="1282700"/>
                  </a:lnTo>
                  <a:close/>
                </a:path>
                <a:path w="6207125" h="1371600">
                  <a:moveTo>
                    <a:pt x="870505" y="1282700"/>
                  </a:moveTo>
                  <a:lnTo>
                    <a:pt x="890091" y="1282700"/>
                  </a:lnTo>
                  <a:lnTo>
                    <a:pt x="890091" y="1371600"/>
                  </a:lnTo>
                  <a:lnTo>
                    <a:pt x="870505" y="1371600"/>
                  </a:lnTo>
                  <a:lnTo>
                    <a:pt x="870505" y="1282700"/>
                  </a:lnTo>
                  <a:close/>
                </a:path>
                <a:path w="6207125" h="1371600">
                  <a:moveTo>
                    <a:pt x="435252" y="1282700"/>
                  </a:moveTo>
                  <a:lnTo>
                    <a:pt x="454838" y="1282700"/>
                  </a:lnTo>
                  <a:lnTo>
                    <a:pt x="454838" y="1371600"/>
                  </a:lnTo>
                  <a:lnTo>
                    <a:pt x="435252" y="1371600"/>
                  </a:lnTo>
                  <a:lnTo>
                    <a:pt x="435252" y="1282700"/>
                  </a:lnTo>
                  <a:close/>
                </a:path>
                <a:path w="6207125" h="1371600">
                  <a:moveTo>
                    <a:pt x="190684" y="1257300"/>
                  </a:moveTo>
                  <a:lnTo>
                    <a:pt x="6206885" y="1257300"/>
                  </a:lnTo>
                  <a:lnTo>
                    <a:pt x="6206885" y="1282700"/>
                  </a:lnTo>
                  <a:lnTo>
                    <a:pt x="155842" y="1282700"/>
                  </a:lnTo>
                  <a:lnTo>
                    <a:pt x="157322" y="1270000"/>
                  </a:lnTo>
                  <a:lnTo>
                    <a:pt x="188159" y="1270000"/>
                  </a:lnTo>
                  <a:lnTo>
                    <a:pt x="190684" y="1257300"/>
                  </a:lnTo>
                  <a:close/>
                </a:path>
                <a:path w="6207125" h="1371600">
                  <a:moveTo>
                    <a:pt x="6134884" y="876300"/>
                  </a:moveTo>
                  <a:lnTo>
                    <a:pt x="6154471" y="876300"/>
                  </a:lnTo>
                  <a:lnTo>
                    <a:pt x="6154471" y="1257300"/>
                  </a:lnTo>
                  <a:lnTo>
                    <a:pt x="6134884" y="1257300"/>
                  </a:lnTo>
                  <a:lnTo>
                    <a:pt x="6134884" y="876300"/>
                  </a:lnTo>
                  <a:close/>
                </a:path>
                <a:path w="6207125" h="1371600">
                  <a:moveTo>
                    <a:pt x="5699588" y="838200"/>
                  </a:moveTo>
                  <a:lnTo>
                    <a:pt x="5719218" y="838200"/>
                  </a:lnTo>
                  <a:lnTo>
                    <a:pt x="5719218" y="1257300"/>
                  </a:lnTo>
                  <a:lnTo>
                    <a:pt x="5699588" y="1257300"/>
                  </a:lnTo>
                  <a:lnTo>
                    <a:pt x="5699588" y="838200"/>
                  </a:lnTo>
                  <a:close/>
                </a:path>
                <a:path w="6207125" h="1371600">
                  <a:moveTo>
                    <a:pt x="5264336" y="838200"/>
                  </a:moveTo>
                  <a:lnTo>
                    <a:pt x="5283922" y="838200"/>
                  </a:lnTo>
                  <a:lnTo>
                    <a:pt x="5283922" y="1257300"/>
                  </a:lnTo>
                  <a:lnTo>
                    <a:pt x="5264336" y="1257300"/>
                  </a:lnTo>
                  <a:lnTo>
                    <a:pt x="5264336" y="838200"/>
                  </a:lnTo>
                  <a:close/>
                </a:path>
                <a:path w="6207125" h="1371600">
                  <a:moveTo>
                    <a:pt x="4829083" y="838200"/>
                  </a:moveTo>
                  <a:lnTo>
                    <a:pt x="4848670" y="838200"/>
                  </a:lnTo>
                  <a:lnTo>
                    <a:pt x="4848670" y="1257300"/>
                  </a:lnTo>
                  <a:lnTo>
                    <a:pt x="4829083" y="1257300"/>
                  </a:lnTo>
                  <a:lnTo>
                    <a:pt x="4829083" y="838200"/>
                  </a:lnTo>
                  <a:close/>
                </a:path>
                <a:path w="6207125" h="1371600">
                  <a:moveTo>
                    <a:pt x="4393831" y="838200"/>
                  </a:moveTo>
                  <a:lnTo>
                    <a:pt x="4413417" y="838200"/>
                  </a:lnTo>
                  <a:lnTo>
                    <a:pt x="4413417" y="1257300"/>
                  </a:lnTo>
                  <a:lnTo>
                    <a:pt x="4393831" y="1257300"/>
                  </a:lnTo>
                  <a:lnTo>
                    <a:pt x="4393831" y="838200"/>
                  </a:lnTo>
                  <a:close/>
                </a:path>
                <a:path w="6207125" h="1371600">
                  <a:moveTo>
                    <a:pt x="3958578" y="838200"/>
                  </a:moveTo>
                  <a:lnTo>
                    <a:pt x="3978164" y="838200"/>
                  </a:lnTo>
                  <a:lnTo>
                    <a:pt x="3978164" y="1257300"/>
                  </a:lnTo>
                  <a:lnTo>
                    <a:pt x="3958578" y="1257300"/>
                  </a:lnTo>
                  <a:lnTo>
                    <a:pt x="3958578" y="838200"/>
                  </a:lnTo>
                  <a:close/>
                </a:path>
                <a:path w="6207125" h="1371600">
                  <a:moveTo>
                    <a:pt x="3523347" y="838200"/>
                  </a:moveTo>
                  <a:lnTo>
                    <a:pt x="3542912" y="838200"/>
                  </a:lnTo>
                  <a:lnTo>
                    <a:pt x="3542912" y="1257300"/>
                  </a:lnTo>
                  <a:lnTo>
                    <a:pt x="3523347" y="1257300"/>
                  </a:lnTo>
                  <a:lnTo>
                    <a:pt x="3523347" y="838200"/>
                  </a:lnTo>
                  <a:close/>
                </a:path>
                <a:path w="6207125" h="1371600">
                  <a:moveTo>
                    <a:pt x="3046746" y="838200"/>
                  </a:moveTo>
                  <a:lnTo>
                    <a:pt x="3066332" y="838200"/>
                  </a:lnTo>
                  <a:lnTo>
                    <a:pt x="3066332" y="1257300"/>
                  </a:lnTo>
                  <a:lnTo>
                    <a:pt x="3046746" y="1257300"/>
                  </a:lnTo>
                  <a:lnTo>
                    <a:pt x="3046746" y="838200"/>
                  </a:lnTo>
                  <a:close/>
                </a:path>
                <a:path w="6207125" h="1371600">
                  <a:moveTo>
                    <a:pt x="2611515" y="838200"/>
                  </a:moveTo>
                  <a:lnTo>
                    <a:pt x="2631080" y="838200"/>
                  </a:lnTo>
                  <a:lnTo>
                    <a:pt x="2631080" y="1257300"/>
                  </a:lnTo>
                  <a:lnTo>
                    <a:pt x="2611515" y="1257300"/>
                  </a:lnTo>
                  <a:lnTo>
                    <a:pt x="2611515" y="838200"/>
                  </a:lnTo>
                  <a:close/>
                </a:path>
                <a:path w="6207125" h="1371600">
                  <a:moveTo>
                    <a:pt x="2176219" y="838200"/>
                  </a:moveTo>
                  <a:lnTo>
                    <a:pt x="2195849" y="838200"/>
                  </a:lnTo>
                  <a:lnTo>
                    <a:pt x="2195849" y="1257300"/>
                  </a:lnTo>
                  <a:lnTo>
                    <a:pt x="2176219" y="1257300"/>
                  </a:lnTo>
                  <a:lnTo>
                    <a:pt x="2176219" y="838200"/>
                  </a:lnTo>
                  <a:close/>
                </a:path>
                <a:path w="6207125" h="1371600">
                  <a:moveTo>
                    <a:pt x="1740966" y="838200"/>
                  </a:moveTo>
                  <a:lnTo>
                    <a:pt x="1760553" y="838200"/>
                  </a:lnTo>
                  <a:lnTo>
                    <a:pt x="1760553" y="1257300"/>
                  </a:lnTo>
                  <a:lnTo>
                    <a:pt x="1740966" y="1257300"/>
                  </a:lnTo>
                  <a:lnTo>
                    <a:pt x="1740966" y="838200"/>
                  </a:lnTo>
                  <a:close/>
                </a:path>
                <a:path w="6207125" h="1371600">
                  <a:moveTo>
                    <a:pt x="1305735" y="838200"/>
                  </a:moveTo>
                  <a:lnTo>
                    <a:pt x="1325300" y="838200"/>
                  </a:lnTo>
                  <a:lnTo>
                    <a:pt x="1325300" y="1257300"/>
                  </a:lnTo>
                  <a:lnTo>
                    <a:pt x="1305735" y="1257300"/>
                  </a:lnTo>
                  <a:lnTo>
                    <a:pt x="1305735" y="838200"/>
                  </a:lnTo>
                  <a:close/>
                </a:path>
                <a:path w="6207125" h="1371600">
                  <a:moveTo>
                    <a:pt x="870483" y="838200"/>
                  </a:moveTo>
                  <a:lnTo>
                    <a:pt x="890069" y="838200"/>
                  </a:lnTo>
                  <a:lnTo>
                    <a:pt x="890069" y="1257300"/>
                  </a:lnTo>
                  <a:lnTo>
                    <a:pt x="870483" y="1257300"/>
                  </a:lnTo>
                  <a:lnTo>
                    <a:pt x="870483" y="838200"/>
                  </a:lnTo>
                  <a:close/>
                </a:path>
                <a:path w="6207125" h="1371600">
                  <a:moveTo>
                    <a:pt x="444488" y="901700"/>
                  </a:moveTo>
                  <a:lnTo>
                    <a:pt x="454817" y="901700"/>
                  </a:lnTo>
                  <a:lnTo>
                    <a:pt x="454817" y="1257300"/>
                  </a:lnTo>
                  <a:lnTo>
                    <a:pt x="435209" y="1257300"/>
                  </a:lnTo>
                  <a:lnTo>
                    <a:pt x="435209" y="914400"/>
                  </a:lnTo>
                  <a:lnTo>
                    <a:pt x="440050" y="914400"/>
                  </a:lnTo>
                  <a:lnTo>
                    <a:pt x="444488" y="901700"/>
                  </a:lnTo>
                  <a:close/>
                </a:path>
                <a:path w="6207125" h="1371600">
                  <a:moveTo>
                    <a:pt x="500801" y="825500"/>
                  </a:moveTo>
                  <a:lnTo>
                    <a:pt x="5999015" y="825500"/>
                  </a:lnTo>
                  <a:lnTo>
                    <a:pt x="6022442" y="838200"/>
                  </a:lnTo>
                  <a:lnTo>
                    <a:pt x="499865" y="838200"/>
                  </a:lnTo>
                  <a:lnTo>
                    <a:pt x="500801" y="825500"/>
                  </a:lnTo>
                  <a:close/>
                </a:path>
                <a:path w="6207125" h="1371600">
                  <a:moveTo>
                    <a:pt x="5699632" y="723900"/>
                  </a:moveTo>
                  <a:lnTo>
                    <a:pt x="5705055" y="736600"/>
                  </a:lnTo>
                  <a:lnTo>
                    <a:pt x="5714848" y="736600"/>
                  </a:lnTo>
                  <a:lnTo>
                    <a:pt x="5719218" y="749300"/>
                  </a:lnTo>
                  <a:lnTo>
                    <a:pt x="5719218" y="825500"/>
                  </a:lnTo>
                  <a:lnTo>
                    <a:pt x="5699632" y="825500"/>
                  </a:lnTo>
                  <a:lnTo>
                    <a:pt x="5699632" y="723900"/>
                  </a:lnTo>
                  <a:close/>
                </a:path>
                <a:path w="6207125" h="1371600">
                  <a:moveTo>
                    <a:pt x="5264379" y="685800"/>
                  </a:moveTo>
                  <a:lnTo>
                    <a:pt x="5283966" y="685800"/>
                  </a:lnTo>
                  <a:lnTo>
                    <a:pt x="5283966" y="825500"/>
                  </a:lnTo>
                  <a:lnTo>
                    <a:pt x="5264379" y="825500"/>
                  </a:lnTo>
                  <a:lnTo>
                    <a:pt x="5264379" y="685800"/>
                  </a:lnTo>
                  <a:close/>
                </a:path>
                <a:path w="6207125" h="1371600">
                  <a:moveTo>
                    <a:pt x="4829127" y="482600"/>
                  </a:moveTo>
                  <a:lnTo>
                    <a:pt x="4848713" y="482600"/>
                  </a:lnTo>
                  <a:lnTo>
                    <a:pt x="4848713" y="825500"/>
                  </a:lnTo>
                  <a:lnTo>
                    <a:pt x="4829127" y="825500"/>
                  </a:lnTo>
                  <a:lnTo>
                    <a:pt x="4829127" y="482600"/>
                  </a:lnTo>
                  <a:close/>
                </a:path>
                <a:path w="6207125" h="1371600">
                  <a:moveTo>
                    <a:pt x="4393831" y="406400"/>
                  </a:moveTo>
                  <a:lnTo>
                    <a:pt x="4413461" y="406400"/>
                  </a:lnTo>
                  <a:lnTo>
                    <a:pt x="4413461" y="825500"/>
                  </a:lnTo>
                  <a:lnTo>
                    <a:pt x="4393831" y="825500"/>
                  </a:lnTo>
                  <a:lnTo>
                    <a:pt x="4393831" y="406400"/>
                  </a:lnTo>
                  <a:close/>
                </a:path>
                <a:path w="6207125" h="1371600">
                  <a:moveTo>
                    <a:pt x="3958600" y="406400"/>
                  </a:moveTo>
                  <a:lnTo>
                    <a:pt x="3978164" y="406400"/>
                  </a:lnTo>
                  <a:lnTo>
                    <a:pt x="3978164" y="825500"/>
                  </a:lnTo>
                  <a:lnTo>
                    <a:pt x="3958600" y="825500"/>
                  </a:lnTo>
                  <a:lnTo>
                    <a:pt x="3958600" y="406400"/>
                  </a:lnTo>
                  <a:close/>
                </a:path>
                <a:path w="6207125" h="1371600">
                  <a:moveTo>
                    <a:pt x="3523347" y="406400"/>
                  </a:moveTo>
                  <a:lnTo>
                    <a:pt x="3542934" y="406400"/>
                  </a:lnTo>
                  <a:lnTo>
                    <a:pt x="3542934" y="825500"/>
                  </a:lnTo>
                  <a:lnTo>
                    <a:pt x="3523347" y="825500"/>
                  </a:lnTo>
                  <a:lnTo>
                    <a:pt x="3523347" y="406400"/>
                  </a:lnTo>
                  <a:close/>
                </a:path>
                <a:path w="6207125" h="1371600">
                  <a:moveTo>
                    <a:pt x="3046767" y="406400"/>
                  </a:moveTo>
                  <a:lnTo>
                    <a:pt x="3066332" y="406400"/>
                  </a:lnTo>
                  <a:lnTo>
                    <a:pt x="3066332" y="825500"/>
                  </a:lnTo>
                  <a:lnTo>
                    <a:pt x="3046767" y="825500"/>
                  </a:lnTo>
                  <a:lnTo>
                    <a:pt x="3046767" y="406400"/>
                  </a:lnTo>
                  <a:close/>
                </a:path>
                <a:path w="6207125" h="1371600">
                  <a:moveTo>
                    <a:pt x="2611515" y="406400"/>
                  </a:moveTo>
                  <a:lnTo>
                    <a:pt x="2631101" y="406400"/>
                  </a:lnTo>
                  <a:lnTo>
                    <a:pt x="2631101" y="825500"/>
                  </a:lnTo>
                  <a:lnTo>
                    <a:pt x="2611515" y="825500"/>
                  </a:lnTo>
                  <a:lnTo>
                    <a:pt x="2611515" y="406400"/>
                  </a:lnTo>
                  <a:close/>
                </a:path>
                <a:path w="6207125" h="1371600">
                  <a:moveTo>
                    <a:pt x="2176219" y="406400"/>
                  </a:moveTo>
                  <a:lnTo>
                    <a:pt x="2195849" y="406400"/>
                  </a:lnTo>
                  <a:lnTo>
                    <a:pt x="2195849" y="825500"/>
                  </a:lnTo>
                  <a:lnTo>
                    <a:pt x="2176219" y="825500"/>
                  </a:lnTo>
                  <a:lnTo>
                    <a:pt x="2176219" y="406400"/>
                  </a:lnTo>
                  <a:close/>
                </a:path>
                <a:path w="6207125" h="1371600">
                  <a:moveTo>
                    <a:pt x="1740988" y="406400"/>
                  </a:moveTo>
                  <a:lnTo>
                    <a:pt x="1760553" y="406400"/>
                  </a:lnTo>
                  <a:lnTo>
                    <a:pt x="1760553" y="825500"/>
                  </a:lnTo>
                  <a:lnTo>
                    <a:pt x="1740988" y="825500"/>
                  </a:lnTo>
                  <a:lnTo>
                    <a:pt x="1740988" y="406400"/>
                  </a:lnTo>
                  <a:close/>
                </a:path>
                <a:path w="6207125" h="1371600">
                  <a:moveTo>
                    <a:pt x="1305735" y="469900"/>
                  </a:moveTo>
                  <a:lnTo>
                    <a:pt x="1325322" y="469900"/>
                  </a:lnTo>
                  <a:lnTo>
                    <a:pt x="1325322" y="825500"/>
                  </a:lnTo>
                  <a:lnTo>
                    <a:pt x="1305735" y="825500"/>
                  </a:lnTo>
                  <a:lnTo>
                    <a:pt x="1305735" y="469900"/>
                  </a:lnTo>
                  <a:close/>
                </a:path>
                <a:path w="6207125" h="1371600">
                  <a:moveTo>
                    <a:pt x="870461" y="635000"/>
                  </a:moveTo>
                  <a:lnTo>
                    <a:pt x="890069" y="635000"/>
                  </a:lnTo>
                  <a:lnTo>
                    <a:pt x="890069" y="825500"/>
                  </a:lnTo>
                  <a:lnTo>
                    <a:pt x="870461" y="825500"/>
                  </a:lnTo>
                  <a:lnTo>
                    <a:pt x="870461" y="635000"/>
                  </a:lnTo>
                  <a:close/>
                </a:path>
                <a:path w="6207125" h="1371600">
                  <a:moveTo>
                    <a:pt x="2857150" y="393700"/>
                  </a:moveTo>
                  <a:lnTo>
                    <a:pt x="4542570" y="393700"/>
                  </a:lnTo>
                  <a:lnTo>
                    <a:pt x="4551692" y="406400"/>
                  </a:lnTo>
                  <a:lnTo>
                    <a:pt x="2857150" y="406400"/>
                  </a:lnTo>
                  <a:lnTo>
                    <a:pt x="2857150" y="393700"/>
                  </a:lnTo>
                  <a:close/>
                </a:path>
                <a:path w="6207125" h="1371600">
                  <a:moveTo>
                    <a:pt x="1611018" y="393700"/>
                  </a:moveTo>
                  <a:lnTo>
                    <a:pt x="2854081" y="393700"/>
                  </a:lnTo>
                  <a:lnTo>
                    <a:pt x="2856301" y="406400"/>
                  </a:lnTo>
                  <a:lnTo>
                    <a:pt x="1606207" y="406400"/>
                  </a:lnTo>
                  <a:lnTo>
                    <a:pt x="1611018" y="393700"/>
                  </a:lnTo>
                  <a:close/>
                </a:path>
                <a:path w="6207125" h="1371600">
                  <a:moveTo>
                    <a:pt x="1159428" y="393700"/>
                  </a:moveTo>
                  <a:lnTo>
                    <a:pt x="1173571" y="393700"/>
                  </a:lnTo>
                  <a:lnTo>
                    <a:pt x="1181791" y="406400"/>
                  </a:lnTo>
                  <a:lnTo>
                    <a:pt x="1155236" y="406400"/>
                  </a:lnTo>
                  <a:lnTo>
                    <a:pt x="1159428" y="393700"/>
                  </a:lnTo>
                  <a:close/>
                </a:path>
                <a:path w="6207125" h="1371600">
                  <a:moveTo>
                    <a:pt x="4393874" y="368300"/>
                  </a:moveTo>
                  <a:lnTo>
                    <a:pt x="4413461" y="368300"/>
                  </a:lnTo>
                  <a:lnTo>
                    <a:pt x="4413461" y="393700"/>
                  </a:lnTo>
                  <a:lnTo>
                    <a:pt x="4393874" y="393700"/>
                  </a:lnTo>
                  <a:lnTo>
                    <a:pt x="4393874" y="368300"/>
                  </a:lnTo>
                  <a:close/>
                </a:path>
                <a:path w="6207125" h="1371600">
                  <a:moveTo>
                    <a:pt x="3958622" y="228600"/>
                  </a:moveTo>
                  <a:lnTo>
                    <a:pt x="3978208" y="228600"/>
                  </a:lnTo>
                  <a:lnTo>
                    <a:pt x="3978208" y="393700"/>
                  </a:lnTo>
                  <a:lnTo>
                    <a:pt x="3958622" y="393700"/>
                  </a:lnTo>
                  <a:lnTo>
                    <a:pt x="3958622" y="228600"/>
                  </a:lnTo>
                  <a:close/>
                </a:path>
                <a:path w="6207125" h="1371600">
                  <a:moveTo>
                    <a:pt x="3523369" y="114300"/>
                  </a:moveTo>
                  <a:lnTo>
                    <a:pt x="3525524" y="114300"/>
                  </a:lnTo>
                  <a:lnTo>
                    <a:pt x="3527199" y="127000"/>
                  </a:lnTo>
                  <a:lnTo>
                    <a:pt x="3542955" y="127000"/>
                  </a:lnTo>
                  <a:lnTo>
                    <a:pt x="3542955" y="393700"/>
                  </a:lnTo>
                  <a:lnTo>
                    <a:pt x="3523369" y="393700"/>
                  </a:lnTo>
                  <a:lnTo>
                    <a:pt x="3523369" y="114300"/>
                  </a:lnTo>
                  <a:close/>
                </a:path>
                <a:path w="6207125" h="1371600">
                  <a:moveTo>
                    <a:pt x="3066354" y="190500"/>
                  </a:moveTo>
                  <a:lnTo>
                    <a:pt x="3066354" y="393700"/>
                  </a:lnTo>
                  <a:lnTo>
                    <a:pt x="3046746" y="393700"/>
                  </a:lnTo>
                  <a:lnTo>
                    <a:pt x="3046746" y="203200"/>
                  </a:lnTo>
                  <a:lnTo>
                    <a:pt x="3063721" y="203200"/>
                  </a:lnTo>
                  <a:lnTo>
                    <a:pt x="3066354" y="190500"/>
                  </a:lnTo>
                  <a:close/>
                </a:path>
                <a:path w="6207125" h="1371600">
                  <a:moveTo>
                    <a:pt x="2611493" y="50800"/>
                  </a:moveTo>
                  <a:lnTo>
                    <a:pt x="2631080" y="50800"/>
                  </a:lnTo>
                  <a:lnTo>
                    <a:pt x="2631080" y="393700"/>
                  </a:lnTo>
                  <a:lnTo>
                    <a:pt x="2611493" y="393700"/>
                  </a:lnTo>
                  <a:lnTo>
                    <a:pt x="2611493" y="50800"/>
                  </a:lnTo>
                  <a:close/>
                </a:path>
                <a:path w="6207125" h="1371600">
                  <a:moveTo>
                    <a:pt x="2176175" y="0"/>
                  </a:moveTo>
                  <a:lnTo>
                    <a:pt x="2195827" y="0"/>
                  </a:lnTo>
                  <a:lnTo>
                    <a:pt x="2195827" y="393700"/>
                  </a:lnTo>
                  <a:lnTo>
                    <a:pt x="2176175" y="393700"/>
                  </a:lnTo>
                  <a:lnTo>
                    <a:pt x="2176175" y="0"/>
                  </a:lnTo>
                  <a:close/>
                </a:path>
                <a:path w="6207125" h="1371600">
                  <a:moveTo>
                    <a:pt x="1740901" y="368300"/>
                  </a:moveTo>
                  <a:lnTo>
                    <a:pt x="1749519" y="368300"/>
                  </a:lnTo>
                  <a:lnTo>
                    <a:pt x="1751391" y="381000"/>
                  </a:lnTo>
                  <a:lnTo>
                    <a:pt x="1760509" y="381000"/>
                  </a:lnTo>
                  <a:lnTo>
                    <a:pt x="1760509" y="393700"/>
                  </a:lnTo>
                  <a:lnTo>
                    <a:pt x="1740901" y="393700"/>
                  </a:lnTo>
                  <a:lnTo>
                    <a:pt x="1740901" y="368300"/>
                  </a:lnTo>
                  <a:close/>
                </a:path>
                <a:path w="6207125" h="1371600">
                  <a:moveTo>
                    <a:pt x="19586" y="1335987"/>
                  </a:moveTo>
                  <a:lnTo>
                    <a:pt x="19586" y="1371600"/>
                  </a:lnTo>
                  <a:lnTo>
                    <a:pt x="0" y="1371600"/>
                  </a:lnTo>
                  <a:lnTo>
                    <a:pt x="0" y="1354097"/>
                  </a:lnTo>
                  <a:lnTo>
                    <a:pt x="9736" y="1344977"/>
                  </a:lnTo>
                  <a:lnTo>
                    <a:pt x="14625" y="1340448"/>
                  </a:lnTo>
                  <a:lnTo>
                    <a:pt x="19586" y="1335987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2297" y="9747249"/>
              <a:ext cx="3833934" cy="53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1724726" y="0"/>
            <a:ext cx="4006332" cy="567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98016" y="8865488"/>
            <a:ext cx="507365" cy="535940"/>
          </a:xfrm>
          <a:custGeom>
            <a:avLst/>
            <a:gdLst/>
            <a:ahLst/>
            <a:cxnLst/>
            <a:rect l="l" t="t" r="r" b="b"/>
            <a:pathLst>
              <a:path w="507365" h="535940">
                <a:moveTo>
                  <a:pt x="243301" y="535354"/>
                </a:moveTo>
                <a:lnTo>
                  <a:pt x="225612" y="518172"/>
                </a:lnTo>
                <a:lnTo>
                  <a:pt x="209684" y="484237"/>
                </a:lnTo>
                <a:lnTo>
                  <a:pt x="192531" y="451086"/>
                </a:lnTo>
                <a:lnTo>
                  <a:pt x="150220" y="389665"/>
                </a:lnTo>
                <a:lnTo>
                  <a:pt x="104839" y="346626"/>
                </a:lnTo>
                <a:lnTo>
                  <a:pt x="45855" y="335459"/>
                </a:lnTo>
                <a:lnTo>
                  <a:pt x="13917" y="324604"/>
                </a:lnTo>
                <a:lnTo>
                  <a:pt x="0" y="294954"/>
                </a:lnTo>
                <a:lnTo>
                  <a:pt x="5850" y="262291"/>
                </a:lnTo>
                <a:lnTo>
                  <a:pt x="33216" y="242398"/>
                </a:lnTo>
                <a:lnTo>
                  <a:pt x="46633" y="237185"/>
                </a:lnTo>
                <a:lnTo>
                  <a:pt x="61786" y="228316"/>
                </a:lnTo>
                <a:lnTo>
                  <a:pt x="103157" y="199073"/>
                </a:lnTo>
                <a:lnTo>
                  <a:pt x="138890" y="160032"/>
                </a:lnTo>
                <a:lnTo>
                  <a:pt x="170187" y="104307"/>
                </a:lnTo>
                <a:lnTo>
                  <a:pt x="187365" y="42771"/>
                </a:lnTo>
                <a:lnTo>
                  <a:pt x="187259" y="42337"/>
                </a:lnTo>
                <a:lnTo>
                  <a:pt x="187221" y="41875"/>
                </a:lnTo>
                <a:lnTo>
                  <a:pt x="187093" y="41451"/>
                </a:lnTo>
                <a:lnTo>
                  <a:pt x="187985" y="18422"/>
                </a:lnTo>
                <a:lnTo>
                  <a:pt x="202442" y="4014"/>
                </a:lnTo>
                <a:lnTo>
                  <a:pt x="223576" y="0"/>
                </a:lnTo>
                <a:lnTo>
                  <a:pt x="244500" y="8150"/>
                </a:lnTo>
                <a:lnTo>
                  <a:pt x="255977" y="19753"/>
                </a:lnTo>
                <a:lnTo>
                  <a:pt x="266008" y="33817"/>
                </a:lnTo>
                <a:lnTo>
                  <a:pt x="274903" y="48798"/>
                </a:lnTo>
                <a:lnTo>
                  <a:pt x="282975" y="63151"/>
                </a:lnTo>
                <a:lnTo>
                  <a:pt x="294567" y="83482"/>
                </a:lnTo>
                <a:lnTo>
                  <a:pt x="318648" y="123349"/>
                </a:lnTo>
                <a:lnTo>
                  <a:pt x="363042" y="173997"/>
                </a:lnTo>
                <a:lnTo>
                  <a:pt x="397772" y="194866"/>
                </a:lnTo>
                <a:lnTo>
                  <a:pt x="435954" y="209747"/>
                </a:lnTo>
                <a:lnTo>
                  <a:pt x="477195" y="223210"/>
                </a:lnTo>
                <a:lnTo>
                  <a:pt x="495924" y="235121"/>
                </a:lnTo>
                <a:lnTo>
                  <a:pt x="506462" y="253395"/>
                </a:lnTo>
                <a:lnTo>
                  <a:pt x="507033" y="274186"/>
                </a:lnTo>
                <a:lnTo>
                  <a:pt x="495860" y="293648"/>
                </a:lnTo>
                <a:lnTo>
                  <a:pt x="483129" y="303584"/>
                </a:lnTo>
                <a:lnTo>
                  <a:pt x="469301" y="310664"/>
                </a:lnTo>
                <a:lnTo>
                  <a:pt x="454813" y="316651"/>
                </a:lnTo>
                <a:lnTo>
                  <a:pt x="440102" y="323308"/>
                </a:lnTo>
                <a:lnTo>
                  <a:pt x="405192" y="344101"/>
                </a:lnTo>
                <a:lnTo>
                  <a:pt x="373590" y="369438"/>
                </a:lnTo>
                <a:lnTo>
                  <a:pt x="324294" y="428841"/>
                </a:lnTo>
                <a:lnTo>
                  <a:pt x="304782" y="464371"/>
                </a:lnTo>
                <a:lnTo>
                  <a:pt x="295539" y="499300"/>
                </a:lnTo>
                <a:lnTo>
                  <a:pt x="285975" y="521447"/>
                </a:lnTo>
                <a:lnTo>
                  <a:pt x="265993" y="534955"/>
                </a:lnTo>
                <a:lnTo>
                  <a:pt x="243301" y="535354"/>
                </a:lnTo>
                <a:close/>
              </a:path>
            </a:pathLst>
          </a:custGeom>
          <a:solidFill>
            <a:srgbClr val="C7D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58224" y="9140255"/>
            <a:ext cx="843280" cy="890269"/>
          </a:xfrm>
          <a:custGeom>
            <a:avLst/>
            <a:gdLst/>
            <a:ahLst/>
            <a:cxnLst/>
            <a:rect l="l" t="t" r="r" b="b"/>
            <a:pathLst>
              <a:path w="843280" h="890270">
                <a:moveTo>
                  <a:pt x="404468" y="889976"/>
                </a:moveTo>
                <a:lnTo>
                  <a:pt x="375061" y="861414"/>
                </a:lnTo>
                <a:lnTo>
                  <a:pt x="353987" y="816213"/>
                </a:lnTo>
                <a:lnTo>
                  <a:pt x="331838" y="771711"/>
                </a:lnTo>
                <a:lnTo>
                  <a:pt x="307694" y="728447"/>
                </a:lnTo>
                <a:lnTo>
                  <a:pt x="280635" y="686960"/>
                </a:lnTo>
                <a:lnTo>
                  <a:pt x="249738" y="647789"/>
                </a:lnTo>
                <a:lnTo>
                  <a:pt x="211452" y="606157"/>
                </a:lnTo>
                <a:lnTo>
                  <a:pt x="174292" y="576235"/>
                </a:lnTo>
                <a:lnTo>
                  <a:pt x="131479" y="559559"/>
                </a:lnTo>
                <a:lnTo>
                  <a:pt x="76237" y="557665"/>
                </a:lnTo>
                <a:lnTo>
                  <a:pt x="37652" y="550403"/>
                </a:lnTo>
                <a:lnTo>
                  <a:pt x="11953" y="525366"/>
                </a:lnTo>
                <a:lnTo>
                  <a:pt x="0" y="490331"/>
                </a:lnTo>
                <a:lnTo>
                  <a:pt x="2653" y="453070"/>
                </a:lnTo>
                <a:lnTo>
                  <a:pt x="20773" y="421358"/>
                </a:lnTo>
                <a:lnTo>
                  <a:pt x="55220" y="402970"/>
                </a:lnTo>
                <a:lnTo>
                  <a:pt x="77525" y="394301"/>
                </a:lnTo>
                <a:lnTo>
                  <a:pt x="102716" y="379555"/>
                </a:lnTo>
                <a:lnTo>
                  <a:pt x="147718" y="349081"/>
                </a:lnTo>
                <a:lnTo>
                  <a:pt x="192270" y="310629"/>
                </a:lnTo>
                <a:lnTo>
                  <a:pt x="230896" y="266037"/>
                </a:lnTo>
                <a:lnTo>
                  <a:pt x="261669" y="221425"/>
                </a:lnTo>
                <a:lnTo>
                  <a:pt x="282927" y="173396"/>
                </a:lnTo>
                <a:lnTo>
                  <a:pt x="298316" y="122952"/>
                </a:lnTo>
                <a:lnTo>
                  <a:pt x="311479" y="71094"/>
                </a:lnTo>
                <a:lnTo>
                  <a:pt x="311309" y="70373"/>
                </a:lnTo>
                <a:lnTo>
                  <a:pt x="311245" y="69599"/>
                </a:lnTo>
                <a:lnTo>
                  <a:pt x="311033" y="68906"/>
                </a:lnTo>
                <a:lnTo>
                  <a:pt x="312513" y="30621"/>
                </a:lnTo>
                <a:lnTo>
                  <a:pt x="336546" y="6670"/>
                </a:lnTo>
                <a:lnTo>
                  <a:pt x="371680" y="0"/>
                </a:lnTo>
                <a:lnTo>
                  <a:pt x="406467" y="13555"/>
                </a:lnTo>
                <a:lnTo>
                  <a:pt x="425544" y="32833"/>
                </a:lnTo>
                <a:lnTo>
                  <a:pt x="442218" y="56208"/>
                </a:lnTo>
                <a:lnTo>
                  <a:pt x="457007" y="81113"/>
                </a:lnTo>
                <a:lnTo>
                  <a:pt x="470427" y="104982"/>
                </a:lnTo>
                <a:lnTo>
                  <a:pt x="489696" y="138777"/>
                </a:lnTo>
                <a:lnTo>
                  <a:pt x="509180" y="172223"/>
                </a:lnTo>
                <a:lnTo>
                  <a:pt x="529728" y="205055"/>
                </a:lnTo>
                <a:lnTo>
                  <a:pt x="552190" y="237008"/>
                </a:lnTo>
                <a:lnTo>
                  <a:pt x="585676" y="274162"/>
                </a:lnTo>
                <a:lnTo>
                  <a:pt x="622101" y="302391"/>
                </a:lnTo>
                <a:lnTo>
                  <a:pt x="661269" y="323944"/>
                </a:lnTo>
                <a:lnTo>
                  <a:pt x="702989" y="341074"/>
                </a:lnTo>
                <a:lnTo>
                  <a:pt x="747066" y="356032"/>
                </a:lnTo>
                <a:lnTo>
                  <a:pt x="793308" y="371068"/>
                </a:lnTo>
                <a:lnTo>
                  <a:pt x="824438" y="390867"/>
                </a:lnTo>
                <a:lnTo>
                  <a:pt x="841955" y="421243"/>
                </a:lnTo>
                <a:lnTo>
                  <a:pt x="842904" y="455803"/>
                </a:lnTo>
                <a:lnTo>
                  <a:pt x="824329" y="488155"/>
                </a:lnTo>
                <a:lnTo>
                  <a:pt x="803166" y="504676"/>
                </a:lnTo>
                <a:lnTo>
                  <a:pt x="780178" y="516449"/>
                </a:lnTo>
                <a:lnTo>
                  <a:pt x="756091" y="526403"/>
                </a:lnTo>
                <a:lnTo>
                  <a:pt x="731635" y="537469"/>
                </a:lnTo>
                <a:lnTo>
                  <a:pt x="673603" y="572034"/>
                </a:lnTo>
                <a:lnTo>
                  <a:pt x="621070" y="614150"/>
                </a:lnTo>
                <a:lnTo>
                  <a:pt x="588558" y="648584"/>
                </a:lnTo>
                <a:lnTo>
                  <a:pt x="554959" y="690256"/>
                </a:lnTo>
                <a:lnTo>
                  <a:pt x="524640" y="736299"/>
                </a:lnTo>
                <a:lnTo>
                  <a:pt x="501971" y="783852"/>
                </a:lnTo>
                <a:lnTo>
                  <a:pt x="491320" y="830049"/>
                </a:lnTo>
                <a:lnTo>
                  <a:pt x="475416" y="866860"/>
                </a:lnTo>
                <a:lnTo>
                  <a:pt x="442193" y="889314"/>
                </a:lnTo>
                <a:lnTo>
                  <a:pt x="404468" y="889976"/>
                </a:lnTo>
                <a:close/>
              </a:path>
            </a:pathLst>
          </a:custGeom>
          <a:solidFill>
            <a:srgbClr val="C7D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92756" y="9453668"/>
            <a:ext cx="309245" cy="326390"/>
          </a:xfrm>
          <a:custGeom>
            <a:avLst/>
            <a:gdLst/>
            <a:ahLst/>
            <a:cxnLst/>
            <a:rect l="l" t="t" r="r" b="b"/>
            <a:pathLst>
              <a:path w="309244" h="326390">
                <a:moveTo>
                  <a:pt x="148200" y="326099"/>
                </a:moveTo>
                <a:lnTo>
                  <a:pt x="137424" y="315628"/>
                </a:lnTo>
                <a:lnTo>
                  <a:pt x="127723" y="294957"/>
                </a:lnTo>
                <a:lnTo>
                  <a:pt x="117275" y="274765"/>
                </a:lnTo>
                <a:lnTo>
                  <a:pt x="91502" y="237353"/>
                </a:lnTo>
                <a:lnTo>
                  <a:pt x="48174" y="205027"/>
                </a:lnTo>
                <a:lnTo>
                  <a:pt x="27931" y="204333"/>
                </a:lnTo>
                <a:lnTo>
                  <a:pt x="8477" y="197721"/>
                </a:lnTo>
                <a:lnTo>
                  <a:pt x="0" y="179661"/>
                </a:lnTo>
                <a:lnTo>
                  <a:pt x="3564" y="159766"/>
                </a:lnTo>
                <a:lnTo>
                  <a:pt x="20234" y="147652"/>
                </a:lnTo>
                <a:lnTo>
                  <a:pt x="28404" y="144475"/>
                </a:lnTo>
                <a:lnTo>
                  <a:pt x="37633" y="139071"/>
                </a:lnTo>
                <a:lnTo>
                  <a:pt x="70447" y="113818"/>
                </a:lnTo>
                <a:lnTo>
                  <a:pt x="95874" y="81131"/>
                </a:lnTo>
                <a:lnTo>
                  <a:pt x="109303" y="45051"/>
                </a:lnTo>
                <a:lnTo>
                  <a:pt x="114125" y="26050"/>
                </a:lnTo>
                <a:lnTo>
                  <a:pt x="114067" y="25786"/>
                </a:lnTo>
                <a:lnTo>
                  <a:pt x="114040" y="25505"/>
                </a:lnTo>
                <a:lnTo>
                  <a:pt x="113960" y="25244"/>
                </a:lnTo>
                <a:lnTo>
                  <a:pt x="114503" y="11219"/>
                </a:lnTo>
                <a:lnTo>
                  <a:pt x="123308" y="2444"/>
                </a:lnTo>
                <a:lnTo>
                  <a:pt x="136182" y="0"/>
                </a:lnTo>
                <a:lnTo>
                  <a:pt x="148929" y="4965"/>
                </a:lnTo>
                <a:lnTo>
                  <a:pt x="155919" y="12030"/>
                </a:lnTo>
                <a:lnTo>
                  <a:pt x="162029" y="20595"/>
                </a:lnTo>
                <a:lnTo>
                  <a:pt x="167447" y="29720"/>
                </a:lnTo>
                <a:lnTo>
                  <a:pt x="172361" y="38466"/>
                </a:lnTo>
                <a:lnTo>
                  <a:pt x="179425" y="50848"/>
                </a:lnTo>
                <a:lnTo>
                  <a:pt x="202325" y="86838"/>
                </a:lnTo>
                <a:lnTo>
                  <a:pt x="242291" y="118697"/>
                </a:lnTo>
                <a:lnTo>
                  <a:pt x="290668" y="135963"/>
                </a:lnTo>
                <a:lnTo>
                  <a:pt x="302078" y="143217"/>
                </a:lnTo>
                <a:lnTo>
                  <a:pt x="308496" y="154347"/>
                </a:lnTo>
                <a:lnTo>
                  <a:pt x="308842" y="167011"/>
                </a:lnTo>
                <a:lnTo>
                  <a:pt x="302036" y="178865"/>
                </a:lnTo>
                <a:lnTo>
                  <a:pt x="294281" y="184918"/>
                </a:lnTo>
                <a:lnTo>
                  <a:pt x="285860" y="189232"/>
                </a:lnTo>
                <a:lnTo>
                  <a:pt x="277037" y="192879"/>
                </a:lnTo>
                <a:lnTo>
                  <a:pt x="268077" y="196935"/>
                </a:lnTo>
                <a:lnTo>
                  <a:pt x="227559" y="225032"/>
                </a:lnTo>
                <a:lnTo>
                  <a:pt x="197533" y="261216"/>
                </a:lnTo>
                <a:lnTo>
                  <a:pt x="180021" y="304133"/>
                </a:lnTo>
                <a:lnTo>
                  <a:pt x="174194" y="317625"/>
                </a:lnTo>
                <a:lnTo>
                  <a:pt x="162022" y="325856"/>
                </a:lnTo>
                <a:lnTo>
                  <a:pt x="148200" y="326099"/>
                </a:lnTo>
                <a:close/>
              </a:path>
            </a:pathLst>
          </a:custGeom>
          <a:solidFill>
            <a:srgbClr val="F5C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68083" y="8411757"/>
            <a:ext cx="600075" cy="633095"/>
          </a:xfrm>
          <a:custGeom>
            <a:avLst/>
            <a:gdLst/>
            <a:ahLst/>
            <a:cxnLst/>
            <a:rect l="l" t="t" r="r" b="b"/>
            <a:pathLst>
              <a:path w="600075" h="633095">
                <a:moveTo>
                  <a:pt x="287802" y="632937"/>
                </a:moveTo>
                <a:lnTo>
                  <a:pt x="266886" y="612618"/>
                </a:lnTo>
                <a:lnTo>
                  <a:pt x="248059" y="572498"/>
                </a:lnTo>
                <a:lnTo>
                  <a:pt x="227780" y="533306"/>
                </a:lnTo>
                <a:lnTo>
                  <a:pt x="204772" y="495787"/>
                </a:lnTo>
                <a:lnTo>
                  <a:pt x="177755" y="460684"/>
                </a:lnTo>
                <a:lnTo>
                  <a:pt x="150528" y="431081"/>
                </a:lnTo>
                <a:lnTo>
                  <a:pt x="93657" y="397946"/>
                </a:lnTo>
                <a:lnTo>
                  <a:pt x="54368" y="396599"/>
                </a:lnTo>
                <a:lnTo>
                  <a:pt x="22521" y="388706"/>
                </a:lnTo>
                <a:lnTo>
                  <a:pt x="4046" y="364205"/>
                </a:lnTo>
                <a:lnTo>
                  <a:pt x="0" y="332649"/>
                </a:lnTo>
                <a:lnTo>
                  <a:pt x="11440" y="303594"/>
                </a:lnTo>
                <a:lnTo>
                  <a:pt x="39426" y="286592"/>
                </a:lnTo>
                <a:lnTo>
                  <a:pt x="55284" y="280420"/>
                </a:lnTo>
                <a:lnTo>
                  <a:pt x="73198" y="269930"/>
                </a:lnTo>
                <a:lnTo>
                  <a:pt x="105211" y="248253"/>
                </a:lnTo>
                <a:lnTo>
                  <a:pt x="136892" y="220915"/>
                </a:lnTo>
                <a:lnTo>
                  <a:pt x="164357" y="189202"/>
                </a:lnTo>
                <a:lnTo>
                  <a:pt x="186241" y="157471"/>
                </a:lnTo>
                <a:lnTo>
                  <a:pt x="212304" y="87436"/>
                </a:lnTo>
                <a:lnTo>
                  <a:pt x="221666" y="50553"/>
                </a:lnTo>
                <a:lnTo>
                  <a:pt x="221550" y="50039"/>
                </a:lnTo>
                <a:lnTo>
                  <a:pt x="221496" y="49499"/>
                </a:lnTo>
                <a:lnTo>
                  <a:pt x="221347" y="48995"/>
                </a:lnTo>
                <a:lnTo>
                  <a:pt x="222402" y="21773"/>
                </a:lnTo>
                <a:lnTo>
                  <a:pt x="239492" y="4743"/>
                </a:lnTo>
                <a:lnTo>
                  <a:pt x="264478" y="0"/>
                </a:lnTo>
                <a:lnTo>
                  <a:pt x="289217" y="9638"/>
                </a:lnTo>
                <a:lnTo>
                  <a:pt x="302786" y="23347"/>
                </a:lnTo>
                <a:lnTo>
                  <a:pt x="314647" y="39973"/>
                </a:lnTo>
                <a:lnTo>
                  <a:pt x="325166" y="57689"/>
                </a:lnTo>
                <a:lnTo>
                  <a:pt x="334708" y="74665"/>
                </a:lnTo>
                <a:lnTo>
                  <a:pt x="348411" y="98698"/>
                </a:lnTo>
                <a:lnTo>
                  <a:pt x="376881" y="145833"/>
                </a:lnTo>
                <a:lnTo>
                  <a:pt x="429371" y="205708"/>
                </a:lnTo>
                <a:lnTo>
                  <a:pt x="470434" y="230383"/>
                </a:lnTo>
                <a:lnTo>
                  <a:pt x="515577" y="247978"/>
                </a:lnTo>
                <a:lnTo>
                  <a:pt x="564332" y="263896"/>
                </a:lnTo>
                <a:lnTo>
                  <a:pt x="586474" y="277974"/>
                </a:lnTo>
                <a:lnTo>
                  <a:pt x="598932" y="299577"/>
                </a:lnTo>
                <a:lnTo>
                  <a:pt x="599605" y="324157"/>
                </a:lnTo>
                <a:lnTo>
                  <a:pt x="586391" y="347163"/>
                </a:lnTo>
                <a:lnTo>
                  <a:pt x="571342" y="358912"/>
                </a:lnTo>
                <a:lnTo>
                  <a:pt x="554998" y="367285"/>
                </a:lnTo>
                <a:lnTo>
                  <a:pt x="537872" y="374366"/>
                </a:lnTo>
                <a:lnTo>
                  <a:pt x="520480" y="382243"/>
                </a:lnTo>
                <a:lnTo>
                  <a:pt x="479201" y="406821"/>
                </a:lnTo>
                <a:lnTo>
                  <a:pt x="441839" y="436768"/>
                </a:lnTo>
                <a:lnTo>
                  <a:pt x="412697" y="468263"/>
                </a:lnTo>
                <a:lnTo>
                  <a:pt x="383558" y="507005"/>
                </a:lnTo>
                <a:lnTo>
                  <a:pt x="360491" y="549014"/>
                </a:lnTo>
                <a:lnTo>
                  <a:pt x="349564" y="590313"/>
                </a:lnTo>
                <a:lnTo>
                  <a:pt x="338257" y="616496"/>
                </a:lnTo>
                <a:lnTo>
                  <a:pt x="314631" y="632466"/>
                </a:lnTo>
                <a:lnTo>
                  <a:pt x="287802" y="632937"/>
                </a:lnTo>
                <a:close/>
              </a:path>
            </a:pathLst>
          </a:custGeom>
          <a:solidFill>
            <a:srgbClr val="F5C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6331" y="9789206"/>
            <a:ext cx="452120" cy="477520"/>
          </a:xfrm>
          <a:custGeom>
            <a:avLst/>
            <a:gdLst/>
            <a:ahLst/>
            <a:cxnLst/>
            <a:rect l="l" t="t" r="r" b="b"/>
            <a:pathLst>
              <a:path w="452119" h="477520">
                <a:moveTo>
                  <a:pt x="216820" y="477076"/>
                </a:moveTo>
                <a:lnTo>
                  <a:pt x="201055" y="461766"/>
                </a:lnTo>
                <a:lnTo>
                  <a:pt x="186863" y="431525"/>
                </a:lnTo>
                <a:lnTo>
                  <a:pt x="171579" y="401981"/>
                </a:lnTo>
                <a:lnTo>
                  <a:pt x="133872" y="347241"/>
                </a:lnTo>
                <a:lnTo>
                  <a:pt x="93430" y="308889"/>
                </a:lnTo>
                <a:lnTo>
                  <a:pt x="40863" y="298933"/>
                </a:lnTo>
                <a:lnTo>
                  <a:pt x="12401" y="289266"/>
                </a:lnTo>
                <a:lnTo>
                  <a:pt x="0" y="262847"/>
                </a:lnTo>
                <a:lnTo>
                  <a:pt x="5214" y="233742"/>
                </a:lnTo>
                <a:lnTo>
                  <a:pt x="29603" y="216017"/>
                </a:lnTo>
                <a:lnTo>
                  <a:pt x="41560" y="211368"/>
                </a:lnTo>
                <a:lnTo>
                  <a:pt x="55064" y="203461"/>
                </a:lnTo>
                <a:lnTo>
                  <a:pt x="91934" y="177396"/>
                </a:lnTo>
                <a:lnTo>
                  <a:pt x="123776" y="142611"/>
                </a:lnTo>
                <a:lnTo>
                  <a:pt x="151668" y="92951"/>
                </a:lnTo>
                <a:lnTo>
                  <a:pt x="166974" y="38111"/>
                </a:lnTo>
                <a:lnTo>
                  <a:pt x="166878" y="37718"/>
                </a:lnTo>
                <a:lnTo>
                  <a:pt x="166846" y="37311"/>
                </a:lnTo>
                <a:lnTo>
                  <a:pt x="166729" y="36931"/>
                </a:lnTo>
                <a:lnTo>
                  <a:pt x="167526" y="16410"/>
                </a:lnTo>
                <a:lnTo>
                  <a:pt x="180411" y="3574"/>
                </a:lnTo>
                <a:lnTo>
                  <a:pt x="199245" y="0"/>
                </a:lnTo>
                <a:lnTo>
                  <a:pt x="217890" y="7262"/>
                </a:lnTo>
                <a:lnTo>
                  <a:pt x="228117" y="17597"/>
                </a:lnTo>
                <a:lnTo>
                  <a:pt x="237055" y="30126"/>
                </a:lnTo>
                <a:lnTo>
                  <a:pt x="244982" y="43477"/>
                </a:lnTo>
                <a:lnTo>
                  <a:pt x="252174" y="56276"/>
                </a:lnTo>
                <a:lnTo>
                  <a:pt x="262507" y="74391"/>
                </a:lnTo>
                <a:lnTo>
                  <a:pt x="283969" y="109914"/>
                </a:lnTo>
                <a:lnTo>
                  <a:pt x="323533" y="155048"/>
                </a:lnTo>
                <a:lnTo>
                  <a:pt x="388505" y="186909"/>
                </a:lnTo>
                <a:lnTo>
                  <a:pt x="425255" y="198910"/>
                </a:lnTo>
                <a:lnTo>
                  <a:pt x="441947" y="209523"/>
                </a:lnTo>
                <a:lnTo>
                  <a:pt x="451338" y="225808"/>
                </a:lnTo>
                <a:lnTo>
                  <a:pt x="451846" y="244337"/>
                </a:lnTo>
                <a:lnTo>
                  <a:pt x="441888" y="261680"/>
                </a:lnTo>
                <a:lnTo>
                  <a:pt x="430546" y="270535"/>
                </a:lnTo>
                <a:lnTo>
                  <a:pt x="418226" y="276842"/>
                </a:lnTo>
                <a:lnTo>
                  <a:pt x="405316" y="282175"/>
                </a:lnTo>
                <a:lnTo>
                  <a:pt x="392205" y="288107"/>
                </a:lnTo>
                <a:lnTo>
                  <a:pt x="346162" y="317612"/>
                </a:lnTo>
                <a:lnTo>
                  <a:pt x="310963" y="352959"/>
                </a:lnTo>
                <a:lnTo>
                  <a:pt x="271612" y="413816"/>
                </a:lnTo>
                <a:lnTo>
                  <a:pt x="263377" y="444944"/>
                </a:lnTo>
                <a:lnTo>
                  <a:pt x="254852" y="464683"/>
                </a:lnTo>
                <a:lnTo>
                  <a:pt x="237043" y="476721"/>
                </a:lnTo>
                <a:lnTo>
                  <a:pt x="216820" y="477076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74850" y="8856902"/>
            <a:ext cx="309245" cy="326390"/>
          </a:xfrm>
          <a:custGeom>
            <a:avLst/>
            <a:gdLst/>
            <a:ahLst/>
            <a:cxnLst/>
            <a:rect l="l" t="t" r="r" b="b"/>
            <a:pathLst>
              <a:path w="309244" h="326390">
                <a:moveTo>
                  <a:pt x="148201" y="326091"/>
                </a:moveTo>
                <a:lnTo>
                  <a:pt x="137423" y="315625"/>
                </a:lnTo>
                <a:lnTo>
                  <a:pt x="127728" y="294954"/>
                </a:lnTo>
                <a:lnTo>
                  <a:pt x="117283" y="274760"/>
                </a:lnTo>
                <a:lnTo>
                  <a:pt x="91505" y="237345"/>
                </a:lnTo>
                <a:lnTo>
                  <a:pt x="48176" y="205022"/>
                </a:lnTo>
                <a:lnTo>
                  <a:pt x="27934" y="204325"/>
                </a:lnTo>
                <a:lnTo>
                  <a:pt x="8477" y="197716"/>
                </a:lnTo>
                <a:lnTo>
                  <a:pt x="0" y="179657"/>
                </a:lnTo>
                <a:lnTo>
                  <a:pt x="3563" y="159761"/>
                </a:lnTo>
                <a:lnTo>
                  <a:pt x="20231" y="147644"/>
                </a:lnTo>
                <a:lnTo>
                  <a:pt x="28406" y="144469"/>
                </a:lnTo>
                <a:lnTo>
                  <a:pt x="37638" y="139066"/>
                </a:lnTo>
                <a:lnTo>
                  <a:pt x="70453" y="113813"/>
                </a:lnTo>
                <a:lnTo>
                  <a:pt x="95882" y="81128"/>
                </a:lnTo>
                <a:lnTo>
                  <a:pt x="109313" y="45043"/>
                </a:lnTo>
                <a:lnTo>
                  <a:pt x="114137" y="26043"/>
                </a:lnTo>
                <a:lnTo>
                  <a:pt x="114069" y="25782"/>
                </a:lnTo>
                <a:lnTo>
                  <a:pt x="114042" y="25496"/>
                </a:lnTo>
                <a:lnTo>
                  <a:pt x="113960" y="25242"/>
                </a:lnTo>
                <a:lnTo>
                  <a:pt x="114506" y="11217"/>
                </a:lnTo>
                <a:lnTo>
                  <a:pt x="123315" y="2444"/>
                </a:lnTo>
                <a:lnTo>
                  <a:pt x="136189" y="0"/>
                </a:lnTo>
                <a:lnTo>
                  <a:pt x="148930" y="4962"/>
                </a:lnTo>
                <a:lnTo>
                  <a:pt x="155922" y="12026"/>
                </a:lnTo>
                <a:lnTo>
                  <a:pt x="162031" y="20589"/>
                </a:lnTo>
                <a:lnTo>
                  <a:pt x="167449" y="29711"/>
                </a:lnTo>
                <a:lnTo>
                  <a:pt x="172365" y="38453"/>
                </a:lnTo>
                <a:lnTo>
                  <a:pt x="179429" y="50842"/>
                </a:lnTo>
                <a:lnTo>
                  <a:pt x="202324" y="86835"/>
                </a:lnTo>
                <a:lnTo>
                  <a:pt x="242296" y="118692"/>
                </a:lnTo>
                <a:lnTo>
                  <a:pt x="290674" y="135959"/>
                </a:lnTo>
                <a:lnTo>
                  <a:pt x="302083" y="143213"/>
                </a:lnTo>
                <a:lnTo>
                  <a:pt x="308503" y="154344"/>
                </a:lnTo>
                <a:lnTo>
                  <a:pt x="308851" y="167008"/>
                </a:lnTo>
                <a:lnTo>
                  <a:pt x="302045" y="178862"/>
                </a:lnTo>
                <a:lnTo>
                  <a:pt x="294289" y="184915"/>
                </a:lnTo>
                <a:lnTo>
                  <a:pt x="285865" y="189228"/>
                </a:lnTo>
                <a:lnTo>
                  <a:pt x="277041" y="192876"/>
                </a:lnTo>
                <a:lnTo>
                  <a:pt x="268083" y="196933"/>
                </a:lnTo>
                <a:lnTo>
                  <a:pt x="227571" y="225029"/>
                </a:lnTo>
                <a:lnTo>
                  <a:pt x="197534" y="261212"/>
                </a:lnTo>
                <a:lnTo>
                  <a:pt x="180018" y="304131"/>
                </a:lnTo>
                <a:lnTo>
                  <a:pt x="174196" y="317619"/>
                </a:lnTo>
                <a:lnTo>
                  <a:pt x="162025" y="325847"/>
                </a:lnTo>
                <a:lnTo>
                  <a:pt x="148201" y="326091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395" y="810712"/>
            <a:ext cx="480059" cy="508634"/>
          </a:xfrm>
          <a:custGeom>
            <a:avLst/>
            <a:gdLst/>
            <a:ahLst/>
            <a:cxnLst/>
            <a:rect l="l" t="t" r="r" b="b"/>
            <a:pathLst>
              <a:path w="480059" h="508634">
                <a:moveTo>
                  <a:pt x="230344" y="508364"/>
                </a:moveTo>
                <a:lnTo>
                  <a:pt x="213597" y="492048"/>
                </a:lnTo>
                <a:lnTo>
                  <a:pt x="198518" y="459824"/>
                </a:lnTo>
                <a:lnTo>
                  <a:pt x="182278" y="428344"/>
                </a:lnTo>
                <a:lnTo>
                  <a:pt x="142220" y="370019"/>
                </a:lnTo>
                <a:lnTo>
                  <a:pt x="99256" y="329150"/>
                </a:lnTo>
                <a:lnTo>
                  <a:pt x="43413" y="318546"/>
                </a:lnTo>
                <a:lnTo>
                  <a:pt x="13176" y="308239"/>
                </a:lnTo>
                <a:lnTo>
                  <a:pt x="0" y="280084"/>
                </a:lnTo>
                <a:lnTo>
                  <a:pt x="5538" y="249068"/>
                </a:lnTo>
                <a:lnTo>
                  <a:pt x="31447" y="230178"/>
                </a:lnTo>
                <a:lnTo>
                  <a:pt x="44149" y="225228"/>
                </a:lnTo>
                <a:lnTo>
                  <a:pt x="58496" y="216805"/>
                </a:lnTo>
                <a:lnTo>
                  <a:pt x="97664" y="189036"/>
                </a:lnTo>
                <a:lnTo>
                  <a:pt x="131494" y="151964"/>
                </a:lnTo>
                <a:lnTo>
                  <a:pt x="161124" y="99048"/>
                </a:lnTo>
                <a:lnTo>
                  <a:pt x="177388" y="40614"/>
                </a:lnTo>
                <a:lnTo>
                  <a:pt x="177287" y="40202"/>
                </a:lnTo>
                <a:lnTo>
                  <a:pt x="177251" y="39764"/>
                </a:lnTo>
                <a:lnTo>
                  <a:pt x="177130" y="39361"/>
                </a:lnTo>
                <a:lnTo>
                  <a:pt x="177974" y="17494"/>
                </a:lnTo>
                <a:lnTo>
                  <a:pt x="191661" y="3812"/>
                </a:lnTo>
                <a:lnTo>
                  <a:pt x="211670" y="0"/>
                </a:lnTo>
                <a:lnTo>
                  <a:pt x="231480" y="7739"/>
                </a:lnTo>
                <a:lnTo>
                  <a:pt x="242345" y="18757"/>
                </a:lnTo>
                <a:lnTo>
                  <a:pt x="251842" y="32112"/>
                </a:lnTo>
                <a:lnTo>
                  <a:pt x="260264" y="46337"/>
                </a:lnTo>
                <a:lnTo>
                  <a:pt x="267906" y="59967"/>
                </a:lnTo>
                <a:lnTo>
                  <a:pt x="278880" y="79274"/>
                </a:lnTo>
                <a:lnTo>
                  <a:pt x="301679" y="117130"/>
                </a:lnTo>
                <a:lnTo>
                  <a:pt x="343709" y="165224"/>
                </a:lnTo>
                <a:lnTo>
                  <a:pt x="376589" y="185041"/>
                </a:lnTo>
                <a:lnTo>
                  <a:pt x="412738" y="199173"/>
                </a:lnTo>
                <a:lnTo>
                  <a:pt x="451782" y="211957"/>
                </a:lnTo>
                <a:lnTo>
                  <a:pt x="469514" y="223268"/>
                </a:lnTo>
                <a:lnTo>
                  <a:pt x="479491" y="240620"/>
                </a:lnTo>
                <a:lnTo>
                  <a:pt x="480032" y="260363"/>
                </a:lnTo>
                <a:lnTo>
                  <a:pt x="469454" y="278844"/>
                </a:lnTo>
                <a:lnTo>
                  <a:pt x="457401" y="288278"/>
                </a:lnTo>
                <a:lnTo>
                  <a:pt x="444309" y="295002"/>
                </a:lnTo>
                <a:lnTo>
                  <a:pt x="430593" y="300687"/>
                </a:lnTo>
                <a:lnTo>
                  <a:pt x="416665" y="307008"/>
                </a:lnTo>
                <a:lnTo>
                  <a:pt x="383614" y="326753"/>
                </a:lnTo>
                <a:lnTo>
                  <a:pt x="353695" y="350812"/>
                </a:lnTo>
                <a:lnTo>
                  <a:pt x="307024" y="407220"/>
                </a:lnTo>
                <a:lnTo>
                  <a:pt x="288551" y="440959"/>
                </a:lnTo>
                <a:lnTo>
                  <a:pt x="279800" y="474128"/>
                </a:lnTo>
                <a:lnTo>
                  <a:pt x="270746" y="495158"/>
                </a:lnTo>
                <a:lnTo>
                  <a:pt x="251828" y="507985"/>
                </a:lnTo>
                <a:lnTo>
                  <a:pt x="230344" y="508364"/>
                </a:lnTo>
                <a:close/>
              </a:path>
            </a:pathLst>
          </a:custGeom>
          <a:solidFill>
            <a:srgbClr val="C7D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8769" y="1071627"/>
            <a:ext cx="798195" cy="845185"/>
          </a:xfrm>
          <a:custGeom>
            <a:avLst/>
            <a:gdLst/>
            <a:ahLst/>
            <a:cxnLst/>
            <a:rect l="l" t="t" r="r" b="b"/>
            <a:pathLst>
              <a:path w="798194" h="845185">
                <a:moveTo>
                  <a:pt x="382929" y="845108"/>
                </a:moveTo>
                <a:lnTo>
                  <a:pt x="355087" y="817985"/>
                </a:lnTo>
                <a:lnTo>
                  <a:pt x="335136" y="775063"/>
                </a:lnTo>
                <a:lnTo>
                  <a:pt x="314167" y="732805"/>
                </a:lnTo>
                <a:lnTo>
                  <a:pt x="291309" y="691722"/>
                </a:lnTo>
                <a:lnTo>
                  <a:pt x="265690" y="652326"/>
                </a:lnTo>
                <a:lnTo>
                  <a:pt x="236438" y="615130"/>
                </a:lnTo>
                <a:lnTo>
                  <a:pt x="200191" y="575598"/>
                </a:lnTo>
                <a:lnTo>
                  <a:pt x="165010" y="547184"/>
                </a:lnTo>
                <a:lnTo>
                  <a:pt x="124478" y="531349"/>
                </a:lnTo>
                <a:lnTo>
                  <a:pt x="72177" y="529550"/>
                </a:lnTo>
                <a:lnTo>
                  <a:pt x="35647" y="522654"/>
                </a:lnTo>
                <a:lnTo>
                  <a:pt x="11316" y="498880"/>
                </a:lnTo>
                <a:lnTo>
                  <a:pt x="0" y="465611"/>
                </a:lnTo>
                <a:lnTo>
                  <a:pt x="2511" y="430228"/>
                </a:lnTo>
                <a:lnTo>
                  <a:pt x="19666" y="400115"/>
                </a:lnTo>
                <a:lnTo>
                  <a:pt x="52279" y="382654"/>
                </a:lnTo>
                <a:lnTo>
                  <a:pt x="73397" y="374422"/>
                </a:lnTo>
                <a:lnTo>
                  <a:pt x="97246" y="360420"/>
                </a:lnTo>
                <a:lnTo>
                  <a:pt x="139852" y="331482"/>
                </a:lnTo>
                <a:lnTo>
                  <a:pt x="182031" y="294969"/>
                </a:lnTo>
                <a:lnTo>
                  <a:pt x="218600" y="252624"/>
                </a:lnTo>
                <a:lnTo>
                  <a:pt x="247734" y="210261"/>
                </a:lnTo>
                <a:lnTo>
                  <a:pt x="267860" y="164654"/>
                </a:lnTo>
                <a:lnTo>
                  <a:pt x="282430" y="116753"/>
                </a:lnTo>
                <a:lnTo>
                  <a:pt x="294892" y="67509"/>
                </a:lnTo>
                <a:lnTo>
                  <a:pt x="294731" y="66825"/>
                </a:lnTo>
                <a:lnTo>
                  <a:pt x="294670" y="66090"/>
                </a:lnTo>
                <a:lnTo>
                  <a:pt x="294469" y="65432"/>
                </a:lnTo>
                <a:lnTo>
                  <a:pt x="295871" y="29077"/>
                </a:lnTo>
                <a:lnTo>
                  <a:pt x="318624" y="6334"/>
                </a:lnTo>
                <a:lnTo>
                  <a:pt x="351887" y="0"/>
                </a:lnTo>
                <a:lnTo>
                  <a:pt x="384821" y="12871"/>
                </a:lnTo>
                <a:lnTo>
                  <a:pt x="402882" y="31178"/>
                </a:lnTo>
                <a:lnTo>
                  <a:pt x="418669" y="53374"/>
                </a:lnTo>
                <a:lnTo>
                  <a:pt x="432670" y="77024"/>
                </a:lnTo>
                <a:lnTo>
                  <a:pt x="445375" y="99689"/>
                </a:lnTo>
                <a:lnTo>
                  <a:pt x="463618" y="131781"/>
                </a:lnTo>
                <a:lnTo>
                  <a:pt x="501518" y="194717"/>
                </a:lnTo>
                <a:lnTo>
                  <a:pt x="561167" y="266311"/>
                </a:lnTo>
                <a:lnTo>
                  <a:pt x="603503" y="295973"/>
                </a:lnTo>
                <a:lnTo>
                  <a:pt x="649475" y="317739"/>
                </a:lnTo>
                <a:lnTo>
                  <a:pt x="698767" y="335304"/>
                </a:lnTo>
                <a:lnTo>
                  <a:pt x="751062" y="352360"/>
                </a:lnTo>
                <a:lnTo>
                  <a:pt x="780534" y="371162"/>
                </a:lnTo>
                <a:lnTo>
                  <a:pt x="797118" y="400006"/>
                </a:lnTo>
                <a:lnTo>
                  <a:pt x="798016" y="432824"/>
                </a:lnTo>
                <a:lnTo>
                  <a:pt x="780430" y="463545"/>
                </a:lnTo>
                <a:lnTo>
                  <a:pt x="760395" y="479233"/>
                </a:lnTo>
                <a:lnTo>
                  <a:pt x="738630" y="490412"/>
                </a:lnTo>
                <a:lnTo>
                  <a:pt x="715827" y="499864"/>
                </a:lnTo>
                <a:lnTo>
                  <a:pt x="692672" y="510373"/>
                </a:lnTo>
                <a:lnTo>
                  <a:pt x="637731" y="543195"/>
                </a:lnTo>
                <a:lnTo>
                  <a:pt x="587996" y="583188"/>
                </a:lnTo>
                <a:lnTo>
                  <a:pt x="557215" y="615886"/>
                </a:lnTo>
                <a:lnTo>
                  <a:pt x="525405" y="655456"/>
                </a:lnTo>
                <a:lnTo>
                  <a:pt x="496701" y="699178"/>
                </a:lnTo>
                <a:lnTo>
                  <a:pt x="475239" y="744333"/>
                </a:lnTo>
                <a:lnTo>
                  <a:pt x="465155" y="788201"/>
                </a:lnTo>
                <a:lnTo>
                  <a:pt x="450098" y="823157"/>
                </a:lnTo>
                <a:lnTo>
                  <a:pt x="418644" y="844479"/>
                </a:lnTo>
                <a:lnTo>
                  <a:pt x="382929" y="845108"/>
                </a:lnTo>
                <a:close/>
              </a:path>
            </a:pathLst>
          </a:custGeom>
          <a:solidFill>
            <a:srgbClr val="C7D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739" y="1369239"/>
            <a:ext cx="292735" cy="309880"/>
          </a:xfrm>
          <a:custGeom>
            <a:avLst/>
            <a:gdLst/>
            <a:ahLst/>
            <a:cxnLst/>
            <a:rect l="l" t="t" r="r" b="b"/>
            <a:pathLst>
              <a:path w="292734" h="309880">
                <a:moveTo>
                  <a:pt x="140307" y="309658"/>
                </a:moveTo>
                <a:lnTo>
                  <a:pt x="130105" y="299715"/>
                </a:lnTo>
                <a:lnTo>
                  <a:pt x="120921" y="280086"/>
                </a:lnTo>
                <a:lnTo>
                  <a:pt x="111030" y="260913"/>
                </a:lnTo>
                <a:lnTo>
                  <a:pt x="86629" y="225386"/>
                </a:lnTo>
                <a:lnTo>
                  <a:pt x="45609" y="194690"/>
                </a:lnTo>
                <a:lnTo>
                  <a:pt x="26443" y="194031"/>
                </a:lnTo>
                <a:lnTo>
                  <a:pt x="8025" y="187753"/>
                </a:lnTo>
                <a:lnTo>
                  <a:pt x="0" y="170603"/>
                </a:lnTo>
                <a:lnTo>
                  <a:pt x="3374" y="151712"/>
                </a:lnTo>
                <a:lnTo>
                  <a:pt x="19156" y="140208"/>
                </a:lnTo>
                <a:lnTo>
                  <a:pt x="26892" y="137191"/>
                </a:lnTo>
                <a:lnTo>
                  <a:pt x="35629" y="132060"/>
                </a:lnTo>
                <a:lnTo>
                  <a:pt x="66696" y="108080"/>
                </a:lnTo>
                <a:lnTo>
                  <a:pt x="90768" y="77041"/>
                </a:lnTo>
                <a:lnTo>
                  <a:pt x="108047" y="24737"/>
                </a:lnTo>
                <a:lnTo>
                  <a:pt x="107992" y="24486"/>
                </a:lnTo>
                <a:lnTo>
                  <a:pt x="107967" y="24219"/>
                </a:lnTo>
                <a:lnTo>
                  <a:pt x="107891" y="23972"/>
                </a:lnTo>
                <a:lnTo>
                  <a:pt x="108405" y="10654"/>
                </a:lnTo>
                <a:lnTo>
                  <a:pt x="116742" y="2321"/>
                </a:lnTo>
                <a:lnTo>
                  <a:pt x="128930" y="0"/>
                </a:lnTo>
                <a:lnTo>
                  <a:pt x="140998" y="4714"/>
                </a:lnTo>
                <a:lnTo>
                  <a:pt x="147616" y="11423"/>
                </a:lnTo>
                <a:lnTo>
                  <a:pt x="153401" y="19557"/>
                </a:lnTo>
                <a:lnTo>
                  <a:pt x="158530" y="28222"/>
                </a:lnTo>
                <a:lnTo>
                  <a:pt x="163182" y="36527"/>
                </a:lnTo>
                <a:lnTo>
                  <a:pt x="169870" y="48285"/>
                </a:lnTo>
                <a:lnTo>
                  <a:pt x="191550" y="82460"/>
                </a:lnTo>
                <a:lnTo>
                  <a:pt x="229388" y="112713"/>
                </a:lnTo>
                <a:lnTo>
                  <a:pt x="275189" y="129108"/>
                </a:lnTo>
                <a:lnTo>
                  <a:pt x="285991" y="135996"/>
                </a:lnTo>
                <a:lnTo>
                  <a:pt x="292067" y="146566"/>
                </a:lnTo>
                <a:lnTo>
                  <a:pt x="292395" y="158591"/>
                </a:lnTo>
                <a:lnTo>
                  <a:pt x="285952" y="169848"/>
                </a:lnTo>
                <a:lnTo>
                  <a:pt x="278610" y="175596"/>
                </a:lnTo>
                <a:lnTo>
                  <a:pt x="270637" y="179691"/>
                </a:lnTo>
                <a:lnTo>
                  <a:pt x="262284" y="183155"/>
                </a:lnTo>
                <a:lnTo>
                  <a:pt x="253801" y="187007"/>
                </a:lnTo>
                <a:lnTo>
                  <a:pt x="215441" y="213687"/>
                </a:lnTo>
                <a:lnTo>
                  <a:pt x="187014" y="248047"/>
                </a:lnTo>
                <a:lnTo>
                  <a:pt x="170434" y="288800"/>
                </a:lnTo>
                <a:lnTo>
                  <a:pt x="164917" y="301612"/>
                </a:lnTo>
                <a:lnTo>
                  <a:pt x="153393" y="309428"/>
                </a:lnTo>
                <a:lnTo>
                  <a:pt x="140307" y="309658"/>
                </a:lnTo>
                <a:close/>
              </a:path>
            </a:pathLst>
          </a:custGeom>
          <a:solidFill>
            <a:srgbClr val="F5C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3574" y="379857"/>
            <a:ext cx="567690" cy="601345"/>
          </a:xfrm>
          <a:custGeom>
            <a:avLst/>
            <a:gdLst/>
            <a:ahLst/>
            <a:cxnLst/>
            <a:rect l="l" t="t" r="r" b="b"/>
            <a:pathLst>
              <a:path w="567690" h="601344">
                <a:moveTo>
                  <a:pt x="272330" y="601027"/>
                </a:moveTo>
                <a:lnTo>
                  <a:pt x="252528" y="581733"/>
                </a:lnTo>
                <a:lnTo>
                  <a:pt x="234704" y="543635"/>
                </a:lnTo>
                <a:lnTo>
                  <a:pt x="215505" y="506419"/>
                </a:lnTo>
                <a:lnTo>
                  <a:pt x="193722" y="470791"/>
                </a:lnTo>
                <a:lnTo>
                  <a:pt x="168144" y="437458"/>
                </a:lnTo>
                <a:lnTo>
                  <a:pt x="142367" y="409348"/>
                </a:lnTo>
                <a:lnTo>
                  <a:pt x="88524" y="377883"/>
                </a:lnTo>
                <a:lnTo>
                  <a:pt x="51328" y="376604"/>
                </a:lnTo>
                <a:lnTo>
                  <a:pt x="15578" y="364417"/>
                </a:lnTo>
                <a:lnTo>
                  <a:pt x="0" y="331131"/>
                </a:lnTo>
                <a:lnTo>
                  <a:pt x="6549" y="294467"/>
                </a:lnTo>
                <a:lnTo>
                  <a:pt x="37181" y="272143"/>
                </a:lnTo>
                <a:lnTo>
                  <a:pt x="52195" y="266282"/>
                </a:lnTo>
                <a:lnTo>
                  <a:pt x="69155" y="256321"/>
                </a:lnTo>
                <a:lnTo>
                  <a:pt x="115470" y="223487"/>
                </a:lnTo>
                <a:lnTo>
                  <a:pt x="142445" y="195030"/>
                </a:lnTo>
                <a:lnTo>
                  <a:pt x="176178" y="149532"/>
                </a:lnTo>
                <a:lnTo>
                  <a:pt x="200853" y="83028"/>
                </a:lnTo>
                <a:lnTo>
                  <a:pt x="209716" y="48005"/>
                </a:lnTo>
                <a:lnTo>
                  <a:pt x="209607" y="47517"/>
                </a:lnTo>
                <a:lnTo>
                  <a:pt x="209555" y="47003"/>
                </a:lnTo>
                <a:lnTo>
                  <a:pt x="209415" y="46525"/>
                </a:lnTo>
                <a:lnTo>
                  <a:pt x="210413" y="20675"/>
                </a:lnTo>
                <a:lnTo>
                  <a:pt x="226593" y="4504"/>
                </a:lnTo>
                <a:lnTo>
                  <a:pt x="250248" y="0"/>
                </a:lnTo>
                <a:lnTo>
                  <a:pt x="273670" y="9152"/>
                </a:lnTo>
                <a:lnTo>
                  <a:pt x="286517" y="22170"/>
                </a:lnTo>
                <a:lnTo>
                  <a:pt x="297746" y="37958"/>
                </a:lnTo>
                <a:lnTo>
                  <a:pt x="307704" y="54780"/>
                </a:lnTo>
                <a:lnTo>
                  <a:pt x="316738" y="70901"/>
                </a:lnTo>
                <a:lnTo>
                  <a:pt x="329712" y="93722"/>
                </a:lnTo>
                <a:lnTo>
                  <a:pt x="356666" y="138481"/>
                </a:lnTo>
                <a:lnTo>
                  <a:pt x="406360" y="195337"/>
                </a:lnTo>
                <a:lnTo>
                  <a:pt x="445237" y="218768"/>
                </a:lnTo>
                <a:lnTo>
                  <a:pt x="487975" y="235476"/>
                </a:lnTo>
                <a:lnTo>
                  <a:pt x="534135" y="250591"/>
                </a:lnTo>
                <a:lnTo>
                  <a:pt x="555097" y="263959"/>
                </a:lnTo>
                <a:lnTo>
                  <a:pt x="566892" y="284474"/>
                </a:lnTo>
                <a:lnTo>
                  <a:pt x="567529" y="307814"/>
                </a:lnTo>
                <a:lnTo>
                  <a:pt x="555019" y="329660"/>
                </a:lnTo>
                <a:lnTo>
                  <a:pt x="540771" y="340818"/>
                </a:lnTo>
                <a:lnTo>
                  <a:pt x="525297" y="348768"/>
                </a:lnTo>
                <a:lnTo>
                  <a:pt x="509084" y="355493"/>
                </a:lnTo>
                <a:lnTo>
                  <a:pt x="492618" y="362972"/>
                </a:lnTo>
                <a:lnTo>
                  <a:pt x="453536" y="386311"/>
                </a:lnTo>
                <a:lnTo>
                  <a:pt x="418164" y="414748"/>
                </a:lnTo>
                <a:lnTo>
                  <a:pt x="390574" y="444655"/>
                </a:lnTo>
                <a:lnTo>
                  <a:pt x="362987" y="481444"/>
                </a:lnTo>
                <a:lnTo>
                  <a:pt x="341148" y="521336"/>
                </a:lnTo>
                <a:lnTo>
                  <a:pt x="330804" y="560552"/>
                </a:lnTo>
                <a:lnTo>
                  <a:pt x="320098" y="585415"/>
                </a:lnTo>
                <a:lnTo>
                  <a:pt x="297730" y="600580"/>
                </a:lnTo>
                <a:lnTo>
                  <a:pt x="272330" y="601027"/>
                </a:lnTo>
                <a:close/>
              </a:path>
            </a:pathLst>
          </a:custGeom>
          <a:solidFill>
            <a:srgbClr val="F5C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0408" y="1687861"/>
            <a:ext cx="427990" cy="453390"/>
          </a:xfrm>
          <a:custGeom>
            <a:avLst/>
            <a:gdLst/>
            <a:ahLst/>
            <a:cxnLst/>
            <a:rect l="l" t="t" r="r" b="b"/>
            <a:pathLst>
              <a:path w="427990" h="453389">
                <a:moveTo>
                  <a:pt x="205274" y="453024"/>
                </a:moveTo>
                <a:lnTo>
                  <a:pt x="190348" y="438486"/>
                </a:lnTo>
                <a:lnTo>
                  <a:pt x="176912" y="409769"/>
                </a:lnTo>
                <a:lnTo>
                  <a:pt x="162441" y="381714"/>
                </a:lnTo>
                <a:lnTo>
                  <a:pt x="126742" y="329735"/>
                </a:lnTo>
                <a:lnTo>
                  <a:pt x="88454" y="293316"/>
                </a:lnTo>
                <a:lnTo>
                  <a:pt x="38687" y="283862"/>
                </a:lnTo>
                <a:lnTo>
                  <a:pt x="11741" y="274683"/>
                </a:lnTo>
                <a:lnTo>
                  <a:pt x="0" y="249595"/>
                </a:lnTo>
                <a:lnTo>
                  <a:pt x="4937" y="221958"/>
                </a:lnTo>
                <a:lnTo>
                  <a:pt x="28026" y="205126"/>
                </a:lnTo>
                <a:lnTo>
                  <a:pt x="39346" y="200712"/>
                </a:lnTo>
                <a:lnTo>
                  <a:pt x="52131" y="193204"/>
                </a:lnTo>
                <a:lnTo>
                  <a:pt x="87038" y="168453"/>
                </a:lnTo>
                <a:lnTo>
                  <a:pt x="117184" y="135421"/>
                </a:lnTo>
                <a:lnTo>
                  <a:pt x="143591" y="88264"/>
                </a:lnTo>
                <a:lnTo>
                  <a:pt x="158082" y="36190"/>
                </a:lnTo>
                <a:lnTo>
                  <a:pt x="157991" y="35816"/>
                </a:lnTo>
                <a:lnTo>
                  <a:pt x="157961" y="35430"/>
                </a:lnTo>
                <a:lnTo>
                  <a:pt x="157850" y="35069"/>
                </a:lnTo>
                <a:lnTo>
                  <a:pt x="158605" y="15582"/>
                </a:lnTo>
                <a:lnTo>
                  <a:pt x="170803" y="3394"/>
                </a:lnTo>
                <a:lnTo>
                  <a:pt x="188635" y="0"/>
                </a:lnTo>
                <a:lnTo>
                  <a:pt x="206287" y="6896"/>
                </a:lnTo>
                <a:lnTo>
                  <a:pt x="215969" y="16710"/>
                </a:lnTo>
                <a:lnTo>
                  <a:pt x="224431" y="28607"/>
                </a:lnTo>
                <a:lnTo>
                  <a:pt x="231935" y="41285"/>
                </a:lnTo>
                <a:lnTo>
                  <a:pt x="238744" y="53439"/>
                </a:lnTo>
                <a:lnTo>
                  <a:pt x="248527" y="70641"/>
                </a:lnTo>
                <a:lnTo>
                  <a:pt x="268847" y="104373"/>
                </a:lnTo>
                <a:lnTo>
                  <a:pt x="306304" y="147231"/>
                </a:lnTo>
                <a:lnTo>
                  <a:pt x="367816" y="177486"/>
                </a:lnTo>
                <a:lnTo>
                  <a:pt x="402608" y="188882"/>
                </a:lnTo>
                <a:lnTo>
                  <a:pt x="418412" y="198960"/>
                </a:lnTo>
                <a:lnTo>
                  <a:pt x="427303" y="214424"/>
                </a:lnTo>
                <a:lnTo>
                  <a:pt x="427784" y="232019"/>
                </a:lnTo>
                <a:lnTo>
                  <a:pt x="418356" y="248488"/>
                </a:lnTo>
                <a:lnTo>
                  <a:pt x="407618" y="256896"/>
                </a:lnTo>
                <a:lnTo>
                  <a:pt x="395954" y="262885"/>
                </a:lnTo>
                <a:lnTo>
                  <a:pt x="383731" y="267949"/>
                </a:lnTo>
                <a:lnTo>
                  <a:pt x="371319" y="273582"/>
                </a:lnTo>
                <a:lnTo>
                  <a:pt x="327728" y="301599"/>
                </a:lnTo>
                <a:lnTo>
                  <a:pt x="294403" y="335165"/>
                </a:lnTo>
                <a:lnTo>
                  <a:pt x="257147" y="392954"/>
                </a:lnTo>
                <a:lnTo>
                  <a:pt x="249351" y="422512"/>
                </a:lnTo>
                <a:lnTo>
                  <a:pt x="241280" y="441256"/>
                </a:lnTo>
                <a:lnTo>
                  <a:pt x="224420" y="452687"/>
                </a:lnTo>
                <a:lnTo>
                  <a:pt x="205274" y="453024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92557" y="802559"/>
            <a:ext cx="292735" cy="309880"/>
          </a:xfrm>
          <a:custGeom>
            <a:avLst/>
            <a:gdLst/>
            <a:ahLst/>
            <a:cxnLst/>
            <a:rect l="l" t="t" r="r" b="b"/>
            <a:pathLst>
              <a:path w="292735" h="309880">
                <a:moveTo>
                  <a:pt x="140309" y="309651"/>
                </a:moveTo>
                <a:lnTo>
                  <a:pt x="130105" y="299713"/>
                </a:lnTo>
                <a:lnTo>
                  <a:pt x="120926" y="280084"/>
                </a:lnTo>
                <a:lnTo>
                  <a:pt x="111037" y="260908"/>
                </a:lnTo>
                <a:lnTo>
                  <a:pt x="86632" y="225379"/>
                </a:lnTo>
                <a:lnTo>
                  <a:pt x="45610" y="194685"/>
                </a:lnTo>
                <a:lnTo>
                  <a:pt x="26447" y="194024"/>
                </a:lnTo>
                <a:lnTo>
                  <a:pt x="8026" y="187748"/>
                </a:lnTo>
                <a:lnTo>
                  <a:pt x="0" y="170599"/>
                </a:lnTo>
                <a:lnTo>
                  <a:pt x="3373" y="151707"/>
                </a:lnTo>
                <a:lnTo>
                  <a:pt x="19153" y="140200"/>
                </a:lnTo>
                <a:lnTo>
                  <a:pt x="26893" y="137185"/>
                </a:lnTo>
                <a:lnTo>
                  <a:pt x="35633" y="132055"/>
                </a:lnTo>
                <a:lnTo>
                  <a:pt x="66701" y="108075"/>
                </a:lnTo>
                <a:lnTo>
                  <a:pt x="90776" y="77038"/>
                </a:lnTo>
                <a:lnTo>
                  <a:pt x="108059" y="24730"/>
                </a:lnTo>
                <a:lnTo>
                  <a:pt x="107994" y="24482"/>
                </a:lnTo>
                <a:lnTo>
                  <a:pt x="107969" y="24211"/>
                </a:lnTo>
                <a:lnTo>
                  <a:pt x="107891" y="23970"/>
                </a:lnTo>
                <a:lnTo>
                  <a:pt x="108409" y="10652"/>
                </a:lnTo>
                <a:lnTo>
                  <a:pt x="116748" y="2321"/>
                </a:lnTo>
                <a:lnTo>
                  <a:pt x="128936" y="0"/>
                </a:lnTo>
                <a:lnTo>
                  <a:pt x="140999" y="4712"/>
                </a:lnTo>
                <a:lnTo>
                  <a:pt x="147618" y="11420"/>
                </a:lnTo>
                <a:lnTo>
                  <a:pt x="153403" y="19551"/>
                </a:lnTo>
                <a:lnTo>
                  <a:pt x="158532" y="28213"/>
                </a:lnTo>
                <a:lnTo>
                  <a:pt x="163186" y="36514"/>
                </a:lnTo>
                <a:lnTo>
                  <a:pt x="169873" y="48279"/>
                </a:lnTo>
                <a:lnTo>
                  <a:pt x="191549" y="82457"/>
                </a:lnTo>
                <a:lnTo>
                  <a:pt x="229393" y="112708"/>
                </a:lnTo>
                <a:lnTo>
                  <a:pt x="275195" y="129105"/>
                </a:lnTo>
                <a:lnTo>
                  <a:pt x="285996" y="135993"/>
                </a:lnTo>
                <a:lnTo>
                  <a:pt x="292074" y="146563"/>
                </a:lnTo>
                <a:lnTo>
                  <a:pt x="292404" y="158589"/>
                </a:lnTo>
                <a:lnTo>
                  <a:pt x="285960" y="169844"/>
                </a:lnTo>
                <a:lnTo>
                  <a:pt x="278617" y="175592"/>
                </a:lnTo>
                <a:lnTo>
                  <a:pt x="270642" y="179688"/>
                </a:lnTo>
                <a:lnTo>
                  <a:pt x="262288" y="183152"/>
                </a:lnTo>
                <a:lnTo>
                  <a:pt x="253806" y="187005"/>
                </a:lnTo>
                <a:lnTo>
                  <a:pt x="215452" y="213684"/>
                </a:lnTo>
                <a:lnTo>
                  <a:pt x="187015" y="248043"/>
                </a:lnTo>
                <a:lnTo>
                  <a:pt x="170432" y="288798"/>
                </a:lnTo>
                <a:lnTo>
                  <a:pt x="164919" y="301606"/>
                </a:lnTo>
                <a:lnTo>
                  <a:pt x="153396" y="309419"/>
                </a:lnTo>
                <a:lnTo>
                  <a:pt x="140309" y="309651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8A7161-DF9B-4FF0-B244-99B4613A24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4" y="1369239"/>
            <a:ext cx="1828800" cy="1828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1647C6-45B3-4D2F-837C-D1590E2B2020}"/>
              </a:ext>
            </a:extLst>
          </p:cNvPr>
          <p:cNvSpPr txBox="1"/>
          <p:nvPr/>
        </p:nvSpPr>
        <p:spPr>
          <a:xfrm>
            <a:off x="2859924" y="1639370"/>
            <a:ext cx="133731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latin typeface="Arial" panose="020B0604020202020204" pitchFamily="34" charset="0"/>
                <a:cs typeface="Arial" panose="020B0604020202020204" pitchFamily="34" charset="0"/>
              </a:rPr>
              <a:t>TRƯỜNG ĐẠI HỌC TÀI NGUYÊN VÀ MÔI TRƯỜNG </a:t>
            </a:r>
          </a:p>
          <a:p>
            <a:pPr algn="ctr"/>
            <a:r>
              <a:rPr lang="vi-VN" sz="3600" b="1">
                <a:latin typeface="Arial" panose="020B0604020202020204" pitchFamily="34" charset="0"/>
                <a:cs typeface="Arial" panose="020B0604020202020204" pitchFamily="34" charset="0"/>
              </a:rPr>
              <a:t>THÀNH PHỐ HỒ CHÍ MINH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EAB47-39A7-4291-A28F-01059E53CACE}"/>
              </a:ext>
            </a:extLst>
          </p:cNvPr>
          <p:cNvSpPr txBox="1"/>
          <p:nvPr/>
        </p:nvSpPr>
        <p:spPr>
          <a:xfrm>
            <a:off x="4672012" y="3376630"/>
            <a:ext cx="8943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BÁO CÁO WEB </a:t>
            </a:r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CÁ NHÂN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Phần Mềm Mã Nguồn Mở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02ADAEB0-067E-4D90-84E8-700012A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52085"/>
              </p:ext>
            </p:extLst>
          </p:nvPr>
        </p:nvGraphicFramePr>
        <p:xfrm>
          <a:off x="4469413" y="6376038"/>
          <a:ext cx="9349172" cy="1866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4586">
                  <a:extLst>
                    <a:ext uri="{9D8B030D-6E8A-4147-A177-3AD203B41FA5}">
                      <a16:colId xmlns:a16="http://schemas.microsoft.com/office/drawing/2014/main" val="3129572901"/>
                    </a:ext>
                  </a:extLst>
                </a:gridCol>
                <a:gridCol w="4674586">
                  <a:extLst>
                    <a:ext uri="{9D8B030D-6E8A-4147-A177-3AD203B41FA5}">
                      <a16:colId xmlns:a16="http://schemas.microsoft.com/office/drawing/2014/main" val="497902448"/>
                    </a:ext>
                  </a:extLst>
                </a:gridCol>
              </a:tblGrid>
              <a:tr h="622138">
                <a:tc>
                  <a:txBody>
                    <a:bodyPr/>
                    <a:lstStyle/>
                    <a:p>
                      <a:pPr algn="just"/>
                      <a:r>
                        <a:rPr lang="en-US" sz="3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3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Âu Dương Đức Trung</a:t>
                      </a:r>
                      <a:endParaRPr lang="en-US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75901"/>
                  </a:ext>
                </a:extLst>
              </a:tr>
              <a:tr h="622138">
                <a:tc>
                  <a:txBody>
                    <a:bodyPr/>
                    <a:lstStyle/>
                    <a:p>
                      <a:pPr algn="just"/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3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0950080114</a:t>
                      </a:r>
                      <a:endParaRPr lang="en-US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20293"/>
                  </a:ext>
                </a:extLst>
              </a:tr>
              <a:tr h="622138">
                <a:tc>
                  <a:txBody>
                    <a:bodyPr/>
                    <a:lstStyle/>
                    <a:p>
                      <a:pPr algn="just"/>
                      <a:r>
                        <a:rPr lang="en-US" sz="3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09CNPM3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348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304800" y="266700"/>
            <a:ext cx="894715" cy="1049655"/>
            <a:chOff x="8695540" y="2508083"/>
            <a:chExt cx="894715" cy="1049655"/>
          </a:xfrm>
        </p:grpSpPr>
        <p:sp>
          <p:nvSpPr>
            <p:cNvPr id="13" name="object 13"/>
            <p:cNvSpPr/>
            <p:nvPr/>
          </p:nvSpPr>
          <p:spPr>
            <a:xfrm>
              <a:off x="8754707" y="2764776"/>
              <a:ext cx="789305" cy="659130"/>
            </a:xfrm>
            <a:custGeom>
              <a:avLst/>
              <a:gdLst/>
              <a:ahLst/>
              <a:cxnLst/>
              <a:rect l="l" t="t" r="r" b="b"/>
              <a:pathLst>
                <a:path w="789304" h="659129">
                  <a:moveTo>
                    <a:pt x="285013" y="155105"/>
                  </a:moveTo>
                  <a:lnTo>
                    <a:pt x="284695" y="143344"/>
                  </a:lnTo>
                  <a:lnTo>
                    <a:pt x="278777" y="133007"/>
                  </a:lnTo>
                  <a:lnTo>
                    <a:pt x="268249" y="126276"/>
                  </a:lnTo>
                  <a:lnTo>
                    <a:pt x="245059" y="118656"/>
                  </a:lnTo>
                  <a:lnTo>
                    <a:pt x="223596" y="110236"/>
                  </a:lnTo>
                  <a:lnTo>
                    <a:pt x="186715" y="80645"/>
                  </a:lnTo>
                  <a:lnTo>
                    <a:pt x="165582" y="47218"/>
                  </a:lnTo>
                  <a:lnTo>
                    <a:pt x="154533" y="27597"/>
                  </a:lnTo>
                  <a:lnTo>
                    <a:pt x="149529" y="19126"/>
                  </a:lnTo>
                  <a:lnTo>
                    <a:pt x="143891" y="11176"/>
                  </a:lnTo>
                  <a:lnTo>
                    <a:pt x="137439" y="4610"/>
                  </a:lnTo>
                  <a:lnTo>
                    <a:pt x="125679" y="0"/>
                  </a:lnTo>
                  <a:lnTo>
                    <a:pt x="113792" y="2260"/>
                  </a:lnTo>
                  <a:lnTo>
                    <a:pt x="105676" y="10414"/>
                  </a:lnTo>
                  <a:lnTo>
                    <a:pt x="105168" y="23444"/>
                  </a:lnTo>
                  <a:lnTo>
                    <a:pt x="105244" y="23685"/>
                  </a:lnTo>
                  <a:lnTo>
                    <a:pt x="105257" y="23952"/>
                  </a:lnTo>
                  <a:lnTo>
                    <a:pt x="88480" y="75349"/>
                  </a:lnTo>
                  <a:lnTo>
                    <a:pt x="65011" y="105702"/>
                  </a:lnTo>
                  <a:lnTo>
                    <a:pt x="34734" y="129159"/>
                  </a:lnTo>
                  <a:lnTo>
                    <a:pt x="18669" y="137121"/>
                  </a:lnTo>
                  <a:lnTo>
                    <a:pt x="3289" y="148374"/>
                  </a:lnTo>
                  <a:lnTo>
                    <a:pt x="0" y="166852"/>
                  </a:lnTo>
                  <a:lnTo>
                    <a:pt x="7823" y="183629"/>
                  </a:lnTo>
                  <a:lnTo>
                    <a:pt x="25781" y="189776"/>
                  </a:lnTo>
                  <a:lnTo>
                    <a:pt x="44450" y="190411"/>
                  </a:lnTo>
                  <a:lnTo>
                    <a:pt x="58928" y="196088"/>
                  </a:lnTo>
                  <a:lnTo>
                    <a:pt x="97282" y="237236"/>
                  </a:lnTo>
                  <a:lnTo>
                    <a:pt x="117868" y="273939"/>
                  </a:lnTo>
                  <a:lnTo>
                    <a:pt x="126822" y="293128"/>
                  </a:lnTo>
                  <a:lnTo>
                    <a:pt x="136766" y="302856"/>
                  </a:lnTo>
                  <a:lnTo>
                    <a:pt x="149517" y="302628"/>
                  </a:lnTo>
                  <a:lnTo>
                    <a:pt x="160756" y="294982"/>
                  </a:lnTo>
                  <a:lnTo>
                    <a:pt x="166128" y="282460"/>
                  </a:lnTo>
                  <a:lnTo>
                    <a:pt x="171323" y="262699"/>
                  </a:lnTo>
                  <a:lnTo>
                    <a:pt x="182295" y="242595"/>
                  </a:lnTo>
                  <a:lnTo>
                    <a:pt x="210007" y="208991"/>
                  </a:lnTo>
                  <a:lnTo>
                    <a:pt x="247396" y="182892"/>
                  </a:lnTo>
                  <a:lnTo>
                    <a:pt x="263804" y="175742"/>
                  </a:lnTo>
                  <a:lnTo>
                    <a:pt x="271576" y="171742"/>
                  </a:lnTo>
                  <a:lnTo>
                    <a:pt x="278739" y="166116"/>
                  </a:lnTo>
                  <a:lnTo>
                    <a:pt x="285013" y="155105"/>
                  </a:lnTo>
                  <a:close/>
                </a:path>
                <a:path w="789304" h="659129">
                  <a:moveTo>
                    <a:pt x="788733" y="413296"/>
                  </a:moveTo>
                  <a:lnTo>
                    <a:pt x="788200" y="393738"/>
                  </a:lnTo>
                  <a:lnTo>
                    <a:pt x="778344" y="376555"/>
                  </a:lnTo>
                  <a:lnTo>
                    <a:pt x="760857" y="365353"/>
                  </a:lnTo>
                  <a:lnTo>
                    <a:pt x="722312" y="352691"/>
                  </a:lnTo>
                  <a:lnTo>
                    <a:pt x="686625" y="338696"/>
                  </a:lnTo>
                  <a:lnTo>
                    <a:pt x="625309" y="289521"/>
                  </a:lnTo>
                  <a:lnTo>
                    <a:pt x="601129" y="252869"/>
                  </a:lnTo>
                  <a:lnTo>
                    <a:pt x="579348" y="214820"/>
                  </a:lnTo>
                  <a:lnTo>
                    <a:pt x="571804" y="201320"/>
                  </a:lnTo>
                  <a:lnTo>
                    <a:pt x="563486" y="187236"/>
                  </a:lnTo>
                  <a:lnTo>
                    <a:pt x="554113" y="174015"/>
                  </a:lnTo>
                  <a:lnTo>
                    <a:pt x="543394" y="163106"/>
                  </a:lnTo>
                  <a:lnTo>
                    <a:pt x="523836" y="155435"/>
                  </a:lnTo>
                  <a:lnTo>
                    <a:pt x="504088" y="159207"/>
                  </a:lnTo>
                  <a:lnTo>
                    <a:pt x="490575" y="172758"/>
                  </a:lnTo>
                  <a:lnTo>
                    <a:pt x="489750" y="194411"/>
                  </a:lnTo>
                  <a:lnTo>
                    <a:pt x="489864" y="194805"/>
                  </a:lnTo>
                  <a:lnTo>
                    <a:pt x="489902" y="195249"/>
                  </a:lnTo>
                  <a:lnTo>
                    <a:pt x="473951" y="253530"/>
                  </a:lnTo>
                  <a:lnTo>
                    <a:pt x="444703" y="305943"/>
                  </a:lnTo>
                  <a:lnTo>
                    <a:pt x="411314" y="342646"/>
                  </a:lnTo>
                  <a:lnTo>
                    <a:pt x="372643" y="370154"/>
                  </a:lnTo>
                  <a:lnTo>
                    <a:pt x="345948" y="383400"/>
                  </a:lnTo>
                  <a:lnTo>
                    <a:pt x="320370" y="402107"/>
                  </a:lnTo>
                  <a:lnTo>
                    <a:pt x="314909" y="432828"/>
                  </a:lnTo>
                  <a:lnTo>
                    <a:pt x="327914" y="460705"/>
                  </a:lnTo>
                  <a:lnTo>
                    <a:pt x="357759" y="470916"/>
                  </a:lnTo>
                  <a:lnTo>
                    <a:pt x="388810" y="471982"/>
                  </a:lnTo>
                  <a:lnTo>
                    <a:pt x="412877" y="481418"/>
                  </a:lnTo>
                  <a:lnTo>
                    <a:pt x="455295" y="521906"/>
                  </a:lnTo>
                  <a:lnTo>
                    <a:pt x="494830" y="579666"/>
                  </a:lnTo>
                  <a:lnTo>
                    <a:pt x="525741" y="642747"/>
                  </a:lnTo>
                  <a:lnTo>
                    <a:pt x="542277" y="658914"/>
                  </a:lnTo>
                  <a:lnTo>
                    <a:pt x="563473" y="658533"/>
                  </a:lnTo>
                  <a:lnTo>
                    <a:pt x="582155" y="645833"/>
                  </a:lnTo>
                  <a:lnTo>
                    <a:pt x="591096" y="625005"/>
                  </a:lnTo>
                  <a:lnTo>
                    <a:pt x="599732" y="592162"/>
                  </a:lnTo>
                  <a:lnTo>
                    <a:pt x="617956" y="558736"/>
                  </a:lnTo>
                  <a:lnTo>
                    <a:pt x="640994" y="527926"/>
                  </a:lnTo>
                  <a:lnTo>
                    <a:pt x="677900" y="490626"/>
                  </a:lnTo>
                  <a:lnTo>
                    <a:pt x="709993" y="468541"/>
                  </a:lnTo>
                  <a:lnTo>
                    <a:pt x="753465" y="447598"/>
                  </a:lnTo>
                  <a:lnTo>
                    <a:pt x="766394" y="440944"/>
                  </a:lnTo>
                  <a:lnTo>
                    <a:pt x="778294" y="431596"/>
                  </a:lnTo>
                  <a:lnTo>
                    <a:pt x="788733" y="413296"/>
                  </a:lnTo>
                  <a:close/>
                </a:path>
              </a:pathLst>
            </a:custGeom>
            <a:solidFill>
              <a:srgbClr val="F5C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5540" y="3097509"/>
              <a:ext cx="173610" cy="184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19035" y="2508083"/>
              <a:ext cx="337185" cy="358140"/>
            </a:xfrm>
            <a:custGeom>
              <a:avLst/>
              <a:gdLst/>
              <a:ahLst/>
              <a:cxnLst/>
              <a:rect l="l" t="t" r="r" b="b"/>
              <a:pathLst>
                <a:path w="337184" h="358139">
                  <a:moveTo>
                    <a:pt x="161696" y="358063"/>
                  </a:moveTo>
                  <a:lnTo>
                    <a:pt x="149938" y="346568"/>
                  </a:lnTo>
                  <a:lnTo>
                    <a:pt x="139355" y="323872"/>
                  </a:lnTo>
                  <a:lnTo>
                    <a:pt x="127956" y="301700"/>
                  </a:lnTo>
                  <a:lnTo>
                    <a:pt x="99835" y="260616"/>
                  </a:lnTo>
                  <a:lnTo>
                    <a:pt x="69675" y="231833"/>
                  </a:lnTo>
                  <a:lnTo>
                    <a:pt x="30476" y="224363"/>
                  </a:lnTo>
                  <a:lnTo>
                    <a:pt x="9249" y="217102"/>
                  </a:lnTo>
                  <a:lnTo>
                    <a:pt x="0" y="197272"/>
                  </a:lnTo>
                  <a:lnTo>
                    <a:pt x="3888" y="175429"/>
                  </a:lnTo>
                  <a:lnTo>
                    <a:pt x="22076" y="162130"/>
                  </a:lnTo>
                  <a:lnTo>
                    <a:pt x="30991" y="158638"/>
                  </a:lnTo>
                  <a:lnTo>
                    <a:pt x="41061" y="152704"/>
                  </a:lnTo>
                  <a:lnTo>
                    <a:pt x="76865" y="124975"/>
                  </a:lnTo>
                  <a:lnTo>
                    <a:pt x="104605" y="89084"/>
                  </a:lnTo>
                  <a:lnTo>
                    <a:pt x="119256" y="49464"/>
                  </a:lnTo>
                  <a:lnTo>
                    <a:pt x="124519" y="28599"/>
                  </a:lnTo>
                  <a:lnTo>
                    <a:pt x="124454" y="28308"/>
                  </a:lnTo>
                  <a:lnTo>
                    <a:pt x="124423" y="28002"/>
                  </a:lnTo>
                  <a:lnTo>
                    <a:pt x="124340" y="27717"/>
                  </a:lnTo>
                  <a:lnTo>
                    <a:pt x="124932" y="12317"/>
                  </a:lnTo>
                  <a:lnTo>
                    <a:pt x="134540" y="2683"/>
                  </a:lnTo>
                  <a:lnTo>
                    <a:pt x="148585" y="0"/>
                  </a:lnTo>
                  <a:lnTo>
                    <a:pt x="162491" y="5452"/>
                  </a:lnTo>
                  <a:lnTo>
                    <a:pt x="170119" y="13208"/>
                  </a:lnTo>
                  <a:lnTo>
                    <a:pt x="176787" y="22613"/>
                  </a:lnTo>
                  <a:lnTo>
                    <a:pt x="182699" y="32635"/>
                  </a:lnTo>
                  <a:lnTo>
                    <a:pt x="188063" y="42239"/>
                  </a:lnTo>
                  <a:lnTo>
                    <a:pt x="195766" y="55835"/>
                  </a:lnTo>
                  <a:lnTo>
                    <a:pt x="220748" y="95353"/>
                  </a:lnTo>
                  <a:lnTo>
                    <a:pt x="264359" y="130331"/>
                  </a:lnTo>
                  <a:lnTo>
                    <a:pt x="317142" y="149290"/>
                  </a:lnTo>
                  <a:lnTo>
                    <a:pt x="329589" y="157254"/>
                  </a:lnTo>
                  <a:lnTo>
                    <a:pt x="336592" y="169476"/>
                  </a:lnTo>
                  <a:lnTo>
                    <a:pt x="336970" y="183381"/>
                  </a:lnTo>
                  <a:lnTo>
                    <a:pt x="329542" y="196396"/>
                  </a:lnTo>
                  <a:lnTo>
                    <a:pt x="321083" y="203043"/>
                  </a:lnTo>
                  <a:lnTo>
                    <a:pt x="311895" y="207779"/>
                  </a:lnTo>
                  <a:lnTo>
                    <a:pt x="302268" y="211785"/>
                  </a:lnTo>
                  <a:lnTo>
                    <a:pt x="292491" y="216241"/>
                  </a:lnTo>
                  <a:lnTo>
                    <a:pt x="258152" y="238376"/>
                  </a:lnTo>
                  <a:lnTo>
                    <a:pt x="215523" y="286821"/>
                  </a:lnTo>
                  <a:lnTo>
                    <a:pt x="196414" y="333950"/>
                  </a:lnTo>
                  <a:lnTo>
                    <a:pt x="190058" y="348762"/>
                  </a:lnTo>
                  <a:lnTo>
                    <a:pt x="176777" y="357797"/>
                  </a:lnTo>
                  <a:lnTo>
                    <a:pt x="161696" y="358063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21219" y="3287329"/>
              <a:ext cx="254000" cy="270510"/>
            </a:xfrm>
            <a:custGeom>
              <a:avLst/>
              <a:gdLst/>
              <a:ahLst/>
              <a:cxnLst/>
              <a:rect l="l" t="t" r="r" b="b"/>
              <a:pathLst>
                <a:path w="254000" h="270510">
                  <a:moveTo>
                    <a:pt x="121881" y="269890"/>
                  </a:moveTo>
                  <a:lnTo>
                    <a:pt x="113019" y="261229"/>
                  </a:lnTo>
                  <a:lnTo>
                    <a:pt x="105041" y="244121"/>
                  </a:lnTo>
                  <a:lnTo>
                    <a:pt x="96449" y="227407"/>
                  </a:lnTo>
                  <a:lnTo>
                    <a:pt x="63717" y="183816"/>
                  </a:lnTo>
                  <a:lnTo>
                    <a:pt x="22970" y="169111"/>
                  </a:lnTo>
                  <a:lnTo>
                    <a:pt x="6971" y="163643"/>
                  </a:lnTo>
                  <a:lnTo>
                    <a:pt x="0" y="148697"/>
                  </a:lnTo>
                  <a:lnTo>
                    <a:pt x="2931" y="132232"/>
                  </a:lnTo>
                  <a:lnTo>
                    <a:pt x="16640" y="122204"/>
                  </a:lnTo>
                  <a:lnTo>
                    <a:pt x="23362" y="119575"/>
                  </a:lnTo>
                  <a:lnTo>
                    <a:pt x="30953" y="115101"/>
                  </a:lnTo>
                  <a:lnTo>
                    <a:pt x="63753" y="87577"/>
                  </a:lnTo>
                  <a:lnTo>
                    <a:pt x="85257" y="52584"/>
                  </a:lnTo>
                  <a:lnTo>
                    <a:pt x="93861" y="21560"/>
                  </a:lnTo>
                  <a:lnTo>
                    <a:pt x="93807" y="21338"/>
                  </a:lnTo>
                  <a:lnTo>
                    <a:pt x="93789" y="21107"/>
                  </a:lnTo>
                  <a:lnTo>
                    <a:pt x="93723" y="20892"/>
                  </a:lnTo>
                  <a:lnTo>
                    <a:pt x="94171" y="9283"/>
                  </a:lnTo>
                  <a:lnTo>
                    <a:pt x="101414" y="2022"/>
                  </a:lnTo>
                  <a:lnTo>
                    <a:pt x="112002" y="0"/>
                  </a:lnTo>
                  <a:lnTo>
                    <a:pt x="122483" y="4108"/>
                  </a:lnTo>
                  <a:lnTo>
                    <a:pt x="128231" y="9955"/>
                  </a:lnTo>
                  <a:lnTo>
                    <a:pt x="133256" y="17043"/>
                  </a:lnTo>
                  <a:lnTo>
                    <a:pt x="137711" y="24595"/>
                  </a:lnTo>
                  <a:lnTo>
                    <a:pt x="141754" y="31836"/>
                  </a:lnTo>
                  <a:lnTo>
                    <a:pt x="147563" y="42084"/>
                  </a:lnTo>
                  <a:lnTo>
                    <a:pt x="181868" y="87713"/>
                  </a:lnTo>
                  <a:lnTo>
                    <a:pt x="218390" y="105738"/>
                  </a:lnTo>
                  <a:lnTo>
                    <a:pt x="239048" y="112527"/>
                  </a:lnTo>
                  <a:lnTo>
                    <a:pt x="248432" y="118531"/>
                  </a:lnTo>
                  <a:lnTo>
                    <a:pt x="253711" y="127743"/>
                  </a:lnTo>
                  <a:lnTo>
                    <a:pt x="253996" y="138225"/>
                  </a:lnTo>
                  <a:lnTo>
                    <a:pt x="248399" y="148037"/>
                  </a:lnTo>
                  <a:lnTo>
                    <a:pt x="242023" y="153046"/>
                  </a:lnTo>
                  <a:lnTo>
                    <a:pt x="235097" y="156614"/>
                  </a:lnTo>
                  <a:lnTo>
                    <a:pt x="227840" y="159631"/>
                  </a:lnTo>
                  <a:lnTo>
                    <a:pt x="220470" y="162987"/>
                  </a:lnTo>
                  <a:lnTo>
                    <a:pt x="187151" y="186248"/>
                  </a:lnTo>
                  <a:lnTo>
                    <a:pt x="162455" y="216192"/>
                  </a:lnTo>
                  <a:lnTo>
                    <a:pt x="148052" y="251712"/>
                  </a:lnTo>
                  <a:lnTo>
                    <a:pt x="143260" y="262879"/>
                  </a:lnTo>
                  <a:lnTo>
                    <a:pt x="133249" y="269689"/>
                  </a:lnTo>
                  <a:lnTo>
                    <a:pt x="121881" y="269890"/>
                  </a:lnTo>
                  <a:close/>
                </a:path>
              </a:pathLst>
            </a:custGeom>
            <a:solidFill>
              <a:srgbClr val="C7D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6245" y="2759908"/>
              <a:ext cx="173614" cy="184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17B95CB-83C0-4E85-AB36-BAF7F9E54871}"/>
              </a:ext>
            </a:extLst>
          </p:cNvPr>
          <p:cNvSpPr txBox="1"/>
          <p:nvPr/>
        </p:nvSpPr>
        <p:spPr>
          <a:xfrm>
            <a:off x="758619" y="20193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Quản lí thông tin đơn hàng của khách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31920-5B86-4950-A27E-571E0388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87" y="2840565"/>
            <a:ext cx="15572625" cy="42636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6BCF3-E471-45CA-91B6-2C7D687A63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76119" y="2842823"/>
            <a:ext cx="7288530" cy="7444105"/>
            <a:chOff x="11000090" y="2843400"/>
            <a:chExt cx="7288530" cy="7444105"/>
          </a:xfrm>
        </p:grpSpPr>
        <p:sp>
          <p:nvSpPr>
            <p:cNvPr id="3" name="object 3"/>
            <p:cNvSpPr/>
            <p:nvPr/>
          </p:nvSpPr>
          <p:spPr>
            <a:xfrm>
              <a:off x="11000090" y="2843400"/>
              <a:ext cx="7287909" cy="7443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07323" y="9217659"/>
              <a:ext cx="7080884" cy="1069340"/>
            </a:xfrm>
            <a:custGeom>
              <a:avLst/>
              <a:gdLst/>
              <a:ahLst/>
              <a:cxnLst/>
              <a:rect l="l" t="t" r="r" b="b"/>
              <a:pathLst>
                <a:path w="7080884" h="1069340">
                  <a:moveTo>
                    <a:pt x="6788344" y="717489"/>
                  </a:moveTo>
                  <a:lnTo>
                    <a:pt x="6805138" y="717489"/>
                  </a:lnTo>
                  <a:lnTo>
                    <a:pt x="6805138" y="1069339"/>
                  </a:lnTo>
                  <a:lnTo>
                    <a:pt x="6788344" y="1069339"/>
                  </a:lnTo>
                  <a:lnTo>
                    <a:pt x="6788344" y="717489"/>
                  </a:lnTo>
                  <a:close/>
                </a:path>
                <a:path w="7080884" h="1069340">
                  <a:moveTo>
                    <a:pt x="6415153" y="717489"/>
                  </a:moveTo>
                  <a:lnTo>
                    <a:pt x="6431947" y="717489"/>
                  </a:lnTo>
                  <a:lnTo>
                    <a:pt x="6431947" y="1069339"/>
                  </a:lnTo>
                  <a:lnTo>
                    <a:pt x="6415153" y="1069339"/>
                  </a:lnTo>
                  <a:lnTo>
                    <a:pt x="6415153" y="717489"/>
                  </a:lnTo>
                  <a:close/>
                </a:path>
                <a:path w="7080884" h="1069340">
                  <a:moveTo>
                    <a:pt x="6041962" y="717489"/>
                  </a:moveTo>
                  <a:lnTo>
                    <a:pt x="6058756" y="717489"/>
                  </a:lnTo>
                  <a:lnTo>
                    <a:pt x="6058756" y="1069339"/>
                  </a:lnTo>
                  <a:lnTo>
                    <a:pt x="6041962" y="1069339"/>
                  </a:lnTo>
                  <a:lnTo>
                    <a:pt x="6041962" y="717489"/>
                  </a:lnTo>
                  <a:close/>
                </a:path>
                <a:path w="7080884" h="1069340">
                  <a:moveTo>
                    <a:pt x="5668809" y="717489"/>
                  </a:moveTo>
                  <a:lnTo>
                    <a:pt x="5685565" y="717489"/>
                  </a:lnTo>
                  <a:lnTo>
                    <a:pt x="5685565" y="1069339"/>
                  </a:lnTo>
                  <a:lnTo>
                    <a:pt x="5668809" y="1069339"/>
                  </a:lnTo>
                  <a:lnTo>
                    <a:pt x="5668809" y="717489"/>
                  </a:lnTo>
                  <a:close/>
                </a:path>
                <a:path w="7080884" h="1069340">
                  <a:moveTo>
                    <a:pt x="5785449" y="700757"/>
                  </a:moveTo>
                  <a:lnTo>
                    <a:pt x="7080675" y="700757"/>
                  </a:lnTo>
                  <a:lnTo>
                    <a:pt x="7080675" y="717489"/>
                  </a:lnTo>
                  <a:lnTo>
                    <a:pt x="5519346" y="717489"/>
                  </a:lnTo>
                  <a:lnTo>
                    <a:pt x="5519196" y="717359"/>
                  </a:lnTo>
                  <a:lnTo>
                    <a:pt x="5546999" y="717329"/>
                  </a:lnTo>
                  <a:lnTo>
                    <a:pt x="5553698" y="713938"/>
                  </a:lnTo>
                  <a:lnTo>
                    <a:pt x="5561418" y="710685"/>
                  </a:lnTo>
                  <a:lnTo>
                    <a:pt x="5569202" y="708496"/>
                  </a:lnTo>
                  <a:lnTo>
                    <a:pt x="5571331" y="708183"/>
                  </a:lnTo>
                  <a:lnTo>
                    <a:pt x="5593013" y="708183"/>
                  </a:lnTo>
                  <a:lnTo>
                    <a:pt x="5598024" y="706509"/>
                  </a:lnTo>
                  <a:lnTo>
                    <a:pt x="5652743" y="706509"/>
                  </a:lnTo>
                  <a:lnTo>
                    <a:pt x="5661401" y="705656"/>
                  </a:lnTo>
                  <a:lnTo>
                    <a:pt x="5662647" y="705052"/>
                  </a:lnTo>
                  <a:lnTo>
                    <a:pt x="5783919" y="705052"/>
                  </a:lnTo>
                  <a:lnTo>
                    <a:pt x="5784759" y="703682"/>
                  </a:lnTo>
                  <a:lnTo>
                    <a:pt x="5785262" y="702302"/>
                  </a:lnTo>
                  <a:lnTo>
                    <a:pt x="5785449" y="700757"/>
                  </a:lnTo>
                  <a:close/>
                </a:path>
                <a:path w="7080884" h="1069340">
                  <a:moveTo>
                    <a:pt x="5518860" y="717155"/>
                  </a:moveTo>
                  <a:lnTo>
                    <a:pt x="5518999" y="717292"/>
                  </a:lnTo>
                  <a:lnTo>
                    <a:pt x="5519327" y="717489"/>
                  </a:lnTo>
                  <a:lnTo>
                    <a:pt x="5518562" y="717489"/>
                  </a:lnTo>
                  <a:lnTo>
                    <a:pt x="5518860" y="717155"/>
                  </a:lnTo>
                  <a:close/>
                </a:path>
                <a:path w="7080884" h="1069340">
                  <a:moveTo>
                    <a:pt x="5522611" y="710685"/>
                  </a:moveTo>
                  <a:lnTo>
                    <a:pt x="5528302" y="711298"/>
                  </a:lnTo>
                  <a:lnTo>
                    <a:pt x="5533676" y="713827"/>
                  </a:lnTo>
                  <a:lnTo>
                    <a:pt x="5540338" y="717292"/>
                  </a:lnTo>
                  <a:lnTo>
                    <a:pt x="5546999" y="717329"/>
                  </a:lnTo>
                  <a:lnTo>
                    <a:pt x="5519107" y="717329"/>
                  </a:lnTo>
                  <a:lnTo>
                    <a:pt x="5518879" y="717155"/>
                  </a:lnTo>
                  <a:lnTo>
                    <a:pt x="5522611" y="710685"/>
                  </a:lnTo>
                  <a:close/>
                </a:path>
                <a:path w="7080884" h="1069340">
                  <a:moveTo>
                    <a:pt x="5585587" y="707134"/>
                  </a:moveTo>
                  <a:lnTo>
                    <a:pt x="5593013" y="708183"/>
                  </a:lnTo>
                  <a:lnTo>
                    <a:pt x="5571331" y="708183"/>
                  </a:lnTo>
                  <a:lnTo>
                    <a:pt x="5577285" y="707305"/>
                  </a:lnTo>
                  <a:lnTo>
                    <a:pt x="5585587" y="707134"/>
                  </a:lnTo>
                  <a:close/>
                </a:path>
                <a:path w="7080884" h="1069340">
                  <a:moveTo>
                    <a:pt x="5604676" y="700757"/>
                  </a:moveTo>
                  <a:lnTo>
                    <a:pt x="5639009" y="700757"/>
                  </a:lnTo>
                  <a:lnTo>
                    <a:pt x="5641230" y="701129"/>
                  </a:lnTo>
                  <a:lnTo>
                    <a:pt x="5643301" y="701880"/>
                  </a:lnTo>
                  <a:lnTo>
                    <a:pt x="5645242" y="703007"/>
                  </a:lnTo>
                  <a:lnTo>
                    <a:pt x="5648806" y="705483"/>
                  </a:lnTo>
                  <a:lnTo>
                    <a:pt x="5652743" y="706509"/>
                  </a:lnTo>
                  <a:lnTo>
                    <a:pt x="5598024" y="706509"/>
                  </a:lnTo>
                  <a:lnTo>
                    <a:pt x="5599376" y="706058"/>
                  </a:lnTo>
                  <a:lnTo>
                    <a:pt x="5604676" y="700757"/>
                  </a:lnTo>
                  <a:close/>
                </a:path>
                <a:path w="7080884" h="1069340">
                  <a:moveTo>
                    <a:pt x="5668062" y="700757"/>
                  </a:moveTo>
                  <a:lnTo>
                    <a:pt x="5785431" y="700757"/>
                  </a:lnTo>
                  <a:lnTo>
                    <a:pt x="5785244" y="702302"/>
                  </a:lnTo>
                  <a:lnTo>
                    <a:pt x="5784759" y="703682"/>
                  </a:lnTo>
                  <a:lnTo>
                    <a:pt x="5783919" y="705052"/>
                  </a:lnTo>
                  <a:lnTo>
                    <a:pt x="5662647" y="705052"/>
                  </a:lnTo>
                  <a:lnTo>
                    <a:pt x="5665058" y="703883"/>
                  </a:lnTo>
                  <a:lnTo>
                    <a:pt x="5668062" y="700757"/>
                  </a:lnTo>
                  <a:close/>
                </a:path>
                <a:path w="7080884" h="1069340">
                  <a:moveTo>
                    <a:pt x="6788363" y="574785"/>
                  </a:moveTo>
                  <a:lnTo>
                    <a:pt x="6791199" y="576862"/>
                  </a:lnTo>
                  <a:lnTo>
                    <a:pt x="6794347" y="578224"/>
                  </a:lnTo>
                  <a:lnTo>
                    <a:pt x="6797805" y="578875"/>
                  </a:lnTo>
                  <a:lnTo>
                    <a:pt x="6800669" y="579383"/>
                  </a:lnTo>
                  <a:lnTo>
                    <a:pt x="6803126" y="580665"/>
                  </a:lnTo>
                  <a:lnTo>
                    <a:pt x="6805175" y="582723"/>
                  </a:lnTo>
                  <a:lnTo>
                    <a:pt x="6805175" y="700757"/>
                  </a:lnTo>
                  <a:lnTo>
                    <a:pt x="6788363" y="700757"/>
                  </a:lnTo>
                  <a:lnTo>
                    <a:pt x="6788363" y="574785"/>
                  </a:lnTo>
                  <a:close/>
                </a:path>
                <a:path w="7080884" h="1069340">
                  <a:moveTo>
                    <a:pt x="6426226" y="531585"/>
                  </a:moveTo>
                  <a:lnTo>
                    <a:pt x="6431966" y="532231"/>
                  </a:lnTo>
                  <a:lnTo>
                    <a:pt x="6431966" y="700757"/>
                  </a:lnTo>
                  <a:lnTo>
                    <a:pt x="6415172" y="700757"/>
                  </a:lnTo>
                  <a:lnTo>
                    <a:pt x="6415172" y="534090"/>
                  </a:lnTo>
                  <a:lnTo>
                    <a:pt x="6420628" y="532206"/>
                  </a:lnTo>
                  <a:lnTo>
                    <a:pt x="6426226" y="531585"/>
                  </a:lnTo>
                  <a:close/>
                </a:path>
                <a:path w="7080884" h="1069340">
                  <a:moveTo>
                    <a:pt x="6058775" y="629517"/>
                  </a:moveTo>
                  <a:lnTo>
                    <a:pt x="6058775" y="700757"/>
                  </a:lnTo>
                  <a:lnTo>
                    <a:pt x="6041981" y="700757"/>
                  </a:lnTo>
                  <a:lnTo>
                    <a:pt x="6041981" y="635447"/>
                  </a:lnTo>
                  <a:lnTo>
                    <a:pt x="6045041" y="634706"/>
                  </a:lnTo>
                  <a:lnTo>
                    <a:pt x="6046619" y="634555"/>
                  </a:lnTo>
                  <a:lnTo>
                    <a:pt x="6051311" y="634555"/>
                  </a:lnTo>
                  <a:lnTo>
                    <a:pt x="6053680" y="632696"/>
                  </a:lnTo>
                  <a:lnTo>
                    <a:pt x="6056330" y="631209"/>
                  </a:lnTo>
                  <a:lnTo>
                    <a:pt x="6058775" y="629517"/>
                  </a:lnTo>
                  <a:close/>
                </a:path>
                <a:path w="7080884" h="1069340">
                  <a:moveTo>
                    <a:pt x="5678997" y="693920"/>
                  </a:moveTo>
                  <a:lnTo>
                    <a:pt x="5684874" y="694957"/>
                  </a:lnTo>
                  <a:lnTo>
                    <a:pt x="5685621" y="694957"/>
                  </a:lnTo>
                  <a:lnTo>
                    <a:pt x="5685621" y="700757"/>
                  </a:lnTo>
                  <a:lnTo>
                    <a:pt x="5668809" y="700757"/>
                  </a:lnTo>
                  <a:lnTo>
                    <a:pt x="5668809" y="700144"/>
                  </a:lnTo>
                  <a:lnTo>
                    <a:pt x="5669051" y="699902"/>
                  </a:lnTo>
                  <a:lnTo>
                    <a:pt x="5669331" y="699791"/>
                  </a:lnTo>
                  <a:lnTo>
                    <a:pt x="5669555" y="699530"/>
                  </a:lnTo>
                  <a:lnTo>
                    <a:pt x="5673884" y="695444"/>
                  </a:lnTo>
                  <a:lnTo>
                    <a:pt x="5678997" y="693920"/>
                  </a:lnTo>
                  <a:close/>
                </a:path>
                <a:path w="7080884" h="1069340">
                  <a:moveTo>
                    <a:pt x="6048157" y="634408"/>
                  </a:moveTo>
                  <a:lnTo>
                    <a:pt x="6051311" y="634555"/>
                  </a:lnTo>
                  <a:lnTo>
                    <a:pt x="6046619" y="634555"/>
                  </a:lnTo>
                  <a:lnTo>
                    <a:pt x="6048157" y="634408"/>
                  </a:lnTo>
                  <a:close/>
                </a:path>
                <a:path w="7080884" h="1069340">
                  <a:moveTo>
                    <a:pt x="5390091" y="713351"/>
                  </a:moveTo>
                  <a:lnTo>
                    <a:pt x="5396454" y="714429"/>
                  </a:lnTo>
                  <a:lnTo>
                    <a:pt x="5402481" y="717433"/>
                  </a:lnTo>
                  <a:lnTo>
                    <a:pt x="5364658" y="717433"/>
                  </a:lnTo>
                  <a:lnTo>
                    <a:pt x="5366468" y="716138"/>
                  </a:lnTo>
                  <a:lnTo>
                    <a:pt x="5368147" y="714680"/>
                  </a:lnTo>
                  <a:lnTo>
                    <a:pt x="5368445" y="714366"/>
                  </a:lnTo>
                  <a:lnTo>
                    <a:pt x="5382496" y="714366"/>
                  </a:lnTo>
                  <a:lnTo>
                    <a:pt x="5383392" y="714199"/>
                  </a:lnTo>
                  <a:lnTo>
                    <a:pt x="5390091" y="713351"/>
                  </a:lnTo>
                  <a:close/>
                </a:path>
                <a:path w="7080884" h="1069340">
                  <a:moveTo>
                    <a:pt x="5376339" y="707655"/>
                  </a:moveTo>
                  <a:lnTo>
                    <a:pt x="5380295" y="712340"/>
                  </a:lnTo>
                  <a:lnTo>
                    <a:pt x="5381041" y="713288"/>
                  </a:lnTo>
                  <a:lnTo>
                    <a:pt x="5382496" y="714366"/>
                  </a:lnTo>
                  <a:lnTo>
                    <a:pt x="5368445" y="714366"/>
                  </a:lnTo>
                  <a:lnTo>
                    <a:pt x="5369677" y="713065"/>
                  </a:lnTo>
                  <a:lnTo>
                    <a:pt x="5373447" y="708770"/>
                  </a:lnTo>
                  <a:lnTo>
                    <a:pt x="5376339" y="707655"/>
                  </a:lnTo>
                  <a:close/>
                </a:path>
                <a:path w="7080884" h="1069340">
                  <a:moveTo>
                    <a:pt x="4513745" y="717549"/>
                  </a:moveTo>
                  <a:lnTo>
                    <a:pt x="4530576" y="717549"/>
                  </a:lnTo>
                  <a:lnTo>
                    <a:pt x="4530576" y="1069339"/>
                  </a:lnTo>
                  <a:lnTo>
                    <a:pt x="4513745" y="1069339"/>
                  </a:lnTo>
                  <a:lnTo>
                    <a:pt x="4513745" y="717549"/>
                  </a:lnTo>
                  <a:close/>
                </a:path>
                <a:path w="7080884" h="1069340">
                  <a:moveTo>
                    <a:pt x="4140554" y="717549"/>
                  </a:moveTo>
                  <a:lnTo>
                    <a:pt x="4157348" y="717549"/>
                  </a:lnTo>
                  <a:lnTo>
                    <a:pt x="4157348" y="1069339"/>
                  </a:lnTo>
                  <a:lnTo>
                    <a:pt x="4140554" y="1069339"/>
                  </a:lnTo>
                  <a:lnTo>
                    <a:pt x="4140554" y="717549"/>
                  </a:lnTo>
                  <a:close/>
                </a:path>
                <a:path w="7080884" h="1069340">
                  <a:moveTo>
                    <a:pt x="3767363" y="717549"/>
                  </a:moveTo>
                  <a:lnTo>
                    <a:pt x="3784157" y="717549"/>
                  </a:lnTo>
                  <a:lnTo>
                    <a:pt x="3784157" y="1069339"/>
                  </a:lnTo>
                  <a:lnTo>
                    <a:pt x="3767363" y="1069339"/>
                  </a:lnTo>
                  <a:lnTo>
                    <a:pt x="3767363" y="717549"/>
                  </a:lnTo>
                  <a:close/>
                </a:path>
                <a:path w="7080884" h="1069340">
                  <a:moveTo>
                    <a:pt x="3394172" y="717549"/>
                  </a:moveTo>
                  <a:lnTo>
                    <a:pt x="3410966" y="717549"/>
                  </a:lnTo>
                  <a:lnTo>
                    <a:pt x="3410966" y="1069339"/>
                  </a:lnTo>
                  <a:lnTo>
                    <a:pt x="3394172" y="1069339"/>
                  </a:lnTo>
                  <a:lnTo>
                    <a:pt x="3394172" y="717549"/>
                  </a:lnTo>
                  <a:close/>
                </a:path>
                <a:path w="7080884" h="1069340">
                  <a:moveTo>
                    <a:pt x="3020981" y="717549"/>
                  </a:moveTo>
                  <a:lnTo>
                    <a:pt x="3037774" y="717549"/>
                  </a:lnTo>
                  <a:lnTo>
                    <a:pt x="3037774" y="1069339"/>
                  </a:lnTo>
                  <a:lnTo>
                    <a:pt x="3020981" y="1069339"/>
                  </a:lnTo>
                  <a:lnTo>
                    <a:pt x="3020981" y="717549"/>
                  </a:lnTo>
                  <a:close/>
                </a:path>
                <a:path w="7080884" h="1069340">
                  <a:moveTo>
                    <a:pt x="2647809" y="717549"/>
                  </a:moveTo>
                  <a:lnTo>
                    <a:pt x="2664583" y="717549"/>
                  </a:lnTo>
                  <a:lnTo>
                    <a:pt x="2664583" y="1069339"/>
                  </a:lnTo>
                  <a:lnTo>
                    <a:pt x="2647809" y="1069339"/>
                  </a:lnTo>
                  <a:lnTo>
                    <a:pt x="2647809" y="717549"/>
                  </a:lnTo>
                  <a:close/>
                </a:path>
                <a:path w="7080884" h="1069340">
                  <a:moveTo>
                    <a:pt x="2239164" y="717549"/>
                  </a:moveTo>
                  <a:lnTo>
                    <a:pt x="2255958" y="717549"/>
                  </a:lnTo>
                  <a:lnTo>
                    <a:pt x="2255958" y="1069339"/>
                  </a:lnTo>
                  <a:lnTo>
                    <a:pt x="2239164" y="1069339"/>
                  </a:lnTo>
                  <a:lnTo>
                    <a:pt x="2239164" y="717549"/>
                  </a:lnTo>
                  <a:close/>
                </a:path>
                <a:path w="7080884" h="1069340">
                  <a:moveTo>
                    <a:pt x="1865992" y="717549"/>
                  </a:moveTo>
                  <a:lnTo>
                    <a:pt x="1882767" y="717549"/>
                  </a:lnTo>
                  <a:lnTo>
                    <a:pt x="1882767" y="1069339"/>
                  </a:lnTo>
                  <a:lnTo>
                    <a:pt x="1865992" y="1069339"/>
                  </a:lnTo>
                  <a:lnTo>
                    <a:pt x="1865992" y="717549"/>
                  </a:lnTo>
                  <a:close/>
                </a:path>
                <a:path w="7080884" h="1069340">
                  <a:moveTo>
                    <a:pt x="1492764" y="717549"/>
                  </a:moveTo>
                  <a:lnTo>
                    <a:pt x="1509595" y="717549"/>
                  </a:lnTo>
                  <a:lnTo>
                    <a:pt x="1509595" y="1069339"/>
                  </a:lnTo>
                  <a:lnTo>
                    <a:pt x="1492764" y="1069339"/>
                  </a:lnTo>
                  <a:lnTo>
                    <a:pt x="1492764" y="717549"/>
                  </a:lnTo>
                  <a:close/>
                </a:path>
                <a:path w="7080884" h="1069340">
                  <a:moveTo>
                    <a:pt x="1119573" y="717549"/>
                  </a:moveTo>
                  <a:lnTo>
                    <a:pt x="1136366" y="717549"/>
                  </a:lnTo>
                  <a:lnTo>
                    <a:pt x="1136366" y="1069339"/>
                  </a:lnTo>
                  <a:lnTo>
                    <a:pt x="1119573" y="1069339"/>
                  </a:lnTo>
                  <a:lnTo>
                    <a:pt x="1119573" y="717549"/>
                  </a:lnTo>
                  <a:close/>
                </a:path>
                <a:path w="7080884" h="1069340">
                  <a:moveTo>
                    <a:pt x="746400" y="717549"/>
                  </a:moveTo>
                  <a:lnTo>
                    <a:pt x="763175" y="717549"/>
                  </a:lnTo>
                  <a:lnTo>
                    <a:pt x="763175" y="1069339"/>
                  </a:lnTo>
                  <a:lnTo>
                    <a:pt x="746400" y="1069339"/>
                  </a:lnTo>
                  <a:lnTo>
                    <a:pt x="746400" y="717549"/>
                  </a:lnTo>
                  <a:close/>
                </a:path>
                <a:path w="7080884" h="1069340">
                  <a:moveTo>
                    <a:pt x="373209" y="843279"/>
                  </a:moveTo>
                  <a:lnTo>
                    <a:pt x="378844" y="843279"/>
                  </a:lnTo>
                  <a:lnTo>
                    <a:pt x="390003" y="845819"/>
                  </a:lnTo>
                  <a:lnTo>
                    <a:pt x="390003" y="1069339"/>
                  </a:lnTo>
                  <a:lnTo>
                    <a:pt x="373209" y="1069339"/>
                  </a:lnTo>
                  <a:lnTo>
                    <a:pt x="373209" y="888999"/>
                  </a:lnTo>
                  <a:lnTo>
                    <a:pt x="382670" y="888999"/>
                  </a:lnTo>
                  <a:lnTo>
                    <a:pt x="383565" y="886459"/>
                  </a:lnTo>
                  <a:lnTo>
                    <a:pt x="373209" y="886459"/>
                  </a:lnTo>
                  <a:lnTo>
                    <a:pt x="373209" y="843279"/>
                  </a:lnTo>
                  <a:close/>
                </a:path>
                <a:path w="7080884" h="1069340">
                  <a:moveTo>
                    <a:pt x="373209" y="886459"/>
                  </a:moveTo>
                  <a:lnTo>
                    <a:pt x="383565" y="886459"/>
                  </a:lnTo>
                  <a:lnTo>
                    <a:pt x="382670" y="888999"/>
                  </a:lnTo>
                  <a:lnTo>
                    <a:pt x="373209" y="888999"/>
                  </a:lnTo>
                  <a:lnTo>
                    <a:pt x="373209" y="886459"/>
                  </a:lnTo>
                  <a:close/>
                </a:path>
                <a:path w="7080884" h="1069340">
                  <a:moveTo>
                    <a:pt x="56725" y="701039"/>
                  </a:moveTo>
                  <a:lnTo>
                    <a:pt x="4729561" y="701039"/>
                  </a:lnTo>
                  <a:lnTo>
                    <a:pt x="4736969" y="703579"/>
                  </a:lnTo>
                  <a:lnTo>
                    <a:pt x="4760462" y="703579"/>
                  </a:lnTo>
                  <a:lnTo>
                    <a:pt x="4790564" y="715009"/>
                  </a:lnTo>
                  <a:lnTo>
                    <a:pt x="4800580" y="717549"/>
                  </a:lnTo>
                  <a:lnTo>
                    <a:pt x="390003" y="717549"/>
                  </a:lnTo>
                  <a:lnTo>
                    <a:pt x="390003" y="844549"/>
                  </a:lnTo>
                  <a:lnTo>
                    <a:pt x="384442" y="844549"/>
                  </a:lnTo>
                  <a:lnTo>
                    <a:pt x="378844" y="843279"/>
                  </a:lnTo>
                  <a:lnTo>
                    <a:pt x="373209" y="843279"/>
                  </a:lnTo>
                  <a:lnTo>
                    <a:pt x="373209" y="718819"/>
                  </a:lnTo>
                  <a:lnTo>
                    <a:pt x="54280" y="718819"/>
                  </a:lnTo>
                  <a:lnTo>
                    <a:pt x="55437" y="712469"/>
                  </a:lnTo>
                  <a:lnTo>
                    <a:pt x="56239" y="707389"/>
                  </a:lnTo>
                  <a:lnTo>
                    <a:pt x="56530" y="703579"/>
                  </a:lnTo>
                  <a:lnTo>
                    <a:pt x="4744767" y="703579"/>
                  </a:lnTo>
                  <a:lnTo>
                    <a:pt x="4752687" y="702309"/>
                  </a:lnTo>
                  <a:lnTo>
                    <a:pt x="56628" y="702309"/>
                  </a:lnTo>
                  <a:lnTo>
                    <a:pt x="56725" y="701039"/>
                  </a:lnTo>
                  <a:close/>
                </a:path>
                <a:path w="7080884" h="1069340">
                  <a:moveTo>
                    <a:pt x="4513782" y="619759"/>
                  </a:moveTo>
                  <a:lnTo>
                    <a:pt x="4520183" y="623569"/>
                  </a:lnTo>
                  <a:lnTo>
                    <a:pt x="4525780" y="628649"/>
                  </a:lnTo>
                  <a:lnTo>
                    <a:pt x="4530576" y="633729"/>
                  </a:lnTo>
                  <a:lnTo>
                    <a:pt x="4530576" y="701039"/>
                  </a:lnTo>
                  <a:lnTo>
                    <a:pt x="4513782" y="701039"/>
                  </a:lnTo>
                  <a:lnTo>
                    <a:pt x="4513782" y="619759"/>
                  </a:lnTo>
                  <a:close/>
                </a:path>
                <a:path w="7080884" h="1069340">
                  <a:moveTo>
                    <a:pt x="4140591" y="577849"/>
                  </a:moveTo>
                  <a:lnTo>
                    <a:pt x="4145853" y="580389"/>
                  </a:lnTo>
                  <a:lnTo>
                    <a:pt x="4151451" y="582929"/>
                  </a:lnTo>
                  <a:lnTo>
                    <a:pt x="4157385" y="584199"/>
                  </a:lnTo>
                  <a:lnTo>
                    <a:pt x="4157385" y="701039"/>
                  </a:lnTo>
                  <a:lnTo>
                    <a:pt x="4140591" y="701039"/>
                  </a:lnTo>
                  <a:lnTo>
                    <a:pt x="4140591" y="577849"/>
                  </a:lnTo>
                  <a:close/>
                </a:path>
                <a:path w="7080884" h="1069340">
                  <a:moveTo>
                    <a:pt x="3780425" y="408939"/>
                  </a:moveTo>
                  <a:lnTo>
                    <a:pt x="3784194" y="408939"/>
                  </a:lnTo>
                  <a:lnTo>
                    <a:pt x="3784194" y="701039"/>
                  </a:lnTo>
                  <a:lnTo>
                    <a:pt x="3767400" y="701039"/>
                  </a:lnTo>
                  <a:lnTo>
                    <a:pt x="3767400" y="410209"/>
                  </a:lnTo>
                  <a:lnTo>
                    <a:pt x="3778596" y="410209"/>
                  </a:lnTo>
                  <a:lnTo>
                    <a:pt x="3780425" y="408939"/>
                  </a:lnTo>
                  <a:close/>
                </a:path>
                <a:path w="7080884" h="1069340">
                  <a:moveTo>
                    <a:pt x="3394172" y="346709"/>
                  </a:moveTo>
                  <a:lnTo>
                    <a:pt x="3411003" y="346709"/>
                  </a:lnTo>
                  <a:lnTo>
                    <a:pt x="3411003" y="701039"/>
                  </a:lnTo>
                  <a:lnTo>
                    <a:pt x="3394172" y="701039"/>
                  </a:lnTo>
                  <a:lnTo>
                    <a:pt x="3394172" y="346709"/>
                  </a:lnTo>
                  <a:close/>
                </a:path>
                <a:path w="7080884" h="1069340">
                  <a:moveTo>
                    <a:pt x="3021000" y="346709"/>
                  </a:moveTo>
                  <a:lnTo>
                    <a:pt x="3037774" y="346709"/>
                  </a:lnTo>
                  <a:lnTo>
                    <a:pt x="3037774" y="701039"/>
                  </a:lnTo>
                  <a:lnTo>
                    <a:pt x="3021000" y="701039"/>
                  </a:lnTo>
                  <a:lnTo>
                    <a:pt x="3021000" y="346709"/>
                  </a:lnTo>
                  <a:close/>
                </a:path>
                <a:path w="7080884" h="1069340">
                  <a:moveTo>
                    <a:pt x="2647809" y="346709"/>
                  </a:moveTo>
                  <a:lnTo>
                    <a:pt x="2664602" y="346709"/>
                  </a:lnTo>
                  <a:lnTo>
                    <a:pt x="2664602" y="701039"/>
                  </a:lnTo>
                  <a:lnTo>
                    <a:pt x="2647809" y="701039"/>
                  </a:lnTo>
                  <a:lnTo>
                    <a:pt x="2647809" y="346709"/>
                  </a:lnTo>
                  <a:close/>
                </a:path>
                <a:path w="7080884" h="1069340">
                  <a:moveTo>
                    <a:pt x="2239183" y="346709"/>
                  </a:moveTo>
                  <a:lnTo>
                    <a:pt x="2255958" y="346709"/>
                  </a:lnTo>
                  <a:lnTo>
                    <a:pt x="2255958" y="701039"/>
                  </a:lnTo>
                  <a:lnTo>
                    <a:pt x="2239183" y="701039"/>
                  </a:lnTo>
                  <a:lnTo>
                    <a:pt x="2239183" y="346709"/>
                  </a:lnTo>
                  <a:close/>
                </a:path>
                <a:path w="7080884" h="1069340">
                  <a:moveTo>
                    <a:pt x="1865992" y="346709"/>
                  </a:moveTo>
                  <a:lnTo>
                    <a:pt x="1882786" y="346709"/>
                  </a:lnTo>
                  <a:lnTo>
                    <a:pt x="1882786" y="701039"/>
                  </a:lnTo>
                  <a:lnTo>
                    <a:pt x="1865992" y="701039"/>
                  </a:lnTo>
                  <a:lnTo>
                    <a:pt x="1865992" y="346709"/>
                  </a:lnTo>
                  <a:close/>
                </a:path>
                <a:path w="7080884" h="1069340">
                  <a:moveTo>
                    <a:pt x="1492764" y="346709"/>
                  </a:moveTo>
                  <a:lnTo>
                    <a:pt x="1509595" y="346709"/>
                  </a:lnTo>
                  <a:lnTo>
                    <a:pt x="1509595" y="701039"/>
                  </a:lnTo>
                  <a:lnTo>
                    <a:pt x="1492764" y="701039"/>
                  </a:lnTo>
                  <a:lnTo>
                    <a:pt x="1492764" y="346709"/>
                  </a:lnTo>
                  <a:close/>
                </a:path>
                <a:path w="7080884" h="1069340">
                  <a:moveTo>
                    <a:pt x="1119591" y="346709"/>
                  </a:moveTo>
                  <a:lnTo>
                    <a:pt x="1136366" y="346709"/>
                  </a:lnTo>
                  <a:lnTo>
                    <a:pt x="1136366" y="701039"/>
                  </a:lnTo>
                  <a:lnTo>
                    <a:pt x="1119591" y="701039"/>
                  </a:lnTo>
                  <a:lnTo>
                    <a:pt x="1119591" y="346709"/>
                  </a:lnTo>
                  <a:close/>
                </a:path>
                <a:path w="7080884" h="1069340">
                  <a:moveTo>
                    <a:pt x="746400" y="401319"/>
                  </a:moveTo>
                  <a:lnTo>
                    <a:pt x="757633" y="401319"/>
                  </a:lnTo>
                  <a:lnTo>
                    <a:pt x="763194" y="402589"/>
                  </a:lnTo>
                  <a:lnTo>
                    <a:pt x="763194" y="701039"/>
                  </a:lnTo>
                  <a:lnTo>
                    <a:pt x="746400" y="701039"/>
                  </a:lnTo>
                  <a:lnTo>
                    <a:pt x="746400" y="401319"/>
                  </a:lnTo>
                  <a:close/>
                </a:path>
                <a:path w="7080884" h="1069340">
                  <a:moveTo>
                    <a:pt x="373191" y="537209"/>
                  </a:moveTo>
                  <a:lnTo>
                    <a:pt x="376157" y="537209"/>
                  </a:lnTo>
                  <a:lnTo>
                    <a:pt x="381755" y="538479"/>
                  </a:lnTo>
                  <a:lnTo>
                    <a:pt x="390003" y="538479"/>
                  </a:lnTo>
                  <a:lnTo>
                    <a:pt x="390003" y="701039"/>
                  </a:lnTo>
                  <a:lnTo>
                    <a:pt x="373191" y="701039"/>
                  </a:lnTo>
                  <a:lnTo>
                    <a:pt x="373191" y="537209"/>
                  </a:lnTo>
                  <a:close/>
                </a:path>
                <a:path w="7080884" h="1069340">
                  <a:moveTo>
                    <a:pt x="3767400" y="406399"/>
                  </a:moveTo>
                  <a:lnTo>
                    <a:pt x="3771281" y="407669"/>
                  </a:lnTo>
                  <a:lnTo>
                    <a:pt x="3775013" y="408939"/>
                  </a:lnTo>
                  <a:lnTo>
                    <a:pt x="3778596" y="410209"/>
                  </a:lnTo>
                  <a:lnTo>
                    <a:pt x="3767400" y="410209"/>
                  </a:lnTo>
                  <a:lnTo>
                    <a:pt x="3767400" y="406399"/>
                  </a:lnTo>
                  <a:close/>
                </a:path>
                <a:path w="7080884" h="1069340">
                  <a:moveTo>
                    <a:pt x="1002499" y="340359"/>
                  </a:moveTo>
                  <a:lnTo>
                    <a:pt x="2070986" y="340359"/>
                  </a:lnTo>
                  <a:lnTo>
                    <a:pt x="2074065" y="341629"/>
                  </a:lnTo>
                  <a:lnTo>
                    <a:pt x="3544045" y="341629"/>
                  </a:lnTo>
                  <a:lnTo>
                    <a:pt x="3546210" y="344169"/>
                  </a:lnTo>
                  <a:lnTo>
                    <a:pt x="3548766" y="346709"/>
                  </a:lnTo>
                  <a:lnTo>
                    <a:pt x="995001" y="346709"/>
                  </a:lnTo>
                  <a:lnTo>
                    <a:pt x="1001364" y="341629"/>
                  </a:lnTo>
                  <a:lnTo>
                    <a:pt x="1002499" y="340359"/>
                  </a:lnTo>
                  <a:close/>
                </a:path>
                <a:path w="7080884" h="1069340">
                  <a:moveTo>
                    <a:pt x="622557" y="335279"/>
                  </a:moveTo>
                  <a:lnTo>
                    <a:pt x="633081" y="337819"/>
                  </a:lnTo>
                  <a:lnTo>
                    <a:pt x="647400" y="340359"/>
                  </a:lnTo>
                  <a:lnTo>
                    <a:pt x="654065" y="341629"/>
                  </a:lnTo>
                  <a:lnTo>
                    <a:pt x="659297" y="346709"/>
                  </a:lnTo>
                  <a:lnTo>
                    <a:pt x="615168" y="346709"/>
                  </a:lnTo>
                  <a:lnTo>
                    <a:pt x="617239" y="339089"/>
                  </a:lnTo>
                  <a:lnTo>
                    <a:pt x="622557" y="335279"/>
                  </a:lnTo>
                  <a:close/>
                </a:path>
                <a:path w="7080884" h="1069340">
                  <a:moveTo>
                    <a:pt x="1093710" y="330199"/>
                  </a:moveTo>
                  <a:lnTo>
                    <a:pt x="3506950" y="330199"/>
                  </a:lnTo>
                  <a:lnTo>
                    <a:pt x="3514179" y="334009"/>
                  </a:lnTo>
                  <a:lnTo>
                    <a:pt x="3521703" y="336549"/>
                  </a:lnTo>
                  <a:lnTo>
                    <a:pt x="3529525" y="340359"/>
                  </a:lnTo>
                  <a:lnTo>
                    <a:pt x="3537645" y="341629"/>
                  </a:lnTo>
                  <a:lnTo>
                    <a:pt x="2074419" y="341629"/>
                  </a:lnTo>
                  <a:lnTo>
                    <a:pt x="2076602" y="340359"/>
                  </a:lnTo>
                  <a:lnTo>
                    <a:pt x="2076602" y="336549"/>
                  </a:lnTo>
                  <a:lnTo>
                    <a:pt x="2751182" y="336549"/>
                  </a:lnTo>
                  <a:lnTo>
                    <a:pt x="2749149" y="335279"/>
                  </a:lnTo>
                  <a:lnTo>
                    <a:pt x="1007037" y="335279"/>
                  </a:lnTo>
                  <a:lnTo>
                    <a:pt x="1008282" y="334009"/>
                  </a:lnTo>
                  <a:lnTo>
                    <a:pt x="1094158" y="334009"/>
                  </a:lnTo>
                  <a:lnTo>
                    <a:pt x="1093785" y="332739"/>
                  </a:lnTo>
                  <a:lnTo>
                    <a:pt x="1093710" y="330199"/>
                  </a:lnTo>
                  <a:close/>
                </a:path>
                <a:path w="7080884" h="1069340">
                  <a:moveTo>
                    <a:pt x="2074187" y="341543"/>
                  </a:moveTo>
                  <a:lnTo>
                    <a:pt x="2074419" y="341629"/>
                  </a:lnTo>
                  <a:lnTo>
                    <a:pt x="2074065" y="341629"/>
                  </a:lnTo>
                  <a:close/>
                </a:path>
                <a:path w="7080884" h="1069340">
                  <a:moveTo>
                    <a:pt x="2070986" y="340359"/>
                  </a:moveTo>
                  <a:lnTo>
                    <a:pt x="2074187" y="341543"/>
                  </a:lnTo>
                  <a:lnTo>
                    <a:pt x="2070986" y="340359"/>
                  </a:lnTo>
                  <a:close/>
                </a:path>
                <a:path w="7080884" h="1069340">
                  <a:moveTo>
                    <a:pt x="1007037" y="335279"/>
                  </a:moveTo>
                  <a:lnTo>
                    <a:pt x="2749149" y="335279"/>
                  </a:lnTo>
                  <a:lnTo>
                    <a:pt x="2751182" y="336549"/>
                  </a:lnTo>
                  <a:lnTo>
                    <a:pt x="2073971" y="336549"/>
                  </a:lnTo>
                  <a:lnTo>
                    <a:pt x="2075875" y="340359"/>
                  </a:lnTo>
                  <a:lnTo>
                    <a:pt x="2074187" y="341543"/>
                  </a:lnTo>
                  <a:lnTo>
                    <a:pt x="2071004" y="340359"/>
                  </a:lnTo>
                  <a:lnTo>
                    <a:pt x="1002499" y="340359"/>
                  </a:lnTo>
                  <a:lnTo>
                    <a:pt x="1007037" y="335279"/>
                  </a:lnTo>
                  <a:close/>
                </a:path>
                <a:path w="7080884" h="1069340">
                  <a:moveTo>
                    <a:pt x="1012019" y="330199"/>
                  </a:moveTo>
                  <a:lnTo>
                    <a:pt x="1087571" y="330199"/>
                  </a:lnTo>
                  <a:lnTo>
                    <a:pt x="1091042" y="332739"/>
                  </a:lnTo>
                  <a:lnTo>
                    <a:pt x="1094158" y="334009"/>
                  </a:lnTo>
                  <a:lnTo>
                    <a:pt x="1008282" y="334009"/>
                  </a:lnTo>
                  <a:lnTo>
                    <a:pt x="1012019" y="330199"/>
                  </a:lnTo>
                  <a:close/>
                </a:path>
                <a:path w="7080884" h="1069340">
                  <a:moveTo>
                    <a:pt x="3394209" y="312419"/>
                  </a:moveTo>
                  <a:lnTo>
                    <a:pt x="3398221" y="312419"/>
                  </a:lnTo>
                  <a:lnTo>
                    <a:pt x="3402289" y="313689"/>
                  </a:lnTo>
                  <a:lnTo>
                    <a:pt x="3411003" y="313689"/>
                  </a:lnTo>
                  <a:lnTo>
                    <a:pt x="3411003" y="330199"/>
                  </a:lnTo>
                  <a:lnTo>
                    <a:pt x="3394209" y="330199"/>
                  </a:lnTo>
                  <a:lnTo>
                    <a:pt x="3394209" y="312419"/>
                  </a:lnTo>
                  <a:close/>
                </a:path>
                <a:path w="7080884" h="1069340">
                  <a:moveTo>
                    <a:pt x="3021018" y="193039"/>
                  </a:moveTo>
                  <a:lnTo>
                    <a:pt x="3032214" y="193039"/>
                  </a:lnTo>
                  <a:lnTo>
                    <a:pt x="3037812" y="194309"/>
                  </a:lnTo>
                  <a:lnTo>
                    <a:pt x="3037812" y="330199"/>
                  </a:lnTo>
                  <a:lnTo>
                    <a:pt x="3021018" y="330199"/>
                  </a:lnTo>
                  <a:lnTo>
                    <a:pt x="3021018" y="193039"/>
                  </a:lnTo>
                  <a:close/>
                </a:path>
                <a:path w="7080884" h="1069340">
                  <a:moveTo>
                    <a:pt x="2647827" y="97789"/>
                  </a:moveTo>
                  <a:lnTo>
                    <a:pt x="2649674" y="99059"/>
                  </a:lnTo>
                  <a:lnTo>
                    <a:pt x="2651111" y="100329"/>
                  </a:lnTo>
                  <a:lnTo>
                    <a:pt x="2652138" y="102869"/>
                  </a:lnTo>
                  <a:lnTo>
                    <a:pt x="2654601" y="104139"/>
                  </a:lnTo>
                  <a:lnTo>
                    <a:pt x="2657232" y="106679"/>
                  </a:lnTo>
                  <a:lnTo>
                    <a:pt x="2664621" y="106679"/>
                  </a:lnTo>
                  <a:lnTo>
                    <a:pt x="2664621" y="330199"/>
                  </a:lnTo>
                  <a:lnTo>
                    <a:pt x="2647827" y="330199"/>
                  </a:lnTo>
                  <a:lnTo>
                    <a:pt x="2647827" y="97789"/>
                  </a:lnTo>
                  <a:close/>
                </a:path>
                <a:path w="7080884" h="1069340">
                  <a:moveTo>
                    <a:pt x="2255977" y="163829"/>
                  </a:moveTo>
                  <a:lnTo>
                    <a:pt x="2255977" y="330199"/>
                  </a:lnTo>
                  <a:lnTo>
                    <a:pt x="2239164" y="330199"/>
                  </a:lnTo>
                  <a:lnTo>
                    <a:pt x="2239164" y="165099"/>
                  </a:lnTo>
                  <a:lnTo>
                    <a:pt x="2253719" y="165099"/>
                  </a:lnTo>
                  <a:lnTo>
                    <a:pt x="2255977" y="163829"/>
                  </a:lnTo>
                  <a:close/>
                </a:path>
                <a:path w="7080884" h="1069340">
                  <a:moveTo>
                    <a:pt x="1865973" y="34289"/>
                  </a:moveTo>
                  <a:lnTo>
                    <a:pt x="1871366" y="38099"/>
                  </a:lnTo>
                  <a:lnTo>
                    <a:pt x="1876964" y="40639"/>
                  </a:lnTo>
                  <a:lnTo>
                    <a:pt x="1882767" y="44449"/>
                  </a:lnTo>
                  <a:lnTo>
                    <a:pt x="1882767" y="330199"/>
                  </a:lnTo>
                  <a:lnTo>
                    <a:pt x="1865973" y="330199"/>
                  </a:lnTo>
                  <a:lnTo>
                    <a:pt x="1865973" y="34289"/>
                  </a:lnTo>
                  <a:close/>
                </a:path>
                <a:path w="7080884" h="1069340">
                  <a:moveTo>
                    <a:pt x="1492726" y="0"/>
                  </a:moveTo>
                  <a:lnTo>
                    <a:pt x="1503381" y="0"/>
                  </a:lnTo>
                  <a:lnTo>
                    <a:pt x="1508662" y="1269"/>
                  </a:lnTo>
                  <a:lnTo>
                    <a:pt x="1509576" y="1269"/>
                  </a:lnTo>
                  <a:lnTo>
                    <a:pt x="1509576" y="330199"/>
                  </a:lnTo>
                  <a:lnTo>
                    <a:pt x="1492726" y="330199"/>
                  </a:lnTo>
                  <a:lnTo>
                    <a:pt x="1492726" y="0"/>
                  </a:lnTo>
                  <a:close/>
                </a:path>
                <a:path w="7080884" h="1069340">
                  <a:moveTo>
                    <a:pt x="1136329" y="317499"/>
                  </a:moveTo>
                  <a:lnTo>
                    <a:pt x="1136329" y="330199"/>
                  </a:lnTo>
                  <a:lnTo>
                    <a:pt x="1119517" y="330199"/>
                  </a:lnTo>
                  <a:lnTo>
                    <a:pt x="1119517" y="318769"/>
                  </a:lnTo>
                  <a:lnTo>
                    <a:pt x="1132000" y="318769"/>
                  </a:lnTo>
                  <a:lnTo>
                    <a:pt x="1136329" y="317499"/>
                  </a:lnTo>
                  <a:close/>
                </a:path>
                <a:path w="7080884" h="1069340">
                  <a:moveTo>
                    <a:pt x="1125021" y="313689"/>
                  </a:moveTo>
                  <a:lnTo>
                    <a:pt x="1125637" y="314959"/>
                  </a:lnTo>
                  <a:lnTo>
                    <a:pt x="1128436" y="317499"/>
                  </a:lnTo>
                  <a:lnTo>
                    <a:pt x="1132000" y="318769"/>
                  </a:lnTo>
                  <a:lnTo>
                    <a:pt x="1119517" y="318769"/>
                  </a:lnTo>
                  <a:lnTo>
                    <a:pt x="1119517" y="316229"/>
                  </a:lnTo>
                  <a:lnTo>
                    <a:pt x="1122166" y="314959"/>
                  </a:lnTo>
                  <a:lnTo>
                    <a:pt x="1125021" y="313689"/>
                  </a:lnTo>
                  <a:close/>
                </a:path>
                <a:path w="7080884" h="1069340">
                  <a:moveTo>
                    <a:pt x="4886973" y="740375"/>
                  </a:moveTo>
                  <a:lnTo>
                    <a:pt x="4892105" y="742487"/>
                  </a:lnTo>
                  <a:lnTo>
                    <a:pt x="4897423" y="744017"/>
                  </a:lnTo>
                  <a:lnTo>
                    <a:pt x="4902890" y="744967"/>
                  </a:lnTo>
                  <a:lnTo>
                    <a:pt x="4903189" y="744967"/>
                  </a:lnTo>
                  <a:lnTo>
                    <a:pt x="4903468" y="745171"/>
                  </a:lnTo>
                  <a:lnTo>
                    <a:pt x="4903767" y="745227"/>
                  </a:lnTo>
                  <a:lnTo>
                    <a:pt x="4903767" y="1069339"/>
                  </a:lnTo>
                  <a:lnTo>
                    <a:pt x="4886973" y="1069339"/>
                  </a:lnTo>
                  <a:lnTo>
                    <a:pt x="4886973" y="740375"/>
                  </a:lnTo>
                  <a:close/>
                </a:path>
                <a:path w="7080884" h="1069340">
                  <a:moveTo>
                    <a:pt x="5276958" y="748350"/>
                  </a:moveTo>
                  <a:lnTo>
                    <a:pt x="5276958" y="1069339"/>
                  </a:lnTo>
                  <a:lnTo>
                    <a:pt x="5260164" y="1069339"/>
                  </a:lnTo>
                  <a:lnTo>
                    <a:pt x="5260164" y="750520"/>
                  </a:lnTo>
                  <a:lnTo>
                    <a:pt x="5265856" y="750520"/>
                  </a:lnTo>
                  <a:lnTo>
                    <a:pt x="5271453" y="750211"/>
                  </a:lnTo>
                  <a:lnTo>
                    <a:pt x="5276958" y="748350"/>
                  </a:lnTo>
                  <a:close/>
                </a:path>
                <a:path w="7080884" h="1069340">
                  <a:moveTo>
                    <a:pt x="5260164" y="749280"/>
                  </a:moveTo>
                  <a:lnTo>
                    <a:pt x="5265856" y="750520"/>
                  </a:lnTo>
                  <a:lnTo>
                    <a:pt x="5260164" y="750520"/>
                  </a:lnTo>
                  <a:lnTo>
                    <a:pt x="5260164" y="749280"/>
                  </a:lnTo>
                  <a:close/>
                </a:path>
                <a:path w="7080884" h="1069340">
                  <a:moveTo>
                    <a:pt x="16812" y="764933"/>
                  </a:moveTo>
                  <a:lnTo>
                    <a:pt x="16812" y="1069339"/>
                  </a:lnTo>
                  <a:lnTo>
                    <a:pt x="0" y="1069339"/>
                  </a:lnTo>
                  <a:lnTo>
                    <a:pt x="0" y="780977"/>
                  </a:lnTo>
                  <a:lnTo>
                    <a:pt x="242" y="780568"/>
                  </a:lnTo>
                  <a:lnTo>
                    <a:pt x="541" y="780215"/>
                  </a:lnTo>
                  <a:lnTo>
                    <a:pt x="765" y="779806"/>
                  </a:lnTo>
                  <a:lnTo>
                    <a:pt x="5000" y="773665"/>
                  </a:lnTo>
                  <a:lnTo>
                    <a:pt x="10356" y="768707"/>
                  </a:lnTo>
                  <a:lnTo>
                    <a:pt x="16812" y="764933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253376"/>
            <a:ext cx="1144905" cy="5033645"/>
          </a:xfrm>
          <a:custGeom>
            <a:avLst/>
            <a:gdLst/>
            <a:ahLst/>
            <a:cxnLst/>
            <a:rect l="l" t="t" r="r" b="b"/>
            <a:pathLst>
              <a:path w="1144905" h="5033645">
                <a:moveTo>
                  <a:pt x="207712" y="4883467"/>
                </a:moveTo>
                <a:lnTo>
                  <a:pt x="207712" y="4905236"/>
                </a:lnTo>
                <a:lnTo>
                  <a:pt x="0" y="4905236"/>
                </a:lnTo>
                <a:lnTo>
                  <a:pt x="0" y="4883467"/>
                </a:lnTo>
                <a:lnTo>
                  <a:pt x="207712" y="4883467"/>
                </a:lnTo>
                <a:close/>
              </a:path>
              <a:path w="1144905" h="5033645">
                <a:moveTo>
                  <a:pt x="207712" y="4399716"/>
                </a:moveTo>
                <a:lnTo>
                  <a:pt x="207712" y="4421485"/>
                </a:lnTo>
                <a:lnTo>
                  <a:pt x="0" y="4421485"/>
                </a:lnTo>
                <a:lnTo>
                  <a:pt x="0" y="4399716"/>
                </a:lnTo>
                <a:lnTo>
                  <a:pt x="207712" y="4399716"/>
                </a:lnTo>
                <a:close/>
              </a:path>
              <a:path w="1144905" h="5033645">
                <a:moveTo>
                  <a:pt x="207712" y="3915965"/>
                </a:moveTo>
                <a:lnTo>
                  <a:pt x="207712" y="3937734"/>
                </a:lnTo>
                <a:lnTo>
                  <a:pt x="0" y="3937734"/>
                </a:lnTo>
                <a:lnTo>
                  <a:pt x="0" y="3915965"/>
                </a:lnTo>
                <a:lnTo>
                  <a:pt x="207712" y="3915965"/>
                </a:lnTo>
                <a:close/>
              </a:path>
              <a:path w="1144905" h="5033645">
                <a:moveTo>
                  <a:pt x="442206" y="505544"/>
                </a:moveTo>
                <a:lnTo>
                  <a:pt x="229530" y="505544"/>
                </a:lnTo>
                <a:lnTo>
                  <a:pt x="229530" y="5033623"/>
                </a:lnTo>
                <a:lnTo>
                  <a:pt x="207712" y="5033623"/>
                </a:lnTo>
                <a:lnTo>
                  <a:pt x="207712" y="3453983"/>
                </a:lnTo>
                <a:lnTo>
                  <a:pt x="0" y="3453983"/>
                </a:lnTo>
                <a:lnTo>
                  <a:pt x="0" y="3432238"/>
                </a:lnTo>
                <a:lnTo>
                  <a:pt x="207833" y="3432238"/>
                </a:lnTo>
                <a:lnTo>
                  <a:pt x="207833" y="70406"/>
                </a:lnTo>
                <a:lnTo>
                  <a:pt x="214825" y="71861"/>
                </a:lnTo>
                <a:lnTo>
                  <a:pt x="222097" y="72901"/>
                </a:lnTo>
                <a:lnTo>
                  <a:pt x="229433" y="73530"/>
                </a:lnTo>
                <a:lnTo>
                  <a:pt x="229433" y="483751"/>
                </a:lnTo>
                <a:lnTo>
                  <a:pt x="442104" y="483751"/>
                </a:lnTo>
                <a:lnTo>
                  <a:pt x="442104" y="500198"/>
                </a:lnTo>
                <a:lnTo>
                  <a:pt x="442206" y="505544"/>
                </a:lnTo>
                <a:close/>
              </a:path>
              <a:path w="1144905" h="5033645">
                <a:moveTo>
                  <a:pt x="207833" y="2902530"/>
                </a:moveTo>
                <a:lnTo>
                  <a:pt x="207833" y="2924299"/>
                </a:lnTo>
                <a:lnTo>
                  <a:pt x="0" y="2924299"/>
                </a:lnTo>
                <a:lnTo>
                  <a:pt x="0" y="2902530"/>
                </a:lnTo>
                <a:lnTo>
                  <a:pt x="207833" y="2902530"/>
                </a:lnTo>
                <a:close/>
              </a:path>
              <a:path w="1144905" h="5033645">
                <a:moveTo>
                  <a:pt x="207833" y="2418803"/>
                </a:moveTo>
                <a:lnTo>
                  <a:pt x="207833" y="2440548"/>
                </a:lnTo>
                <a:lnTo>
                  <a:pt x="0" y="2440548"/>
                </a:lnTo>
                <a:lnTo>
                  <a:pt x="0" y="2418803"/>
                </a:lnTo>
                <a:lnTo>
                  <a:pt x="207833" y="2418803"/>
                </a:lnTo>
                <a:close/>
              </a:path>
              <a:path w="1144905" h="5033645">
                <a:moveTo>
                  <a:pt x="207833" y="70406"/>
                </a:moveTo>
                <a:lnTo>
                  <a:pt x="207833" y="1956821"/>
                </a:lnTo>
                <a:lnTo>
                  <a:pt x="0" y="1956821"/>
                </a:lnTo>
                <a:lnTo>
                  <a:pt x="0" y="1935004"/>
                </a:lnTo>
                <a:lnTo>
                  <a:pt x="207712" y="1935004"/>
                </a:lnTo>
                <a:lnTo>
                  <a:pt x="207712" y="70381"/>
                </a:lnTo>
                <a:close/>
              </a:path>
              <a:path w="1144905" h="5033645">
                <a:moveTo>
                  <a:pt x="207712" y="1451253"/>
                </a:moveTo>
                <a:lnTo>
                  <a:pt x="207712" y="1473022"/>
                </a:lnTo>
                <a:lnTo>
                  <a:pt x="0" y="1473022"/>
                </a:lnTo>
                <a:lnTo>
                  <a:pt x="0" y="1451253"/>
                </a:lnTo>
                <a:lnTo>
                  <a:pt x="207712" y="1451253"/>
                </a:lnTo>
                <a:close/>
              </a:path>
              <a:path w="1144905" h="5033645">
                <a:moveTo>
                  <a:pt x="207712" y="967526"/>
                </a:moveTo>
                <a:lnTo>
                  <a:pt x="207712" y="989271"/>
                </a:lnTo>
                <a:lnTo>
                  <a:pt x="0" y="989271"/>
                </a:lnTo>
                <a:lnTo>
                  <a:pt x="0" y="967526"/>
                </a:lnTo>
                <a:lnTo>
                  <a:pt x="207712" y="967526"/>
                </a:lnTo>
                <a:close/>
              </a:path>
              <a:path w="1144905" h="5033645">
                <a:moveTo>
                  <a:pt x="44466" y="483775"/>
                </a:moveTo>
                <a:lnTo>
                  <a:pt x="44046" y="491079"/>
                </a:lnTo>
                <a:lnTo>
                  <a:pt x="43213" y="498477"/>
                </a:lnTo>
                <a:lnTo>
                  <a:pt x="41920" y="505544"/>
                </a:lnTo>
                <a:lnTo>
                  <a:pt x="0" y="505544"/>
                </a:lnTo>
                <a:lnTo>
                  <a:pt x="0" y="483775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207712" y="70381"/>
                </a:moveTo>
                <a:lnTo>
                  <a:pt x="207712" y="505544"/>
                </a:lnTo>
                <a:lnTo>
                  <a:pt x="42041" y="505544"/>
                </a:lnTo>
                <a:lnTo>
                  <a:pt x="43239" y="498336"/>
                </a:lnTo>
                <a:lnTo>
                  <a:pt x="44119" y="491079"/>
                </a:lnTo>
                <a:lnTo>
                  <a:pt x="44563" y="483775"/>
                </a:lnTo>
                <a:lnTo>
                  <a:pt x="207615" y="483775"/>
                </a:lnTo>
                <a:lnTo>
                  <a:pt x="207615" y="70361"/>
                </a:lnTo>
                <a:close/>
              </a:path>
              <a:path w="1144905" h="5033645">
                <a:moveTo>
                  <a:pt x="44563" y="483775"/>
                </a:moveTo>
                <a:lnTo>
                  <a:pt x="44119" y="491079"/>
                </a:lnTo>
                <a:lnTo>
                  <a:pt x="43213" y="498477"/>
                </a:lnTo>
                <a:lnTo>
                  <a:pt x="44046" y="491079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611489" y="4905284"/>
                </a:moveTo>
                <a:lnTo>
                  <a:pt x="229530" y="4905284"/>
                </a:lnTo>
                <a:lnTo>
                  <a:pt x="229530" y="4883515"/>
                </a:lnTo>
                <a:lnTo>
                  <a:pt x="609525" y="4883515"/>
                </a:lnTo>
                <a:lnTo>
                  <a:pt x="609525" y="4898028"/>
                </a:lnTo>
                <a:lnTo>
                  <a:pt x="610342" y="4900398"/>
                </a:lnTo>
                <a:lnTo>
                  <a:pt x="610997" y="4902817"/>
                </a:lnTo>
                <a:lnTo>
                  <a:pt x="611489" y="4905284"/>
                </a:lnTo>
                <a:close/>
              </a:path>
              <a:path w="1144905" h="5033645">
                <a:moveTo>
                  <a:pt x="692554" y="4399716"/>
                </a:moveTo>
                <a:lnTo>
                  <a:pt x="692554" y="4421533"/>
                </a:lnTo>
                <a:lnTo>
                  <a:pt x="229530" y="4421533"/>
                </a:lnTo>
                <a:lnTo>
                  <a:pt x="229530" y="4399716"/>
                </a:lnTo>
                <a:lnTo>
                  <a:pt x="692554" y="4399716"/>
                </a:lnTo>
                <a:close/>
              </a:path>
              <a:path w="1144905" h="5033645">
                <a:moveTo>
                  <a:pt x="699221" y="4593990"/>
                </a:moveTo>
                <a:lnTo>
                  <a:pt x="695512" y="4596796"/>
                </a:lnTo>
                <a:lnTo>
                  <a:pt x="692676" y="4600158"/>
                </a:lnTo>
                <a:lnTo>
                  <a:pt x="692554" y="3937734"/>
                </a:lnTo>
                <a:lnTo>
                  <a:pt x="229530" y="3937734"/>
                </a:lnTo>
                <a:lnTo>
                  <a:pt x="229530" y="1935004"/>
                </a:lnTo>
                <a:lnTo>
                  <a:pt x="229651" y="3915989"/>
                </a:lnTo>
                <a:lnTo>
                  <a:pt x="692676" y="3915989"/>
                </a:lnTo>
                <a:lnTo>
                  <a:pt x="692676" y="1289924"/>
                </a:lnTo>
                <a:lnTo>
                  <a:pt x="697503" y="1295795"/>
                </a:lnTo>
                <a:lnTo>
                  <a:pt x="698639" y="1297016"/>
                </a:lnTo>
                <a:lnTo>
                  <a:pt x="698639" y="4585694"/>
                </a:lnTo>
                <a:lnTo>
                  <a:pt x="698785" y="4588935"/>
                </a:lnTo>
                <a:lnTo>
                  <a:pt x="699221" y="4593990"/>
                </a:lnTo>
                <a:close/>
              </a:path>
              <a:path w="1144905" h="5033645">
                <a:moveTo>
                  <a:pt x="692554" y="1451277"/>
                </a:moveTo>
                <a:lnTo>
                  <a:pt x="692554" y="1473022"/>
                </a:lnTo>
                <a:lnTo>
                  <a:pt x="229530" y="1473022"/>
                </a:lnTo>
                <a:lnTo>
                  <a:pt x="229530" y="1451277"/>
                </a:lnTo>
                <a:lnTo>
                  <a:pt x="692554" y="1451277"/>
                </a:lnTo>
                <a:close/>
              </a:path>
              <a:path w="1144905" h="5033645">
                <a:moveTo>
                  <a:pt x="621064" y="967526"/>
                </a:moveTo>
                <a:lnTo>
                  <a:pt x="620781" y="974831"/>
                </a:lnTo>
                <a:lnTo>
                  <a:pt x="620092" y="982087"/>
                </a:lnTo>
                <a:lnTo>
                  <a:pt x="619004" y="989295"/>
                </a:lnTo>
                <a:lnTo>
                  <a:pt x="229530" y="989295"/>
                </a:lnTo>
                <a:lnTo>
                  <a:pt x="229530" y="967526"/>
                </a:lnTo>
                <a:lnTo>
                  <a:pt x="621064" y="967526"/>
                </a:lnTo>
                <a:close/>
              </a:path>
              <a:path w="1144905" h="5033645">
                <a:moveTo>
                  <a:pt x="692676" y="3432238"/>
                </a:moveTo>
                <a:lnTo>
                  <a:pt x="692676" y="3454007"/>
                </a:lnTo>
                <a:lnTo>
                  <a:pt x="229651" y="3454007"/>
                </a:lnTo>
                <a:lnTo>
                  <a:pt x="229651" y="3432238"/>
                </a:lnTo>
                <a:lnTo>
                  <a:pt x="692676" y="3432238"/>
                </a:lnTo>
                <a:close/>
              </a:path>
              <a:path w="1144905" h="5033645">
                <a:moveTo>
                  <a:pt x="692676" y="2902555"/>
                </a:moveTo>
                <a:lnTo>
                  <a:pt x="692676" y="2924299"/>
                </a:lnTo>
                <a:lnTo>
                  <a:pt x="229651" y="2924299"/>
                </a:lnTo>
                <a:lnTo>
                  <a:pt x="229651" y="2902555"/>
                </a:lnTo>
                <a:lnTo>
                  <a:pt x="692676" y="2902555"/>
                </a:lnTo>
                <a:close/>
              </a:path>
              <a:path w="1144905" h="5033645">
                <a:moveTo>
                  <a:pt x="692676" y="2418803"/>
                </a:moveTo>
                <a:lnTo>
                  <a:pt x="692676" y="2440572"/>
                </a:lnTo>
                <a:lnTo>
                  <a:pt x="229651" y="2440572"/>
                </a:lnTo>
                <a:lnTo>
                  <a:pt x="229651" y="2418803"/>
                </a:lnTo>
                <a:lnTo>
                  <a:pt x="692676" y="2418803"/>
                </a:lnTo>
                <a:close/>
              </a:path>
              <a:path w="1144905" h="5033645">
                <a:moveTo>
                  <a:pt x="692676" y="1289924"/>
                </a:moveTo>
                <a:lnTo>
                  <a:pt x="692676" y="1956821"/>
                </a:lnTo>
                <a:lnTo>
                  <a:pt x="229651" y="1956821"/>
                </a:lnTo>
                <a:lnTo>
                  <a:pt x="229651" y="1935004"/>
                </a:lnTo>
                <a:lnTo>
                  <a:pt x="692554" y="1935004"/>
                </a:lnTo>
                <a:lnTo>
                  <a:pt x="692554" y="1289777"/>
                </a:lnTo>
                <a:lnTo>
                  <a:pt x="692676" y="1289924"/>
                </a:lnTo>
                <a:close/>
              </a:path>
              <a:path w="1144905" h="5033645">
                <a:moveTo>
                  <a:pt x="444073" y="483751"/>
                </a:moveTo>
                <a:lnTo>
                  <a:pt x="443709" y="485686"/>
                </a:lnTo>
                <a:lnTo>
                  <a:pt x="443321" y="487596"/>
                </a:lnTo>
                <a:lnTo>
                  <a:pt x="443055" y="489556"/>
                </a:lnTo>
                <a:lnTo>
                  <a:pt x="442388" y="494853"/>
                </a:lnTo>
                <a:lnTo>
                  <a:pt x="442104" y="500198"/>
                </a:lnTo>
                <a:lnTo>
                  <a:pt x="442104" y="483751"/>
                </a:lnTo>
                <a:lnTo>
                  <a:pt x="444073" y="483751"/>
                </a:lnTo>
                <a:close/>
              </a:path>
              <a:path w="1144905" h="5033645">
                <a:moveTo>
                  <a:pt x="613622" y="4883515"/>
                </a:moveTo>
                <a:lnTo>
                  <a:pt x="612948" y="4888546"/>
                </a:lnTo>
                <a:lnTo>
                  <a:pt x="611583" y="4893384"/>
                </a:lnTo>
                <a:lnTo>
                  <a:pt x="609525" y="4898028"/>
                </a:lnTo>
                <a:lnTo>
                  <a:pt x="609525" y="4883515"/>
                </a:lnTo>
                <a:lnTo>
                  <a:pt x="613622" y="4883515"/>
                </a:lnTo>
                <a:close/>
              </a:path>
              <a:path w="1144905" h="5033645">
                <a:moveTo>
                  <a:pt x="704861" y="811629"/>
                </a:moveTo>
                <a:lnTo>
                  <a:pt x="703609" y="820635"/>
                </a:lnTo>
                <a:lnTo>
                  <a:pt x="701960" y="829771"/>
                </a:lnTo>
                <a:lnTo>
                  <a:pt x="700618" y="839196"/>
                </a:lnTo>
                <a:lnTo>
                  <a:pt x="698008" y="847836"/>
                </a:lnTo>
                <a:lnTo>
                  <a:pt x="692554" y="854618"/>
                </a:lnTo>
                <a:lnTo>
                  <a:pt x="692554" y="797415"/>
                </a:lnTo>
                <a:lnTo>
                  <a:pt x="699076" y="800246"/>
                </a:lnTo>
                <a:lnTo>
                  <a:pt x="703282" y="804916"/>
                </a:lnTo>
                <a:lnTo>
                  <a:pt x="704861" y="811629"/>
                </a:lnTo>
                <a:close/>
              </a:path>
              <a:path w="1144905" h="5033645">
                <a:moveTo>
                  <a:pt x="1144367" y="1941897"/>
                </a:moveTo>
                <a:lnTo>
                  <a:pt x="1144124" y="1948767"/>
                </a:lnTo>
                <a:lnTo>
                  <a:pt x="1143070" y="1955612"/>
                </a:lnTo>
                <a:lnTo>
                  <a:pt x="1143070" y="1956797"/>
                </a:lnTo>
                <a:lnTo>
                  <a:pt x="714372" y="1956797"/>
                </a:lnTo>
                <a:lnTo>
                  <a:pt x="714372" y="4545906"/>
                </a:lnTo>
                <a:lnTo>
                  <a:pt x="708978" y="4555276"/>
                </a:lnTo>
                <a:lnTo>
                  <a:pt x="704558" y="4565029"/>
                </a:lnTo>
                <a:lnTo>
                  <a:pt x="701111" y="4575168"/>
                </a:lnTo>
                <a:lnTo>
                  <a:pt x="698639" y="4585694"/>
                </a:lnTo>
                <a:lnTo>
                  <a:pt x="698639" y="1297016"/>
                </a:lnTo>
                <a:lnTo>
                  <a:pt x="699076" y="1297485"/>
                </a:lnTo>
                <a:lnTo>
                  <a:pt x="699076" y="2688519"/>
                </a:lnTo>
                <a:lnTo>
                  <a:pt x="699173" y="2688780"/>
                </a:lnTo>
                <a:lnTo>
                  <a:pt x="699173" y="2688978"/>
                </a:lnTo>
                <a:lnTo>
                  <a:pt x="699948" y="2691808"/>
                </a:lnTo>
                <a:lnTo>
                  <a:pt x="705042" y="2691808"/>
                </a:lnTo>
                <a:lnTo>
                  <a:pt x="705042" y="2698194"/>
                </a:lnTo>
                <a:lnTo>
                  <a:pt x="705088" y="2701363"/>
                </a:lnTo>
                <a:lnTo>
                  <a:pt x="705088" y="2697655"/>
                </a:lnTo>
                <a:lnTo>
                  <a:pt x="705308" y="2695074"/>
                </a:lnTo>
                <a:lnTo>
                  <a:pt x="705888" y="2691954"/>
                </a:lnTo>
                <a:lnTo>
                  <a:pt x="705888" y="1304424"/>
                </a:lnTo>
                <a:lnTo>
                  <a:pt x="706082" y="1304608"/>
                </a:lnTo>
                <a:lnTo>
                  <a:pt x="706082" y="3566237"/>
                </a:lnTo>
                <a:lnTo>
                  <a:pt x="707221" y="3563601"/>
                </a:lnTo>
                <a:lnTo>
                  <a:pt x="707221" y="1305692"/>
                </a:lnTo>
                <a:lnTo>
                  <a:pt x="707851" y="1306291"/>
                </a:lnTo>
                <a:lnTo>
                  <a:pt x="707851" y="1418309"/>
                </a:lnTo>
                <a:lnTo>
                  <a:pt x="709999" y="1417826"/>
                </a:lnTo>
                <a:lnTo>
                  <a:pt x="711008" y="1417736"/>
                </a:lnTo>
                <a:lnTo>
                  <a:pt x="714348" y="1417728"/>
                </a:lnTo>
                <a:lnTo>
                  <a:pt x="714348" y="1934956"/>
                </a:lnTo>
                <a:lnTo>
                  <a:pt x="1143797" y="1935004"/>
                </a:lnTo>
                <a:lnTo>
                  <a:pt x="1144367" y="1941897"/>
                </a:lnTo>
                <a:close/>
              </a:path>
              <a:path w="1144905" h="5033645">
                <a:moveTo>
                  <a:pt x="699948" y="2684552"/>
                </a:moveTo>
                <a:lnTo>
                  <a:pt x="699221" y="2688702"/>
                </a:lnTo>
                <a:lnTo>
                  <a:pt x="699076" y="2688519"/>
                </a:lnTo>
                <a:lnTo>
                  <a:pt x="699779" y="2684528"/>
                </a:lnTo>
                <a:lnTo>
                  <a:pt x="699948" y="2684552"/>
                </a:lnTo>
                <a:close/>
              </a:path>
              <a:path w="1144905" h="5033645">
                <a:moveTo>
                  <a:pt x="699948" y="1298424"/>
                </a:moveTo>
                <a:lnTo>
                  <a:pt x="699948" y="2684552"/>
                </a:lnTo>
                <a:lnTo>
                  <a:pt x="699779" y="2684528"/>
                </a:lnTo>
                <a:lnTo>
                  <a:pt x="699076" y="2688519"/>
                </a:lnTo>
                <a:lnTo>
                  <a:pt x="699076" y="1297485"/>
                </a:lnTo>
                <a:lnTo>
                  <a:pt x="699948" y="1298424"/>
                </a:lnTo>
                <a:close/>
              </a:path>
              <a:path w="1144905" h="5033645">
                <a:moveTo>
                  <a:pt x="699196" y="2688843"/>
                </a:moveTo>
                <a:lnTo>
                  <a:pt x="699173" y="2688978"/>
                </a:lnTo>
                <a:lnTo>
                  <a:pt x="699173" y="2688780"/>
                </a:lnTo>
                <a:close/>
              </a:path>
              <a:path w="1144905" h="5033645">
                <a:moveTo>
                  <a:pt x="705112" y="2688398"/>
                </a:moveTo>
                <a:lnTo>
                  <a:pt x="699948" y="2690865"/>
                </a:lnTo>
                <a:lnTo>
                  <a:pt x="699196" y="2688843"/>
                </a:lnTo>
                <a:lnTo>
                  <a:pt x="699948" y="2684552"/>
                </a:lnTo>
                <a:lnTo>
                  <a:pt x="699948" y="1298424"/>
                </a:lnTo>
                <a:lnTo>
                  <a:pt x="702789" y="1301477"/>
                </a:lnTo>
                <a:lnTo>
                  <a:pt x="705080" y="1303656"/>
                </a:lnTo>
                <a:lnTo>
                  <a:pt x="705088" y="2688007"/>
                </a:lnTo>
                <a:lnTo>
                  <a:pt x="705112" y="2688398"/>
                </a:lnTo>
                <a:close/>
              </a:path>
              <a:path w="1144905" h="5033645">
                <a:moveTo>
                  <a:pt x="705088" y="2697655"/>
                </a:moveTo>
                <a:lnTo>
                  <a:pt x="705088" y="2701363"/>
                </a:lnTo>
                <a:lnTo>
                  <a:pt x="705042" y="2698194"/>
                </a:lnTo>
                <a:lnTo>
                  <a:pt x="705088" y="2697655"/>
                </a:lnTo>
                <a:close/>
              </a:path>
              <a:path w="1144905" h="5033645">
                <a:moveTo>
                  <a:pt x="705088" y="2691808"/>
                </a:moveTo>
                <a:lnTo>
                  <a:pt x="705080" y="2697740"/>
                </a:lnTo>
                <a:lnTo>
                  <a:pt x="705042" y="2698194"/>
                </a:lnTo>
                <a:lnTo>
                  <a:pt x="705042" y="2691808"/>
                </a:lnTo>
                <a:close/>
              </a:path>
              <a:path w="1144905" h="5033645">
                <a:moveTo>
                  <a:pt x="705354" y="1303917"/>
                </a:moveTo>
                <a:lnTo>
                  <a:pt x="705354" y="2686923"/>
                </a:lnTo>
                <a:lnTo>
                  <a:pt x="705163" y="2687406"/>
                </a:lnTo>
                <a:lnTo>
                  <a:pt x="705080" y="2687890"/>
                </a:lnTo>
                <a:lnTo>
                  <a:pt x="705080" y="1303656"/>
                </a:lnTo>
                <a:lnTo>
                  <a:pt x="705354" y="1303917"/>
                </a:lnTo>
                <a:close/>
              </a:path>
              <a:path w="1144905" h="5033645">
                <a:moveTo>
                  <a:pt x="705888" y="1304424"/>
                </a:moveTo>
                <a:lnTo>
                  <a:pt x="705888" y="2691954"/>
                </a:lnTo>
                <a:lnTo>
                  <a:pt x="705354" y="2691850"/>
                </a:lnTo>
                <a:lnTo>
                  <a:pt x="705112" y="2691591"/>
                </a:lnTo>
                <a:lnTo>
                  <a:pt x="705136" y="2690260"/>
                </a:lnTo>
                <a:lnTo>
                  <a:pt x="705136" y="2688374"/>
                </a:lnTo>
                <a:lnTo>
                  <a:pt x="705172" y="2687890"/>
                </a:lnTo>
                <a:lnTo>
                  <a:pt x="705245" y="2687406"/>
                </a:lnTo>
                <a:lnTo>
                  <a:pt x="705354" y="2686923"/>
                </a:lnTo>
                <a:lnTo>
                  <a:pt x="705354" y="1303917"/>
                </a:lnTo>
                <a:lnTo>
                  <a:pt x="705888" y="1304424"/>
                </a:lnTo>
                <a:close/>
              </a:path>
              <a:path w="1144905" h="5033645">
                <a:moveTo>
                  <a:pt x="707221" y="1305692"/>
                </a:moveTo>
                <a:lnTo>
                  <a:pt x="707221" y="3563601"/>
                </a:lnTo>
                <a:lnTo>
                  <a:pt x="706082" y="3566237"/>
                </a:lnTo>
                <a:lnTo>
                  <a:pt x="706082" y="1304608"/>
                </a:lnTo>
                <a:lnTo>
                  <a:pt x="707221" y="1305692"/>
                </a:lnTo>
                <a:close/>
              </a:path>
              <a:path w="1144905" h="5033645">
                <a:moveTo>
                  <a:pt x="714372" y="1311836"/>
                </a:moveTo>
                <a:lnTo>
                  <a:pt x="714372" y="1404789"/>
                </a:lnTo>
                <a:lnTo>
                  <a:pt x="713180" y="1409771"/>
                </a:lnTo>
                <a:lnTo>
                  <a:pt x="711008" y="1414270"/>
                </a:lnTo>
                <a:lnTo>
                  <a:pt x="707851" y="1418309"/>
                </a:lnTo>
                <a:lnTo>
                  <a:pt x="707851" y="1306291"/>
                </a:lnTo>
                <a:lnTo>
                  <a:pt x="708412" y="1306824"/>
                </a:lnTo>
                <a:lnTo>
                  <a:pt x="714372" y="1311836"/>
                </a:lnTo>
                <a:close/>
              </a:path>
              <a:path w="1144905" h="5033645">
                <a:moveTo>
                  <a:pt x="729596" y="1472973"/>
                </a:moveTo>
                <a:lnTo>
                  <a:pt x="714348" y="1472973"/>
                </a:lnTo>
                <a:lnTo>
                  <a:pt x="714348" y="1417728"/>
                </a:lnTo>
                <a:lnTo>
                  <a:pt x="714372" y="1451180"/>
                </a:lnTo>
                <a:lnTo>
                  <a:pt x="728867" y="1451180"/>
                </a:lnTo>
                <a:lnTo>
                  <a:pt x="728867" y="1470434"/>
                </a:lnTo>
                <a:lnTo>
                  <a:pt x="729596" y="1472973"/>
                </a:lnTo>
                <a:close/>
              </a:path>
              <a:path w="1144905" h="5033645">
                <a:moveTo>
                  <a:pt x="737257" y="4399764"/>
                </a:moveTo>
                <a:lnTo>
                  <a:pt x="735941" y="4404965"/>
                </a:lnTo>
                <a:lnTo>
                  <a:pt x="735213" y="4410238"/>
                </a:lnTo>
                <a:lnTo>
                  <a:pt x="735075" y="4415583"/>
                </a:lnTo>
                <a:lnTo>
                  <a:pt x="735075" y="4417591"/>
                </a:lnTo>
                <a:lnTo>
                  <a:pt x="734760" y="4419550"/>
                </a:lnTo>
                <a:lnTo>
                  <a:pt x="734687" y="4421533"/>
                </a:lnTo>
                <a:lnTo>
                  <a:pt x="714372" y="4421533"/>
                </a:lnTo>
                <a:lnTo>
                  <a:pt x="714372" y="4399764"/>
                </a:lnTo>
                <a:lnTo>
                  <a:pt x="737257" y="4399764"/>
                </a:lnTo>
                <a:close/>
              </a:path>
              <a:path w="1144905" h="5033645">
                <a:moveTo>
                  <a:pt x="892067" y="3916013"/>
                </a:moveTo>
                <a:lnTo>
                  <a:pt x="891631" y="3930526"/>
                </a:lnTo>
                <a:lnTo>
                  <a:pt x="891194" y="3937782"/>
                </a:lnTo>
                <a:lnTo>
                  <a:pt x="714372" y="3937782"/>
                </a:lnTo>
                <a:lnTo>
                  <a:pt x="714372" y="3916013"/>
                </a:lnTo>
                <a:lnTo>
                  <a:pt x="892067" y="3916013"/>
                </a:lnTo>
                <a:close/>
              </a:path>
              <a:path w="1144905" h="5033645">
                <a:moveTo>
                  <a:pt x="1005716" y="3451806"/>
                </a:moveTo>
                <a:lnTo>
                  <a:pt x="1005617" y="3454031"/>
                </a:lnTo>
                <a:lnTo>
                  <a:pt x="714372" y="3454031"/>
                </a:lnTo>
                <a:lnTo>
                  <a:pt x="714372" y="3432262"/>
                </a:lnTo>
                <a:lnTo>
                  <a:pt x="1005108" y="3432262"/>
                </a:lnTo>
                <a:lnTo>
                  <a:pt x="1005108" y="3444453"/>
                </a:lnTo>
                <a:lnTo>
                  <a:pt x="1005447" y="3447379"/>
                </a:lnTo>
                <a:lnTo>
                  <a:pt x="1005661" y="3449605"/>
                </a:lnTo>
                <a:lnTo>
                  <a:pt x="1005716" y="3451806"/>
                </a:lnTo>
                <a:close/>
              </a:path>
              <a:path w="1144905" h="5033645">
                <a:moveTo>
                  <a:pt x="930757" y="2924323"/>
                </a:moveTo>
                <a:lnTo>
                  <a:pt x="714372" y="2924323"/>
                </a:lnTo>
                <a:lnTo>
                  <a:pt x="714372" y="2902530"/>
                </a:lnTo>
                <a:lnTo>
                  <a:pt x="928212" y="2902530"/>
                </a:lnTo>
                <a:lnTo>
                  <a:pt x="928673" y="2908843"/>
                </a:lnTo>
                <a:lnTo>
                  <a:pt x="929254" y="2915181"/>
                </a:lnTo>
                <a:lnTo>
                  <a:pt x="929376" y="2921397"/>
                </a:lnTo>
                <a:lnTo>
                  <a:pt x="930757" y="2924323"/>
                </a:lnTo>
                <a:close/>
              </a:path>
              <a:path w="1144905" h="5033645">
                <a:moveTo>
                  <a:pt x="1099458" y="2418779"/>
                </a:moveTo>
                <a:lnTo>
                  <a:pt x="1094801" y="2425770"/>
                </a:lnTo>
                <a:lnTo>
                  <a:pt x="1090591" y="2433026"/>
                </a:lnTo>
                <a:lnTo>
                  <a:pt x="1086828" y="2440548"/>
                </a:lnTo>
                <a:lnTo>
                  <a:pt x="714372" y="2440548"/>
                </a:lnTo>
                <a:lnTo>
                  <a:pt x="714372" y="2418779"/>
                </a:lnTo>
                <a:lnTo>
                  <a:pt x="1099458" y="2418779"/>
                </a:lnTo>
                <a:close/>
              </a:path>
              <a:path w="1144905" h="5033645">
                <a:moveTo>
                  <a:pt x="734905" y="1458316"/>
                </a:moveTo>
                <a:lnTo>
                  <a:pt x="734081" y="1459114"/>
                </a:lnTo>
                <a:lnTo>
                  <a:pt x="731996" y="1460759"/>
                </a:lnTo>
                <a:lnTo>
                  <a:pt x="730544" y="1462839"/>
                </a:lnTo>
                <a:lnTo>
                  <a:pt x="728910" y="1467894"/>
                </a:lnTo>
                <a:lnTo>
                  <a:pt x="728867" y="1470434"/>
                </a:lnTo>
                <a:lnTo>
                  <a:pt x="728867" y="1451180"/>
                </a:lnTo>
                <a:lnTo>
                  <a:pt x="731342" y="1451180"/>
                </a:lnTo>
                <a:lnTo>
                  <a:pt x="733111" y="1454615"/>
                </a:lnTo>
                <a:lnTo>
                  <a:pt x="734905" y="1458316"/>
                </a:lnTo>
                <a:close/>
              </a:path>
              <a:path w="1144905" h="5033645">
                <a:moveTo>
                  <a:pt x="1016599" y="3432262"/>
                </a:moveTo>
                <a:lnTo>
                  <a:pt x="1015115" y="3434657"/>
                </a:lnTo>
                <a:lnTo>
                  <a:pt x="1013135" y="3436519"/>
                </a:lnTo>
                <a:lnTo>
                  <a:pt x="1010659" y="3437849"/>
                </a:lnTo>
                <a:lnTo>
                  <a:pt x="1008817" y="3441042"/>
                </a:lnTo>
                <a:lnTo>
                  <a:pt x="1005108" y="3444453"/>
                </a:lnTo>
                <a:lnTo>
                  <a:pt x="1005108" y="3432262"/>
                </a:lnTo>
                <a:lnTo>
                  <a:pt x="1016599" y="3432262"/>
                </a:lnTo>
                <a:close/>
              </a:path>
              <a:path w="1144905" h="5033645">
                <a:moveTo>
                  <a:pt x="145846" y="21792"/>
                </a:moveTo>
                <a:lnTo>
                  <a:pt x="0" y="21792"/>
                </a:lnTo>
                <a:lnTo>
                  <a:pt x="0" y="0"/>
                </a:lnTo>
                <a:lnTo>
                  <a:pt x="124925" y="0"/>
                </a:lnTo>
                <a:lnTo>
                  <a:pt x="125459" y="314"/>
                </a:lnTo>
                <a:lnTo>
                  <a:pt x="125919" y="701"/>
                </a:lnTo>
                <a:lnTo>
                  <a:pt x="126453" y="991"/>
                </a:lnTo>
                <a:lnTo>
                  <a:pt x="132169" y="5381"/>
                </a:lnTo>
                <a:lnTo>
                  <a:pt x="137307" y="10312"/>
                </a:lnTo>
                <a:lnTo>
                  <a:pt x="141866" y="15784"/>
                </a:lnTo>
                <a:lnTo>
                  <a:pt x="145846" y="2179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18"/>
            <a:ext cx="10798175" cy="1524000"/>
          </a:xfrm>
          <a:custGeom>
            <a:avLst/>
            <a:gdLst/>
            <a:ahLst/>
            <a:cxnLst/>
            <a:rect l="l" t="t" r="r" b="b"/>
            <a:pathLst>
              <a:path w="10798175" h="1524000">
                <a:moveTo>
                  <a:pt x="63402" y="101600"/>
                </a:moveTo>
                <a:lnTo>
                  <a:pt x="41633" y="101600"/>
                </a:lnTo>
                <a:lnTo>
                  <a:pt x="41633" y="0"/>
                </a:lnTo>
                <a:lnTo>
                  <a:pt x="63402" y="0"/>
                </a:lnTo>
                <a:lnTo>
                  <a:pt x="63402" y="101600"/>
                </a:lnTo>
                <a:close/>
              </a:path>
              <a:path w="10798175" h="1524000">
                <a:moveTo>
                  <a:pt x="547153" y="101600"/>
                </a:moveTo>
                <a:lnTo>
                  <a:pt x="525384" y="101600"/>
                </a:lnTo>
                <a:lnTo>
                  <a:pt x="525384" y="0"/>
                </a:lnTo>
                <a:lnTo>
                  <a:pt x="547153" y="0"/>
                </a:lnTo>
                <a:lnTo>
                  <a:pt x="547153" y="101600"/>
                </a:lnTo>
                <a:close/>
              </a:path>
              <a:path w="10798175" h="1524000">
                <a:moveTo>
                  <a:pt x="1030904" y="101600"/>
                </a:moveTo>
                <a:lnTo>
                  <a:pt x="1009136" y="101600"/>
                </a:lnTo>
                <a:lnTo>
                  <a:pt x="1009136" y="0"/>
                </a:lnTo>
                <a:lnTo>
                  <a:pt x="1030904" y="0"/>
                </a:lnTo>
                <a:lnTo>
                  <a:pt x="1030904" y="101600"/>
                </a:lnTo>
                <a:close/>
              </a:path>
              <a:path w="10798175" h="1524000">
                <a:moveTo>
                  <a:pt x="1514655" y="101600"/>
                </a:moveTo>
                <a:lnTo>
                  <a:pt x="1492887" y="101600"/>
                </a:lnTo>
                <a:lnTo>
                  <a:pt x="1492887" y="0"/>
                </a:lnTo>
                <a:lnTo>
                  <a:pt x="1514655" y="0"/>
                </a:lnTo>
                <a:lnTo>
                  <a:pt x="1514655" y="101600"/>
                </a:lnTo>
                <a:close/>
              </a:path>
              <a:path w="10798175" h="1524000">
                <a:moveTo>
                  <a:pt x="1998407" y="101600"/>
                </a:moveTo>
                <a:lnTo>
                  <a:pt x="1976638" y="101600"/>
                </a:lnTo>
                <a:lnTo>
                  <a:pt x="1976638" y="0"/>
                </a:lnTo>
                <a:lnTo>
                  <a:pt x="1998407" y="0"/>
                </a:lnTo>
                <a:lnTo>
                  <a:pt x="1998407" y="101600"/>
                </a:lnTo>
                <a:close/>
              </a:path>
              <a:path w="10798175" h="1524000">
                <a:moveTo>
                  <a:pt x="2482158" y="101600"/>
                </a:moveTo>
                <a:lnTo>
                  <a:pt x="2460389" y="101600"/>
                </a:lnTo>
                <a:lnTo>
                  <a:pt x="2460389" y="0"/>
                </a:lnTo>
                <a:lnTo>
                  <a:pt x="2482158" y="0"/>
                </a:lnTo>
                <a:lnTo>
                  <a:pt x="2482158" y="101600"/>
                </a:lnTo>
                <a:close/>
              </a:path>
              <a:path w="10798175" h="1524000">
                <a:moveTo>
                  <a:pt x="2965909" y="101600"/>
                </a:moveTo>
                <a:lnTo>
                  <a:pt x="2944140" y="101600"/>
                </a:lnTo>
                <a:lnTo>
                  <a:pt x="2944140" y="0"/>
                </a:lnTo>
                <a:lnTo>
                  <a:pt x="2965909" y="0"/>
                </a:lnTo>
                <a:lnTo>
                  <a:pt x="2965909" y="101600"/>
                </a:lnTo>
                <a:close/>
              </a:path>
              <a:path w="10798175" h="1524000">
                <a:moveTo>
                  <a:pt x="3495616" y="101600"/>
                </a:moveTo>
                <a:lnTo>
                  <a:pt x="3473847" y="101600"/>
                </a:lnTo>
                <a:lnTo>
                  <a:pt x="3473847" y="0"/>
                </a:lnTo>
                <a:lnTo>
                  <a:pt x="3495616" y="0"/>
                </a:lnTo>
                <a:lnTo>
                  <a:pt x="3495616" y="101600"/>
                </a:lnTo>
                <a:close/>
              </a:path>
              <a:path w="10798175" h="1524000">
                <a:moveTo>
                  <a:pt x="3979367" y="101600"/>
                </a:moveTo>
                <a:lnTo>
                  <a:pt x="3957599" y="101600"/>
                </a:lnTo>
                <a:lnTo>
                  <a:pt x="3957599" y="0"/>
                </a:lnTo>
                <a:lnTo>
                  <a:pt x="3979367" y="0"/>
                </a:lnTo>
                <a:lnTo>
                  <a:pt x="3979367" y="101600"/>
                </a:lnTo>
                <a:close/>
              </a:path>
              <a:path w="10798175" h="1524000">
                <a:moveTo>
                  <a:pt x="4463119" y="101600"/>
                </a:moveTo>
                <a:lnTo>
                  <a:pt x="4441350" y="101600"/>
                </a:lnTo>
                <a:lnTo>
                  <a:pt x="4441350" y="0"/>
                </a:lnTo>
                <a:lnTo>
                  <a:pt x="4463119" y="0"/>
                </a:lnTo>
                <a:lnTo>
                  <a:pt x="4463119" y="101600"/>
                </a:lnTo>
                <a:close/>
              </a:path>
              <a:path w="10798175" h="1524000">
                <a:moveTo>
                  <a:pt x="4946870" y="101600"/>
                </a:moveTo>
                <a:lnTo>
                  <a:pt x="4925101" y="101600"/>
                </a:lnTo>
                <a:lnTo>
                  <a:pt x="4925101" y="0"/>
                </a:lnTo>
                <a:lnTo>
                  <a:pt x="4946870" y="0"/>
                </a:lnTo>
                <a:lnTo>
                  <a:pt x="4946870" y="101600"/>
                </a:lnTo>
                <a:close/>
              </a:path>
              <a:path w="10798175" h="1524000">
                <a:moveTo>
                  <a:pt x="5430621" y="101600"/>
                </a:moveTo>
                <a:lnTo>
                  <a:pt x="5408852" y="101600"/>
                </a:lnTo>
                <a:lnTo>
                  <a:pt x="5408852" y="0"/>
                </a:lnTo>
                <a:lnTo>
                  <a:pt x="5430621" y="0"/>
                </a:lnTo>
                <a:lnTo>
                  <a:pt x="5430621" y="101600"/>
                </a:lnTo>
                <a:close/>
              </a:path>
              <a:path w="10798175" h="1524000">
                <a:moveTo>
                  <a:pt x="5914372" y="101600"/>
                </a:moveTo>
                <a:lnTo>
                  <a:pt x="5892603" y="101600"/>
                </a:lnTo>
                <a:lnTo>
                  <a:pt x="5892603" y="0"/>
                </a:lnTo>
                <a:lnTo>
                  <a:pt x="5914372" y="0"/>
                </a:lnTo>
                <a:lnTo>
                  <a:pt x="5914372" y="101600"/>
                </a:lnTo>
                <a:close/>
              </a:path>
              <a:path w="10798175" h="1524000">
                <a:moveTo>
                  <a:pt x="6398123" y="101600"/>
                </a:moveTo>
                <a:lnTo>
                  <a:pt x="6376354" y="101600"/>
                </a:lnTo>
                <a:lnTo>
                  <a:pt x="6376354" y="0"/>
                </a:lnTo>
                <a:lnTo>
                  <a:pt x="6398123" y="0"/>
                </a:lnTo>
                <a:lnTo>
                  <a:pt x="6398123" y="101600"/>
                </a:lnTo>
                <a:close/>
              </a:path>
              <a:path w="10798175" h="1524000">
                <a:moveTo>
                  <a:pt x="6881874" y="101600"/>
                </a:moveTo>
                <a:lnTo>
                  <a:pt x="6860105" y="101600"/>
                </a:lnTo>
                <a:lnTo>
                  <a:pt x="6860105" y="0"/>
                </a:lnTo>
                <a:lnTo>
                  <a:pt x="6881874" y="0"/>
                </a:lnTo>
                <a:lnTo>
                  <a:pt x="6881874" y="101600"/>
                </a:lnTo>
                <a:close/>
              </a:path>
              <a:path w="10798175" h="1524000">
                <a:moveTo>
                  <a:pt x="7411582" y="101600"/>
                </a:moveTo>
                <a:lnTo>
                  <a:pt x="7389813" y="101600"/>
                </a:lnTo>
                <a:lnTo>
                  <a:pt x="7389813" y="0"/>
                </a:lnTo>
                <a:lnTo>
                  <a:pt x="7411582" y="0"/>
                </a:lnTo>
                <a:lnTo>
                  <a:pt x="7411582" y="101600"/>
                </a:lnTo>
                <a:close/>
              </a:path>
              <a:path w="10798175" h="1524000">
                <a:moveTo>
                  <a:pt x="7895333" y="101600"/>
                </a:moveTo>
                <a:lnTo>
                  <a:pt x="7873564" y="101600"/>
                </a:lnTo>
                <a:lnTo>
                  <a:pt x="7873564" y="0"/>
                </a:lnTo>
                <a:lnTo>
                  <a:pt x="7895333" y="0"/>
                </a:lnTo>
                <a:lnTo>
                  <a:pt x="7895333" y="101600"/>
                </a:lnTo>
                <a:close/>
              </a:path>
              <a:path w="10798175" h="1524000">
                <a:moveTo>
                  <a:pt x="8379084" y="101600"/>
                </a:moveTo>
                <a:lnTo>
                  <a:pt x="8357315" y="101600"/>
                </a:lnTo>
                <a:lnTo>
                  <a:pt x="8357315" y="0"/>
                </a:lnTo>
                <a:lnTo>
                  <a:pt x="8379084" y="0"/>
                </a:lnTo>
                <a:lnTo>
                  <a:pt x="8379084" y="101600"/>
                </a:lnTo>
                <a:close/>
              </a:path>
              <a:path w="10798175" h="1524000">
                <a:moveTo>
                  <a:pt x="8862835" y="101600"/>
                </a:moveTo>
                <a:lnTo>
                  <a:pt x="8841066" y="101600"/>
                </a:lnTo>
                <a:lnTo>
                  <a:pt x="8841066" y="0"/>
                </a:lnTo>
                <a:lnTo>
                  <a:pt x="8862835" y="0"/>
                </a:lnTo>
                <a:lnTo>
                  <a:pt x="8862835" y="101600"/>
                </a:lnTo>
                <a:close/>
              </a:path>
              <a:path w="10798175" h="1524000">
                <a:moveTo>
                  <a:pt x="9346586" y="101600"/>
                </a:moveTo>
                <a:lnTo>
                  <a:pt x="9324817" y="101600"/>
                </a:lnTo>
                <a:lnTo>
                  <a:pt x="9324817" y="0"/>
                </a:lnTo>
                <a:lnTo>
                  <a:pt x="9346586" y="0"/>
                </a:lnTo>
                <a:lnTo>
                  <a:pt x="9346586" y="101600"/>
                </a:lnTo>
                <a:close/>
              </a:path>
              <a:path w="10798175" h="1524000">
                <a:moveTo>
                  <a:pt x="9830337" y="101600"/>
                </a:moveTo>
                <a:lnTo>
                  <a:pt x="9808568" y="101600"/>
                </a:lnTo>
                <a:lnTo>
                  <a:pt x="9808568" y="0"/>
                </a:lnTo>
                <a:lnTo>
                  <a:pt x="9830337" y="0"/>
                </a:lnTo>
                <a:lnTo>
                  <a:pt x="9830337" y="101600"/>
                </a:lnTo>
                <a:close/>
              </a:path>
              <a:path w="10798175" h="1524000">
                <a:moveTo>
                  <a:pt x="10314088" y="101600"/>
                </a:moveTo>
                <a:lnTo>
                  <a:pt x="10292320" y="101600"/>
                </a:lnTo>
                <a:lnTo>
                  <a:pt x="10292320" y="0"/>
                </a:lnTo>
                <a:lnTo>
                  <a:pt x="10314088" y="0"/>
                </a:lnTo>
                <a:lnTo>
                  <a:pt x="10314088" y="101600"/>
                </a:lnTo>
                <a:close/>
              </a:path>
              <a:path w="10798175" h="1524000">
                <a:moveTo>
                  <a:pt x="10588714" y="127000"/>
                </a:moveTo>
                <a:lnTo>
                  <a:pt x="0" y="127000"/>
                </a:lnTo>
                <a:lnTo>
                  <a:pt x="0" y="101600"/>
                </a:lnTo>
                <a:lnTo>
                  <a:pt x="10610289" y="101600"/>
                </a:lnTo>
                <a:lnTo>
                  <a:pt x="10604170" y="114300"/>
                </a:lnTo>
                <a:lnTo>
                  <a:pt x="10592947" y="114300"/>
                </a:lnTo>
                <a:lnTo>
                  <a:pt x="10588714" y="127000"/>
                </a:lnTo>
                <a:close/>
              </a:path>
              <a:path w="10798175" h="1524000">
                <a:moveTo>
                  <a:pt x="10622988" y="114300"/>
                </a:moveTo>
                <a:lnTo>
                  <a:pt x="10619650" y="101600"/>
                </a:lnTo>
                <a:lnTo>
                  <a:pt x="10624632" y="101600"/>
                </a:lnTo>
                <a:lnTo>
                  <a:pt x="10622988" y="114300"/>
                </a:lnTo>
                <a:close/>
              </a:path>
              <a:path w="10798175" h="1524000">
                <a:moveTo>
                  <a:pt x="63402" y="381000"/>
                </a:moveTo>
                <a:lnTo>
                  <a:pt x="60209" y="381000"/>
                </a:lnTo>
                <a:lnTo>
                  <a:pt x="56375" y="368300"/>
                </a:lnTo>
                <a:lnTo>
                  <a:pt x="51997" y="368300"/>
                </a:lnTo>
                <a:lnTo>
                  <a:pt x="47075" y="355600"/>
                </a:lnTo>
                <a:lnTo>
                  <a:pt x="41609" y="355600"/>
                </a:lnTo>
                <a:lnTo>
                  <a:pt x="41609" y="127000"/>
                </a:lnTo>
                <a:lnTo>
                  <a:pt x="63402" y="127000"/>
                </a:lnTo>
                <a:lnTo>
                  <a:pt x="63402" y="381000"/>
                </a:lnTo>
                <a:close/>
              </a:path>
              <a:path w="10798175" h="1524000">
                <a:moveTo>
                  <a:pt x="547202" y="584200"/>
                </a:moveTo>
                <a:lnTo>
                  <a:pt x="525384" y="584200"/>
                </a:lnTo>
                <a:lnTo>
                  <a:pt x="525384" y="127000"/>
                </a:lnTo>
                <a:lnTo>
                  <a:pt x="547202" y="127000"/>
                </a:lnTo>
                <a:lnTo>
                  <a:pt x="547202" y="584200"/>
                </a:lnTo>
                <a:close/>
              </a:path>
              <a:path w="10798175" h="1524000">
                <a:moveTo>
                  <a:pt x="1030953" y="584200"/>
                </a:moveTo>
                <a:lnTo>
                  <a:pt x="1009184" y="584200"/>
                </a:lnTo>
                <a:lnTo>
                  <a:pt x="1009184" y="127000"/>
                </a:lnTo>
                <a:lnTo>
                  <a:pt x="1030953" y="127000"/>
                </a:lnTo>
                <a:lnTo>
                  <a:pt x="1030953" y="584200"/>
                </a:lnTo>
                <a:close/>
              </a:path>
              <a:path w="10798175" h="1524000">
                <a:moveTo>
                  <a:pt x="1514704" y="584200"/>
                </a:moveTo>
                <a:lnTo>
                  <a:pt x="1492935" y="584200"/>
                </a:lnTo>
                <a:lnTo>
                  <a:pt x="1492935" y="127000"/>
                </a:lnTo>
                <a:lnTo>
                  <a:pt x="1514704" y="127000"/>
                </a:lnTo>
                <a:lnTo>
                  <a:pt x="1514704" y="584200"/>
                </a:lnTo>
                <a:close/>
              </a:path>
              <a:path w="10798175" h="1524000">
                <a:moveTo>
                  <a:pt x="1998455" y="584200"/>
                </a:moveTo>
                <a:lnTo>
                  <a:pt x="1976686" y="584200"/>
                </a:lnTo>
                <a:lnTo>
                  <a:pt x="1976686" y="127000"/>
                </a:lnTo>
                <a:lnTo>
                  <a:pt x="1998455" y="127000"/>
                </a:lnTo>
                <a:lnTo>
                  <a:pt x="1998455" y="584200"/>
                </a:lnTo>
                <a:close/>
              </a:path>
              <a:path w="10798175" h="1524000">
                <a:moveTo>
                  <a:pt x="2482206" y="584200"/>
                </a:moveTo>
                <a:lnTo>
                  <a:pt x="2460437" y="584200"/>
                </a:lnTo>
                <a:lnTo>
                  <a:pt x="2460437" y="127000"/>
                </a:lnTo>
                <a:lnTo>
                  <a:pt x="2482206" y="127000"/>
                </a:lnTo>
                <a:lnTo>
                  <a:pt x="2482206" y="584200"/>
                </a:lnTo>
                <a:close/>
              </a:path>
              <a:path w="10798175" h="1524000">
                <a:moveTo>
                  <a:pt x="2965909" y="584200"/>
                </a:moveTo>
                <a:lnTo>
                  <a:pt x="2944188" y="584200"/>
                </a:lnTo>
                <a:lnTo>
                  <a:pt x="2944188" y="127000"/>
                </a:lnTo>
                <a:lnTo>
                  <a:pt x="2965909" y="127000"/>
                </a:lnTo>
                <a:lnTo>
                  <a:pt x="2965909" y="584200"/>
                </a:lnTo>
                <a:close/>
              </a:path>
              <a:path w="10798175" h="1524000">
                <a:moveTo>
                  <a:pt x="3495616" y="546100"/>
                </a:moveTo>
                <a:lnTo>
                  <a:pt x="3473847" y="546100"/>
                </a:lnTo>
                <a:lnTo>
                  <a:pt x="3473847" y="127000"/>
                </a:lnTo>
                <a:lnTo>
                  <a:pt x="3495616" y="127000"/>
                </a:lnTo>
                <a:lnTo>
                  <a:pt x="3495616" y="546100"/>
                </a:lnTo>
                <a:close/>
              </a:path>
              <a:path w="10798175" h="1524000">
                <a:moveTo>
                  <a:pt x="3979367" y="558800"/>
                </a:moveTo>
                <a:lnTo>
                  <a:pt x="3957599" y="558800"/>
                </a:lnTo>
                <a:lnTo>
                  <a:pt x="3957599" y="127000"/>
                </a:lnTo>
                <a:lnTo>
                  <a:pt x="3979367" y="127000"/>
                </a:lnTo>
                <a:lnTo>
                  <a:pt x="3979367" y="558800"/>
                </a:lnTo>
                <a:close/>
              </a:path>
              <a:path w="10798175" h="1524000">
                <a:moveTo>
                  <a:pt x="4463167" y="584200"/>
                </a:moveTo>
                <a:lnTo>
                  <a:pt x="4441350" y="584200"/>
                </a:lnTo>
                <a:lnTo>
                  <a:pt x="4441350" y="127000"/>
                </a:lnTo>
                <a:lnTo>
                  <a:pt x="4463167" y="127000"/>
                </a:lnTo>
                <a:lnTo>
                  <a:pt x="4463167" y="584200"/>
                </a:lnTo>
                <a:close/>
              </a:path>
              <a:path w="10798175" h="1524000">
                <a:moveTo>
                  <a:pt x="4946918" y="584200"/>
                </a:moveTo>
                <a:lnTo>
                  <a:pt x="4925149" y="584200"/>
                </a:lnTo>
                <a:lnTo>
                  <a:pt x="4925149" y="127000"/>
                </a:lnTo>
                <a:lnTo>
                  <a:pt x="4946918" y="127000"/>
                </a:lnTo>
                <a:lnTo>
                  <a:pt x="4946918" y="584200"/>
                </a:lnTo>
                <a:close/>
              </a:path>
              <a:path w="10798175" h="1524000">
                <a:moveTo>
                  <a:pt x="5430669" y="584200"/>
                </a:moveTo>
                <a:lnTo>
                  <a:pt x="5408900" y="584200"/>
                </a:lnTo>
                <a:lnTo>
                  <a:pt x="5408900" y="127000"/>
                </a:lnTo>
                <a:lnTo>
                  <a:pt x="5430669" y="127000"/>
                </a:lnTo>
                <a:lnTo>
                  <a:pt x="5430669" y="584200"/>
                </a:lnTo>
                <a:close/>
              </a:path>
              <a:path w="10798175" h="1524000">
                <a:moveTo>
                  <a:pt x="5914420" y="584200"/>
                </a:moveTo>
                <a:lnTo>
                  <a:pt x="5892651" y="584200"/>
                </a:lnTo>
                <a:lnTo>
                  <a:pt x="5892651" y="127000"/>
                </a:lnTo>
                <a:lnTo>
                  <a:pt x="5914420" y="127000"/>
                </a:lnTo>
                <a:lnTo>
                  <a:pt x="5914420" y="584200"/>
                </a:lnTo>
                <a:close/>
              </a:path>
              <a:path w="10798175" h="1524000">
                <a:moveTo>
                  <a:pt x="6398171" y="584200"/>
                </a:moveTo>
                <a:lnTo>
                  <a:pt x="6376403" y="584200"/>
                </a:lnTo>
                <a:lnTo>
                  <a:pt x="6376403" y="127000"/>
                </a:lnTo>
                <a:lnTo>
                  <a:pt x="6398171" y="127000"/>
                </a:lnTo>
                <a:lnTo>
                  <a:pt x="6398171" y="584200"/>
                </a:lnTo>
                <a:close/>
              </a:path>
              <a:path w="10798175" h="1524000">
                <a:moveTo>
                  <a:pt x="6881898" y="584200"/>
                </a:moveTo>
                <a:lnTo>
                  <a:pt x="6860154" y="584200"/>
                </a:lnTo>
                <a:lnTo>
                  <a:pt x="6860154" y="127000"/>
                </a:lnTo>
                <a:lnTo>
                  <a:pt x="6881898" y="127000"/>
                </a:lnTo>
                <a:lnTo>
                  <a:pt x="6881898" y="584200"/>
                </a:lnTo>
                <a:close/>
              </a:path>
              <a:path w="10798175" h="1524000">
                <a:moveTo>
                  <a:pt x="7411606" y="584200"/>
                </a:moveTo>
                <a:lnTo>
                  <a:pt x="7389837" y="584200"/>
                </a:lnTo>
                <a:lnTo>
                  <a:pt x="7389837" y="127000"/>
                </a:lnTo>
                <a:lnTo>
                  <a:pt x="7411606" y="127000"/>
                </a:lnTo>
                <a:lnTo>
                  <a:pt x="7411606" y="584200"/>
                </a:lnTo>
                <a:close/>
              </a:path>
              <a:path w="10798175" h="1524000">
                <a:moveTo>
                  <a:pt x="7895333" y="584200"/>
                </a:moveTo>
                <a:lnTo>
                  <a:pt x="7873588" y="584200"/>
                </a:lnTo>
                <a:lnTo>
                  <a:pt x="7873588" y="127000"/>
                </a:lnTo>
                <a:lnTo>
                  <a:pt x="7895333" y="127000"/>
                </a:lnTo>
                <a:lnTo>
                  <a:pt x="7895333" y="584200"/>
                </a:lnTo>
                <a:close/>
              </a:path>
              <a:path w="10798175" h="1524000">
                <a:moveTo>
                  <a:pt x="8379132" y="584200"/>
                </a:moveTo>
                <a:lnTo>
                  <a:pt x="8357315" y="584200"/>
                </a:lnTo>
                <a:lnTo>
                  <a:pt x="8357315" y="127000"/>
                </a:lnTo>
                <a:lnTo>
                  <a:pt x="8379132" y="127000"/>
                </a:lnTo>
                <a:lnTo>
                  <a:pt x="8379132" y="584200"/>
                </a:lnTo>
                <a:close/>
              </a:path>
              <a:path w="10798175" h="1524000">
                <a:moveTo>
                  <a:pt x="8862883" y="584200"/>
                </a:moveTo>
                <a:lnTo>
                  <a:pt x="8841115" y="584200"/>
                </a:lnTo>
                <a:lnTo>
                  <a:pt x="8841115" y="127000"/>
                </a:lnTo>
                <a:lnTo>
                  <a:pt x="8862883" y="127000"/>
                </a:lnTo>
                <a:lnTo>
                  <a:pt x="8862883" y="584200"/>
                </a:lnTo>
                <a:close/>
              </a:path>
              <a:path w="10798175" h="1524000">
                <a:moveTo>
                  <a:pt x="9346610" y="584200"/>
                </a:moveTo>
                <a:lnTo>
                  <a:pt x="9324866" y="584200"/>
                </a:lnTo>
                <a:lnTo>
                  <a:pt x="9324866" y="127000"/>
                </a:lnTo>
                <a:lnTo>
                  <a:pt x="9346610" y="127000"/>
                </a:lnTo>
                <a:lnTo>
                  <a:pt x="9346610" y="584200"/>
                </a:lnTo>
                <a:close/>
              </a:path>
              <a:path w="10798175" h="1524000">
                <a:moveTo>
                  <a:pt x="9830361" y="431800"/>
                </a:moveTo>
                <a:lnTo>
                  <a:pt x="9815801" y="431800"/>
                </a:lnTo>
                <a:lnTo>
                  <a:pt x="9808593" y="419100"/>
                </a:lnTo>
                <a:lnTo>
                  <a:pt x="9808593" y="127000"/>
                </a:lnTo>
                <a:lnTo>
                  <a:pt x="9830361" y="127000"/>
                </a:lnTo>
                <a:lnTo>
                  <a:pt x="9830361" y="431800"/>
                </a:lnTo>
                <a:close/>
              </a:path>
              <a:path w="10798175" h="1524000">
                <a:moveTo>
                  <a:pt x="10292344" y="533400"/>
                </a:moveTo>
                <a:lnTo>
                  <a:pt x="10292344" y="127000"/>
                </a:lnTo>
                <a:lnTo>
                  <a:pt x="10314137" y="127000"/>
                </a:lnTo>
                <a:lnTo>
                  <a:pt x="10314137" y="508000"/>
                </a:lnTo>
                <a:lnTo>
                  <a:pt x="10313145" y="508000"/>
                </a:lnTo>
                <a:lnTo>
                  <a:pt x="10308755" y="520700"/>
                </a:lnTo>
                <a:lnTo>
                  <a:pt x="10298352" y="520700"/>
                </a:lnTo>
                <a:lnTo>
                  <a:pt x="10292344" y="533400"/>
                </a:lnTo>
                <a:close/>
              </a:path>
              <a:path w="10798175" h="1524000">
                <a:moveTo>
                  <a:pt x="9830361" y="584200"/>
                </a:moveTo>
                <a:lnTo>
                  <a:pt x="9808593" y="584200"/>
                </a:lnTo>
                <a:lnTo>
                  <a:pt x="9808593" y="419100"/>
                </a:lnTo>
                <a:lnTo>
                  <a:pt x="9815801" y="431800"/>
                </a:lnTo>
                <a:lnTo>
                  <a:pt x="9830361" y="431800"/>
                </a:lnTo>
                <a:lnTo>
                  <a:pt x="9830361" y="584200"/>
                </a:lnTo>
                <a:close/>
              </a:path>
              <a:path w="10798175" h="1524000">
                <a:moveTo>
                  <a:pt x="3160256" y="596900"/>
                </a:moveTo>
                <a:lnTo>
                  <a:pt x="428271" y="596900"/>
                </a:lnTo>
                <a:lnTo>
                  <a:pt x="424450" y="584200"/>
                </a:lnTo>
                <a:lnTo>
                  <a:pt x="3160062" y="584200"/>
                </a:lnTo>
                <a:lnTo>
                  <a:pt x="3160256" y="596900"/>
                </a:lnTo>
                <a:close/>
              </a:path>
              <a:path w="10798175" h="1524000">
                <a:moveTo>
                  <a:pt x="3160280" y="596900"/>
                </a:moveTo>
                <a:lnTo>
                  <a:pt x="3160087" y="584200"/>
                </a:lnTo>
                <a:lnTo>
                  <a:pt x="3160667" y="584200"/>
                </a:lnTo>
                <a:lnTo>
                  <a:pt x="3160280" y="596900"/>
                </a:lnTo>
                <a:close/>
              </a:path>
              <a:path w="10798175" h="1524000">
                <a:moveTo>
                  <a:pt x="3357820" y="596900"/>
                </a:moveTo>
                <a:lnTo>
                  <a:pt x="3317079" y="596900"/>
                </a:lnTo>
                <a:lnTo>
                  <a:pt x="3311138" y="584200"/>
                </a:lnTo>
                <a:lnTo>
                  <a:pt x="3360166" y="584200"/>
                </a:lnTo>
                <a:lnTo>
                  <a:pt x="3357820" y="596900"/>
                </a:lnTo>
                <a:close/>
              </a:path>
              <a:path w="10798175" h="1524000">
                <a:moveTo>
                  <a:pt x="10241235" y="609600"/>
                </a:moveTo>
                <a:lnTo>
                  <a:pt x="4130376" y="609600"/>
                </a:lnTo>
                <a:lnTo>
                  <a:pt x="4104338" y="596900"/>
                </a:lnTo>
                <a:lnTo>
                  <a:pt x="4091356" y="584200"/>
                </a:lnTo>
                <a:lnTo>
                  <a:pt x="10243775" y="584200"/>
                </a:lnTo>
                <a:lnTo>
                  <a:pt x="10242276" y="596900"/>
                </a:lnTo>
                <a:lnTo>
                  <a:pt x="10241235" y="609600"/>
                </a:lnTo>
                <a:close/>
              </a:path>
              <a:path w="10798175" h="1524000">
                <a:moveTo>
                  <a:pt x="3084547" y="609600"/>
                </a:moveTo>
                <a:lnTo>
                  <a:pt x="436132" y="609600"/>
                </a:lnTo>
                <a:lnTo>
                  <a:pt x="432020" y="596900"/>
                </a:lnTo>
                <a:lnTo>
                  <a:pt x="3095025" y="596900"/>
                </a:lnTo>
                <a:lnTo>
                  <a:pt x="3084547" y="609600"/>
                </a:lnTo>
                <a:close/>
              </a:path>
              <a:path w="10798175" h="1524000">
                <a:moveTo>
                  <a:pt x="547129" y="635000"/>
                </a:moveTo>
                <a:lnTo>
                  <a:pt x="525360" y="635000"/>
                </a:lnTo>
                <a:lnTo>
                  <a:pt x="525360" y="609600"/>
                </a:lnTo>
                <a:lnTo>
                  <a:pt x="547129" y="609600"/>
                </a:lnTo>
                <a:lnTo>
                  <a:pt x="547129" y="635000"/>
                </a:lnTo>
                <a:close/>
              </a:path>
              <a:path w="10798175" h="1524000">
                <a:moveTo>
                  <a:pt x="1030904" y="711200"/>
                </a:moveTo>
                <a:lnTo>
                  <a:pt x="1019173" y="711200"/>
                </a:lnTo>
                <a:lnTo>
                  <a:pt x="1009111" y="698500"/>
                </a:lnTo>
                <a:lnTo>
                  <a:pt x="1009111" y="609600"/>
                </a:lnTo>
                <a:lnTo>
                  <a:pt x="1030904" y="609600"/>
                </a:lnTo>
                <a:lnTo>
                  <a:pt x="1030904" y="711200"/>
                </a:lnTo>
                <a:close/>
              </a:path>
              <a:path w="10798175" h="1524000">
                <a:moveTo>
                  <a:pt x="1514680" y="774700"/>
                </a:moveTo>
                <a:lnTo>
                  <a:pt x="1495542" y="774700"/>
                </a:lnTo>
                <a:lnTo>
                  <a:pt x="1492887" y="762000"/>
                </a:lnTo>
                <a:lnTo>
                  <a:pt x="1492887" y="609600"/>
                </a:lnTo>
                <a:lnTo>
                  <a:pt x="1514680" y="609600"/>
                </a:lnTo>
                <a:lnTo>
                  <a:pt x="1514680" y="774700"/>
                </a:lnTo>
                <a:close/>
              </a:path>
              <a:path w="10798175" h="1524000">
                <a:moveTo>
                  <a:pt x="1984102" y="838200"/>
                </a:moveTo>
                <a:lnTo>
                  <a:pt x="1976662" y="825500"/>
                </a:lnTo>
                <a:lnTo>
                  <a:pt x="1976662" y="609600"/>
                </a:lnTo>
                <a:lnTo>
                  <a:pt x="1998431" y="609600"/>
                </a:lnTo>
                <a:lnTo>
                  <a:pt x="1998431" y="825500"/>
                </a:lnTo>
                <a:lnTo>
                  <a:pt x="1991358" y="825500"/>
                </a:lnTo>
                <a:lnTo>
                  <a:pt x="1984102" y="838200"/>
                </a:lnTo>
                <a:close/>
              </a:path>
              <a:path w="10798175" h="1524000">
                <a:moveTo>
                  <a:pt x="2482182" y="698500"/>
                </a:moveTo>
                <a:lnTo>
                  <a:pt x="2460413" y="698500"/>
                </a:lnTo>
                <a:lnTo>
                  <a:pt x="2460413" y="609600"/>
                </a:lnTo>
                <a:lnTo>
                  <a:pt x="2482182" y="609600"/>
                </a:lnTo>
                <a:lnTo>
                  <a:pt x="2482182" y="698500"/>
                </a:lnTo>
                <a:close/>
              </a:path>
              <a:path w="10798175" h="1524000">
                <a:moveTo>
                  <a:pt x="2959330" y="622300"/>
                </a:moveTo>
                <a:lnTo>
                  <a:pt x="2944116" y="622300"/>
                </a:lnTo>
                <a:lnTo>
                  <a:pt x="2944116" y="609600"/>
                </a:lnTo>
                <a:lnTo>
                  <a:pt x="2964941" y="609600"/>
                </a:lnTo>
                <a:lnTo>
                  <a:pt x="2959330" y="622300"/>
                </a:lnTo>
                <a:close/>
              </a:path>
              <a:path w="10798175" h="1524000">
                <a:moveTo>
                  <a:pt x="4463119" y="723900"/>
                </a:moveTo>
                <a:lnTo>
                  <a:pt x="4457091" y="711200"/>
                </a:lnTo>
                <a:lnTo>
                  <a:pt x="4446207" y="711200"/>
                </a:lnTo>
                <a:lnTo>
                  <a:pt x="4441350" y="698500"/>
                </a:lnTo>
                <a:lnTo>
                  <a:pt x="4441350" y="609600"/>
                </a:lnTo>
                <a:lnTo>
                  <a:pt x="4463119" y="609600"/>
                </a:lnTo>
                <a:lnTo>
                  <a:pt x="4463119" y="723900"/>
                </a:lnTo>
                <a:close/>
              </a:path>
              <a:path w="10798175" h="1524000">
                <a:moveTo>
                  <a:pt x="4946870" y="774700"/>
                </a:moveTo>
                <a:lnTo>
                  <a:pt x="4940049" y="774700"/>
                </a:lnTo>
                <a:lnTo>
                  <a:pt x="4932793" y="762000"/>
                </a:lnTo>
                <a:lnTo>
                  <a:pt x="4925101" y="762000"/>
                </a:lnTo>
                <a:lnTo>
                  <a:pt x="4925101" y="609600"/>
                </a:lnTo>
                <a:lnTo>
                  <a:pt x="4946870" y="609600"/>
                </a:lnTo>
                <a:lnTo>
                  <a:pt x="4946870" y="774700"/>
                </a:lnTo>
                <a:close/>
              </a:path>
              <a:path w="10798175" h="1524000">
                <a:moveTo>
                  <a:pt x="5430621" y="990600"/>
                </a:moveTo>
                <a:lnTo>
                  <a:pt x="5408852" y="990600"/>
                </a:lnTo>
                <a:lnTo>
                  <a:pt x="5408852" y="609600"/>
                </a:lnTo>
                <a:lnTo>
                  <a:pt x="5430621" y="609600"/>
                </a:lnTo>
                <a:lnTo>
                  <a:pt x="5430621" y="990600"/>
                </a:lnTo>
                <a:close/>
              </a:path>
              <a:path w="10798175" h="1524000">
                <a:moveTo>
                  <a:pt x="5914420" y="1079500"/>
                </a:moveTo>
                <a:lnTo>
                  <a:pt x="5892603" y="1079500"/>
                </a:lnTo>
                <a:lnTo>
                  <a:pt x="5892603" y="609600"/>
                </a:lnTo>
                <a:lnTo>
                  <a:pt x="5914420" y="609600"/>
                </a:lnTo>
                <a:lnTo>
                  <a:pt x="5914420" y="1079500"/>
                </a:lnTo>
                <a:close/>
              </a:path>
              <a:path w="10798175" h="1524000">
                <a:moveTo>
                  <a:pt x="6398147" y="1079500"/>
                </a:moveTo>
                <a:lnTo>
                  <a:pt x="6376403" y="1079500"/>
                </a:lnTo>
                <a:lnTo>
                  <a:pt x="6376403" y="609600"/>
                </a:lnTo>
                <a:lnTo>
                  <a:pt x="6398147" y="609600"/>
                </a:lnTo>
                <a:lnTo>
                  <a:pt x="6398147" y="1079500"/>
                </a:lnTo>
                <a:close/>
              </a:path>
              <a:path w="10798175" h="1524000">
                <a:moveTo>
                  <a:pt x="6881898" y="1079500"/>
                </a:moveTo>
                <a:lnTo>
                  <a:pt x="6860130" y="1079500"/>
                </a:lnTo>
                <a:lnTo>
                  <a:pt x="6860130" y="609600"/>
                </a:lnTo>
                <a:lnTo>
                  <a:pt x="6881898" y="609600"/>
                </a:lnTo>
                <a:lnTo>
                  <a:pt x="6881898" y="1079500"/>
                </a:lnTo>
                <a:close/>
              </a:path>
              <a:path w="10798175" h="1524000">
                <a:moveTo>
                  <a:pt x="7411582" y="1079500"/>
                </a:moveTo>
                <a:lnTo>
                  <a:pt x="7389837" y="1079500"/>
                </a:lnTo>
                <a:lnTo>
                  <a:pt x="7389837" y="609600"/>
                </a:lnTo>
                <a:lnTo>
                  <a:pt x="7411582" y="609600"/>
                </a:lnTo>
                <a:lnTo>
                  <a:pt x="7411582" y="1079500"/>
                </a:lnTo>
                <a:close/>
              </a:path>
              <a:path w="10798175" h="1524000">
                <a:moveTo>
                  <a:pt x="7895333" y="1079500"/>
                </a:moveTo>
                <a:lnTo>
                  <a:pt x="7873564" y="1079500"/>
                </a:lnTo>
                <a:lnTo>
                  <a:pt x="7873564" y="609600"/>
                </a:lnTo>
                <a:lnTo>
                  <a:pt x="7895333" y="609600"/>
                </a:lnTo>
                <a:lnTo>
                  <a:pt x="7895333" y="1079500"/>
                </a:lnTo>
                <a:close/>
              </a:path>
              <a:path w="10798175" h="1524000">
                <a:moveTo>
                  <a:pt x="8379132" y="1079500"/>
                </a:moveTo>
                <a:lnTo>
                  <a:pt x="8357315" y="1079500"/>
                </a:lnTo>
                <a:lnTo>
                  <a:pt x="8357315" y="609600"/>
                </a:lnTo>
                <a:lnTo>
                  <a:pt x="8379132" y="609600"/>
                </a:lnTo>
                <a:lnTo>
                  <a:pt x="8379132" y="1079500"/>
                </a:lnTo>
                <a:close/>
              </a:path>
              <a:path w="10798175" h="1524000">
                <a:moveTo>
                  <a:pt x="8862859" y="1079500"/>
                </a:moveTo>
                <a:lnTo>
                  <a:pt x="8841115" y="1079500"/>
                </a:lnTo>
                <a:lnTo>
                  <a:pt x="8841115" y="609600"/>
                </a:lnTo>
                <a:lnTo>
                  <a:pt x="8862859" y="609600"/>
                </a:lnTo>
                <a:lnTo>
                  <a:pt x="8862859" y="1079500"/>
                </a:lnTo>
                <a:close/>
              </a:path>
              <a:path w="10798175" h="1524000">
                <a:moveTo>
                  <a:pt x="9346610" y="1003300"/>
                </a:moveTo>
                <a:lnTo>
                  <a:pt x="9324842" y="1003300"/>
                </a:lnTo>
                <a:lnTo>
                  <a:pt x="9324842" y="609600"/>
                </a:lnTo>
                <a:lnTo>
                  <a:pt x="9346610" y="609600"/>
                </a:lnTo>
                <a:lnTo>
                  <a:pt x="9346610" y="1003300"/>
                </a:lnTo>
                <a:close/>
              </a:path>
              <a:path w="10798175" h="1524000">
                <a:moveTo>
                  <a:pt x="9830386" y="825500"/>
                </a:moveTo>
                <a:lnTo>
                  <a:pt x="9808593" y="825500"/>
                </a:lnTo>
                <a:lnTo>
                  <a:pt x="9808593" y="609600"/>
                </a:lnTo>
                <a:lnTo>
                  <a:pt x="9830386" y="609600"/>
                </a:lnTo>
                <a:lnTo>
                  <a:pt x="9830386" y="825500"/>
                </a:lnTo>
                <a:close/>
              </a:path>
              <a:path w="10798175" h="1524000">
                <a:moveTo>
                  <a:pt x="7622328" y="1092200"/>
                </a:moveTo>
                <a:lnTo>
                  <a:pt x="5749107" y="1092200"/>
                </a:lnTo>
                <a:lnTo>
                  <a:pt x="5738969" y="1079500"/>
                </a:lnTo>
                <a:lnTo>
                  <a:pt x="7622328" y="1079500"/>
                </a:lnTo>
                <a:lnTo>
                  <a:pt x="7622328" y="1092200"/>
                </a:lnTo>
                <a:close/>
              </a:path>
              <a:path w="10798175" h="1524000">
                <a:moveTo>
                  <a:pt x="9007312" y="1092200"/>
                </a:moveTo>
                <a:lnTo>
                  <a:pt x="7625738" y="1092200"/>
                </a:lnTo>
                <a:lnTo>
                  <a:pt x="7623271" y="1079500"/>
                </a:lnTo>
                <a:lnTo>
                  <a:pt x="9012659" y="1079500"/>
                </a:lnTo>
                <a:lnTo>
                  <a:pt x="9007312" y="1092200"/>
                </a:lnTo>
                <a:close/>
              </a:path>
              <a:path w="10798175" h="1524000">
                <a:moveTo>
                  <a:pt x="9502507" y="1092200"/>
                </a:moveTo>
                <a:lnTo>
                  <a:pt x="9493501" y="1092200"/>
                </a:lnTo>
                <a:lnTo>
                  <a:pt x="9484365" y="1079500"/>
                </a:lnTo>
                <a:lnTo>
                  <a:pt x="9509220" y="1079500"/>
                </a:lnTo>
                <a:lnTo>
                  <a:pt x="9502507" y="1092200"/>
                </a:lnTo>
                <a:close/>
              </a:path>
              <a:path w="10798175" h="1524000">
                <a:moveTo>
                  <a:pt x="5914372" y="1117600"/>
                </a:moveTo>
                <a:lnTo>
                  <a:pt x="5892603" y="1117600"/>
                </a:lnTo>
                <a:lnTo>
                  <a:pt x="5892603" y="1092200"/>
                </a:lnTo>
                <a:lnTo>
                  <a:pt x="5914372" y="1092200"/>
                </a:lnTo>
                <a:lnTo>
                  <a:pt x="5914372" y="1117600"/>
                </a:lnTo>
                <a:close/>
              </a:path>
              <a:path w="10798175" h="1524000">
                <a:moveTo>
                  <a:pt x="6398123" y="1270000"/>
                </a:moveTo>
                <a:lnTo>
                  <a:pt x="6376354" y="1270000"/>
                </a:lnTo>
                <a:lnTo>
                  <a:pt x="6376354" y="1092200"/>
                </a:lnTo>
                <a:lnTo>
                  <a:pt x="6398123" y="1092200"/>
                </a:lnTo>
                <a:lnTo>
                  <a:pt x="6398123" y="1270000"/>
                </a:lnTo>
                <a:close/>
              </a:path>
              <a:path w="10798175" h="1524000">
                <a:moveTo>
                  <a:pt x="6881874" y="1397000"/>
                </a:moveTo>
                <a:lnTo>
                  <a:pt x="6873094" y="1397000"/>
                </a:lnTo>
                <a:lnTo>
                  <a:pt x="6869684" y="1384300"/>
                </a:lnTo>
                <a:lnTo>
                  <a:pt x="6860105" y="1384300"/>
                </a:lnTo>
                <a:lnTo>
                  <a:pt x="6860105" y="1092200"/>
                </a:lnTo>
                <a:lnTo>
                  <a:pt x="6881874" y="1092200"/>
                </a:lnTo>
                <a:lnTo>
                  <a:pt x="6881874" y="1397000"/>
                </a:lnTo>
                <a:close/>
              </a:path>
              <a:path w="10798175" h="1524000">
                <a:moveTo>
                  <a:pt x="7411606" y="1308100"/>
                </a:moveTo>
                <a:lnTo>
                  <a:pt x="7389813" y="1308100"/>
                </a:lnTo>
                <a:lnTo>
                  <a:pt x="7389813" y="1092200"/>
                </a:lnTo>
                <a:lnTo>
                  <a:pt x="7411606" y="1092200"/>
                </a:lnTo>
                <a:lnTo>
                  <a:pt x="7411606" y="1308100"/>
                </a:lnTo>
                <a:close/>
              </a:path>
              <a:path w="10798175" h="1524000">
                <a:moveTo>
                  <a:pt x="7895357" y="1485900"/>
                </a:moveTo>
                <a:lnTo>
                  <a:pt x="7888367" y="1473200"/>
                </a:lnTo>
                <a:lnTo>
                  <a:pt x="7873588" y="1473200"/>
                </a:lnTo>
                <a:lnTo>
                  <a:pt x="7873588" y="1092200"/>
                </a:lnTo>
                <a:lnTo>
                  <a:pt x="7895357" y="1092200"/>
                </a:lnTo>
                <a:lnTo>
                  <a:pt x="7895357" y="1485900"/>
                </a:lnTo>
                <a:close/>
              </a:path>
              <a:path w="10798175" h="1524000">
                <a:moveTo>
                  <a:pt x="8379181" y="1524000"/>
                </a:moveTo>
                <a:lnTo>
                  <a:pt x="8357339" y="1524000"/>
                </a:lnTo>
                <a:lnTo>
                  <a:pt x="8357339" y="1092200"/>
                </a:lnTo>
                <a:lnTo>
                  <a:pt x="8379181" y="1092200"/>
                </a:lnTo>
                <a:lnTo>
                  <a:pt x="8379181" y="1524000"/>
                </a:lnTo>
                <a:close/>
              </a:path>
              <a:path w="10798175" h="1524000">
                <a:moveTo>
                  <a:pt x="8862956" y="1117600"/>
                </a:moveTo>
                <a:lnTo>
                  <a:pt x="8841163" y="1117600"/>
                </a:lnTo>
                <a:lnTo>
                  <a:pt x="8841163" y="1092200"/>
                </a:lnTo>
                <a:lnTo>
                  <a:pt x="8862956" y="1092200"/>
                </a:lnTo>
                <a:lnTo>
                  <a:pt x="8862956" y="1117600"/>
                </a:lnTo>
                <a:close/>
              </a:path>
              <a:path w="10798175" h="1524000">
                <a:moveTo>
                  <a:pt x="10776071" y="39757"/>
                </a:moveTo>
                <a:lnTo>
                  <a:pt x="10776071" y="0"/>
                </a:lnTo>
                <a:lnTo>
                  <a:pt x="10797840" y="0"/>
                </a:lnTo>
                <a:lnTo>
                  <a:pt x="10797840" y="19539"/>
                </a:lnTo>
                <a:lnTo>
                  <a:pt x="10787019" y="29720"/>
                </a:lnTo>
                <a:lnTo>
                  <a:pt x="10781584" y="34777"/>
                </a:lnTo>
                <a:lnTo>
                  <a:pt x="10776071" y="39757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" y="8968668"/>
            <a:ext cx="2209800" cy="1318260"/>
          </a:xfrm>
          <a:custGeom>
            <a:avLst/>
            <a:gdLst/>
            <a:ahLst/>
            <a:cxnLst/>
            <a:rect l="l" t="t" r="r" b="b"/>
            <a:pathLst>
              <a:path w="2209800" h="1318259">
                <a:moveTo>
                  <a:pt x="1037782" y="1317924"/>
                </a:moveTo>
                <a:lnTo>
                  <a:pt x="835110" y="1235807"/>
                </a:lnTo>
                <a:lnTo>
                  <a:pt x="887972" y="1254485"/>
                </a:lnTo>
                <a:lnTo>
                  <a:pt x="942718" y="1267074"/>
                </a:lnTo>
                <a:lnTo>
                  <a:pt x="998971" y="1274793"/>
                </a:lnTo>
                <a:lnTo>
                  <a:pt x="1052208" y="1278549"/>
                </a:lnTo>
                <a:lnTo>
                  <a:pt x="1105219" y="1278103"/>
                </a:lnTo>
                <a:lnTo>
                  <a:pt x="1158175" y="1273524"/>
                </a:lnTo>
                <a:lnTo>
                  <a:pt x="1210297" y="1267237"/>
                </a:lnTo>
                <a:lnTo>
                  <a:pt x="1262234" y="1258134"/>
                </a:lnTo>
                <a:lnTo>
                  <a:pt x="1314158" y="1246285"/>
                </a:lnTo>
                <a:lnTo>
                  <a:pt x="1412940" y="1220535"/>
                </a:lnTo>
                <a:lnTo>
                  <a:pt x="1460175" y="1205416"/>
                </a:lnTo>
                <a:lnTo>
                  <a:pt x="1506988" y="1188755"/>
                </a:lnTo>
                <a:lnTo>
                  <a:pt x="1552898" y="1171729"/>
                </a:lnTo>
                <a:lnTo>
                  <a:pt x="1598378" y="1153159"/>
                </a:lnTo>
                <a:lnTo>
                  <a:pt x="1643423" y="1133042"/>
                </a:lnTo>
                <a:lnTo>
                  <a:pt x="1688029" y="1111377"/>
                </a:lnTo>
                <a:lnTo>
                  <a:pt x="1731715" y="1089339"/>
                </a:lnTo>
                <a:lnTo>
                  <a:pt x="1774953" y="1065749"/>
                </a:lnTo>
                <a:lnTo>
                  <a:pt x="1808972" y="1045275"/>
                </a:lnTo>
                <a:lnTo>
                  <a:pt x="1842390" y="1025928"/>
                </a:lnTo>
                <a:lnTo>
                  <a:pt x="1876334" y="1005424"/>
                </a:lnTo>
                <a:lnTo>
                  <a:pt x="1910504" y="985012"/>
                </a:lnTo>
                <a:lnTo>
                  <a:pt x="1876601" y="927426"/>
                </a:lnTo>
                <a:lnTo>
                  <a:pt x="1865148" y="909083"/>
                </a:lnTo>
                <a:lnTo>
                  <a:pt x="1855204" y="881759"/>
                </a:lnTo>
                <a:lnTo>
                  <a:pt x="1858045" y="859615"/>
                </a:lnTo>
                <a:lnTo>
                  <a:pt x="1873269" y="843859"/>
                </a:lnTo>
                <a:lnTo>
                  <a:pt x="1900951" y="834521"/>
                </a:lnTo>
                <a:lnTo>
                  <a:pt x="2140295" y="808170"/>
                </a:lnTo>
                <a:lnTo>
                  <a:pt x="2148131" y="807234"/>
                </a:lnTo>
                <a:lnTo>
                  <a:pt x="2151810" y="807355"/>
                </a:lnTo>
                <a:lnTo>
                  <a:pt x="2183643" y="813401"/>
                </a:lnTo>
                <a:lnTo>
                  <a:pt x="2203528" y="826939"/>
                </a:lnTo>
                <a:lnTo>
                  <a:pt x="2209283" y="851195"/>
                </a:lnTo>
                <a:lnTo>
                  <a:pt x="2201589" y="882335"/>
                </a:lnTo>
                <a:lnTo>
                  <a:pt x="2190236" y="909252"/>
                </a:lnTo>
                <a:lnTo>
                  <a:pt x="2115627" y="879022"/>
                </a:lnTo>
                <a:lnTo>
                  <a:pt x="1937788" y="894666"/>
                </a:lnTo>
                <a:lnTo>
                  <a:pt x="1963096" y="935066"/>
                </a:lnTo>
                <a:lnTo>
                  <a:pt x="1992290" y="968819"/>
                </a:lnTo>
                <a:lnTo>
                  <a:pt x="2024720" y="997031"/>
                </a:lnTo>
                <a:lnTo>
                  <a:pt x="2058779" y="1023164"/>
                </a:lnTo>
                <a:lnTo>
                  <a:pt x="2126169" y="1050468"/>
                </a:lnTo>
                <a:lnTo>
                  <a:pt x="2122303" y="1057124"/>
                </a:lnTo>
                <a:lnTo>
                  <a:pt x="2111462" y="1074656"/>
                </a:lnTo>
                <a:lnTo>
                  <a:pt x="2100170" y="1092005"/>
                </a:lnTo>
                <a:lnTo>
                  <a:pt x="2096588" y="1096035"/>
                </a:lnTo>
                <a:lnTo>
                  <a:pt x="1964290" y="1042432"/>
                </a:lnTo>
                <a:lnTo>
                  <a:pt x="1928686" y="1062263"/>
                </a:lnTo>
                <a:lnTo>
                  <a:pt x="1892707" y="1081942"/>
                </a:lnTo>
                <a:lnTo>
                  <a:pt x="1819569" y="1123564"/>
                </a:lnTo>
                <a:lnTo>
                  <a:pt x="1773659" y="1148812"/>
                </a:lnTo>
                <a:lnTo>
                  <a:pt x="1727369" y="1172535"/>
                </a:lnTo>
                <a:lnTo>
                  <a:pt x="1680684" y="1194728"/>
                </a:lnTo>
                <a:lnTo>
                  <a:pt x="1633114" y="1216563"/>
                </a:lnTo>
                <a:lnTo>
                  <a:pt x="1585602" y="1235681"/>
                </a:lnTo>
                <a:lnTo>
                  <a:pt x="1537180" y="1254430"/>
                </a:lnTo>
                <a:lnTo>
                  <a:pt x="1488312" y="1271627"/>
                </a:lnTo>
                <a:lnTo>
                  <a:pt x="1438984" y="1287269"/>
                </a:lnTo>
                <a:lnTo>
                  <a:pt x="1389185" y="1301349"/>
                </a:lnTo>
                <a:lnTo>
                  <a:pt x="1338424" y="1315039"/>
                </a:lnTo>
                <a:lnTo>
                  <a:pt x="1324284" y="1317531"/>
                </a:lnTo>
                <a:lnTo>
                  <a:pt x="1037782" y="1317924"/>
                </a:lnTo>
                <a:close/>
              </a:path>
              <a:path w="2209800" h="1318259">
                <a:moveTo>
                  <a:pt x="601252" y="935513"/>
                </a:moveTo>
                <a:lnTo>
                  <a:pt x="285574" y="807610"/>
                </a:lnTo>
                <a:lnTo>
                  <a:pt x="330732" y="824536"/>
                </a:lnTo>
                <a:lnTo>
                  <a:pt x="378602" y="837080"/>
                </a:lnTo>
                <a:lnTo>
                  <a:pt x="429160" y="845232"/>
                </a:lnTo>
                <a:lnTo>
                  <a:pt x="490488" y="848156"/>
                </a:lnTo>
                <a:lnTo>
                  <a:pt x="498057" y="847112"/>
                </a:lnTo>
                <a:lnTo>
                  <a:pt x="509573" y="846296"/>
                </a:lnTo>
                <a:lnTo>
                  <a:pt x="513195" y="845024"/>
                </a:lnTo>
                <a:lnTo>
                  <a:pt x="520230" y="843763"/>
                </a:lnTo>
                <a:lnTo>
                  <a:pt x="520721" y="834370"/>
                </a:lnTo>
                <a:lnTo>
                  <a:pt x="527684" y="753604"/>
                </a:lnTo>
                <a:lnTo>
                  <a:pt x="536303" y="703655"/>
                </a:lnTo>
                <a:lnTo>
                  <a:pt x="547709" y="656206"/>
                </a:lnTo>
                <a:lnTo>
                  <a:pt x="562867" y="608906"/>
                </a:lnTo>
                <a:lnTo>
                  <a:pt x="580835" y="564115"/>
                </a:lnTo>
                <a:lnTo>
                  <a:pt x="602576" y="519483"/>
                </a:lnTo>
                <a:lnTo>
                  <a:pt x="627148" y="477368"/>
                </a:lnTo>
                <a:lnTo>
                  <a:pt x="655516" y="435421"/>
                </a:lnTo>
                <a:lnTo>
                  <a:pt x="686737" y="396000"/>
                </a:lnTo>
                <a:lnTo>
                  <a:pt x="734291" y="348124"/>
                </a:lnTo>
                <a:lnTo>
                  <a:pt x="792318" y="314082"/>
                </a:lnTo>
                <a:lnTo>
                  <a:pt x="836246" y="303105"/>
                </a:lnTo>
                <a:lnTo>
                  <a:pt x="878872" y="301191"/>
                </a:lnTo>
                <a:lnTo>
                  <a:pt x="919992" y="308260"/>
                </a:lnTo>
                <a:lnTo>
                  <a:pt x="958923" y="325404"/>
                </a:lnTo>
                <a:lnTo>
                  <a:pt x="995938" y="351364"/>
                </a:lnTo>
                <a:lnTo>
                  <a:pt x="1031210" y="390320"/>
                </a:lnTo>
                <a:lnTo>
                  <a:pt x="1051105" y="435378"/>
                </a:lnTo>
                <a:lnTo>
                  <a:pt x="1051712" y="439735"/>
                </a:lnTo>
                <a:lnTo>
                  <a:pt x="907195" y="381181"/>
                </a:lnTo>
                <a:lnTo>
                  <a:pt x="872261" y="372508"/>
                </a:lnTo>
                <a:lnTo>
                  <a:pt x="801526" y="391809"/>
                </a:lnTo>
                <a:lnTo>
                  <a:pt x="767344" y="416327"/>
                </a:lnTo>
                <a:lnTo>
                  <a:pt x="724611" y="462046"/>
                </a:lnTo>
                <a:lnTo>
                  <a:pt x="696709" y="500071"/>
                </a:lnTo>
                <a:lnTo>
                  <a:pt x="672276" y="540872"/>
                </a:lnTo>
                <a:lnTo>
                  <a:pt x="651264" y="583059"/>
                </a:lnTo>
                <a:lnTo>
                  <a:pt x="633147" y="626419"/>
                </a:lnTo>
                <a:lnTo>
                  <a:pt x="616254" y="675756"/>
                </a:lnTo>
                <a:lnTo>
                  <a:pt x="603991" y="725599"/>
                </a:lnTo>
                <a:lnTo>
                  <a:pt x="596533" y="777388"/>
                </a:lnTo>
                <a:lnTo>
                  <a:pt x="594051" y="832565"/>
                </a:lnTo>
                <a:lnTo>
                  <a:pt x="700337" y="875628"/>
                </a:lnTo>
                <a:lnTo>
                  <a:pt x="678418" y="884561"/>
                </a:lnTo>
                <a:lnTo>
                  <a:pt x="628027" y="899772"/>
                </a:lnTo>
                <a:lnTo>
                  <a:pt x="621054" y="901057"/>
                </a:lnTo>
                <a:lnTo>
                  <a:pt x="613580" y="903510"/>
                </a:lnTo>
                <a:lnTo>
                  <a:pt x="605855" y="905861"/>
                </a:lnTo>
                <a:lnTo>
                  <a:pt x="597655" y="908020"/>
                </a:lnTo>
                <a:lnTo>
                  <a:pt x="601252" y="935513"/>
                </a:lnTo>
                <a:close/>
              </a:path>
              <a:path w="2209800" h="1318259">
                <a:moveTo>
                  <a:pt x="234576" y="222390"/>
                </a:moveTo>
                <a:lnTo>
                  <a:pt x="74115" y="157377"/>
                </a:lnTo>
                <a:lnTo>
                  <a:pt x="84302" y="150542"/>
                </a:lnTo>
                <a:lnTo>
                  <a:pt x="102622" y="138780"/>
                </a:lnTo>
                <a:lnTo>
                  <a:pt x="111431" y="132757"/>
                </a:lnTo>
                <a:lnTo>
                  <a:pt x="159595" y="107053"/>
                </a:lnTo>
                <a:lnTo>
                  <a:pt x="212903" y="91654"/>
                </a:lnTo>
                <a:lnTo>
                  <a:pt x="250861" y="89220"/>
                </a:lnTo>
                <a:lnTo>
                  <a:pt x="267681" y="90553"/>
                </a:lnTo>
                <a:lnTo>
                  <a:pt x="282192" y="96433"/>
                </a:lnTo>
                <a:lnTo>
                  <a:pt x="294573" y="105560"/>
                </a:lnTo>
                <a:lnTo>
                  <a:pt x="303568" y="120167"/>
                </a:lnTo>
                <a:lnTo>
                  <a:pt x="307925" y="137005"/>
                </a:lnTo>
                <a:lnTo>
                  <a:pt x="306777" y="152983"/>
                </a:lnTo>
                <a:lnTo>
                  <a:pt x="274933" y="193523"/>
                </a:lnTo>
                <a:lnTo>
                  <a:pt x="242842" y="217518"/>
                </a:lnTo>
                <a:lnTo>
                  <a:pt x="234576" y="222390"/>
                </a:lnTo>
                <a:close/>
              </a:path>
              <a:path w="2209800" h="1318259">
                <a:moveTo>
                  <a:pt x="282970" y="884661"/>
                </a:moveTo>
                <a:lnTo>
                  <a:pt x="239237" y="865571"/>
                </a:lnTo>
                <a:lnTo>
                  <a:pt x="197987" y="842007"/>
                </a:lnTo>
                <a:lnTo>
                  <a:pt x="158757" y="815150"/>
                </a:lnTo>
                <a:lnTo>
                  <a:pt x="122034" y="783827"/>
                </a:lnTo>
                <a:lnTo>
                  <a:pt x="87832" y="748045"/>
                </a:lnTo>
                <a:lnTo>
                  <a:pt x="56161" y="707807"/>
                </a:lnTo>
                <a:lnTo>
                  <a:pt x="26558" y="664297"/>
                </a:lnTo>
                <a:lnTo>
                  <a:pt x="3465" y="617943"/>
                </a:lnTo>
                <a:lnTo>
                  <a:pt x="0" y="609687"/>
                </a:lnTo>
                <a:lnTo>
                  <a:pt x="219" y="0"/>
                </a:lnTo>
                <a:lnTo>
                  <a:pt x="38590" y="36101"/>
                </a:lnTo>
                <a:lnTo>
                  <a:pt x="56538" y="80370"/>
                </a:lnTo>
                <a:lnTo>
                  <a:pt x="65065" y="118082"/>
                </a:lnTo>
                <a:lnTo>
                  <a:pt x="69302" y="137613"/>
                </a:lnTo>
                <a:lnTo>
                  <a:pt x="74115" y="157377"/>
                </a:lnTo>
                <a:lnTo>
                  <a:pt x="234576" y="222390"/>
                </a:lnTo>
                <a:lnTo>
                  <a:pt x="226310" y="227263"/>
                </a:lnTo>
                <a:lnTo>
                  <a:pt x="190242" y="248277"/>
                </a:lnTo>
                <a:lnTo>
                  <a:pt x="154150" y="267910"/>
                </a:lnTo>
                <a:lnTo>
                  <a:pt x="117558" y="287341"/>
                </a:lnTo>
                <a:lnTo>
                  <a:pt x="80942" y="305393"/>
                </a:lnTo>
                <a:lnTo>
                  <a:pt x="67433" y="313622"/>
                </a:lnTo>
                <a:lnTo>
                  <a:pt x="48693" y="351248"/>
                </a:lnTo>
                <a:lnTo>
                  <a:pt x="44289" y="402905"/>
                </a:lnTo>
                <a:lnTo>
                  <a:pt x="43104" y="454496"/>
                </a:lnTo>
                <a:lnTo>
                  <a:pt x="47487" y="504232"/>
                </a:lnTo>
                <a:lnTo>
                  <a:pt x="58358" y="553855"/>
                </a:lnTo>
                <a:lnTo>
                  <a:pt x="77590" y="602756"/>
                </a:lnTo>
                <a:lnTo>
                  <a:pt x="104578" y="649318"/>
                </a:lnTo>
                <a:lnTo>
                  <a:pt x="134888" y="690375"/>
                </a:lnTo>
                <a:lnTo>
                  <a:pt x="168023" y="727095"/>
                </a:lnTo>
                <a:lnTo>
                  <a:pt x="203958" y="759469"/>
                </a:lnTo>
                <a:lnTo>
                  <a:pt x="243149" y="786310"/>
                </a:lnTo>
                <a:lnTo>
                  <a:pt x="285574" y="807610"/>
                </a:lnTo>
                <a:lnTo>
                  <a:pt x="601252" y="935513"/>
                </a:lnTo>
                <a:lnTo>
                  <a:pt x="603335" y="951430"/>
                </a:lnTo>
                <a:lnTo>
                  <a:pt x="523567" y="919110"/>
                </a:lnTo>
                <a:lnTo>
                  <a:pt x="501681" y="919835"/>
                </a:lnTo>
                <a:lnTo>
                  <a:pt x="481072" y="919706"/>
                </a:lnTo>
                <a:lnTo>
                  <a:pt x="428000" y="917387"/>
                </a:lnTo>
                <a:lnTo>
                  <a:pt x="377364" y="910574"/>
                </a:lnTo>
                <a:lnTo>
                  <a:pt x="328699" y="900448"/>
                </a:lnTo>
                <a:lnTo>
                  <a:pt x="282970" y="884661"/>
                </a:lnTo>
                <a:close/>
              </a:path>
              <a:path w="2209800" h="1318259">
                <a:moveTo>
                  <a:pt x="700337" y="875628"/>
                </a:moveTo>
                <a:lnTo>
                  <a:pt x="594051" y="832565"/>
                </a:lnTo>
                <a:lnTo>
                  <a:pt x="604880" y="830101"/>
                </a:lnTo>
                <a:lnTo>
                  <a:pt x="614256" y="828419"/>
                </a:lnTo>
                <a:lnTo>
                  <a:pt x="623358" y="825255"/>
                </a:lnTo>
                <a:lnTo>
                  <a:pt x="680123" y="805775"/>
                </a:lnTo>
                <a:lnTo>
                  <a:pt x="726128" y="786047"/>
                </a:lnTo>
                <a:lnTo>
                  <a:pt x="770450" y="761527"/>
                </a:lnTo>
                <a:lnTo>
                  <a:pt x="812635" y="733399"/>
                </a:lnTo>
                <a:lnTo>
                  <a:pt x="852704" y="701674"/>
                </a:lnTo>
                <a:lnTo>
                  <a:pt x="890681" y="666361"/>
                </a:lnTo>
                <a:lnTo>
                  <a:pt x="919334" y="635491"/>
                </a:lnTo>
                <a:lnTo>
                  <a:pt x="944135" y="603061"/>
                </a:lnTo>
                <a:lnTo>
                  <a:pt x="964256" y="567364"/>
                </a:lnTo>
                <a:lnTo>
                  <a:pt x="979480" y="526943"/>
                </a:lnTo>
                <a:lnTo>
                  <a:pt x="985410" y="488237"/>
                </a:lnTo>
                <a:lnTo>
                  <a:pt x="980370" y="454679"/>
                </a:lnTo>
                <a:lnTo>
                  <a:pt x="965314" y="425283"/>
                </a:lnTo>
                <a:lnTo>
                  <a:pt x="940715" y="400244"/>
                </a:lnTo>
                <a:lnTo>
                  <a:pt x="907195" y="381181"/>
                </a:lnTo>
                <a:lnTo>
                  <a:pt x="1051712" y="439735"/>
                </a:lnTo>
                <a:lnTo>
                  <a:pt x="1057781" y="483302"/>
                </a:lnTo>
                <a:lnTo>
                  <a:pt x="1051485" y="535563"/>
                </a:lnTo>
                <a:lnTo>
                  <a:pt x="1034456" y="587586"/>
                </a:lnTo>
                <a:lnTo>
                  <a:pt x="1008670" y="636060"/>
                </a:lnTo>
                <a:lnTo>
                  <a:pt x="976732" y="679301"/>
                </a:lnTo>
                <a:lnTo>
                  <a:pt x="939340" y="720333"/>
                </a:lnTo>
                <a:lnTo>
                  <a:pt x="901055" y="755521"/>
                </a:lnTo>
                <a:lnTo>
                  <a:pt x="860390" y="788376"/>
                </a:lnTo>
                <a:lnTo>
                  <a:pt x="817808" y="817712"/>
                </a:lnTo>
                <a:lnTo>
                  <a:pt x="773295" y="843526"/>
                </a:lnTo>
                <a:lnTo>
                  <a:pt x="727313" y="864634"/>
                </a:lnTo>
                <a:lnTo>
                  <a:pt x="700337" y="875628"/>
                </a:lnTo>
                <a:close/>
              </a:path>
              <a:path w="2209800" h="1318259">
                <a:moveTo>
                  <a:pt x="2126169" y="1050468"/>
                </a:moveTo>
                <a:lnTo>
                  <a:pt x="2058779" y="1023164"/>
                </a:lnTo>
                <a:lnTo>
                  <a:pt x="2082960" y="980890"/>
                </a:lnTo>
                <a:lnTo>
                  <a:pt x="2100426" y="942748"/>
                </a:lnTo>
                <a:lnTo>
                  <a:pt x="2101344" y="940379"/>
                </a:lnTo>
                <a:lnTo>
                  <a:pt x="2111836" y="907633"/>
                </a:lnTo>
                <a:lnTo>
                  <a:pt x="2115627" y="879022"/>
                </a:lnTo>
                <a:lnTo>
                  <a:pt x="2190236" y="909252"/>
                </a:lnTo>
                <a:lnTo>
                  <a:pt x="2171470" y="953719"/>
                </a:lnTo>
                <a:lnTo>
                  <a:pt x="2156866" y="987540"/>
                </a:lnTo>
                <a:lnTo>
                  <a:pt x="2141157" y="1022284"/>
                </a:lnTo>
                <a:lnTo>
                  <a:pt x="2131967" y="1040485"/>
                </a:lnTo>
                <a:lnTo>
                  <a:pt x="2126169" y="1050468"/>
                </a:lnTo>
                <a:close/>
              </a:path>
              <a:path w="2209800" h="1318259">
                <a:moveTo>
                  <a:pt x="2050998" y="1113190"/>
                </a:moveTo>
                <a:lnTo>
                  <a:pt x="2031403" y="1098400"/>
                </a:lnTo>
                <a:lnTo>
                  <a:pt x="1975232" y="1046865"/>
                </a:lnTo>
                <a:lnTo>
                  <a:pt x="2096588" y="1096035"/>
                </a:lnTo>
                <a:lnTo>
                  <a:pt x="2084945" y="1109131"/>
                </a:lnTo>
                <a:lnTo>
                  <a:pt x="2068779" y="1116284"/>
                </a:lnTo>
                <a:lnTo>
                  <a:pt x="2050998" y="1113190"/>
                </a:lnTo>
                <a:close/>
              </a:path>
              <a:path w="2209800" h="1318259">
                <a:moveTo>
                  <a:pt x="793965" y="1297243"/>
                </a:moveTo>
                <a:lnTo>
                  <a:pt x="750286" y="1276805"/>
                </a:lnTo>
                <a:lnTo>
                  <a:pt x="709425" y="1250657"/>
                </a:lnTo>
                <a:lnTo>
                  <a:pt x="670957" y="1219998"/>
                </a:lnTo>
                <a:lnTo>
                  <a:pt x="634934" y="1184849"/>
                </a:lnTo>
                <a:lnTo>
                  <a:pt x="604645" y="1146541"/>
                </a:lnTo>
                <a:lnTo>
                  <a:pt x="579296" y="1106124"/>
                </a:lnTo>
                <a:lnTo>
                  <a:pt x="559224" y="1062364"/>
                </a:lnTo>
                <a:lnTo>
                  <a:pt x="543334" y="1017558"/>
                </a:lnTo>
                <a:lnTo>
                  <a:pt x="532439" y="969295"/>
                </a:lnTo>
                <a:lnTo>
                  <a:pt x="525859" y="932372"/>
                </a:lnTo>
                <a:lnTo>
                  <a:pt x="523567" y="919110"/>
                </a:lnTo>
                <a:lnTo>
                  <a:pt x="603335" y="951430"/>
                </a:lnTo>
                <a:lnTo>
                  <a:pt x="604092" y="957218"/>
                </a:lnTo>
                <a:lnTo>
                  <a:pt x="615192" y="1002824"/>
                </a:lnTo>
                <a:lnTo>
                  <a:pt x="630606" y="1046067"/>
                </a:lnTo>
                <a:lnTo>
                  <a:pt x="650940" y="1085822"/>
                </a:lnTo>
                <a:lnTo>
                  <a:pt x="676321" y="1122141"/>
                </a:lnTo>
                <a:lnTo>
                  <a:pt x="706878" y="1155076"/>
                </a:lnTo>
                <a:lnTo>
                  <a:pt x="742739" y="1184679"/>
                </a:lnTo>
                <a:lnTo>
                  <a:pt x="784032" y="1211002"/>
                </a:lnTo>
                <a:lnTo>
                  <a:pt x="835110" y="1235807"/>
                </a:lnTo>
                <a:lnTo>
                  <a:pt x="1037782" y="1317924"/>
                </a:lnTo>
                <a:lnTo>
                  <a:pt x="849027" y="1318182"/>
                </a:lnTo>
                <a:lnTo>
                  <a:pt x="839458" y="1314305"/>
                </a:lnTo>
                <a:lnTo>
                  <a:pt x="793965" y="129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916401" y="285813"/>
            <a:ext cx="1133475" cy="1473200"/>
            <a:chOff x="16916401" y="285813"/>
            <a:chExt cx="1133475" cy="1473200"/>
          </a:xfrm>
        </p:grpSpPr>
        <p:sp>
          <p:nvSpPr>
            <p:cNvPr id="9" name="object 9"/>
            <p:cNvSpPr/>
            <p:nvPr/>
          </p:nvSpPr>
          <p:spPr>
            <a:xfrm>
              <a:off x="16916401" y="285813"/>
              <a:ext cx="1133475" cy="1473200"/>
            </a:xfrm>
            <a:custGeom>
              <a:avLst/>
              <a:gdLst/>
              <a:ahLst/>
              <a:cxnLst/>
              <a:rect l="l" t="t" r="r" b="b"/>
              <a:pathLst>
                <a:path w="1133475" h="1473200">
                  <a:moveTo>
                    <a:pt x="1128256" y="292100"/>
                  </a:moveTo>
                  <a:lnTo>
                    <a:pt x="666038" y="292100"/>
                  </a:lnTo>
                  <a:lnTo>
                    <a:pt x="674372" y="279400"/>
                  </a:lnTo>
                  <a:lnTo>
                    <a:pt x="701201" y="279400"/>
                  </a:lnTo>
                  <a:lnTo>
                    <a:pt x="742928" y="266700"/>
                  </a:lnTo>
                  <a:lnTo>
                    <a:pt x="801285" y="228600"/>
                  </a:lnTo>
                  <a:lnTo>
                    <a:pt x="819131" y="190500"/>
                  </a:lnTo>
                  <a:lnTo>
                    <a:pt x="833504" y="127000"/>
                  </a:lnTo>
                  <a:lnTo>
                    <a:pt x="843897" y="76200"/>
                  </a:lnTo>
                  <a:lnTo>
                    <a:pt x="846039" y="63500"/>
                  </a:lnTo>
                  <a:lnTo>
                    <a:pt x="847545" y="50800"/>
                  </a:lnTo>
                  <a:lnTo>
                    <a:pt x="848996" y="38100"/>
                  </a:lnTo>
                  <a:lnTo>
                    <a:pt x="850972" y="25400"/>
                  </a:lnTo>
                  <a:lnTo>
                    <a:pt x="854911" y="12700"/>
                  </a:lnTo>
                  <a:lnTo>
                    <a:pt x="861697" y="0"/>
                  </a:lnTo>
                  <a:lnTo>
                    <a:pt x="905294" y="0"/>
                  </a:lnTo>
                  <a:lnTo>
                    <a:pt x="913660" y="12700"/>
                  </a:lnTo>
                  <a:lnTo>
                    <a:pt x="918488" y="25400"/>
                  </a:lnTo>
                  <a:lnTo>
                    <a:pt x="920128" y="25400"/>
                  </a:lnTo>
                  <a:lnTo>
                    <a:pt x="921215" y="38100"/>
                  </a:lnTo>
                  <a:lnTo>
                    <a:pt x="921970" y="50800"/>
                  </a:lnTo>
                  <a:lnTo>
                    <a:pt x="922615" y="63500"/>
                  </a:lnTo>
                  <a:lnTo>
                    <a:pt x="926494" y="88900"/>
                  </a:lnTo>
                  <a:lnTo>
                    <a:pt x="933081" y="114300"/>
                  </a:lnTo>
                  <a:lnTo>
                    <a:pt x="942101" y="139700"/>
                  </a:lnTo>
                  <a:lnTo>
                    <a:pt x="953277" y="177800"/>
                  </a:lnTo>
                  <a:lnTo>
                    <a:pt x="965807" y="190500"/>
                  </a:lnTo>
                  <a:lnTo>
                    <a:pt x="982538" y="215900"/>
                  </a:lnTo>
                  <a:lnTo>
                    <a:pt x="1002697" y="228600"/>
                  </a:lnTo>
                  <a:lnTo>
                    <a:pt x="1025509" y="228600"/>
                  </a:lnTo>
                  <a:lnTo>
                    <a:pt x="1036321" y="241300"/>
                  </a:lnTo>
                  <a:lnTo>
                    <a:pt x="1097152" y="241300"/>
                  </a:lnTo>
                  <a:lnTo>
                    <a:pt x="1108540" y="254000"/>
                  </a:lnTo>
                  <a:lnTo>
                    <a:pt x="1127666" y="254000"/>
                  </a:lnTo>
                  <a:lnTo>
                    <a:pt x="1133415" y="266700"/>
                  </a:lnTo>
                  <a:lnTo>
                    <a:pt x="1133434" y="279400"/>
                  </a:lnTo>
                  <a:lnTo>
                    <a:pt x="1128256" y="292100"/>
                  </a:lnTo>
                  <a:close/>
                </a:path>
                <a:path w="1133475" h="1473200">
                  <a:moveTo>
                    <a:pt x="504626" y="635000"/>
                  </a:moveTo>
                  <a:lnTo>
                    <a:pt x="9982" y="635000"/>
                  </a:lnTo>
                  <a:lnTo>
                    <a:pt x="3524" y="622300"/>
                  </a:lnTo>
                  <a:lnTo>
                    <a:pt x="105" y="609600"/>
                  </a:lnTo>
                  <a:lnTo>
                    <a:pt x="0" y="596900"/>
                  </a:lnTo>
                  <a:lnTo>
                    <a:pt x="3680" y="584200"/>
                  </a:lnTo>
                  <a:lnTo>
                    <a:pt x="11175" y="584200"/>
                  </a:lnTo>
                  <a:lnTo>
                    <a:pt x="22512" y="571500"/>
                  </a:lnTo>
                  <a:lnTo>
                    <a:pt x="52985" y="571500"/>
                  </a:lnTo>
                  <a:lnTo>
                    <a:pt x="63198" y="558800"/>
                  </a:lnTo>
                  <a:lnTo>
                    <a:pt x="110191" y="546100"/>
                  </a:lnTo>
                  <a:lnTo>
                    <a:pt x="151240" y="520700"/>
                  </a:lnTo>
                  <a:lnTo>
                    <a:pt x="185712" y="482600"/>
                  </a:lnTo>
                  <a:lnTo>
                    <a:pt x="212970" y="444500"/>
                  </a:lnTo>
                  <a:lnTo>
                    <a:pt x="232705" y="393700"/>
                  </a:lnTo>
                  <a:lnTo>
                    <a:pt x="248349" y="355600"/>
                  </a:lnTo>
                  <a:lnTo>
                    <a:pt x="258244" y="304800"/>
                  </a:lnTo>
                  <a:lnTo>
                    <a:pt x="260731" y="266700"/>
                  </a:lnTo>
                  <a:lnTo>
                    <a:pt x="261533" y="254000"/>
                  </a:lnTo>
                  <a:lnTo>
                    <a:pt x="265375" y="241300"/>
                  </a:lnTo>
                  <a:lnTo>
                    <a:pt x="271760" y="228600"/>
                  </a:lnTo>
                  <a:lnTo>
                    <a:pt x="298663" y="228600"/>
                  </a:lnTo>
                  <a:lnTo>
                    <a:pt x="312768" y="241300"/>
                  </a:lnTo>
                  <a:lnTo>
                    <a:pt x="322230" y="254000"/>
                  </a:lnTo>
                  <a:lnTo>
                    <a:pt x="326772" y="279400"/>
                  </a:lnTo>
                  <a:lnTo>
                    <a:pt x="329283" y="304800"/>
                  </a:lnTo>
                  <a:lnTo>
                    <a:pt x="332042" y="330200"/>
                  </a:lnTo>
                  <a:lnTo>
                    <a:pt x="338860" y="381000"/>
                  </a:lnTo>
                  <a:lnTo>
                    <a:pt x="354850" y="431800"/>
                  </a:lnTo>
                  <a:lnTo>
                    <a:pt x="383858" y="482600"/>
                  </a:lnTo>
                  <a:lnTo>
                    <a:pt x="424641" y="508000"/>
                  </a:lnTo>
                  <a:lnTo>
                    <a:pt x="475954" y="533400"/>
                  </a:lnTo>
                  <a:lnTo>
                    <a:pt x="522831" y="533400"/>
                  </a:lnTo>
                  <a:lnTo>
                    <a:pt x="531469" y="546100"/>
                  </a:lnTo>
                  <a:lnTo>
                    <a:pt x="539747" y="546100"/>
                  </a:lnTo>
                  <a:lnTo>
                    <a:pt x="547085" y="558800"/>
                  </a:lnTo>
                  <a:lnTo>
                    <a:pt x="552904" y="558800"/>
                  </a:lnTo>
                  <a:lnTo>
                    <a:pt x="558860" y="584200"/>
                  </a:lnTo>
                  <a:lnTo>
                    <a:pt x="555225" y="596900"/>
                  </a:lnTo>
                  <a:lnTo>
                    <a:pt x="542912" y="609600"/>
                  </a:lnTo>
                  <a:lnTo>
                    <a:pt x="522831" y="622300"/>
                  </a:lnTo>
                  <a:lnTo>
                    <a:pt x="513922" y="622300"/>
                  </a:lnTo>
                  <a:lnTo>
                    <a:pt x="504626" y="635000"/>
                  </a:lnTo>
                  <a:close/>
                </a:path>
                <a:path w="1133475" h="1473200">
                  <a:moveTo>
                    <a:pt x="915539" y="635000"/>
                  </a:moveTo>
                  <a:lnTo>
                    <a:pt x="851792" y="635000"/>
                  </a:lnTo>
                  <a:lnTo>
                    <a:pt x="840432" y="571500"/>
                  </a:lnTo>
                  <a:lnTo>
                    <a:pt x="835780" y="546100"/>
                  </a:lnTo>
                  <a:lnTo>
                    <a:pt x="816784" y="469900"/>
                  </a:lnTo>
                  <a:lnTo>
                    <a:pt x="796288" y="431800"/>
                  </a:lnTo>
                  <a:lnTo>
                    <a:pt x="768858" y="393700"/>
                  </a:lnTo>
                  <a:lnTo>
                    <a:pt x="734210" y="368300"/>
                  </a:lnTo>
                  <a:lnTo>
                    <a:pt x="692061" y="342900"/>
                  </a:lnTo>
                  <a:lnTo>
                    <a:pt x="679716" y="342900"/>
                  </a:lnTo>
                  <a:lnTo>
                    <a:pt x="673612" y="330200"/>
                  </a:lnTo>
                  <a:lnTo>
                    <a:pt x="659695" y="330200"/>
                  </a:lnTo>
                  <a:lnTo>
                    <a:pt x="653734" y="317500"/>
                  </a:lnTo>
                  <a:lnTo>
                    <a:pt x="650426" y="317500"/>
                  </a:lnTo>
                  <a:lnTo>
                    <a:pt x="650491" y="304800"/>
                  </a:lnTo>
                  <a:lnTo>
                    <a:pt x="653683" y="292100"/>
                  </a:lnTo>
                  <a:lnTo>
                    <a:pt x="1117992" y="292100"/>
                  </a:lnTo>
                  <a:lnTo>
                    <a:pt x="1102754" y="304800"/>
                  </a:lnTo>
                  <a:lnTo>
                    <a:pt x="1080324" y="304800"/>
                  </a:lnTo>
                  <a:lnTo>
                    <a:pt x="1059525" y="317500"/>
                  </a:lnTo>
                  <a:lnTo>
                    <a:pt x="1039776" y="330200"/>
                  </a:lnTo>
                  <a:lnTo>
                    <a:pt x="1020497" y="355600"/>
                  </a:lnTo>
                  <a:lnTo>
                    <a:pt x="986408" y="381000"/>
                  </a:lnTo>
                  <a:lnTo>
                    <a:pt x="962269" y="419100"/>
                  </a:lnTo>
                  <a:lnTo>
                    <a:pt x="945869" y="469900"/>
                  </a:lnTo>
                  <a:lnTo>
                    <a:pt x="934998" y="508000"/>
                  </a:lnTo>
                  <a:lnTo>
                    <a:pt x="929801" y="546100"/>
                  </a:lnTo>
                  <a:lnTo>
                    <a:pt x="925047" y="571500"/>
                  </a:lnTo>
                  <a:lnTo>
                    <a:pt x="920404" y="596900"/>
                  </a:lnTo>
                  <a:lnTo>
                    <a:pt x="915539" y="635000"/>
                  </a:lnTo>
                  <a:close/>
                </a:path>
                <a:path w="1133475" h="1473200">
                  <a:moveTo>
                    <a:pt x="297069" y="990600"/>
                  </a:moveTo>
                  <a:lnTo>
                    <a:pt x="263827" y="990600"/>
                  </a:lnTo>
                  <a:lnTo>
                    <a:pt x="257774" y="977900"/>
                  </a:lnTo>
                  <a:lnTo>
                    <a:pt x="253656" y="977900"/>
                  </a:lnTo>
                  <a:lnTo>
                    <a:pt x="249740" y="965200"/>
                  </a:lnTo>
                  <a:lnTo>
                    <a:pt x="246211" y="952500"/>
                  </a:lnTo>
                  <a:lnTo>
                    <a:pt x="242793" y="939800"/>
                  </a:lnTo>
                  <a:lnTo>
                    <a:pt x="239209" y="927100"/>
                  </a:lnTo>
                  <a:lnTo>
                    <a:pt x="226135" y="876300"/>
                  </a:lnTo>
                  <a:lnTo>
                    <a:pt x="213117" y="825500"/>
                  </a:lnTo>
                  <a:lnTo>
                    <a:pt x="199656" y="787400"/>
                  </a:lnTo>
                  <a:lnTo>
                    <a:pt x="185256" y="736600"/>
                  </a:lnTo>
                  <a:lnTo>
                    <a:pt x="153009" y="685800"/>
                  </a:lnTo>
                  <a:lnTo>
                    <a:pt x="99757" y="647700"/>
                  </a:lnTo>
                  <a:lnTo>
                    <a:pt x="83085" y="647700"/>
                  </a:lnTo>
                  <a:lnTo>
                    <a:pt x="66331" y="635000"/>
                  </a:lnTo>
                  <a:lnTo>
                    <a:pt x="485978" y="635000"/>
                  </a:lnTo>
                  <a:lnTo>
                    <a:pt x="446707" y="660400"/>
                  </a:lnTo>
                  <a:lnTo>
                    <a:pt x="413267" y="685800"/>
                  </a:lnTo>
                  <a:lnTo>
                    <a:pt x="386184" y="711200"/>
                  </a:lnTo>
                  <a:lnTo>
                    <a:pt x="365984" y="749300"/>
                  </a:lnTo>
                  <a:lnTo>
                    <a:pt x="359963" y="774700"/>
                  </a:lnTo>
                  <a:lnTo>
                    <a:pt x="354302" y="787400"/>
                  </a:lnTo>
                  <a:lnTo>
                    <a:pt x="349027" y="800100"/>
                  </a:lnTo>
                  <a:lnTo>
                    <a:pt x="344167" y="825500"/>
                  </a:lnTo>
                  <a:lnTo>
                    <a:pt x="333890" y="863600"/>
                  </a:lnTo>
                  <a:lnTo>
                    <a:pt x="323861" y="901700"/>
                  </a:lnTo>
                  <a:lnTo>
                    <a:pt x="314109" y="927100"/>
                  </a:lnTo>
                  <a:lnTo>
                    <a:pt x="304660" y="965200"/>
                  </a:lnTo>
                  <a:lnTo>
                    <a:pt x="301638" y="977900"/>
                  </a:lnTo>
                  <a:lnTo>
                    <a:pt x="297069" y="990600"/>
                  </a:lnTo>
                  <a:close/>
                </a:path>
                <a:path w="1133475" h="1473200">
                  <a:moveTo>
                    <a:pt x="909445" y="660400"/>
                  </a:moveTo>
                  <a:lnTo>
                    <a:pt x="860997" y="660400"/>
                  </a:lnTo>
                  <a:lnTo>
                    <a:pt x="857007" y="647700"/>
                  </a:lnTo>
                  <a:lnTo>
                    <a:pt x="854068" y="635000"/>
                  </a:lnTo>
                  <a:lnTo>
                    <a:pt x="914061" y="635000"/>
                  </a:lnTo>
                  <a:lnTo>
                    <a:pt x="912112" y="647700"/>
                  </a:lnTo>
                  <a:lnTo>
                    <a:pt x="909445" y="660400"/>
                  </a:lnTo>
                  <a:close/>
                </a:path>
                <a:path w="1133475" h="1473200">
                  <a:moveTo>
                    <a:pt x="895196" y="673100"/>
                  </a:moveTo>
                  <a:lnTo>
                    <a:pt x="870468" y="673100"/>
                  </a:lnTo>
                  <a:lnTo>
                    <a:pt x="864944" y="660400"/>
                  </a:lnTo>
                  <a:lnTo>
                    <a:pt x="901056" y="660400"/>
                  </a:lnTo>
                  <a:lnTo>
                    <a:pt x="895196" y="673100"/>
                  </a:lnTo>
                  <a:close/>
                </a:path>
                <a:path w="1133475" h="1473200">
                  <a:moveTo>
                    <a:pt x="844781" y="1168400"/>
                  </a:moveTo>
                  <a:lnTo>
                    <a:pt x="525208" y="1168400"/>
                  </a:lnTo>
                  <a:lnTo>
                    <a:pt x="534919" y="1155700"/>
                  </a:lnTo>
                  <a:lnTo>
                    <a:pt x="552074" y="1143000"/>
                  </a:lnTo>
                  <a:lnTo>
                    <a:pt x="568898" y="1143000"/>
                  </a:lnTo>
                  <a:lnTo>
                    <a:pt x="585169" y="1130300"/>
                  </a:lnTo>
                  <a:lnTo>
                    <a:pt x="600665" y="1117600"/>
                  </a:lnTo>
                  <a:lnTo>
                    <a:pt x="624380" y="1079500"/>
                  </a:lnTo>
                  <a:lnTo>
                    <a:pt x="642236" y="1054100"/>
                  </a:lnTo>
                  <a:lnTo>
                    <a:pt x="654563" y="1028700"/>
                  </a:lnTo>
                  <a:lnTo>
                    <a:pt x="661694" y="990600"/>
                  </a:lnTo>
                  <a:lnTo>
                    <a:pt x="664827" y="965200"/>
                  </a:lnTo>
                  <a:lnTo>
                    <a:pt x="666462" y="952500"/>
                  </a:lnTo>
                  <a:lnTo>
                    <a:pt x="668181" y="939800"/>
                  </a:lnTo>
                  <a:lnTo>
                    <a:pt x="668770" y="939800"/>
                  </a:lnTo>
                  <a:lnTo>
                    <a:pt x="669949" y="927100"/>
                  </a:lnTo>
                  <a:lnTo>
                    <a:pt x="671129" y="927100"/>
                  </a:lnTo>
                  <a:lnTo>
                    <a:pt x="676044" y="914400"/>
                  </a:lnTo>
                  <a:lnTo>
                    <a:pt x="682811" y="901700"/>
                  </a:lnTo>
                  <a:lnTo>
                    <a:pt x="718301" y="901700"/>
                  </a:lnTo>
                  <a:lnTo>
                    <a:pt x="723267" y="914400"/>
                  </a:lnTo>
                  <a:lnTo>
                    <a:pt x="725966" y="927100"/>
                  </a:lnTo>
                  <a:lnTo>
                    <a:pt x="726888" y="939800"/>
                  </a:lnTo>
                  <a:lnTo>
                    <a:pt x="728288" y="965200"/>
                  </a:lnTo>
                  <a:lnTo>
                    <a:pt x="729209" y="977900"/>
                  </a:lnTo>
                  <a:lnTo>
                    <a:pt x="736138" y="1028700"/>
                  </a:lnTo>
                  <a:lnTo>
                    <a:pt x="754564" y="1079500"/>
                  </a:lnTo>
                  <a:lnTo>
                    <a:pt x="792486" y="1130300"/>
                  </a:lnTo>
                  <a:lnTo>
                    <a:pt x="816464" y="1155700"/>
                  </a:lnTo>
                  <a:lnTo>
                    <a:pt x="844781" y="1168400"/>
                  </a:lnTo>
                  <a:close/>
                </a:path>
                <a:path w="1133475" h="1473200">
                  <a:moveTo>
                    <a:pt x="858481" y="1219200"/>
                  </a:moveTo>
                  <a:lnTo>
                    <a:pt x="528525" y="1219200"/>
                  </a:lnTo>
                  <a:lnTo>
                    <a:pt x="519736" y="1206500"/>
                  </a:lnTo>
                  <a:lnTo>
                    <a:pt x="513379" y="1206500"/>
                  </a:lnTo>
                  <a:lnTo>
                    <a:pt x="510449" y="1193800"/>
                  </a:lnTo>
                  <a:lnTo>
                    <a:pt x="511868" y="1181100"/>
                  </a:lnTo>
                  <a:lnTo>
                    <a:pt x="517156" y="1168400"/>
                  </a:lnTo>
                  <a:lnTo>
                    <a:pt x="858864" y="1168400"/>
                  </a:lnTo>
                  <a:lnTo>
                    <a:pt x="866340" y="1181100"/>
                  </a:lnTo>
                  <a:lnTo>
                    <a:pt x="867460" y="1193800"/>
                  </a:lnTo>
                  <a:lnTo>
                    <a:pt x="862471" y="1206500"/>
                  </a:lnTo>
                  <a:lnTo>
                    <a:pt x="858481" y="1219200"/>
                  </a:lnTo>
                  <a:close/>
                </a:path>
                <a:path w="1133475" h="1473200">
                  <a:moveTo>
                    <a:pt x="715353" y="1422400"/>
                  </a:moveTo>
                  <a:lnTo>
                    <a:pt x="644594" y="1422400"/>
                  </a:lnTo>
                  <a:lnTo>
                    <a:pt x="644627" y="1409700"/>
                  </a:lnTo>
                  <a:lnTo>
                    <a:pt x="645074" y="1397000"/>
                  </a:lnTo>
                  <a:lnTo>
                    <a:pt x="645797" y="1384300"/>
                  </a:lnTo>
                  <a:lnTo>
                    <a:pt x="646658" y="1384300"/>
                  </a:lnTo>
                  <a:lnTo>
                    <a:pt x="647059" y="1371600"/>
                  </a:lnTo>
                  <a:lnTo>
                    <a:pt x="647432" y="1371600"/>
                  </a:lnTo>
                  <a:lnTo>
                    <a:pt x="647861" y="1358900"/>
                  </a:lnTo>
                  <a:lnTo>
                    <a:pt x="648427" y="1346200"/>
                  </a:lnTo>
                  <a:lnTo>
                    <a:pt x="642236" y="1308100"/>
                  </a:lnTo>
                  <a:lnTo>
                    <a:pt x="617470" y="1270000"/>
                  </a:lnTo>
                  <a:lnTo>
                    <a:pt x="581207" y="1244600"/>
                  </a:lnTo>
                  <a:lnTo>
                    <a:pt x="538752" y="1219200"/>
                  </a:lnTo>
                  <a:lnTo>
                    <a:pt x="846965" y="1219200"/>
                  </a:lnTo>
                  <a:lnTo>
                    <a:pt x="788746" y="1244600"/>
                  </a:lnTo>
                  <a:lnTo>
                    <a:pt x="754417" y="1270000"/>
                  </a:lnTo>
                  <a:lnTo>
                    <a:pt x="733355" y="1320800"/>
                  </a:lnTo>
                  <a:lnTo>
                    <a:pt x="721249" y="1371600"/>
                  </a:lnTo>
                  <a:lnTo>
                    <a:pt x="718633" y="1397000"/>
                  </a:lnTo>
                  <a:lnTo>
                    <a:pt x="717393" y="1409700"/>
                  </a:lnTo>
                  <a:lnTo>
                    <a:pt x="715353" y="1422400"/>
                  </a:lnTo>
                  <a:close/>
                </a:path>
                <a:path w="1133475" h="1473200">
                  <a:moveTo>
                    <a:pt x="686004" y="1473200"/>
                  </a:moveTo>
                  <a:lnTo>
                    <a:pt x="671755" y="1473200"/>
                  </a:lnTo>
                  <a:lnTo>
                    <a:pt x="658889" y="1460500"/>
                  </a:lnTo>
                  <a:lnTo>
                    <a:pt x="649312" y="1447800"/>
                  </a:lnTo>
                  <a:lnTo>
                    <a:pt x="647248" y="1435100"/>
                  </a:lnTo>
                  <a:lnTo>
                    <a:pt x="645847" y="1435100"/>
                  </a:lnTo>
                  <a:lnTo>
                    <a:pt x="645000" y="1422400"/>
                  </a:lnTo>
                  <a:lnTo>
                    <a:pt x="712704" y="1422400"/>
                  </a:lnTo>
                  <a:lnTo>
                    <a:pt x="709419" y="1435100"/>
                  </a:lnTo>
                  <a:lnTo>
                    <a:pt x="705195" y="1447800"/>
                  </a:lnTo>
                  <a:lnTo>
                    <a:pt x="699727" y="1460500"/>
                  </a:lnTo>
                  <a:lnTo>
                    <a:pt x="686004" y="1473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83367" y="300595"/>
              <a:ext cx="796925" cy="1290320"/>
            </a:xfrm>
            <a:custGeom>
              <a:avLst/>
              <a:gdLst/>
              <a:ahLst/>
              <a:cxnLst/>
              <a:rect l="l" t="t" r="r" b="b"/>
              <a:pathLst>
                <a:path w="796925" h="1290320">
                  <a:moveTo>
                    <a:pt x="10033" y="515289"/>
                  </a:moveTo>
                  <a:lnTo>
                    <a:pt x="7962" y="511746"/>
                  </a:lnTo>
                  <a:lnTo>
                    <a:pt x="5308" y="511746"/>
                  </a:lnTo>
                  <a:lnTo>
                    <a:pt x="596" y="512635"/>
                  </a:lnTo>
                  <a:lnTo>
                    <a:pt x="0" y="513816"/>
                  </a:lnTo>
                  <a:lnTo>
                    <a:pt x="304" y="514997"/>
                  </a:lnTo>
                  <a:lnTo>
                    <a:pt x="2070" y="520319"/>
                  </a:lnTo>
                  <a:lnTo>
                    <a:pt x="3251" y="523265"/>
                  </a:lnTo>
                  <a:lnTo>
                    <a:pt x="5613" y="522376"/>
                  </a:lnTo>
                  <a:lnTo>
                    <a:pt x="5613" y="520319"/>
                  </a:lnTo>
                  <a:lnTo>
                    <a:pt x="6781" y="519430"/>
                  </a:lnTo>
                  <a:lnTo>
                    <a:pt x="9436" y="516763"/>
                  </a:lnTo>
                  <a:lnTo>
                    <a:pt x="10033" y="515289"/>
                  </a:lnTo>
                  <a:close/>
                </a:path>
                <a:path w="796925" h="1290320">
                  <a:moveTo>
                    <a:pt x="19164" y="505536"/>
                  </a:moveTo>
                  <a:lnTo>
                    <a:pt x="18288" y="504355"/>
                  </a:lnTo>
                  <a:lnTo>
                    <a:pt x="16814" y="504355"/>
                  </a:lnTo>
                  <a:lnTo>
                    <a:pt x="15036" y="504063"/>
                  </a:lnTo>
                  <a:lnTo>
                    <a:pt x="12979" y="504063"/>
                  </a:lnTo>
                  <a:lnTo>
                    <a:pt x="12382" y="504355"/>
                  </a:lnTo>
                  <a:lnTo>
                    <a:pt x="12090" y="504659"/>
                  </a:lnTo>
                  <a:lnTo>
                    <a:pt x="12090" y="508495"/>
                  </a:lnTo>
                  <a:lnTo>
                    <a:pt x="16217" y="509676"/>
                  </a:lnTo>
                  <a:lnTo>
                    <a:pt x="18580" y="510273"/>
                  </a:lnTo>
                  <a:lnTo>
                    <a:pt x="18580" y="506425"/>
                  </a:lnTo>
                  <a:lnTo>
                    <a:pt x="19164" y="505536"/>
                  </a:lnTo>
                  <a:close/>
                </a:path>
                <a:path w="796925" h="1290320">
                  <a:moveTo>
                    <a:pt x="24777" y="623430"/>
                  </a:moveTo>
                  <a:lnTo>
                    <a:pt x="20942" y="623138"/>
                  </a:lnTo>
                  <a:lnTo>
                    <a:pt x="17691" y="624319"/>
                  </a:lnTo>
                  <a:lnTo>
                    <a:pt x="15036" y="627570"/>
                  </a:lnTo>
                  <a:lnTo>
                    <a:pt x="17106" y="629335"/>
                  </a:lnTo>
                  <a:lnTo>
                    <a:pt x="19164" y="629932"/>
                  </a:lnTo>
                  <a:lnTo>
                    <a:pt x="21526" y="630224"/>
                  </a:lnTo>
                  <a:lnTo>
                    <a:pt x="24472" y="627278"/>
                  </a:lnTo>
                  <a:lnTo>
                    <a:pt x="24777" y="623430"/>
                  </a:lnTo>
                  <a:close/>
                </a:path>
                <a:path w="796925" h="1290320">
                  <a:moveTo>
                    <a:pt x="37452" y="657707"/>
                  </a:moveTo>
                  <a:lnTo>
                    <a:pt x="35979" y="651802"/>
                  </a:lnTo>
                  <a:lnTo>
                    <a:pt x="33909" y="651205"/>
                  </a:lnTo>
                  <a:lnTo>
                    <a:pt x="32435" y="651205"/>
                  </a:lnTo>
                  <a:lnTo>
                    <a:pt x="31254" y="652678"/>
                  </a:lnTo>
                  <a:lnTo>
                    <a:pt x="30073" y="653567"/>
                  </a:lnTo>
                  <a:lnTo>
                    <a:pt x="28600" y="654456"/>
                  </a:lnTo>
                  <a:lnTo>
                    <a:pt x="29197" y="656221"/>
                  </a:lnTo>
                  <a:lnTo>
                    <a:pt x="29489" y="656526"/>
                  </a:lnTo>
                  <a:lnTo>
                    <a:pt x="33616" y="658888"/>
                  </a:lnTo>
                  <a:lnTo>
                    <a:pt x="37452" y="657707"/>
                  </a:lnTo>
                  <a:close/>
                </a:path>
                <a:path w="796925" h="1290320">
                  <a:moveTo>
                    <a:pt x="67525" y="757872"/>
                  </a:moveTo>
                  <a:lnTo>
                    <a:pt x="65455" y="757872"/>
                  </a:lnTo>
                  <a:lnTo>
                    <a:pt x="63398" y="757567"/>
                  </a:lnTo>
                  <a:lnTo>
                    <a:pt x="62509" y="759053"/>
                  </a:lnTo>
                  <a:lnTo>
                    <a:pt x="61328" y="760526"/>
                  </a:lnTo>
                  <a:lnTo>
                    <a:pt x="61036" y="762304"/>
                  </a:lnTo>
                  <a:lnTo>
                    <a:pt x="61925" y="764070"/>
                  </a:lnTo>
                  <a:lnTo>
                    <a:pt x="63982" y="764070"/>
                  </a:lnTo>
                  <a:lnTo>
                    <a:pt x="65747" y="763485"/>
                  </a:lnTo>
                  <a:lnTo>
                    <a:pt x="67525" y="762304"/>
                  </a:lnTo>
                  <a:lnTo>
                    <a:pt x="67525" y="757872"/>
                  </a:lnTo>
                  <a:close/>
                </a:path>
                <a:path w="796925" h="1290320">
                  <a:moveTo>
                    <a:pt x="77546" y="916241"/>
                  </a:moveTo>
                  <a:lnTo>
                    <a:pt x="76073" y="914755"/>
                  </a:lnTo>
                  <a:lnTo>
                    <a:pt x="75184" y="914755"/>
                  </a:lnTo>
                  <a:lnTo>
                    <a:pt x="74599" y="918311"/>
                  </a:lnTo>
                  <a:lnTo>
                    <a:pt x="75476" y="918603"/>
                  </a:lnTo>
                  <a:lnTo>
                    <a:pt x="76365" y="918311"/>
                  </a:lnTo>
                  <a:lnTo>
                    <a:pt x="76962" y="917422"/>
                  </a:lnTo>
                  <a:lnTo>
                    <a:pt x="77254" y="917130"/>
                  </a:lnTo>
                  <a:lnTo>
                    <a:pt x="77546" y="916241"/>
                  </a:lnTo>
                  <a:close/>
                </a:path>
                <a:path w="796925" h="1290320">
                  <a:moveTo>
                    <a:pt x="79603" y="449986"/>
                  </a:moveTo>
                  <a:lnTo>
                    <a:pt x="79019" y="447929"/>
                  </a:lnTo>
                  <a:lnTo>
                    <a:pt x="78727" y="446443"/>
                  </a:lnTo>
                  <a:lnTo>
                    <a:pt x="77546" y="446151"/>
                  </a:lnTo>
                  <a:lnTo>
                    <a:pt x="76073" y="446443"/>
                  </a:lnTo>
                  <a:lnTo>
                    <a:pt x="75780" y="447040"/>
                  </a:lnTo>
                  <a:lnTo>
                    <a:pt x="75476" y="447929"/>
                  </a:lnTo>
                  <a:lnTo>
                    <a:pt x="74891" y="448513"/>
                  </a:lnTo>
                  <a:lnTo>
                    <a:pt x="74599" y="449110"/>
                  </a:lnTo>
                  <a:lnTo>
                    <a:pt x="73710" y="449694"/>
                  </a:lnTo>
                  <a:lnTo>
                    <a:pt x="73126" y="450291"/>
                  </a:lnTo>
                  <a:lnTo>
                    <a:pt x="74307" y="451764"/>
                  </a:lnTo>
                  <a:lnTo>
                    <a:pt x="75780" y="451764"/>
                  </a:lnTo>
                  <a:lnTo>
                    <a:pt x="76962" y="452361"/>
                  </a:lnTo>
                  <a:lnTo>
                    <a:pt x="79019" y="451472"/>
                  </a:lnTo>
                  <a:lnTo>
                    <a:pt x="79603" y="449986"/>
                  </a:lnTo>
                  <a:close/>
                </a:path>
                <a:path w="796925" h="1290320">
                  <a:moveTo>
                    <a:pt x="81381" y="709701"/>
                  </a:moveTo>
                  <a:lnTo>
                    <a:pt x="79311" y="708228"/>
                  </a:lnTo>
                  <a:lnTo>
                    <a:pt x="77546" y="709117"/>
                  </a:lnTo>
                  <a:lnTo>
                    <a:pt x="76073" y="710895"/>
                  </a:lnTo>
                  <a:lnTo>
                    <a:pt x="77254" y="715022"/>
                  </a:lnTo>
                  <a:lnTo>
                    <a:pt x="78130" y="717689"/>
                  </a:lnTo>
                  <a:lnTo>
                    <a:pt x="80492" y="715327"/>
                  </a:lnTo>
                  <a:lnTo>
                    <a:pt x="81089" y="712368"/>
                  </a:lnTo>
                  <a:lnTo>
                    <a:pt x="81381" y="709701"/>
                  </a:lnTo>
                  <a:close/>
                </a:path>
                <a:path w="796925" h="1290320">
                  <a:moveTo>
                    <a:pt x="91109" y="787120"/>
                  </a:moveTo>
                  <a:lnTo>
                    <a:pt x="90512" y="784758"/>
                  </a:lnTo>
                  <a:lnTo>
                    <a:pt x="87858" y="784161"/>
                  </a:lnTo>
                  <a:lnTo>
                    <a:pt x="85801" y="784758"/>
                  </a:lnTo>
                  <a:lnTo>
                    <a:pt x="83146" y="786231"/>
                  </a:lnTo>
                  <a:lnTo>
                    <a:pt x="82562" y="787120"/>
                  </a:lnTo>
                  <a:lnTo>
                    <a:pt x="84620" y="789190"/>
                  </a:lnTo>
                  <a:lnTo>
                    <a:pt x="86385" y="790663"/>
                  </a:lnTo>
                  <a:lnTo>
                    <a:pt x="88163" y="791845"/>
                  </a:lnTo>
                  <a:lnTo>
                    <a:pt x="88747" y="792441"/>
                  </a:lnTo>
                  <a:lnTo>
                    <a:pt x="89636" y="792137"/>
                  </a:lnTo>
                  <a:lnTo>
                    <a:pt x="89928" y="791260"/>
                  </a:lnTo>
                  <a:lnTo>
                    <a:pt x="90220" y="789190"/>
                  </a:lnTo>
                  <a:lnTo>
                    <a:pt x="91109" y="787120"/>
                  </a:lnTo>
                  <a:close/>
                </a:path>
                <a:path w="796925" h="1290320">
                  <a:moveTo>
                    <a:pt x="99949" y="702030"/>
                  </a:moveTo>
                  <a:lnTo>
                    <a:pt x="98183" y="701433"/>
                  </a:lnTo>
                  <a:lnTo>
                    <a:pt x="96710" y="701725"/>
                  </a:lnTo>
                  <a:lnTo>
                    <a:pt x="95237" y="702322"/>
                  </a:lnTo>
                  <a:lnTo>
                    <a:pt x="93764" y="703211"/>
                  </a:lnTo>
                  <a:lnTo>
                    <a:pt x="92290" y="703795"/>
                  </a:lnTo>
                  <a:lnTo>
                    <a:pt x="91694" y="705573"/>
                  </a:lnTo>
                  <a:lnTo>
                    <a:pt x="94945" y="709409"/>
                  </a:lnTo>
                  <a:lnTo>
                    <a:pt x="95237" y="709701"/>
                  </a:lnTo>
                  <a:lnTo>
                    <a:pt x="98767" y="707936"/>
                  </a:lnTo>
                  <a:lnTo>
                    <a:pt x="99364" y="706158"/>
                  </a:lnTo>
                  <a:lnTo>
                    <a:pt x="99949" y="702030"/>
                  </a:lnTo>
                  <a:close/>
                </a:path>
                <a:path w="796925" h="1290320">
                  <a:moveTo>
                    <a:pt x="101130" y="797166"/>
                  </a:moveTo>
                  <a:lnTo>
                    <a:pt x="100241" y="793915"/>
                  </a:lnTo>
                  <a:lnTo>
                    <a:pt x="98475" y="792734"/>
                  </a:lnTo>
                  <a:lnTo>
                    <a:pt x="96113" y="792734"/>
                  </a:lnTo>
                  <a:lnTo>
                    <a:pt x="95821" y="793026"/>
                  </a:lnTo>
                  <a:lnTo>
                    <a:pt x="94945" y="793318"/>
                  </a:lnTo>
                  <a:lnTo>
                    <a:pt x="93764" y="795096"/>
                  </a:lnTo>
                  <a:lnTo>
                    <a:pt x="94348" y="795985"/>
                  </a:lnTo>
                  <a:lnTo>
                    <a:pt x="96418" y="798055"/>
                  </a:lnTo>
                  <a:lnTo>
                    <a:pt x="97294" y="798639"/>
                  </a:lnTo>
                  <a:lnTo>
                    <a:pt x="97891" y="799236"/>
                  </a:lnTo>
                  <a:lnTo>
                    <a:pt x="98767" y="799528"/>
                  </a:lnTo>
                  <a:lnTo>
                    <a:pt x="99656" y="798639"/>
                  </a:lnTo>
                  <a:lnTo>
                    <a:pt x="100545" y="798055"/>
                  </a:lnTo>
                  <a:lnTo>
                    <a:pt x="101130" y="797166"/>
                  </a:lnTo>
                  <a:close/>
                </a:path>
                <a:path w="796925" h="1290320">
                  <a:moveTo>
                    <a:pt x="102019" y="543953"/>
                  </a:moveTo>
                  <a:lnTo>
                    <a:pt x="101727" y="543661"/>
                  </a:lnTo>
                  <a:lnTo>
                    <a:pt x="101727" y="543064"/>
                  </a:lnTo>
                  <a:lnTo>
                    <a:pt x="99656" y="542467"/>
                  </a:lnTo>
                  <a:lnTo>
                    <a:pt x="97599" y="542467"/>
                  </a:lnTo>
                  <a:lnTo>
                    <a:pt x="95821" y="542772"/>
                  </a:lnTo>
                  <a:lnTo>
                    <a:pt x="95237" y="543064"/>
                  </a:lnTo>
                  <a:lnTo>
                    <a:pt x="94945" y="543356"/>
                  </a:lnTo>
                  <a:lnTo>
                    <a:pt x="94640" y="543953"/>
                  </a:lnTo>
                  <a:lnTo>
                    <a:pt x="94348" y="544245"/>
                  </a:lnTo>
                  <a:lnTo>
                    <a:pt x="94640" y="544842"/>
                  </a:lnTo>
                  <a:lnTo>
                    <a:pt x="96710" y="546900"/>
                  </a:lnTo>
                  <a:lnTo>
                    <a:pt x="100241" y="546608"/>
                  </a:lnTo>
                  <a:lnTo>
                    <a:pt x="101727" y="544245"/>
                  </a:lnTo>
                  <a:lnTo>
                    <a:pt x="102019" y="543953"/>
                  </a:lnTo>
                  <a:close/>
                </a:path>
                <a:path w="796925" h="1290320">
                  <a:moveTo>
                    <a:pt x="107327" y="414832"/>
                  </a:moveTo>
                  <a:lnTo>
                    <a:pt x="107022" y="414832"/>
                  </a:lnTo>
                  <a:lnTo>
                    <a:pt x="106730" y="411873"/>
                  </a:lnTo>
                  <a:lnTo>
                    <a:pt x="104368" y="410692"/>
                  </a:lnTo>
                  <a:lnTo>
                    <a:pt x="102019" y="407441"/>
                  </a:lnTo>
                  <a:lnTo>
                    <a:pt x="99949" y="408038"/>
                  </a:lnTo>
                  <a:lnTo>
                    <a:pt x="99072" y="409511"/>
                  </a:lnTo>
                  <a:lnTo>
                    <a:pt x="98475" y="410400"/>
                  </a:lnTo>
                  <a:lnTo>
                    <a:pt x="98183" y="411289"/>
                  </a:lnTo>
                  <a:lnTo>
                    <a:pt x="97891" y="412470"/>
                  </a:lnTo>
                  <a:lnTo>
                    <a:pt x="99364" y="414235"/>
                  </a:lnTo>
                  <a:lnTo>
                    <a:pt x="100838" y="415721"/>
                  </a:lnTo>
                  <a:lnTo>
                    <a:pt x="102019" y="417487"/>
                  </a:lnTo>
                  <a:lnTo>
                    <a:pt x="103784" y="416610"/>
                  </a:lnTo>
                  <a:lnTo>
                    <a:pt x="105257" y="416013"/>
                  </a:lnTo>
                  <a:lnTo>
                    <a:pt x="107022" y="415417"/>
                  </a:lnTo>
                  <a:lnTo>
                    <a:pt x="107327" y="414832"/>
                  </a:lnTo>
                  <a:close/>
                </a:path>
                <a:path w="796925" h="1290320">
                  <a:moveTo>
                    <a:pt x="108204" y="268871"/>
                  </a:moveTo>
                  <a:lnTo>
                    <a:pt x="107619" y="268274"/>
                  </a:lnTo>
                  <a:lnTo>
                    <a:pt x="106146" y="267093"/>
                  </a:lnTo>
                  <a:lnTo>
                    <a:pt x="104965" y="267093"/>
                  </a:lnTo>
                  <a:lnTo>
                    <a:pt x="102895" y="268274"/>
                  </a:lnTo>
                  <a:lnTo>
                    <a:pt x="103200" y="270052"/>
                  </a:lnTo>
                  <a:lnTo>
                    <a:pt x="103784" y="271526"/>
                  </a:lnTo>
                  <a:lnTo>
                    <a:pt x="104076" y="273304"/>
                  </a:lnTo>
                  <a:lnTo>
                    <a:pt x="105549" y="273888"/>
                  </a:lnTo>
                  <a:lnTo>
                    <a:pt x="106730" y="273596"/>
                  </a:lnTo>
                  <a:lnTo>
                    <a:pt x="106730" y="272415"/>
                  </a:lnTo>
                  <a:lnTo>
                    <a:pt x="107327" y="271526"/>
                  </a:lnTo>
                  <a:lnTo>
                    <a:pt x="107911" y="269163"/>
                  </a:lnTo>
                  <a:lnTo>
                    <a:pt x="108204" y="268871"/>
                  </a:lnTo>
                  <a:close/>
                </a:path>
                <a:path w="796925" h="1290320">
                  <a:moveTo>
                    <a:pt x="114985" y="433451"/>
                  </a:moveTo>
                  <a:lnTo>
                    <a:pt x="114693" y="432562"/>
                  </a:lnTo>
                  <a:lnTo>
                    <a:pt x="114401" y="432269"/>
                  </a:lnTo>
                  <a:lnTo>
                    <a:pt x="113804" y="431965"/>
                  </a:lnTo>
                  <a:lnTo>
                    <a:pt x="112928" y="431673"/>
                  </a:lnTo>
                  <a:lnTo>
                    <a:pt x="108496" y="431673"/>
                  </a:lnTo>
                  <a:lnTo>
                    <a:pt x="107911" y="431380"/>
                  </a:lnTo>
                  <a:lnTo>
                    <a:pt x="107911" y="427837"/>
                  </a:lnTo>
                  <a:lnTo>
                    <a:pt x="105549" y="427837"/>
                  </a:lnTo>
                  <a:lnTo>
                    <a:pt x="103492" y="427240"/>
                  </a:lnTo>
                  <a:lnTo>
                    <a:pt x="102895" y="429602"/>
                  </a:lnTo>
                  <a:lnTo>
                    <a:pt x="102311" y="431380"/>
                  </a:lnTo>
                  <a:lnTo>
                    <a:pt x="104965" y="431673"/>
                  </a:lnTo>
                  <a:lnTo>
                    <a:pt x="106730" y="432562"/>
                  </a:lnTo>
                  <a:lnTo>
                    <a:pt x="109677" y="434924"/>
                  </a:lnTo>
                  <a:lnTo>
                    <a:pt x="111747" y="435508"/>
                  </a:lnTo>
                  <a:lnTo>
                    <a:pt x="113804" y="434924"/>
                  </a:lnTo>
                  <a:lnTo>
                    <a:pt x="114985" y="434327"/>
                  </a:lnTo>
                  <a:lnTo>
                    <a:pt x="114985" y="433451"/>
                  </a:lnTo>
                  <a:close/>
                </a:path>
                <a:path w="796925" h="1290320">
                  <a:moveTo>
                    <a:pt x="115277" y="896150"/>
                  </a:moveTo>
                  <a:lnTo>
                    <a:pt x="114401" y="894080"/>
                  </a:lnTo>
                  <a:lnTo>
                    <a:pt x="112623" y="892606"/>
                  </a:lnTo>
                  <a:lnTo>
                    <a:pt x="110274" y="892302"/>
                  </a:lnTo>
                  <a:lnTo>
                    <a:pt x="109093" y="892302"/>
                  </a:lnTo>
                  <a:lnTo>
                    <a:pt x="108496" y="892606"/>
                  </a:lnTo>
                  <a:lnTo>
                    <a:pt x="107911" y="892606"/>
                  </a:lnTo>
                  <a:lnTo>
                    <a:pt x="107619" y="893191"/>
                  </a:lnTo>
                  <a:lnTo>
                    <a:pt x="107619" y="893483"/>
                  </a:lnTo>
                  <a:lnTo>
                    <a:pt x="107327" y="893787"/>
                  </a:lnTo>
                  <a:lnTo>
                    <a:pt x="107619" y="894372"/>
                  </a:lnTo>
                  <a:lnTo>
                    <a:pt x="107911" y="894664"/>
                  </a:lnTo>
                  <a:lnTo>
                    <a:pt x="109677" y="895845"/>
                  </a:lnTo>
                  <a:lnTo>
                    <a:pt x="111747" y="897039"/>
                  </a:lnTo>
                  <a:lnTo>
                    <a:pt x="113804" y="898512"/>
                  </a:lnTo>
                  <a:lnTo>
                    <a:pt x="114985" y="897915"/>
                  </a:lnTo>
                  <a:lnTo>
                    <a:pt x="115277" y="897039"/>
                  </a:lnTo>
                  <a:lnTo>
                    <a:pt x="115277" y="896150"/>
                  </a:lnTo>
                  <a:close/>
                </a:path>
                <a:path w="796925" h="1290320">
                  <a:moveTo>
                    <a:pt x="116166" y="968832"/>
                  </a:moveTo>
                  <a:lnTo>
                    <a:pt x="114693" y="967943"/>
                  </a:lnTo>
                  <a:lnTo>
                    <a:pt x="113512" y="967054"/>
                  </a:lnTo>
                  <a:lnTo>
                    <a:pt x="112331" y="966470"/>
                  </a:lnTo>
                  <a:lnTo>
                    <a:pt x="112039" y="966177"/>
                  </a:lnTo>
                  <a:lnTo>
                    <a:pt x="110858" y="966177"/>
                  </a:lnTo>
                  <a:lnTo>
                    <a:pt x="110858" y="970013"/>
                  </a:lnTo>
                  <a:lnTo>
                    <a:pt x="113804" y="971791"/>
                  </a:lnTo>
                  <a:lnTo>
                    <a:pt x="114985" y="975626"/>
                  </a:lnTo>
                  <a:lnTo>
                    <a:pt x="115582" y="974445"/>
                  </a:lnTo>
                  <a:lnTo>
                    <a:pt x="116166" y="973556"/>
                  </a:lnTo>
                  <a:lnTo>
                    <a:pt x="116166" y="973264"/>
                  </a:lnTo>
                  <a:lnTo>
                    <a:pt x="115277" y="971791"/>
                  </a:lnTo>
                  <a:lnTo>
                    <a:pt x="115874" y="970305"/>
                  </a:lnTo>
                  <a:lnTo>
                    <a:pt x="116166" y="968832"/>
                  </a:lnTo>
                  <a:close/>
                </a:path>
                <a:path w="796925" h="1290320">
                  <a:moveTo>
                    <a:pt x="116751" y="289255"/>
                  </a:moveTo>
                  <a:lnTo>
                    <a:pt x="112331" y="285711"/>
                  </a:lnTo>
                  <a:lnTo>
                    <a:pt x="111150" y="285711"/>
                  </a:lnTo>
                  <a:lnTo>
                    <a:pt x="109677" y="285419"/>
                  </a:lnTo>
                  <a:lnTo>
                    <a:pt x="109093" y="286004"/>
                  </a:lnTo>
                  <a:lnTo>
                    <a:pt x="108496" y="287489"/>
                  </a:lnTo>
                  <a:lnTo>
                    <a:pt x="107911" y="288671"/>
                  </a:lnTo>
                  <a:lnTo>
                    <a:pt x="108204" y="289560"/>
                  </a:lnTo>
                  <a:lnTo>
                    <a:pt x="109385" y="290436"/>
                  </a:lnTo>
                  <a:lnTo>
                    <a:pt x="110274" y="291033"/>
                  </a:lnTo>
                  <a:lnTo>
                    <a:pt x="111455" y="291325"/>
                  </a:lnTo>
                  <a:lnTo>
                    <a:pt x="112331" y="291617"/>
                  </a:lnTo>
                  <a:lnTo>
                    <a:pt x="113512" y="291325"/>
                  </a:lnTo>
                  <a:lnTo>
                    <a:pt x="114109" y="291325"/>
                  </a:lnTo>
                  <a:lnTo>
                    <a:pt x="114693" y="291033"/>
                  </a:lnTo>
                  <a:lnTo>
                    <a:pt x="115874" y="290741"/>
                  </a:lnTo>
                  <a:lnTo>
                    <a:pt x="116751" y="289255"/>
                  </a:lnTo>
                  <a:close/>
                </a:path>
                <a:path w="796925" h="1290320">
                  <a:moveTo>
                    <a:pt x="118529" y="734822"/>
                  </a:moveTo>
                  <a:lnTo>
                    <a:pt x="117932" y="733933"/>
                  </a:lnTo>
                  <a:lnTo>
                    <a:pt x="114985" y="733933"/>
                  </a:lnTo>
                  <a:lnTo>
                    <a:pt x="114401" y="734225"/>
                  </a:lnTo>
                  <a:lnTo>
                    <a:pt x="112623" y="735418"/>
                  </a:lnTo>
                  <a:lnTo>
                    <a:pt x="109385" y="738073"/>
                  </a:lnTo>
                  <a:lnTo>
                    <a:pt x="110566" y="739546"/>
                  </a:lnTo>
                  <a:lnTo>
                    <a:pt x="111747" y="741324"/>
                  </a:lnTo>
                  <a:lnTo>
                    <a:pt x="113220" y="743089"/>
                  </a:lnTo>
                  <a:lnTo>
                    <a:pt x="115277" y="740727"/>
                  </a:lnTo>
                  <a:lnTo>
                    <a:pt x="117348" y="738657"/>
                  </a:lnTo>
                  <a:lnTo>
                    <a:pt x="118237" y="735418"/>
                  </a:lnTo>
                  <a:lnTo>
                    <a:pt x="118529" y="734822"/>
                  </a:lnTo>
                  <a:close/>
                </a:path>
                <a:path w="796925" h="1290320">
                  <a:moveTo>
                    <a:pt x="119113" y="508495"/>
                  </a:moveTo>
                  <a:lnTo>
                    <a:pt x="117640" y="506133"/>
                  </a:lnTo>
                  <a:lnTo>
                    <a:pt x="115874" y="505244"/>
                  </a:lnTo>
                  <a:lnTo>
                    <a:pt x="113220" y="505244"/>
                  </a:lnTo>
                  <a:lnTo>
                    <a:pt x="112623" y="509384"/>
                  </a:lnTo>
                  <a:lnTo>
                    <a:pt x="113804" y="511746"/>
                  </a:lnTo>
                  <a:lnTo>
                    <a:pt x="116751" y="512927"/>
                  </a:lnTo>
                  <a:lnTo>
                    <a:pt x="117640" y="511454"/>
                  </a:lnTo>
                  <a:lnTo>
                    <a:pt x="118237" y="509968"/>
                  </a:lnTo>
                  <a:lnTo>
                    <a:pt x="119113" y="508495"/>
                  </a:lnTo>
                  <a:close/>
                </a:path>
                <a:path w="796925" h="1290320">
                  <a:moveTo>
                    <a:pt x="120586" y="659777"/>
                  </a:moveTo>
                  <a:lnTo>
                    <a:pt x="120294" y="656526"/>
                  </a:lnTo>
                  <a:lnTo>
                    <a:pt x="117640" y="654456"/>
                  </a:lnTo>
                  <a:lnTo>
                    <a:pt x="116459" y="651802"/>
                  </a:lnTo>
                  <a:lnTo>
                    <a:pt x="115874" y="650316"/>
                  </a:lnTo>
                  <a:lnTo>
                    <a:pt x="114401" y="649135"/>
                  </a:lnTo>
                  <a:lnTo>
                    <a:pt x="112928" y="647661"/>
                  </a:lnTo>
                  <a:lnTo>
                    <a:pt x="111455" y="648246"/>
                  </a:lnTo>
                  <a:lnTo>
                    <a:pt x="110858" y="649427"/>
                  </a:lnTo>
                  <a:lnTo>
                    <a:pt x="111150" y="650608"/>
                  </a:lnTo>
                  <a:lnTo>
                    <a:pt x="111150" y="652094"/>
                  </a:lnTo>
                  <a:lnTo>
                    <a:pt x="112039" y="656526"/>
                  </a:lnTo>
                  <a:lnTo>
                    <a:pt x="112331" y="657707"/>
                  </a:lnTo>
                  <a:lnTo>
                    <a:pt x="111747" y="659180"/>
                  </a:lnTo>
                  <a:lnTo>
                    <a:pt x="111455" y="660069"/>
                  </a:lnTo>
                  <a:lnTo>
                    <a:pt x="111747" y="660958"/>
                  </a:lnTo>
                  <a:lnTo>
                    <a:pt x="111747" y="662139"/>
                  </a:lnTo>
                  <a:lnTo>
                    <a:pt x="115277" y="662432"/>
                  </a:lnTo>
                  <a:lnTo>
                    <a:pt x="118237" y="661847"/>
                  </a:lnTo>
                  <a:lnTo>
                    <a:pt x="120586" y="659777"/>
                  </a:lnTo>
                  <a:close/>
                </a:path>
                <a:path w="796925" h="1290320">
                  <a:moveTo>
                    <a:pt x="125603" y="281279"/>
                  </a:moveTo>
                  <a:lnTo>
                    <a:pt x="125006" y="280390"/>
                  </a:lnTo>
                  <a:lnTo>
                    <a:pt x="124129" y="280098"/>
                  </a:lnTo>
                  <a:lnTo>
                    <a:pt x="123240" y="280098"/>
                  </a:lnTo>
                  <a:lnTo>
                    <a:pt x="122364" y="279806"/>
                  </a:lnTo>
                  <a:lnTo>
                    <a:pt x="121475" y="279806"/>
                  </a:lnTo>
                  <a:lnTo>
                    <a:pt x="120002" y="279514"/>
                  </a:lnTo>
                  <a:lnTo>
                    <a:pt x="119113" y="282168"/>
                  </a:lnTo>
                  <a:lnTo>
                    <a:pt x="120878" y="283641"/>
                  </a:lnTo>
                  <a:lnTo>
                    <a:pt x="122948" y="283946"/>
                  </a:lnTo>
                  <a:lnTo>
                    <a:pt x="124714" y="283349"/>
                  </a:lnTo>
                  <a:lnTo>
                    <a:pt x="125006" y="283349"/>
                  </a:lnTo>
                  <a:lnTo>
                    <a:pt x="125603" y="282460"/>
                  </a:lnTo>
                  <a:lnTo>
                    <a:pt x="125603" y="281279"/>
                  </a:lnTo>
                  <a:close/>
                </a:path>
                <a:path w="796925" h="1290320">
                  <a:moveTo>
                    <a:pt x="125895" y="268274"/>
                  </a:moveTo>
                  <a:lnTo>
                    <a:pt x="123837" y="266217"/>
                  </a:lnTo>
                  <a:lnTo>
                    <a:pt x="119113" y="267690"/>
                  </a:lnTo>
                  <a:lnTo>
                    <a:pt x="118821" y="267982"/>
                  </a:lnTo>
                  <a:lnTo>
                    <a:pt x="116751" y="273011"/>
                  </a:lnTo>
                  <a:lnTo>
                    <a:pt x="118821" y="275082"/>
                  </a:lnTo>
                  <a:lnTo>
                    <a:pt x="119405" y="275374"/>
                  </a:lnTo>
                  <a:lnTo>
                    <a:pt x="122948" y="273011"/>
                  </a:lnTo>
                  <a:lnTo>
                    <a:pt x="124129" y="271233"/>
                  </a:lnTo>
                  <a:lnTo>
                    <a:pt x="125895" y="269468"/>
                  </a:lnTo>
                  <a:lnTo>
                    <a:pt x="125895" y="268274"/>
                  </a:lnTo>
                  <a:close/>
                </a:path>
                <a:path w="796925" h="1290320">
                  <a:moveTo>
                    <a:pt x="126492" y="364604"/>
                  </a:moveTo>
                  <a:lnTo>
                    <a:pt x="126187" y="363423"/>
                  </a:lnTo>
                  <a:lnTo>
                    <a:pt x="124714" y="362534"/>
                  </a:lnTo>
                  <a:lnTo>
                    <a:pt x="122948" y="362534"/>
                  </a:lnTo>
                  <a:lnTo>
                    <a:pt x="119710" y="363131"/>
                  </a:lnTo>
                  <a:lnTo>
                    <a:pt x="117932" y="362826"/>
                  </a:lnTo>
                  <a:lnTo>
                    <a:pt x="116751" y="364604"/>
                  </a:lnTo>
                  <a:lnTo>
                    <a:pt x="117055" y="365188"/>
                  </a:lnTo>
                  <a:lnTo>
                    <a:pt x="117348" y="365493"/>
                  </a:lnTo>
                  <a:lnTo>
                    <a:pt x="117640" y="365493"/>
                  </a:lnTo>
                  <a:lnTo>
                    <a:pt x="122656" y="366077"/>
                  </a:lnTo>
                  <a:lnTo>
                    <a:pt x="125310" y="365188"/>
                  </a:lnTo>
                  <a:lnTo>
                    <a:pt x="126492" y="364604"/>
                  </a:lnTo>
                  <a:close/>
                </a:path>
                <a:path w="796925" h="1290320">
                  <a:moveTo>
                    <a:pt x="130619" y="790663"/>
                  </a:moveTo>
                  <a:lnTo>
                    <a:pt x="130022" y="789190"/>
                  </a:lnTo>
                  <a:lnTo>
                    <a:pt x="129133" y="788009"/>
                  </a:lnTo>
                  <a:lnTo>
                    <a:pt x="128257" y="788009"/>
                  </a:lnTo>
                  <a:lnTo>
                    <a:pt x="126187" y="788301"/>
                  </a:lnTo>
                  <a:lnTo>
                    <a:pt x="124129" y="788898"/>
                  </a:lnTo>
                  <a:lnTo>
                    <a:pt x="122656" y="790371"/>
                  </a:lnTo>
                  <a:lnTo>
                    <a:pt x="122948" y="792137"/>
                  </a:lnTo>
                  <a:lnTo>
                    <a:pt x="123837" y="793623"/>
                  </a:lnTo>
                  <a:lnTo>
                    <a:pt x="125310" y="794512"/>
                  </a:lnTo>
                  <a:lnTo>
                    <a:pt x="127660" y="794207"/>
                  </a:lnTo>
                  <a:lnTo>
                    <a:pt x="130619" y="790663"/>
                  </a:lnTo>
                  <a:close/>
                </a:path>
                <a:path w="796925" h="1290320">
                  <a:moveTo>
                    <a:pt x="132969" y="928649"/>
                  </a:moveTo>
                  <a:lnTo>
                    <a:pt x="131787" y="926579"/>
                  </a:lnTo>
                  <a:lnTo>
                    <a:pt x="131787" y="923925"/>
                  </a:lnTo>
                  <a:lnTo>
                    <a:pt x="131203" y="922147"/>
                  </a:lnTo>
                  <a:lnTo>
                    <a:pt x="130911" y="920673"/>
                  </a:lnTo>
                  <a:lnTo>
                    <a:pt x="130911" y="920076"/>
                  </a:lnTo>
                  <a:lnTo>
                    <a:pt x="130314" y="919784"/>
                  </a:lnTo>
                  <a:lnTo>
                    <a:pt x="129438" y="918603"/>
                  </a:lnTo>
                  <a:lnTo>
                    <a:pt x="128257" y="921854"/>
                  </a:lnTo>
                  <a:lnTo>
                    <a:pt x="129133" y="923925"/>
                  </a:lnTo>
                  <a:lnTo>
                    <a:pt x="129730" y="925690"/>
                  </a:lnTo>
                  <a:lnTo>
                    <a:pt x="130022" y="926871"/>
                  </a:lnTo>
                  <a:lnTo>
                    <a:pt x="129438" y="928649"/>
                  </a:lnTo>
                  <a:lnTo>
                    <a:pt x="132969" y="928649"/>
                  </a:lnTo>
                  <a:close/>
                </a:path>
                <a:path w="796925" h="1290320">
                  <a:moveTo>
                    <a:pt x="139458" y="753440"/>
                  </a:moveTo>
                  <a:lnTo>
                    <a:pt x="137096" y="751370"/>
                  </a:lnTo>
                  <a:lnTo>
                    <a:pt x="132969" y="751370"/>
                  </a:lnTo>
                  <a:lnTo>
                    <a:pt x="130314" y="754316"/>
                  </a:lnTo>
                  <a:lnTo>
                    <a:pt x="131787" y="756691"/>
                  </a:lnTo>
                  <a:lnTo>
                    <a:pt x="133858" y="759345"/>
                  </a:lnTo>
                  <a:lnTo>
                    <a:pt x="136804" y="758164"/>
                  </a:lnTo>
                  <a:lnTo>
                    <a:pt x="138569" y="756094"/>
                  </a:lnTo>
                  <a:lnTo>
                    <a:pt x="139458" y="753440"/>
                  </a:lnTo>
                  <a:close/>
                </a:path>
                <a:path w="796925" h="1290320">
                  <a:moveTo>
                    <a:pt x="140347" y="491655"/>
                  </a:moveTo>
                  <a:lnTo>
                    <a:pt x="138874" y="491058"/>
                  </a:lnTo>
                  <a:lnTo>
                    <a:pt x="138277" y="491947"/>
                  </a:lnTo>
                  <a:lnTo>
                    <a:pt x="137693" y="493128"/>
                  </a:lnTo>
                  <a:lnTo>
                    <a:pt x="137693" y="494017"/>
                  </a:lnTo>
                  <a:lnTo>
                    <a:pt x="136512" y="495198"/>
                  </a:lnTo>
                  <a:lnTo>
                    <a:pt x="135623" y="495490"/>
                  </a:lnTo>
                  <a:lnTo>
                    <a:pt x="135039" y="495795"/>
                  </a:lnTo>
                  <a:lnTo>
                    <a:pt x="136512" y="498157"/>
                  </a:lnTo>
                  <a:lnTo>
                    <a:pt x="138874" y="498157"/>
                  </a:lnTo>
                  <a:lnTo>
                    <a:pt x="139458" y="496087"/>
                  </a:lnTo>
                  <a:lnTo>
                    <a:pt x="139750" y="494017"/>
                  </a:lnTo>
                  <a:lnTo>
                    <a:pt x="140347" y="491655"/>
                  </a:lnTo>
                  <a:close/>
                </a:path>
                <a:path w="796925" h="1290320">
                  <a:moveTo>
                    <a:pt x="141224" y="613384"/>
                  </a:moveTo>
                  <a:lnTo>
                    <a:pt x="140931" y="613092"/>
                  </a:lnTo>
                  <a:lnTo>
                    <a:pt x="140639" y="612203"/>
                  </a:lnTo>
                  <a:lnTo>
                    <a:pt x="138874" y="611606"/>
                  </a:lnTo>
                  <a:lnTo>
                    <a:pt x="136804" y="611606"/>
                  </a:lnTo>
                  <a:lnTo>
                    <a:pt x="135623" y="611911"/>
                  </a:lnTo>
                  <a:lnTo>
                    <a:pt x="135039" y="613384"/>
                  </a:lnTo>
                  <a:lnTo>
                    <a:pt x="135331" y="614857"/>
                  </a:lnTo>
                  <a:lnTo>
                    <a:pt x="135623" y="615746"/>
                  </a:lnTo>
                  <a:lnTo>
                    <a:pt x="136512" y="616343"/>
                  </a:lnTo>
                  <a:lnTo>
                    <a:pt x="137985" y="615746"/>
                  </a:lnTo>
                  <a:lnTo>
                    <a:pt x="139166" y="615454"/>
                  </a:lnTo>
                  <a:lnTo>
                    <a:pt x="140639" y="614857"/>
                  </a:lnTo>
                  <a:lnTo>
                    <a:pt x="141224" y="613384"/>
                  </a:lnTo>
                  <a:close/>
                </a:path>
                <a:path w="796925" h="1290320">
                  <a:moveTo>
                    <a:pt x="149186" y="241096"/>
                  </a:moveTo>
                  <a:lnTo>
                    <a:pt x="148894" y="240804"/>
                  </a:lnTo>
                  <a:lnTo>
                    <a:pt x="147713" y="240207"/>
                  </a:lnTo>
                  <a:lnTo>
                    <a:pt x="145656" y="241388"/>
                  </a:lnTo>
                  <a:lnTo>
                    <a:pt x="142113" y="243751"/>
                  </a:lnTo>
                  <a:lnTo>
                    <a:pt x="142113" y="244348"/>
                  </a:lnTo>
                  <a:lnTo>
                    <a:pt x="141820" y="244944"/>
                  </a:lnTo>
                  <a:lnTo>
                    <a:pt x="141820" y="245237"/>
                  </a:lnTo>
                  <a:lnTo>
                    <a:pt x="141528" y="247002"/>
                  </a:lnTo>
                  <a:lnTo>
                    <a:pt x="142113" y="248183"/>
                  </a:lnTo>
                  <a:lnTo>
                    <a:pt x="143586" y="249364"/>
                  </a:lnTo>
                  <a:lnTo>
                    <a:pt x="144767" y="250558"/>
                  </a:lnTo>
                  <a:lnTo>
                    <a:pt x="145656" y="249669"/>
                  </a:lnTo>
                  <a:lnTo>
                    <a:pt x="146824" y="249364"/>
                  </a:lnTo>
                  <a:lnTo>
                    <a:pt x="147713" y="249072"/>
                  </a:lnTo>
                  <a:lnTo>
                    <a:pt x="148297" y="249669"/>
                  </a:lnTo>
                  <a:lnTo>
                    <a:pt x="148894" y="250558"/>
                  </a:lnTo>
                  <a:lnTo>
                    <a:pt x="149186" y="241096"/>
                  </a:lnTo>
                  <a:close/>
                </a:path>
                <a:path w="796925" h="1290320">
                  <a:moveTo>
                    <a:pt x="149783" y="570839"/>
                  </a:moveTo>
                  <a:lnTo>
                    <a:pt x="148602" y="568769"/>
                  </a:lnTo>
                  <a:lnTo>
                    <a:pt x="148602" y="568477"/>
                  </a:lnTo>
                  <a:lnTo>
                    <a:pt x="148297" y="567880"/>
                  </a:lnTo>
                  <a:lnTo>
                    <a:pt x="148005" y="567588"/>
                  </a:lnTo>
                  <a:lnTo>
                    <a:pt x="146824" y="565810"/>
                  </a:lnTo>
                  <a:lnTo>
                    <a:pt x="145656" y="565518"/>
                  </a:lnTo>
                  <a:lnTo>
                    <a:pt x="144170" y="566699"/>
                  </a:lnTo>
                  <a:lnTo>
                    <a:pt x="142113" y="568185"/>
                  </a:lnTo>
                  <a:lnTo>
                    <a:pt x="140347" y="570547"/>
                  </a:lnTo>
                  <a:lnTo>
                    <a:pt x="138277" y="572312"/>
                  </a:lnTo>
                  <a:lnTo>
                    <a:pt x="140931" y="574090"/>
                  </a:lnTo>
                  <a:lnTo>
                    <a:pt x="140931" y="574675"/>
                  </a:lnTo>
                  <a:lnTo>
                    <a:pt x="141820" y="574090"/>
                  </a:lnTo>
                  <a:lnTo>
                    <a:pt x="143878" y="572909"/>
                  </a:lnTo>
                  <a:lnTo>
                    <a:pt x="145059" y="574382"/>
                  </a:lnTo>
                  <a:lnTo>
                    <a:pt x="146824" y="575271"/>
                  </a:lnTo>
                  <a:lnTo>
                    <a:pt x="147421" y="574675"/>
                  </a:lnTo>
                  <a:lnTo>
                    <a:pt x="147421" y="574090"/>
                  </a:lnTo>
                  <a:lnTo>
                    <a:pt x="147713" y="574382"/>
                  </a:lnTo>
                  <a:lnTo>
                    <a:pt x="149783" y="572604"/>
                  </a:lnTo>
                  <a:lnTo>
                    <a:pt x="149783" y="570839"/>
                  </a:lnTo>
                  <a:close/>
                </a:path>
                <a:path w="796925" h="1290320">
                  <a:moveTo>
                    <a:pt x="157149" y="902944"/>
                  </a:moveTo>
                  <a:lnTo>
                    <a:pt x="154495" y="894080"/>
                  </a:lnTo>
                  <a:lnTo>
                    <a:pt x="153314" y="893787"/>
                  </a:lnTo>
                  <a:lnTo>
                    <a:pt x="152133" y="893787"/>
                  </a:lnTo>
                  <a:lnTo>
                    <a:pt x="151257" y="894664"/>
                  </a:lnTo>
                  <a:lnTo>
                    <a:pt x="154787" y="901471"/>
                  </a:lnTo>
                  <a:lnTo>
                    <a:pt x="157149" y="902944"/>
                  </a:lnTo>
                  <a:close/>
                </a:path>
                <a:path w="796925" h="1290320">
                  <a:moveTo>
                    <a:pt x="167170" y="592404"/>
                  </a:moveTo>
                  <a:lnTo>
                    <a:pt x="165696" y="591515"/>
                  </a:lnTo>
                  <a:lnTo>
                    <a:pt x="164515" y="591223"/>
                  </a:lnTo>
                  <a:lnTo>
                    <a:pt x="163334" y="590638"/>
                  </a:lnTo>
                  <a:lnTo>
                    <a:pt x="160680" y="593293"/>
                  </a:lnTo>
                  <a:lnTo>
                    <a:pt x="159207" y="595071"/>
                  </a:lnTo>
                  <a:lnTo>
                    <a:pt x="162458" y="595655"/>
                  </a:lnTo>
                  <a:lnTo>
                    <a:pt x="164807" y="593890"/>
                  </a:lnTo>
                  <a:lnTo>
                    <a:pt x="167170" y="592404"/>
                  </a:lnTo>
                  <a:close/>
                </a:path>
                <a:path w="796925" h="1290320">
                  <a:moveTo>
                    <a:pt x="189572" y="746340"/>
                  </a:moveTo>
                  <a:lnTo>
                    <a:pt x="188988" y="744575"/>
                  </a:lnTo>
                  <a:lnTo>
                    <a:pt x="188404" y="743394"/>
                  </a:lnTo>
                  <a:lnTo>
                    <a:pt x="187807" y="742797"/>
                  </a:lnTo>
                  <a:lnTo>
                    <a:pt x="186334" y="741616"/>
                  </a:lnTo>
                  <a:lnTo>
                    <a:pt x="185750" y="739851"/>
                  </a:lnTo>
                  <a:lnTo>
                    <a:pt x="185445" y="737476"/>
                  </a:lnTo>
                  <a:lnTo>
                    <a:pt x="184569" y="738365"/>
                  </a:lnTo>
                  <a:lnTo>
                    <a:pt x="184569" y="741032"/>
                  </a:lnTo>
                  <a:lnTo>
                    <a:pt x="185153" y="745464"/>
                  </a:lnTo>
                  <a:lnTo>
                    <a:pt x="185153" y="746340"/>
                  </a:lnTo>
                  <a:lnTo>
                    <a:pt x="185445" y="746937"/>
                  </a:lnTo>
                  <a:lnTo>
                    <a:pt x="186042" y="747522"/>
                  </a:lnTo>
                  <a:lnTo>
                    <a:pt x="186626" y="748411"/>
                  </a:lnTo>
                  <a:lnTo>
                    <a:pt x="189280" y="747522"/>
                  </a:lnTo>
                  <a:lnTo>
                    <a:pt x="189572" y="746340"/>
                  </a:lnTo>
                  <a:close/>
                </a:path>
                <a:path w="796925" h="1290320">
                  <a:moveTo>
                    <a:pt x="196062" y="690206"/>
                  </a:moveTo>
                  <a:lnTo>
                    <a:pt x="195770" y="687552"/>
                  </a:lnTo>
                  <a:lnTo>
                    <a:pt x="195186" y="685177"/>
                  </a:lnTo>
                  <a:lnTo>
                    <a:pt x="192227" y="683996"/>
                  </a:lnTo>
                  <a:lnTo>
                    <a:pt x="191058" y="684593"/>
                  </a:lnTo>
                  <a:lnTo>
                    <a:pt x="190754" y="685177"/>
                  </a:lnTo>
                  <a:lnTo>
                    <a:pt x="188696" y="687552"/>
                  </a:lnTo>
                  <a:lnTo>
                    <a:pt x="189280" y="689610"/>
                  </a:lnTo>
                  <a:lnTo>
                    <a:pt x="192227" y="689914"/>
                  </a:lnTo>
                  <a:lnTo>
                    <a:pt x="193408" y="690206"/>
                  </a:lnTo>
                  <a:lnTo>
                    <a:pt x="194589" y="691388"/>
                  </a:lnTo>
                  <a:lnTo>
                    <a:pt x="196062" y="690206"/>
                  </a:lnTo>
                  <a:close/>
                </a:path>
                <a:path w="796925" h="1290320">
                  <a:moveTo>
                    <a:pt x="234391" y="679564"/>
                  </a:moveTo>
                  <a:lnTo>
                    <a:pt x="232625" y="678688"/>
                  </a:lnTo>
                  <a:lnTo>
                    <a:pt x="230860" y="678688"/>
                  </a:lnTo>
                  <a:lnTo>
                    <a:pt x="228206" y="679564"/>
                  </a:lnTo>
                  <a:lnTo>
                    <a:pt x="227609" y="680453"/>
                  </a:lnTo>
                  <a:lnTo>
                    <a:pt x="226733" y="681342"/>
                  </a:lnTo>
                  <a:lnTo>
                    <a:pt x="228790" y="684885"/>
                  </a:lnTo>
                  <a:lnTo>
                    <a:pt x="230860" y="684885"/>
                  </a:lnTo>
                  <a:lnTo>
                    <a:pt x="233807" y="683996"/>
                  </a:lnTo>
                  <a:lnTo>
                    <a:pt x="234391" y="679564"/>
                  </a:lnTo>
                  <a:close/>
                </a:path>
                <a:path w="796925" h="1290320">
                  <a:moveTo>
                    <a:pt x="267703" y="577634"/>
                  </a:moveTo>
                  <a:lnTo>
                    <a:pt x="267411" y="576745"/>
                  </a:lnTo>
                  <a:lnTo>
                    <a:pt x="266534" y="575856"/>
                  </a:lnTo>
                  <a:lnTo>
                    <a:pt x="265645" y="576160"/>
                  </a:lnTo>
                  <a:lnTo>
                    <a:pt x="264464" y="576745"/>
                  </a:lnTo>
                  <a:lnTo>
                    <a:pt x="264172" y="577037"/>
                  </a:lnTo>
                  <a:lnTo>
                    <a:pt x="263283" y="578523"/>
                  </a:lnTo>
                  <a:lnTo>
                    <a:pt x="262407" y="580288"/>
                  </a:lnTo>
                  <a:lnTo>
                    <a:pt x="262699" y="582358"/>
                  </a:lnTo>
                  <a:lnTo>
                    <a:pt x="263283" y="582955"/>
                  </a:lnTo>
                  <a:lnTo>
                    <a:pt x="263575" y="583539"/>
                  </a:lnTo>
                  <a:lnTo>
                    <a:pt x="264756" y="582955"/>
                  </a:lnTo>
                  <a:lnTo>
                    <a:pt x="265938" y="582066"/>
                  </a:lnTo>
                  <a:lnTo>
                    <a:pt x="267703" y="581177"/>
                  </a:lnTo>
                  <a:lnTo>
                    <a:pt x="267703" y="577634"/>
                  </a:lnTo>
                  <a:close/>
                </a:path>
                <a:path w="796925" h="1290320">
                  <a:moveTo>
                    <a:pt x="291299" y="616343"/>
                  </a:moveTo>
                  <a:lnTo>
                    <a:pt x="287756" y="615454"/>
                  </a:lnTo>
                  <a:lnTo>
                    <a:pt x="285394" y="616927"/>
                  </a:lnTo>
                  <a:lnTo>
                    <a:pt x="283629" y="621957"/>
                  </a:lnTo>
                  <a:lnTo>
                    <a:pt x="286575" y="622541"/>
                  </a:lnTo>
                  <a:lnTo>
                    <a:pt x="289229" y="620776"/>
                  </a:lnTo>
                  <a:lnTo>
                    <a:pt x="291299" y="616343"/>
                  </a:lnTo>
                  <a:close/>
                </a:path>
                <a:path w="796925" h="1290320">
                  <a:moveTo>
                    <a:pt x="306920" y="523862"/>
                  </a:moveTo>
                  <a:lnTo>
                    <a:pt x="305739" y="522084"/>
                  </a:lnTo>
                  <a:lnTo>
                    <a:pt x="301028" y="520611"/>
                  </a:lnTo>
                  <a:lnTo>
                    <a:pt x="300431" y="524154"/>
                  </a:lnTo>
                  <a:lnTo>
                    <a:pt x="300723" y="527113"/>
                  </a:lnTo>
                  <a:lnTo>
                    <a:pt x="303974" y="528878"/>
                  </a:lnTo>
                  <a:lnTo>
                    <a:pt x="306628" y="525627"/>
                  </a:lnTo>
                  <a:lnTo>
                    <a:pt x="306920" y="523862"/>
                  </a:lnTo>
                  <a:close/>
                </a:path>
                <a:path w="796925" h="1290320">
                  <a:moveTo>
                    <a:pt x="314883" y="561378"/>
                  </a:moveTo>
                  <a:lnTo>
                    <a:pt x="314579" y="561378"/>
                  </a:lnTo>
                  <a:lnTo>
                    <a:pt x="311632" y="560501"/>
                  </a:lnTo>
                  <a:lnTo>
                    <a:pt x="306920" y="565226"/>
                  </a:lnTo>
                  <a:lnTo>
                    <a:pt x="306920" y="566115"/>
                  </a:lnTo>
                  <a:lnTo>
                    <a:pt x="307505" y="566699"/>
                  </a:lnTo>
                  <a:lnTo>
                    <a:pt x="308102" y="566991"/>
                  </a:lnTo>
                  <a:lnTo>
                    <a:pt x="308686" y="566991"/>
                  </a:lnTo>
                  <a:lnTo>
                    <a:pt x="310451" y="566699"/>
                  </a:lnTo>
                  <a:lnTo>
                    <a:pt x="312229" y="566115"/>
                  </a:lnTo>
                  <a:lnTo>
                    <a:pt x="313994" y="565810"/>
                  </a:lnTo>
                  <a:lnTo>
                    <a:pt x="314883" y="561378"/>
                  </a:lnTo>
                  <a:close/>
                </a:path>
                <a:path w="796925" h="1290320">
                  <a:moveTo>
                    <a:pt x="314883" y="535673"/>
                  </a:moveTo>
                  <a:lnTo>
                    <a:pt x="314579" y="535089"/>
                  </a:lnTo>
                  <a:lnTo>
                    <a:pt x="314579" y="534492"/>
                  </a:lnTo>
                  <a:lnTo>
                    <a:pt x="314286" y="534200"/>
                  </a:lnTo>
                  <a:lnTo>
                    <a:pt x="313702" y="533908"/>
                  </a:lnTo>
                  <a:lnTo>
                    <a:pt x="312813" y="533908"/>
                  </a:lnTo>
                  <a:lnTo>
                    <a:pt x="312229" y="533603"/>
                  </a:lnTo>
                  <a:lnTo>
                    <a:pt x="309575" y="533019"/>
                  </a:lnTo>
                  <a:lnTo>
                    <a:pt x="306920" y="534200"/>
                  </a:lnTo>
                  <a:lnTo>
                    <a:pt x="304266" y="534492"/>
                  </a:lnTo>
                  <a:lnTo>
                    <a:pt x="303085" y="534492"/>
                  </a:lnTo>
                  <a:lnTo>
                    <a:pt x="303085" y="535978"/>
                  </a:lnTo>
                  <a:lnTo>
                    <a:pt x="305155" y="535673"/>
                  </a:lnTo>
                  <a:lnTo>
                    <a:pt x="305739" y="537743"/>
                  </a:lnTo>
                  <a:lnTo>
                    <a:pt x="306920" y="538924"/>
                  </a:lnTo>
                  <a:lnTo>
                    <a:pt x="307213" y="539521"/>
                  </a:lnTo>
                  <a:lnTo>
                    <a:pt x="308686" y="539229"/>
                  </a:lnTo>
                  <a:lnTo>
                    <a:pt x="308686" y="538632"/>
                  </a:lnTo>
                  <a:lnTo>
                    <a:pt x="308978" y="535978"/>
                  </a:lnTo>
                  <a:lnTo>
                    <a:pt x="310756" y="535673"/>
                  </a:lnTo>
                  <a:lnTo>
                    <a:pt x="312813" y="535978"/>
                  </a:lnTo>
                  <a:lnTo>
                    <a:pt x="313410" y="535978"/>
                  </a:lnTo>
                  <a:lnTo>
                    <a:pt x="313994" y="535673"/>
                  </a:lnTo>
                  <a:lnTo>
                    <a:pt x="314883" y="535673"/>
                  </a:lnTo>
                  <a:close/>
                </a:path>
                <a:path w="796925" h="1290320">
                  <a:moveTo>
                    <a:pt x="407746" y="1211110"/>
                  </a:moveTo>
                  <a:lnTo>
                    <a:pt x="406565" y="1209344"/>
                  </a:lnTo>
                  <a:lnTo>
                    <a:pt x="405396" y="1207858"/>
                  </a:lnTo>
                  <a:lnTo>
                    <a:pt x="404215" y="1206093"/>
                  </a:lnTo>
                  <a:lnTo>
                    <a:pt x="403326" y="1205204"/>
                  </a:lnTo>
                  <a:lnTo>
                    <a:pt x="401853" y="1205204"/>
                  </a:lnTo>
                  <a:lnTo>
                    <a:pt x="401561" y="1206677"/>
                  </a:lnTo>
                  <a:lnTo>
                    <a:pt x="401269" y="1207274"/>
                  </a:lnTo>
                  <a:lnTo>
                    <a:pt x="401561" y="1208163"/>
                  </a:lnTo>
                  <a:lnTo>
                    <a:pt x="401561" y="1209040"/>
                  </a:lnTo>
                  <a:lnTo>
                    <a:pt x="400964" y="1209344"/>
                  </a:lnTo>
                  <a:lnTo>
                    <a:pt x="400088" y="1209636"/>
                  </a:lnTo>
                  <a:lnTo>
                    <a:pt x="399491" y="1209929"/>
                  </a:lnTo>
                  <a:lnTo>
                    <a:pt x="398614" y="1210233"/>
                  </a:lnTo>
                  <a:lnTo>
                    <a:pt x="397433" y="1211414"/>
                  </a:lnTo>
                  <a:lnTo>
                    <a:pt x="402145" y="1215250"/>
                  </a:lnTo>
                  <a:lnTo>
                    <a:pt x="404215" y="1213777"/>
                  </a:lnTo>
                  <a:lnTo>
                    <a:pt x="405980" y="1212596"/>
                  </a:lnTo>
                  <a:lnTo>
                    <a:pt x="407746" y="1211110"/>
                  </a:lnTo>
                  <a:close/>
                </a:path>
                <a:path w="796925" h="1290320">
                  <a:moveTo>
                    <a:pt x="409524" y="1190434"/>
                  </a:moveTo>
                  <a:lnTo>
                    <a:pt x="408343" y="1187475"/>
                  </a:lnTo>
                  <a:lnTo>
                    <a:pt x="408051" y="1185710"/>
                  </a:lnTo>
                  <a:lnTo>
                    <a:pt x="405688" y="1185405"/>
                  </a:lnTo>
                  <a:lnTo>
                    <a:pt x="405396" y="1186294"/>
                  </a:lnTo>
                  <a:lnTo>
                    <a:pt x="404507" y="1187183"/>
                  </a:lnTo>
                  <a:lnTo>
                    <a:pt x="405091" y="1187475"/>
                  </a:lnTo>
                  <a:lnTo>
                    <a:pt x="405688" y="1189253"/>
                  </a:lnTo>
                  <a:lnTo>
                    <a:pt x="405396" y="1191615"/>
                  </a:lnTo>
                  <a:lnTo>
                    <a:pt x="407746" y="1192504"/>
                  </a:lnTo>
                  <a:lnTo>
                    <a:pt x="408927" y="1191615"/>
                  </a:lnTo>
                  <a:lnTo>
                    <a:pt x="409524" y="1190434"/>
                  </a:lnTo>
                  <a:close/>
                </a:path>
                <a:path w="796925" h="1290320">
                  <a:moveTo>
                    <a:pt x="445198" y="1152321"/>
                  </a:moveTo>
                  <a:lnTo>
                    <a:pt x="443712" y="1149946"/>
                  </a:lnTo>
                  <a:lnTo>
                    <a:pt x="440766" y="1152906"/>
                  </a:lnTo>
                  <a:lnTo>
                    <a:pt x="436638" y="1153502"/>
                  </a:lnTo>
                  <a:lnTo>
                    <a:pt x="435165" y="1157338"/>
                  </a:lnTo>
                  <a:lnTo>
                    <a:pt x="439293" y="1159700"/>
                  </a:lnTo>
                  <a:lnTo>
                    <a:pt x="441363" y="1159408"/>
                  </a:lnTo>
                  <a:lnTo>
                    <a:pt x="444309" y="1155865"/>
                  </a:lnTo>
                  <a:lnTo>
                    <a:pt x="444309" y="1154379"/>
                  </a:lnTo>
                  <a:lnTo>
                    <a:pt x="445198" y="1152321"/>
                  </a:lnTo>
                  <a:close/>
                </a:path>
                <a:path w="796925" h="1290320">
                  <a:moveTo>
                    <a:pt x="450202" y="1191907"/>
                  </a:moveTo>
                  <a:lnTo>
                    <a:pt x="449618" y="1189837"/>
                  </a:lnTo>
                  <a:lnTo>
                    <a:pt x="445198" y="1193088"/>
                  </a:lnTo>
                  <a:lnTo>
                    <a:pt x="444893" y="1193977"/>
                  </a:lnTo>
                  <a:lnTo>
                    <a:pt x="448144" y="1197813"/>
                  </a:lnTo>
                  <a:lnTo>
                    <a:pt x="448729" y="1196936"/>
                  </a:lnTo>
                  <a:lnTo>
                    <a:pt x="449618" y="1196340"/>
                  </a:lnTo>
                  <a:lnTo>
                    <a:pt x="449910" y="1195755"/>
                  </a:lnTo>
                  <a:lnTo>
                    <a:pt x="450202" y="1193977"/>
                  </a:lnTo>
                  <a:lnTo>
                    <a:pt x="450202" y="1191907"/>
                  </a:lnTo>
                  <a:close/>
                </a:path>
                <a:path w="796925" h="1290320">
                  <a:moveTo>
                    <a:pt x="475564" y="1180680"/>
                  </a:moveTo>
                  <a:lnTo>
                    <a:pt x="474091" y="1178026"/>
                  </a:lnTo>
                  <a:lnTo>
                    <a:pt x="468782" y="1178026"/>
                  </a:lnTo>
                  <a:lnTo>
                    <a:pt x="467893" y="1179207"/>
                  </a:lnTo>
                  <a:lnTo>
                    <a:pt x="467004" y="1180084"/>
                  </a:lnTo>
                  <a:lnTo>
                    <a:pt x="465836" y="1182458"/>
                  </a:lnTo>
                  <a:lnTo>
                    <a:pt x="467004" y="1183932"/>
                  </a:lnTo>
                  <a:lnTo>
                    <a:pt x="470547" y="1183043"/>
                  </a:lnTo>
                  <a:lnTo>
                    <a:pt x="473202" y="1182751"/>
                  </a:lnTo>
                  <a:lnTo>
                    <a:pt x="475564" y="1180680"/>
                  </a:lnTo>
                  <a:close/>
                </a:path>
                <a:path w="796925" h="1290320">
                  <a:moveTo>
                    <a:pt x="475856" y="1192199"/>
                  </a:moveTo>
                  <a:lnTo>
                    <a:pt x="475564" y="1189545"/>
                  </a:lnTo>
                  <a:lnTo>
                    <a:pt x="473202" y="1190434"/>
                  </a:lnTo>
                  <a:lnTo>
                    <a:pt x="471131" y="1191323"/>
                  </a:lnTo>
                  <a:lnTo>
                    <a:pt x="469366" y="1192504"/>
                  </a:lnTo>
                  <a:lnTo>
                    <a:pt x="467893" y="1193088"/>
                  </a:lnTo>
                  <a:lnTo>
                    <a:pt x="466712" y="1194269"/>
                  </a:lnTo>
                  <a:lnTo>
                    <a:pt x="467004" y="1196340"/>
                  </a:lnTo>
                  <a:lnTo>
                    <a:pt x="470547" y="1196936"/>
                  </a:lnTo>
                  <a:lnTo>
                    <a:pt x="473202" y="1197813"/>
                  </a:lnTo>
                  <a:lnTo>
                    <a:pt x="474383" y="1197813"/>
                  </a:lnTo>
                  <a:lnTo>
                    <a:pt x="475259" y="1196632"/>
                  </a:lnTo>
                  <a:lnTo>
                    <a:pt x="474967" y="1194562"/>
                  </a:lnTo>
                  <a:lnTo>
                    <a:pt x="475856" y="1192199"/>
                  </a:lnTo>
                  <a:close/>
                </a:path>
                <a:path w="796925" h="1290320">
                  <a:moveTo>
                    <a:pt x="476148" y="1139901"/>
                  </a:moveTo>
                  <a:lnTo>
                    <a:pt x="474675" y="1136662"/>
                  </a:lnTo>
                  <a:lnTo>
                    <a:pt x="474091" y="1134884"/>
                  </a:lnTo>
                  <a:lnTo>
                    <a:pt x="472909" y="1133995"/>
                  </a:lnTo>
                  <a:lnTo>
                    <a:pt x="471131" y="1133411"/>
                  </a:lnTo>
                  <a:lnTo>
                    <a:pt x="469658" y="1134884"/>
                  </a:lnTo>
                  <a:lnTo>
                    <a:pt x="471436" y="1136357"/>
                  </a:lnTo>
                  <a:lnTo>
                    <a:pt x="470839" y="1137843"/>
                  </a:lnTo>
                  <a:lnTo>
                    <a:pt x="469658" y="1141082"/>
                  </a:lnTo>
                  <a:lnTo>
                    <a:pt x="471436" y="1142860"/>
                  </a:lnTo>
                  <a:lnTo>
                    <a:pt x="473786" y="1144638"/>
                  </a:lnTo>
                  <a:lnTo>
                    <a:pt x="475856" y="1141082"/>
                  </a:lnTo>
                  <a:lnTo>
                    <a:pt x="476148" y="1139901"/>
                  </a:lnTo>
                  <a:close/>
                </a:path>
                <a:path w="796925" h="1290320">
                  <a:moveTo>
                    <a:pt x="488823" y="1287348"/>
                  </a:moveTo>
                  <a:lnTo>
                    <a:pt x="487349" y="1283500"/>
                  </a:lnTo>
                  <a:lnTo>
                    <a:pt x="486168" y="1281734"/>
                  </a:lnTo>
                  <a:lnTo>
                    <a:pt x="483222" y="1281734"/>
                  </a:lnTo>
                  <a:lnTo>
                    <a:pt x="482930" y="1286751"/>
                  </a:lnTo>
                  <a:lnTo>
                    <a:pt x="486765" y="1289710"/>
                  </a:lnTo>
                  <a:lnTo>
                    <a:pt x="487946" y="1288529"/>
                  </a:lnTo>
                  <a:lnTo>
                    <a:pt x="488823" y="1287348"/>
                  </a:lnTo>
                  <a:close/>
                </a:path>
                <a:path w="796925" h="1290320">
                  <a:moveTo>
                    <a:pt x="492658" y="1041806"/>
                  </a:moveTo>
                  <a:lnTo>
                    <a:pt x="491769" y="1040333"/>
                  </a:lnTo>
                  <a:lnTo>
                    <a:pt x="489419" y="1039749"/>
                  </a:lnTo>
                  <a:lnTo>
                    <a:pt x="489712" y="1040041"/>
                  </a:lnTo>
                  <a:lnTo>
                    <a:pt x="490004" y="1040625"/>
                  </a:lnTo>
                  <a:lnTo>
                    <a:pt x="490296" y="1041514"/>
                  </a:lnTo>
                  <a:lnTo>
                    <a:pt x="490004" y="1041806"/>
                  </a:lnTo>
                  <a:lnTo>
                    <a:pt x="489712" y="1041806"/>
                  </a:lnTo>
                  <a:lnTo>
                    <a:pt x="489419" y="1041514"/>
                  </a:lnTo>
                  <a:lnTo>
                    <a:pt x="489343" y="1039444"/>
                  </a:lnTo>
                  <a:lnTo>
                    <a:pt x="489127" y="1038567"/>
                  </a:lnTo>
                  <a:lnTo>
                    <a:pt x="487946" y="1038263"/>
                  </a:lnTo>
                  <a:lnTo>
                    <a:pt x="487057" y="1038263"/>
                  </a:lnTo>
                  <a:lnTo>
                    <a:pt x="486473" y="1038567"/>
                  </a:lnTo>
                  <a:lnTo>
                    <a:pt x="485584" y="1038860"/>
                  </a:lnTo>
                  <a:lnTo>
                    <a:pt x="485292" y="1039444"/>
                  </a:lnTo>
                  <a:lnTo>
                    <a:pt x="484695" y="1040041"/>
                  </a:lnTo>
                  <a:lnTo>
                    <a:pt x="484695" y="1041222"/>
                  </a:lnTo>
                  <a:lnTo>
                    <a:pt x="485584" y="1041806"/>
                  </a:lnTo>
                  <a:lnTo>
                    <a:pt x="486473" y="1042695"/>
                  </a:lnTo>
                  <a:lnTo>
                    <a:pt x="487641" y="1042987"/>
                  </a:lnTo>
                  <a:lnTo>
                    <a:pt x="490004" y="1042987"/>
                  </a:lnTo>
                  <a:lnTo>
                    <a:pt x="491769" y="1043292"/>
                  </a:lnTo>
                  <a:lnTo>
                    <a:pt x="492658" y="1041806"/>
                  </a:lnTo>
                  <a:close/>
                </a:path>
                <a:path w="796925" h="1290320">
                  <a:moveTo>
                    <a:pt x="518896" y="1105039"/>
                  </a:moveTo>
                  <a:lnTo>
                    <a:pt x="518604" y="1103274"/>
                  </a:lnTo>
                  <a:lnTo>
                    <a:pt x="517131" y="1101204"/>
                  </a:lnTo>
                  <a:lnTo>
                    <a:pt x="515658" y="1102385"/>
                  </a:lnTo>
                  <a:lnTo>
                    <a:pt x="513588" y="1102677"/>
                  </a:lnTo>
                  <a:lnTo>
                    <a:pt x="512711" y="1105039"/>
                  </a:lnTo>
                  <a:lnTo>
                    <a:pt x="513295" y="1105636"/>
                  </a:lnTo>
                  <a:lnTo>
                    <a:pt x="513892" y="1106512"/>
                  </a:lnTo>
                  <a:lnTo>
                    <a:pt x="515061" y="1106817"/>
                  </a:lnTo>
                  <a:lnTo>
                    <a:pt x="515658" y="1106817"/>
                  </a:lnTo>
                  <a:lnTo>
                    <a:pt x="516839" y="1106512"/>
                  </a:lnTo>
                  <a:lnTo>
                    <a:pt x="517423" y="1105928"/>
                  </a:lnTo>
                  <a:lnTo>
                    <a:pt x="518896" y="1105039"/>
                  </a:lnTo>
                  <a:close/>
                </a:path>
                <a:path w="796925" h="1290320">
                  <a:moveTo>
                    <a:pt x="522732" y="1177429"/>
                  </a:moveTo>
                  <a:lnTo>
                    <a:pt x="522655" y="1174470"/>
                  </a:lnTo>
                  <a:lnTo>
                    <a:pt x="522439" y="1173594"/>
                  </a:lnTo>
                  <a:lnTo>
                    <a:pt x="520674" y="1172997"/>
                  </a:lnTo>
                  <a:lnTo>
                    <a:pt x="520077" y="1173886"/>
                  </a:lnTo>
                  <a:lnTo>
                    <a:pt x="519493" y="1174470"/>
                  </a:lnTo>
                  <a:lnTo>
                    <a:pt x="518604" y="1175956"/>
                  </a:lnTo>
                  <a:lnTo>
                    <a:pt x="517131" y="1177137"/>
                  </a:lnTo>
                  <a:lnTo>
                    <a:pt x="516839" y="1178902"/>
                  </a:lnTo>
                  <a:lnTo>
                    <a:pt x="519493" y="1179499"/>
                  </a:lnTo>
                  <a:lnTo>
                    <a:pt x="522439" y="1178318"/>
                  </a:lnTo>
                  <a:lnTo>
                    <a:pt x="522732" y="1177429"/>
                  </a:lnTo>
                  <a:close/>
                </a:path>
                <a:path w="796925" h="1290320">
                  <a:moveTo>
                    <a:pt x="532168" y="944892"/>
                  </a:moveTo>
                  <a:lnTo>
                    <a:pt x="528624" y="944016"/>
                  </a:lnTo>
                  <a:lnTo>
                    <a:pt x="525094" y="944600"/>
                  </a:lnTo>
                  <a:lnTo>
                    <a:pt x="521258" y="945489"/>
                  </a:lnTo>
                  <a:lnTo>
                    <a:pt x="520966" y="945781"/>
                  </a:lnTo>
                  <a:lnTo>
                    <a:pt x="520966" y="946086"/>
                  </a:lnTo>
                  <a:lnTo>
                    <a:pt x="523913" y="948740"/>
                  </a:lnTo>
                  <a:lnTo>
                    <a:pt x="527443" y="946962"/>
                  </a:lnTo>
                  <a:lnTo>
                    <a:pt x="528332" y="946670"/>
                  </a:lnTo>
                  <a:lnTo>
                    <a:pt x="529513" y="946378"/>
                  </a:lnTo>
                  <a:lnTo>
                    <a:pt x="530402" y="946086"/>
                  </a:lnTo>
                  <a:lnTo>
                    <a:pt x="530987" y="945781"/>
                  </a:lnTo>
                  <a:lnTo>
                    <a:pt x="531876" y="946086"/>
                  </a:lnTo>
                  <a:lnTo>
                    <a:pt x="531939" y="945781"/>
                  </a:lnTo>
                  <a:lnTo>
                    <a:pt x="532168" y="944892"/>
                  </a:lnTo>
                  <a:close/>
                </a:path>
                <a:path w="796925" h="1290320">
                  <a:moveTo>
                    <a:pt x="533933" y="899985"/>
                  </a:moveTo>
                  <a:lnTo>
                    <a:pt x="531571" y="894080"/>
                  </a:lnTo>
                  <a:lnTo>
                    <a:pt x="530402" y="894080"/>
                  </a:lnTo>
                  <a:lnTo>
                    <a:pt x="529513" y="894969"/>
                  </a:lnTo>
                  <a:lnTo>
                    <a:pt x="528624" y="895261"/>
                  </a:lnTo>
                  <a:lnTo>
                    <a:pt x="528929" y="895845"/>
                  </a:lnTo>
                  <a:lnTo>
                    <a:pt x="528929" y="896442"/>
                  </a:lnTo>
                  <a:lnTo>
                    <a:pt x="529221" y="897039"/>
                  </a:lnTo>
                  <a:lnTo>
                    <a:pt x="530402" y="899693"/>
                  </a:lnTo>
                  <a:lnTo>
                    <a:pt x="533933" y="899985"/>
                  </a:lnTo>
                  <a:close/>
                </a:path>
                <a:path w="796925" h="1290320">
                  <a:moveTo>
                    <a:pt x="538657" y="1100315"/>
                  </a:moveTo>
                  <a:lnTo>
                    <a:pt x="537476" y="1097356"/>
                  </a:lnTo>
                  <a:lnTo>
                    <a:pt x="533933" y="1095590"/>
                  </a:lnTo>
                  <a:lnTo>
                    <a:pt x="532752" y="1097661"/>
                  </a:lnTo>
                  <a:lnTo>
                    <a:pt x="531571" y="1099426"/>
                  </a:lnTo>
                  <a:lnTo>
                    <a:pt x="530098" y="1101496"/>
                  </a:lnTo>
                  <a:lnTo>
                    <a:pt x="531279" y="1103858"/>
                  </a:lnTo>
                  <a:lnTo>
                    <a:pt x="532168" y="1105331"/>
                  </a:lnTo>
                  <a:lnTo>
                    <a:pt x="534530" y="1105331"/>
                  </a:lnTo>
                  <a:lnTo>
                    <a:pt x="536295" y="1105928"/>
                  </a:lnTo>
                  <a:lnTo>
                    <a:pt x="537768" y="1106220"/>
                  </a:lnTo>
                  <a:lnTo>
                    <a:pt x="538657" y="1105636"/>
                  </a:lnTo>
                  <a:lnTo>
                    <a:pt x="538657" y="1100315"/>
                  </a:lnTo>
                  <a:close/>
                </a:path>
                <a:path w="796925" h="1290320">
                  <a:moveTo>
                    <a:pt x="541896" y="996315"/>
                  </a:moveTo>
                  <a:lnTo>
                    <a:pt x="541007" y="995718"/>
                  </a:lnTo>
                  <a:lnTo>
                    <a:pt x="538657" y="996010"/>
                  </a:lnTo>
                  <a:lnTo>
                    <a:pt x="536295" y="996607"/>
                  </a:lnTo>
                  <a:lnTo>
                    <a:pt x="534225" y="998969"/>
                  </a:lnTo>
                  <a:lnTo>
                    <a:pt x="535406" y="1000747"/>
                  </a:lnTo>
                  <a:lnTo>
                    <a:pt x="536295" y="1001623"/>
                  </a:lnTo>
                  <a:lnTo>
                    <a:pt x="538353" y="1002220"/>
                  </a:lnTo>
                  <a:lnTo>
                    <a:pt x="540715" y="999261"/>
                  </a:lnTo>
                  <a:lnTo>
                    <a:pt x="541604" y="997788"/>
                  </a:lnTo>
                  <a:lnTo>
                    <a:pt x="541896" y="997191"/>
                  </a:lnTo>
                  <a:lnTo>
                    <a:pt x="541896" y="996315"/>
                  </a:lnTo>
                  <a:close/>
                </a:path>
                <a:path w="796925" h="1290320">
                  <a:moveTo>
                    <a:pt x="552208" y="1136357"/>
                  </a:moveTo>
                  <a:lnTo>
                    <a:pt x="551624" y="1134884"/>
                  </a:lnTo>
                  <a:lnTo>
                    <a:pt x="548386" y="1134884"/>
                  </a:lnTo>
                  <a:lnTo>
                    <a:pt x="547204" y="1135468"/>
                  </a:lnTo>
                  <a:lnTo>
                    <a:pt x="546608" y="1136954"/>
                  </a:lnTo>
                  <a:lnTo>
                    <a:pt x="546315" y="1137539"/>
                  </a:lnTo>
                  <a:lnTo>
                    <a:pt x="546315" y="1138720"/>
                  </a:lnTo>
                  <a:lnTo>
                    <a:pt x="546608" y="1139024"/>
                  </a:lnTo>
                  <a:lnTo>
                    <a:pt x="547204" y="1139317"/>
                  </a:lnTo>
                  <a:lnTo>
                    <a:pt x="548081" y="1139609"/>
                  </a:lnTo>
                  <a:lnTo>
                    <a:pt x="548678" y="1139317"/>
                  </a:lnTo>
                  <a:lnTo>
                    <a:pt x="550151" y="1138720"/>
                  </a:lnTo>
                  <a:lnTo>
                    <a:pt x="551332" y="1137843"/>
                  </a:lnTo>
                  <a:lnTo>
                    <a:pt x="552208" y="1136357"/>
                  </a:lnTo>
                  <a:close/>
                </a:path>
                <a:path w="796925" h="1290320">
                  <a:moveTo>
                    <a:pt x="559587" y="1200480"/>
                  </a:moveTo>
                  <a:lnTo>
                    <a:pt x="558114" y="1198410"/>
                  </a:lnTo>
                  <a:lnTo>
                    <a:pt x="556044" y="1197813"/>
                  </a:lnTo>
                  <a:lnTo>
                    <a:pt x="553694" y="1197229"/>
                  </a:lnTo>
                  <a:lnTo>
                    <a:pt x="552513" y="1197229"/>
                  </a:lnTo>
                  <a:lnTo>
                    <a:pt x="551624" y="1197521"/>
                  </a:lnTo>
                  <a:lnTo>
                    <a:pt x="550735" y="1198118"/>
                  </a:lnTo>
                  <a:lnTo>
                    <a:pt x="548970" y="1199591"/>
                  </a:lnTo>
                  <a:lnTo>
                    <a:pt x="548386" y="1201064"/>
                  </a:lnTo>
                  <a:lnTo>
                    <a:pt x="549859" y="1203426"/>
                  </a:lnTo>
                  <a:lnTo>
                    <a:pt x="551040" y="1204023"/>
                  </a:lnTo>
                  <a:lnTo>
                    <a:pt x="552513" y="1204607"/>
                  </a:lnTo>
                  <a:lnTo>
                    <a:pt x="553694" y="1204912"/>
                  </a:lnTo>
                  <a:lnTo>
                    <a:pt x="555167" y="1204023"/>
                  </a:lnTo>
                  <a:lnTo>
                    <a:pt x="556641" y="1203426"/>
                  </a:lnTo>
                  <a:lnTo>
                    <a:pt x="557822" y="1202842"/>
                  </a:lnTo>
                  <a:lnTo>
                    <a:pt x="558698" y="1202550"/>
                  </a:lnTo>
                  <a:lnTo>
                    <a:pt x="559587" y="1201953"/>
                  </a:lnTo>
                  <a:lnTo>
                    <a:pt x="559587" y="1200480"/>
                  </a:lnTo>
                  <a:close/>
                </a:path>
                <a:path w="796925" h="1290320">
                  <a:moveTo>
                    <a:pt x="643318" y="309346"/>
                  </a:moveTo>
                  <a:lnTo>
                    <a:pt x="642429" y="308165"/>
                  </a:lnTo>
                  <a:lnTo>
                    <a:pt x="641248" y="306400"/>
                  </a:lnTo>
                  <a:lnTo>
                    <a:pt x="639775" y="307276"/>
                  </a:lnTo>
                  <a:lnTo>
                    <a:pt x="638009" y="307276"/>
                  </a:lnTo>
                  <a:lnTo>
                    <a:pt x="638009" y="307581"/>
                  </a:lnTo>
                  <a:lnTo>
                    <a:pt x="637425" y="307873"/>
                  </a:lnTo>
                  <a:lnTo>
                    <a:pt x="637120" y="310527"/>
                  </a:lnTo>
                  <a:lnTo>
                    <a:pt x="637120" y="312889"/>
                  </a:lnTo>
                  <a:lnTo>
                    <a:pt x="638594" y="315264"/>
                  </a:lnTo>
                  <a:lnTo>
                    <a:pt x="639483" y="314667"/>
                  </a:lnTo>
                  <a:lnTo>
                    <a:pt x="640372" y="314375"/>
                  </a:lnTo>
                  <a:lnTo>
                    <a:pt x="640956" y="313778"/>
                  </a:lnTo>
                  <a:lnTo>
                    <a:pt x="642429" y="312597"/>
                  </a:lnTo>
                  <a:lnTo>
                    <a:pt x="643318" y="309346"/>
                  </a:lnTo>
                  <a:close/>
                </a:path>
                <a:path w="796925" h="1290320">
                  <a:moveTo>
                    <a:pt x="692848" y="1765"/>
                  </a:moveTo>
                  <a:lnTo>
                    <a:pt x="692251" y="1181"/>
                  </a:lnTo>
                  <a:lnTo>
                    <a:pt x="691667" y="889"/>
                  </a:lnTo>
                  <a:lnTo>
                    <a:pt x="689305" y="0"/>
                  </a:lnTo>
                  <a:lnTo>
                    <a:pt x="686955" y="292"/>
                  </a:lnTo>
                  <a:lnTo>
                    <a:pt x="684593" y="889"/>
                  </a:lnTo>
                  <a:lnTo>
                    <a:pt x="686358" y="3251"/>
                  </a:lnTo>
                  <a:lnTo>
                    <a:pt x="688721" y="3835"/>
                  </a:lnTo>
                  <a:lnTo>
                    <a:pt x="691667" y="3543"/>
                  </a:lnTo>
                  <a:lnTo>
                    <a:pt x="692251" y="3543"/>
                  </a:lnTo>
                  <a:lnTo>
                    <a:pt x="692556" y="2654"/>
                  </a:lnTo>
                  <a:lnTo>
                    <a:pt x="692848" y="2070"/>
                  </a:lnTo>
                  <a:lnTo>
                    <a:pt x="692848" y="1765"/>
                  </a:lnTo>
                  <a:close/>
                </a:path>
                <a:path w="796925" h="1290320">
                  <a:moveTo>
                    <a:pt x="696976" y="621360"/>
                  </a:moveTo>
                  <a:lnTo>
                    <a:pt x="695794" y="619594"/>
                  </a:lnTo>
                  <a:lnTo>
                    <a:pt x="694613" y="617524"/>
                  </a:lnTo>
                  <a:lnTo>
                    <a:pt x="693432" y="615746"/>
                  </a:lnTo>
                  <a:lnTo>
                    <a:pt x="692556" y="614273"/>
                  </a:lnTo>
                  <a:lnTo>
                    <a:pt x="691083" y="614273"/>
                  </a:lnTo>
                  <a:lnTo>
                    <a:pt x="689305" y="615162"/>
                  </a:lnTo>
                  <a:lnTo>
                    <a:pt x="688721" y="617524"/>
                  </a:lnTo>
                  <a:lnTo>
                    <a:pt x="687539" y="619887"/>
                  </a:lnTo>
                  <a:lnTo>
                    <a:pt x="687539" y="622541"/>
                  </a:lnTo>
                  <a:lnTo>
                    <a:pt x="690194" y="623430"/>
                  </a:lnTo>
                  <a:lnTo>
                    <a:pt x="691667" y="623430"/>
                  </a:lnTo>
                  <a:lnTo>
                    <a:pt x="693432" y="623138"/>
                  </a:lnTo>
                  <a:lnTo>
                    <a:pt x="694613" y="622846"/>
                  </a:lnTo>
                  <a:lnTo>
                    <a:pt x="696087" y="622541"/>
                  </a:lnTo>
                  <a:lnTo>
                    <a:pt x="696976" y="621360"/>
                  </a:lnTo>
                  <a:close/>
                </a:path>
                <a:path w="796925" h="1290320">
                  <a:moveTo>
                    <a:pt x="705231" y="655637"/>
                  </a:moveTo>
                  <a:lnTo>
                    <a:pt x="704342" y="652386"/>
                  </a:lnTo>
                  <a:lnTo>
                    <a:pt x="703160" y="650316"/>
                  </a:lnTo>
                  <a:lnTo>
                    <a:pt x="699922" y="649732"/>
                  </a:lnTo>
                  <a:lnTo>
                    <a:pt x="698157" y="651497"/>
                  </a:lnTo>
                  <a:lnTo>
                    <a:pt x="698157" y="652678"/>
                  </a:lnTo>
                  <a:lnTo>
                    <a:pt x="699922" y="654164"/>
                  </a:lnTo>
                  <a:lnTo>
                    <a:pt x="700811" y="654748"/>
                  </a:lnTo>
                  <a:lnTo>
                    <a:pt x="701992" y="655345"/>
                  </a:lnTo>
                  <a:lnTo>
                    <a:pt x="703160" y="655637"/>
                  </a:lnTo>
                  <a:lnTo>
                    <a:pt x="703757" y="655929"/>
                  </a:lnTo>
                  <a:lnTo>
                    <a:pt x="704342" y="655637"/>
                  </a:lnTo>
                  <a:lnTo>
                    <a:pt x="705231" y="655637"/>
                  </a:lnTo>
                  <a:close/>
                </a:path>
                <a:path w="796925" h="1290320">
                  <a:moveTo>
                    <a:pt x="705815" y="73279"/>
                  </a:moveTo>
                  <a:lnTo>
                    <a:pt x="705523" y="72085"/>
                  </a:lnTo>
                  <a:lnTo>
                    <a:pt x="705523" y="70612"/>
                  </a:lnTo>
                  <a:lnTo>
                    <a:pt x="701992" y="70027"/>
                  </a:lnTo>
                  <a:lnTo>
                    <a:pt x="700214" y="70027"/>
                  </a:lnTo>
                  <a:lnTo>
                    <a:pt x="699338" y="70612"/>
                  </a:lnTo>
                  <a:lnTo>
                    <a:pt x="699338" y="70904"/>
                  </a:lnTo>
                  <a:lnTo>
                    <a:pt x="699033" y="71501"/>
                  </a:lnTo>
                  <a:lnTo>
                    <a:pt x="703757" y="74155"/>
                  </a:lnTo>
                  <a:lnTo>
                    <a:pt x="704938" y="74460"/>
                  </a:lnTo>
                  <a:lnTo>
                    <a:pt x="705231" y="74460"/>
                  </a:lnTo>
                  <a:lnTo>
                    <a:pt x="705523" y="74155"/>
                  </a:lnTo>
                  <a:lnTo>
                    <a:pt x="705815" y="74155"/>
                  </a:lnTo>
                  <a:lnTo>
                    <a:pt x="705815" y="73279"/>
                  </a:lnTo>
                  <a:close/>
                </a:path>
                <a:path w="796925" h="1290320">
                  <a:moveTo>
                    <a:pt x="709066" y="170776"/>
                  </a:moveTo>
                  <a:lnTo>
                    <a:pt x="707288" y="167233"/>
                  </a:lnTo>
                  <a:lnTo>
                    <a:pt x="706412" y="165747"/>
                  </a:lnTo>
                  <a:lnTo>
                    <a:pt x="706120" y="165163"/>
                  </a:lnTo>
                  <a:lnTo>
                    <a:pt x="705231" y="164871"/>
                  </a:lnTo>
                  <a:lnTo>
                    <a:pt x="704938" y="164871"/>
                  </a:lnTo>
                  <a:lnTo>
                    <a:pt x="704342" y="165163"/>
                  </a:lnTo>
                  <a:lnTo>
                    <a:pt x="703757" y="165747"/>
                  </a:lnTo>
                  <a:lnTo>
                    <a:pt x="703465" y="166344"/>
                  </a:lnTo>
                  <a:lnTo>
                    <a:pt x="703554" y="167233"/>
                  </a:lnTo>
                  <a:lnTo>
                    <a:pt x="703757" y="167817"/>
                  </a:lnTo>
                  <a:lnTo>
                    <a:pt x="703757" y="169595"/>
                  </a:lnTo>
                  <a:lnTo>
                    <a:pt x="702284" y="170180"/>
                  </a:lnTo>
                  <a:lnTo>
                    <a:pt x="703160" y="171665"/>
                  </a:lnTo>
                  <a:lnTo>
                    <a:pt x="704049" y="173431"/>
                  </a:lnTo>
                  <a:lnTo>
                    <a:pt x="705523" y="171373"/>
                  </a:lnTo>
                  <a:lnTo>
                    <a:pt x="706704" y="171958"/>
                  </a:lnTo>
                  <a:lnTo>
                    <a:pt x="706704" y="172250"/>
                  </a:lnTo>
                  <a:lnTo>
                    <a:pt x="706996" y="172250"/>
                  </a:lnTo>
                  <a:lnTo>
                    <a:pt x="708469" y="172554"/>
                  </a:lnTo>
                  <a:lnTo>
                    <a:pt x="708863" y="171373"/>
                  </a:lnTo>
                  <a:lnTo>
                    <a:pt x="709066" y="170776"/>
                  </a:lnTo>
                  <a:close/>
                </a:path>
                <a:path w="796925" h="1290320">
                  <a:moveTo>
                    <a:pt x="713778" y="560793"/>
                  </a:moveTo>
                  <a:lnTo>
                    <a:pt x="712597" y="560197"/>
                  </a:lnTo>
                  <a:lnTo>
                    <a:pt x="711720" y="559612"/>
                  </a:lnTo>
                  <a:lnTo>
                    <a:pt x="711123" y="559320"/>
                  </a:lnTo>
                  <a:lnTo>
                    <a:pt x="709358" y="559320"/>
                  </a:lnTo>
                  <a:lnTo>
                    <a:pt x="708761" y="561378"/>
                  </a:lnTo>
                  <a:lnTo>
                    <a:pt x="707288" y="560793"/>
                  </a:lnTo>
                  <a:lnTo>
                    <a:pt x="708177" y="563448"/>
                  </a:lnTo>
                  <a:lnTo>
                    <a:pt x="710247" y="564934"/>
                  </a:lnTo>
                  <a:lnTo>
                    <a:pt x="712597" y="566407"/>
                  </a:lnTo>
                  <a:lnTo>
                    <a:pt x="712889" y="564337"/>
                  </a:lnTo>
                  <a:lnTo>
                    <a:pt x="713486" y="562559"/>
                  </a:lnTo>
                  <a:lnTo>
                    <a:pt x="713778" y="560793"/>
                  </a:lnTo>
                  <a:close/>
                </a:path>
                <a:path w="796925" h="1290320">
                  <a:moveTo>
                    <a:pt x="757999" y="499630"/>
                  </a:moveTo>
                  <a:lnTo>
                    <a:pt x="755942" y="499338"/>
                  </a:lnTo>
                  <a:lnTo>
                    <a:pt x="753872" y="498741"/>
                  </a:lnTo>
                  <a:lnTo>
                    <a:pt x="751814" y="498449"/>
                  </a:lnTo>
                  <a:lnTo>
                    <a:pt x="749160" y="497852"/>
                  </a:lnTo>
                  <a:lnTo>
                    <a:pt x="749160" y="498157"/>
                  </a:lnTo>
                  <a:lnTo>
                    <a:pt x="747687" y="500227"/>
                  </a:lnTo>
                  <a:lnTo>
                    <a:pt x="747090" y="500811"/>
                  </a:lnTo>
                  <a:lnTo>
                    <a:pt x="746798" y="501700"/>
                  </a:lnTo>
                  <a:lnTo>
                    <a:pt x="746506" y="502285"/>
                  </a:lnTo>
                  <a:lnTo>
                    <a:pt x="748868" y="504952"/>
                  </a:lnTo>
                  <a:lnTo>
                    <a:pt x="751217" y="507314"/>
                  </a:lnTo>
                  <a:lnTo>
                    <a:pt x="755053" y="507022"/>
                  </a:lnTo>
                  <a:lnTo>
                    <a:pt x="757999" y="499630"/>
                  </a:lnTo>
                  <a:close/>
                </a:path>
                <a:path w="796925" h="1290320">
                  <a:moveTo>
                    <a:pt x="770978" y="206527"/>
                  </a:moveTo>
                  <a:lnTo>
                    <a:pt x="770915" y="204165"/>
                  </a:lnTo>
                  <a:lnTo>
                    <a:pt x="770686" y="201803"/>
                  </a:lnTo>
                  <a:lnTo>
                    <a:pt x="769797" y="200469"/>
                  </a:lnTo>
                  <a:lnTo>
                    <a:pt x="769797" y="207124"/>
                  </a:lnTo>
                  <a:lnTo>
                    <a:pt x="769797" y="208889"/>
                  </a:lnTo>
                  <a:lnTo>
                    <a:pt x="769200" y="208889"/>
                  </a:lnTo>
                  <a:lnTo>
                    <a:pt x="768616" y="208305"/>
                  </a:lnTo>
                  <a:lnTo>
                    <a:pt x="768616" y="207416"/>
                  </a:lnTo>
                  <a:lnTo>
                    <a:pt x="768908" y="207124"/>
                  </a:lnTo>
                  <a:lnTo>
                    <a:pt x="768908" y="206527"/>
                  </a:lnTo>
                  <a:lnTo>
                    <a:pt x="769505" y="206819"/>
                  </a:lnTo>
                  <a:lnTo>
                    <a:pt x="769797" y="207124"/>
                  </a:lnTo>
                  <a:lnTo>
                    <a:pt x="769797" y="200469"/>
                  </a:lnTo>
                  <a:lnTo>
                    <a:pt x="768908" y="199136"/>
                  </a:lnTo>
                  <a:lnTo>
                    <a:pt x="767143" y="199732"/>
                  </a:lnTo>
                  <a:lnTo>
                    <a:pt x="767143" y="200914"/>
                  </a:lnTo>
                  <a:lnTo>
                    <a:pt x="766851" y="201510"/>
                  </a:lnTo>
                  <a:lnTo>
                    <a:pt x="766851" y="202692"/>
                  </a:lnTo>
                  <a:lnTo>
                    <a:pt x="767143" y="204165"/>
                  </a:lnTo>
                  <a:lnTo>
                    <a:pt x="766254" y="207708"/>
                  </a:lnTo>
                  <a:lnTo>
                    <a:pt x="767143" y="209486"/>
                  </a:lnTo>
                  <a:lnTo>
                    <a:pt x="768908" y="210959"/>
                  </a:lnTo>
                  <a:lnTo>
                    <a:pt x="770089" y="210070"/>
                  </a:lnTo>
                  <a:lnTo>
                    <a:pt x="770978" y="209181"/>
                  </a:lnTo>
                  <a:lnTo>
                    <a:pt x="770978" y="208889"/>
                  </a:lnTo>
                  <a:lnTo>
                    <a:pt x="770978" y="206527"/>
                  </a:lnTo>
                  <a:close/>
                </a:path>
                <a:path w="796925" h="1290320">
                  <a:moveTo>
                    <a:pt x="773328" y="245821"/>
                  </a:moveTo>
                  <a:lnTo>
                    <a:pt x="773036" y="245529"/>
                  </a:lnTo>
                  <a:lnTo>
                    <a:pt x="773036" y="245237"/>
                  </a:lnTo>
                  <a:lnTo>
                    <a:pt x="770382" y="246418"/>
                  </a:lnTo>
                  <a:lnTo>
                    <a:pt x="766559" y="251434"/>
                  </a:lnTo>
                  <a:lnTo>
                    <a:pt x="767435" y="252031"/>
                  </a:lnTo>
                  <a:lnTo>
                    <a:pt x="768032" y="252323"/>
                  </a:lnTo>
                  <a:lnTo>
                    <a:pt x="769505" y="253796"/>
                  </a:lnTo>
                  <a:lnTo>
                    <a:pt x="770978" y="254990"/>
                  </a:lnTo>
                  <a:lnTo>
                    <a:pt x="772452" y="254393"/>
                  </a:lnTo>
                  <a:lnTo>
                    <a:pt x="772744" y="252615"/>
                  </a:lnTo>
                  <a:lnTo>
                    <a:pt x="773328" y="248183"/>
                  </a:lnTo>
                  <a:lnTo>
                    <a:pt x="773328" y="245821"/>
                  </a:lnTo>
                  <a:close/>
                </a:path>
                <a:path w="796925" h="1290320">
                  <a:moveTo>
                    <a:pt x="779526" y="158661"/>
                  </a:moveTo>
                  <a:lnTo>
                    <a:pt x="779233" y="158369"/>
                  </a:lnTo>
                  <a:lnTo>
                    <a:pt x="778344" y="158953"/>
                  </a:lnTo>
                  <a:lnTo>
                    <a:pt x="777760" y="159258"/>
                  </a:lnTo>
                  <a:lnTo>
                    <a:pt x="777455" y="159550"/>
                  </a:lnTo>
                  <a:lnTo>
                    <a:pt x="777163" y="160439"/>
                  </a:lnTo>
                  <a:lnTo>
                    <a:pt x="777455" y="160731"/>
                  </a:lnTo>
                  <a:lnTo>
                    <a:pt x="779526" y="158661"/>
                  </a:lnTo>
                  <a:close/>
                </a:path>
                <a:path w="796925" h="1290320">
                  <a:moveTo>
                    <a:pt x="796328" y="366369"/>
                  </a:moveTo>
                  <a:lnTo>
                    <a:pt x="794270" y="364896"/>
                  </a:lnTo>
                  <a:lnTo>
                    <a:pt x="793381" y="365493"/>
                  </a:lnTo>
                  <a:lnTo>
                    <a:pt x="792797" y="365785"/>
                  </a:lnTo>
                  <a:lnTo>
                    <a:pt x="792200" y="366369"/>
                  </a:lnTo>
                  <a:lnTo>
                    <a:pt x="791616" y="365785"/>
                  </a:lnTo>
                  <a:lnTo>
                    <a:pt x="790727" y="365188"/>
                  </a:lnTo>
                  <a:lnTo>
                    <a:pt x="789546" y="364007"/>
                  </a:lnTo>
                  <a:lnTo>
                    <a:pt x="787781" y="366674"/>
                  </a:lnTo>
                  <a:lnTo>
                    <a:pt x="785418" y="364896"/>
                  </a:lnTo>
                  <a:lnTo>
                    <a:pt x="783069" y="365493"/>
                  </a:lnTo>
                  <a:lnTo>
                    <a:pt x="782180" y="368147"/>
                  </a:lnTo>
                  <a:lnTo>
                    <a:pt x="783069" y="369925"/>
                  </a:lnTo>
                  <a:lnTo>
                    <a:pt x="783945" y="371983"/>
                  </a:lnTo>
                  <a:lnTo>
                    <a:pt x="786015" y="372287"/>
                  </a:lnTo>
                  <a:lnTo>
                    <a:pt x="787196" y="371690"/>
                  </a:lnTo>
                  <a:lnTo>
                    <a:pt x="788073" y="370217"/>
                  </a:lnTo>
                  <a:lnTo>
                    <a:pt x="789254" y="368439"/>
                  </a:lnTo>
                  <a:lnTo>
                    <a:pt x="790727" y="367258"/>
                  </a:lnTo>
                  <a:lnTo>
                    <a:pt x="792797" y="367563"/>
                  </a:lnTo>
                  <a:lnTo>
                    <a:pt x="793673" y="369328"/>
                  </a:lnTo>
                  <a:lnTo>
                    <a:pt x="792797" y="371690"/>
                  </a:lnTo>
                  <a:lnTo>
                    <a:pt x="793965" y="373468"/>
                  </a:lnTo>
                  <a:lnTo>
                    <a:pt x="795743" y="373176"/>
                  </a:lnTo>
                  <a:lnTo>
                    <a:pt x="796036" y="371983"/>
                  </a:lnTo>
                  <a:lnTo>
                    <a:pt x="796036" y="370801"/>
                  </a:lnTo>
                  <a:lnTo>
                    <a:pt x="796328" y="368744"/>
                  </a:lnTo>
                  <a:lnTo>
                    <a:pt x="796328" y="366369"/>
                  </a:lnTo>
                  <a:close/>
                </a:path>
                <a:path w="796925" h="1290320">
                  <a:moveTo>
                    <a:pt x="796328" y="315849"/>
                  </a:moveTo>
                  <a:lnTo>
                    <a:pt x="793965" y="313778"/>
                  </a:lnTo>
                  <a:lnTo>
                    <a:pt x="793089" y="313486"/>
                  </a:lnTo>
                  <a:lnTo>
                    <a:pt x="791616" y="314375"/>
                  </a:lnTo>
                  <a:lnTo>
                    <a:pt x="789838" y="315556"/>
                  </a:lnTo>
                  <a:lnTo>
                    <a:pt x="789254" y="316738"/>
                  </a:lnTo>
                  <a:lnTo>
                    <a:pt x="789838" y="319392"/>
                  </a:lnTo>
                  <a:lnTo>
                    <a:pt x="792492" y="319392"/>
                  </a:lnTo>
                  <a:lnTo>
                    <a:pt x="794270" y="317627"/>
                  </a:lnTo>
                  <a:lnTo>
                    <a:pt x="796328" y="315849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17631" y="451865"/>
              <a:ext cx="958215" cy="1185545"/>
            </a:xfrm>
            <a:custGeom>
              <a:avLst/>
              <a:gdLst/>
              <a:ahLst/>
              <a:cxnLst/>
              <a:rect l="l" t="t" r="r" b="b"/>
              <a:pathLst>
                <a:path w="958215" h="1185545">
                  <a:moveTo>
                    <a:pt x="6184" y="430796"/>
                  </a:moveTo>
                  <a:lnTo>
                    <a:pt x="5892" y="430504"/>
                  </a:lnTo>
                  <a:lnTo>
                    <a:pt x="5892" y="429907"/>
                  </a:lnTo>
                  <a:lnTo>
                    <a:pt x="4419" y="429323"/>
                  </a:lnTo>
                  <a:lnTo>
                    <a:pt x="3822" y="428434"/>
                  </a:lnTo>
                  <a:lnTo>
                    <a:pt x="3530" y="426961"/>
                  </a:lnTo>
                  <a:lnTo>
                    <a:pt x="3238" y="426364"/>
                  </a:lnTo>
                  <a:lnTo>
                    <a:pt x="2057" y="426072"/>
                  </a:lnTo>
                  <a:lnTo>
                    <a:pt x="584" y="427545"/>
                  </a:lnTo>
                  <a:lnTo>
                    <a:pt x="0" y="428434"/>
                  </a:lnTo>
                  <a:lnTo>
                    <a:pt x="2654" y="431088"/>
                  </a:lnTo>
                  <a:lnTo>
                    <a:pt x="3530" y="431685"/>
                  </a:lnTo>
                  <a:lnTo>
                    <a:pt x="4127" y="431977"/>
                  </a:lnTo>
                  <a:lnTo>
                    <a:pt x="5003" y="431977"/>
                  </a:lnTo>
                  <a:lnTo>
                    <a:pt x="5600" y="431685"/>
                  </a:lnTo>
                  <a:lnTo>
                    <a:pt x="5892" y="431685"/>
                  </a:lnTo>
                  <a:lnTo>
                    <a:pt x="5892" y="431088"/>
                  </a:lnTo>
                  <a:lnTo>
                    <a:pt x="6184" y="430796"/>
                  </a:lnTo>
                  <a:close/>
                </a:path>
                <a:path w="958215" h="1185545">
                  <a:moveTo>
                    <a:pt x="78117" y="496684"/>
                  </a:moveTo>
                  <a:lnTo>
                    <a:pt x="77533" y="495795"/>
                  </a:lnTo>
                  <a:lnTo>
                    <a:pt x="74587" y="494614"/>
                  </a:lnTo>
                  <a:lnTo>
                    <a:pt x="73698" y="496684"/>
                  </a:lnTo>
                  <a:lnTo>
                    <a:pt x="73406" y="498754"/>
                  </a:lnTo>
                  <a:lnTo>
                    <a:pt x="75171" y="501408"/>
                  </a:lnTo>
                  <a:lnTo>
                    <a:pt x="76060" y="500227"/>
                  </a:lnTo>
                  <a:lnTo>
                    <a:pt x="76644" y="499338"/>
                  </a:lnTo>
                  <a:lnTo>
                    <a:pt x="78117" y="496684"/>
                  </a:lnTo>
                  <a:close/>
                </a:path>
                <a:path w="958215" h="1185545">
                  <a:moveTo>
                    <a:pt x="82842" y="402132"/>
                  </a:moveTo>
                  <a:lnTo>
                    <a:pt x="82550" y="400367"/>
                  </a:lnTo>
                  <a:lnTo>
                    <a:pt x="80479" y="400951"/>
                  </a:lnTo>
                  <a:lnTo>
                    <a:pt x="78714" y="401548"/>
                  </a:lnTo>
                  <a:lnTo>
                    <a:pt x="76060" y="402132"/>
                  </a:lnTo>
                  <a:lnTo>
                    <a:pt x="78117" y="403910"/>
                  </a:lnTo>
                  <a:lnTo>
                    <a:pt x="79603" y="404799"/>
                  </a:lnTo>
                  <a:lnTo>
                    <a:pt x="81368" y="403618"/>
                  </a:lnTo>
                  <a:lnTo>
                    <a:pt x="82550" y="403021"/>
                  </a:lnTo>
                  <a:lnTo>
                    <a:pt x="82842" y="402132"/>
                  </a:lnTo>
                  <a:close/>
                </a:path>
                <a:path w="958215" h="1185545">
                  <a:moveTo>
                    <a:pt x="113499" y="655942"/>
                  </a:moveTo>
                  <a:lnTo>
                    <a:pt x="113207" y="655053"/>
                  </a:lnTo>
                  <a:lnTo>
                    <a:pt x="113207" y="654164"/>
                  </a:lnTo>
                  <a:lnTo>
                    <a:pt x="109372" y="654164"/>
                  </a:lnTo>
                  <a:lnTo>
                    <a:pt x="109080" y="657123"/>
                  </a:lnTo>
                  <a:lnTo>
                    <a:pt x="113499" y="657123"/>
                  </a:lnTo>
                  <a:lnTo>
                    <a:pt x="113499" y="655942"/>
                  </a:lnTo>
                  <a:close/>
                </a:path>
                <a:path w="958215" h="1185545">
                  <a:moveTo>
                    <a:pt x="126479" y="533908"/>
                  </a:moveTo>
                  <a:lnTo>
                    <a:pt x="125590" y="532434"/>
                  </a:lnTo>
                  <a:lnTo>
                    <a:pt x="125006" y="531545"/>
                  </a:lnTo>
                  <a:lnTo>
                    <a:pt x="123228" y="530364"/>
                  </a:lnTo>
                  <a:lnTo>
                    <a:pt x="122351" y="531545"/>
                  </a:lnTo>
                  <a:lnTo>
                    <a:pt x="122047" y="532434"/>
                  </a:lnTo>
                  <a:lnTo>
                    <a:pt x="121462" y="533615"/>
                  </a:lnTo>
                  <a:lnTo>
                    <a:pt x="122351" y="534504"/>
                  </a:lnTo>
                  <a:lnTo>
                    <a:pt x="123228" y="535686"/>
                  </a:lnTo>
                  <a:lnTo>
                    <a:pt x="124117" y="536575"/>
                  </a:lnTo>
                  <a:lnTo>
                    <a:pt x="125882" y="535101"/>
                  </a:lnTo>
                  <a:lnTo>
                    <a:pt x="126479" y="533908"/>
                  </a:lnTo>
                  <a:close/>
                </a:path>
                <a:path w="958215" h="1185545">
                  <a:moveTo>
                    <a:pt x="153009" y="646785"/>
                  </a:moveTo>
                  <a:lnTo>
                    <a:pt x="150355" y="645896"/>
                  </a:lnTo>
                  <a:lnTo>
                    <a:pt x="148590" y="645007"/>
                  </a:lnTo>
                  <a:lnTo>
                    <a:pt x="147116" y="644423"/>
                  </a:lnTo>
                  <a:lnTo>
                    <a:pt x="146824" y="644118"/>
                  </a:lnTo>
                  <a:lnTo>
                    <a:pt x="146227" y="644423"/>
                  </a:lnTo>
                  <a:lnTo>
                    <a:pt x="145643" y="645007"/>
                  </a:lnTo>
                  <a:lnTo>
                    <a:pt x="145643" y="645604"/>
                  </a:lnTo>
                  <a:lnTo>
                    <a:pt x="147701" y="647674"/>
                  </a:lnTo>
                  <a:lnTo>
                    <a:pt x="149174" y="647966"/>
                  </a:lnTo>
                  <a:lnTo>
                    <a:pt x="153009" y="646785"/>
                  </a:lnTo>
                  <a:close/>
                </a:path>
                <a:path w="958215" h="1185545">
                  <a:moveTo>
                    <a:pt x="154190" y="673963"/>
                  </a:moveTo>
                  <a:lnTo>
                    <a:pt x="153898" y="673379"/>
                  </a:lnTo>
                  <a:lnTo>
                    <a:pt x="153898" y="673074"/>
                  </a:lnTo>
                  <a:lnTo>
                    <a:pt x="153593" y="672490"/>
                  </a:lnTo>
                  <a:lnTo>
                    <a:pt x="151536" y="672490"/>
                  </a:lnTo>
                  <a:lnTo>
                    <a:pt x="150063" y="671601"/>
                  </a:lnTo>
                  <a:lnTo>
                    <a:pt x="147701" y="672490"/>
                  </a:lnTo>
                  <a:lnTo>
                    <a:pt x="149466" y="674560"/>
                  </a:lnTo>
                  <a:lnTo>
                    <a:pt x="151244" y="675436"/>
                  </a:lnTo>
                  <a:lnTo>
                    <a:pt x="153009" y="674852"/>
                  </a:lnTo>
                  <a:lnTo>
                    <a:pt x="153593" y="674560"/>
                  </a:lnTo>
                  <a:lnTo>
                    <a:pt x="154190" y="673963"/>
                  </a:lnTo>
                  <a:close/>
                </a:path>
                <a:path w="958215" h="1185545">
                  <a:moveTo>
                    <a:pt x="160972" y="167830"/>
                  </a:moveTo>
                  <a:lnTo>
                    <a:pt x="159791" y="166941"/>
                  </a:lnTo>
                  <a:lnTo>
                    <a:pt x="159207" y="166357"/>
                  </a:lnTo>
                  <a:lnTo>
                    <a:pt x="156845" y="165176"/>
                  </a:lnTo>
                  <a:lnTo>
                    <a:pt x="156248" y="165760"/>
                  </a:lnTo>
                  <a:lnTo>
                    <a:pt x="155663" y="168719"/>
                  </a:lnTo>
                  <a:lnTo>
                    <a:pt x="157721" y="168719"/>
                  </a:lnTo>
                  <a:lnTo>
                    <a:pt x="159207" y="169011"/>
                  </a:lnTo>
                  <a:lnTo>
                    <a:pt x="160972" y="167830"/>
                  </a:lnTo>
                  <a:close/>
                </a:path>
                <a:path w="958215" h="1185545">
                  <a:moveTo>
                    <a:pt x="171284" y="754329"/>
                  </a:moveTo>
                  <a:lnTo>
                    <a:pt x="170992" y="754037"/>
                  </a:lnTo>
                  <a:lnTo>
                    <a:pt x="169519" y="752259"/>
                  </a:lnTo>
                  <a:lnTo>
                    <a:pt x="168046" y="751078"/>
                  </a:lnTo>
                  <a:lnTo>
                    <a:pt x="165100" y="750785"/>
                  </a:lnTo>
                  <a:lnTo>
                    <a:pt x="165976" y="754037"/>
                  </a:lnTo>
                  <a:lnTo>
                    <a:pt x="171284" y="755815"/>
                  </a:lnTo>
                  <a:lnTo>
                    <a:pt x="170992" y="754926"/>
                  </a:lnTo>
                  <a:lnTo>
                    <a:pt x="171284" y="754329"/>
                  </a:lnTo>
                  <a:close/>
                </a:path>
                <a:path w="958215" h="1185545">
                  <a:moveTo>
                    <a:pt x="175717" y="698779"/>
                  </a:moveTo>
                  <a:lnTo>
                    <a:pt x="174536" y="698487"/>
                  </a:lnTo>
                  <a:lnTo>
                    <a:pt x="173647" y="697903"/>
                  </a:lnTo>
                  <a:lnTo>
                    <a:pt x="172466" y="697598"/>
                  </a:lnTo>
                  <a:lnTo>
                    <a:pt x="171881" y="697903"/>
                  </a:lnTo>
                  <a:lnTo>
                    <a:pt x="171589" y="697903"/>
                  </a:lnTo>
                  <a:lnTo>
                    <a:pt x="171284" y="698779"/>
                  </a:lnTo>
                  <a:lnTo>
                    <a:pt x="170992" y="699376"/>
                  </a:lnTo>
                  <a:lnTo>
                    <a:pt x="170700" y="700557"/>
                  </a:lnTo>
                  <a:lnTo>
                    <a:pt x="171589" y="700849"/>
                  </a:lnTo>
                  <a:lnTo>
                    <a:pt x="172173" y="701154"/>
                  </a:lnTo>
                  <a:lnTo>
                    <a:pt x="173062" y="700849"/>
                  </a:lnTo>
                  <a:lnTo>
                    <a:pt x="174231" y="700849"/>
                  </a:lnTo>
                  <a:lnTo>
                    <a:pt x="175412" y="700265"/>
                  </a:lnTo>
                  <a:lnTo>
                    <a:pt x="175717" y="698779"/>
                  </a:lnTo>
                  <a:close/>
                </a:path>
                <a:path w="958215" h="1185545">
                  <a:moveTo>
                    <a:pt x="176593" y="668947"/>
                  </a:moveTo>
                  <a:lnTo>
                    <a:pt x="176301" y="668642"/>
                  </a:lnTo>
                  <a:lnTo>
                    <a:pt x="175412" y="666280"/>
                  </a:lnTo>
                  <a:lnTo>
                    <a:pt x="174536" y="665988"/>
                  </a:lnTo>
                  <a:lnTo>
                    <a:pt x="170992" y="666280"/>
                  </a:lnTo>
                  <a:lnTo>
                    <a:pt x="171589" y="668350"/>
                  </a:lnTo>
                  <a:lnTo>
                    <a:pt x="172758" y="669823"/>
                  </a:lnTo>
                  <a:lnTo>
                    <a:pt x="174828" y="670420"/>
                  </a:lnTo>
                  <a:lnTo>
                    <a:pt x="175120" y="670420"/>
                  </a:lnTo>
                  <a:lnTo>
                    <a:pt x="176009" y="670128"/>
                  </a:lnTo>
                  <a:lnTo>
                    <a:pt x="176301" y="669823"/>
                  </a:lnTo>
                  <a:lnTo>
                    <a:pt x="176593" y="669823"/>
                  </a:lnTo>
                  <a:lnTo>
                    <a:pt x="176593" y="668947"/>
                  </a:lnTo>
                  <a:close/>
                </a:path>
                <a:path w="958215" h="1185545">
                  <a:moveTo>
                    <a:pt x="181317" y="773239"/>
                  </a:moveTo>
                  <a:lnTo>
                    <a:pt x="181013" y="772947"/>
                  </a:lnTo>
                  <a:lnTo>
                    <a:pt x="180721" y="772350"/>
                  </a:lnTo>
                  <a:lnTo>
                    <a:pt x="179844" y="772058"/>
                  </a:lnTo>
                  <a:lnTo>
                    <a:pt x="179539" y="772058"/>
                  </a:lnTo>
                  <a:lnTo>
                    <a:pt x="178066" y="772350"/>
                  </a:lnTo>
                  <a:lnTo>
                    <a:pt x="176593" y="772947"/>
                  </a:lnTo>
                  <a:lnTo>
                    <a:pt x="176009" y="775017"/>
                  </a:lnTo>
                  <a:lnTo>
                    <a:pt x="177774" y="775309"/>
                  </a:lnTo>
                  <a:lnTo>
                    <a:pt x="179247" y="775309"/>
                  </a:lnTo>
                  <a:lnTo>
                    <a:pt x="180721" y="774420"/>
                  </a:lnTo>
                  <a:lnTo>
                    <a:pt x="181013" y="774128"/>
                  </a:lnTo>
                  <a:lnTo>
                    <a:pt x="181317" y="773239"/>
                  </a:lnTo>
                  <a:close/>
                </a:path>
                <a:path w="958215" h="1185545">
                  <a:moveTo>
                    <a:pt x="186029" y="166052"/>
                  </a:moveTo>
                  <a:lnTo>
                    <a:pt x="185445" y="164871"/>
                  </a:lnTo>
                  <a:lnTo>
                    <a:pt x="182791" y="164579"/>
                  </a:lnTo>
                  <a:lnTo>
                    <a:pt x="181902" y="165176"/>
                  </a:lnTo>
                  <a:lnTo>
                    <a:pt x="181013" y="166052"/>
                  </a:lnTo>
                  <a:lnTo>
                    <a:pt x="180136" y="167246"/>
                  </a:lnTo>
                  <a:lnTo>
                    <a:pt x="181902" y="168427"/>
                  </a:lnTo>
                  <a:lnTo>
                    <a:pt x="185445" y="168427"/>
                  </a:lnTo>
                  <a:lnTo>
                    <a:pt x="186029" y="166052"/>
                  </a:lnTo>
                  <a:close/>
                </a:path>
                <a:path w="958215" h="1185545">
                  <a:moveTo>
                    <a:pt x="186918" y="150101"/>
                  </a:moveTo>
                  <a:lnTo>
                    <a:pt x="186321" y="149809"/>
                  </a:lnTo>
                  <a:lnTo>
                    <a:pt x="181902" y="149809"/>
                  </a:lnTo>
                  <a:lnTo>
                    <a:pt x="181610" y="150393"/>
                  </a:lnTo>
                  <a:lnTo>
                    <a:pt x="181317" y="151282"/>
                  </a:lnTo>
                  <a:lnTo>
                    <a:pt x="181610" y="151879"/>
                  </a:lnTo>
                  <a:lnTo>
                    <a:pt x="181610" y="152463"/>
                  </a:lnTo>
                  <a:lnTo>
                    <a:pt x="182791" y="153060"/>
                  </a:lnTo>
                  <a:lnTo>
                    <a:pt x="183667" y="153352"/>
                  </a:lnTo>
                  <a:lnTo>
                    <a:pt x="184556" y="153352"/>
                  </a:lnTo>
                  <a:lnTo>
                    <a:pt x="185737" y="153644"/>
                  </a:lnTo>
                  <a:lnTo>
                    <a:pt x="186321" y="152171"/>
                  </a:lnTo>
                  <a:lnTo>
                    <a:pt x="186613" y="151282"/>
                  </a:lnTo>
                  <a:lnTo>
                    <a:pt x="186918" y="150101"/>
                  </a:lnTo>
                  <a:close/>
                </a:path>
                <a:path w="958215" h="1185545">
                  <a:moveTo>
                    <a:pt x="196646" y="752563"/>
                  </a:moveTo>
                  <a:lnTo>
                    <a:pt x="194284" y="752856"/>
                  </a:lnTo>
                  <a:lnTo>
                    <a:pt x="192519" y="752856"/>
                  </a:lnTo>
                  <a:lnTo>
                    <a:pt x="191338" y="754329"/>
                  </a:lnTo>
                  <a:lnTo>
                    <a:pt x="190449" y="755218"/>
                  </a:lnTo>
                  <a:lnTo>
                    <a:pt x="190449" y="756107"/>
                  </a:lnTo>
                  <a:lnTo>
                    <a:pt x="192227" y="758177"/>
                  </a:lnTo>
                  <a:lnTo>
                    <a:pt x="193103" y="755510"/>
                  </a:lnTo>
                  <a:lnTo>
                    <a:pt x="195465" y="754621"/>
                  </a:lnTo>
                  <a:lnTo>
                    <a:pt x="196646" y="752563"/>
                  </a:lnTo>
                  <a:close/>
                </a:path>
                <a:path w="958215" h="1185545">
                  <a:moveTo>
                    <a:pt x="203136" y="567601"/>
                  </a:moveTo>
                  <a:lnTo>
                    <a:pt x="202539" y="565823"/>
                  </a:lnTo>
                  <a:lnTo>
                    <a:pt x="200177" y="564934"/>
                  </a:lnTo>
                  <a:lnTo>
                    <a:pt x="199593" y="567004"/>
                  </a:lnTo>
                  <a:lnTo>
                    <a:pt x="200482" y="569074"/>
                  </a:lnTo>
                  <a:lnTo>
                    <a:pt x="200482" y="571436"/>
                  </a:lnTo>
                  <a:lnTo>
                    <a:pt x="201066" y="571728"/>
                  </a:lnTo>
                  <a:lnTo>
                    <a:pt x="201650" y="571728"/>
                  </a:lnTo>
                  <a:lnTo>
                    <a:pt x="202247" y="572033"/>
                  </a:lnTo>
                  <a:lnTo>
                    <a:pt x="203136" y="567601"/>
                  </a:lnTo>
                  <a:close/>
                </a:path>
                <a:path w="958215" h="1185545">
                  <a:moveTo>
                    <a:pt x="208737" y="143903"/>
                  </a:moveTo>
                  <a:lnTo>
                    <a:pt x="208140" y="141833"/>
                  </a:lnTo>
                  <a:lnTo>
                    <a:pt x="207556" y="141236"/>
                  </a:lnTo>
                  <a:lnTo>
                    <a:pt x="204609" y="141236"/>
                  </a:lnTo>
                  <a:lnTo>
                    <a:pt x="204304" y="143014"/>
                  </a:lnTo>
                  <a:lnTo>
                    <a:pt x="203136" y="144780"/>
                  </a:lnTo>
                  <a:lnTo>
                    <a:pt x="205486" y="144195"/>
                  </a:lnTo>
                  <a:lnTo>
                    <a:pt x="207264" y="143903"/>
                  </a:lnTo>
                  <a:lnTo>
                    <a:pt x="208737" y="143903"/>
                  </a:lnTo>
                  <a:close/>
                </a:path>
                <a:path w="958215" h="1185545">
                  <a:moveTo>
                    <a:pt x="212267" y="444385"/>
                  </a:moveTo>
                  <a:lnTo>
                    <a:pt x="210794" y="443204"/>
                  </a:lnTo>
                  <a:lnTo>
                    <a:pt x="209029" y="442023"/>
                  </a:lnTo>
                  <a:lnTo>
                    <a:pt x="207556" y="440842"/>
                  </a:lnTo>
                  <a:lnTo>
                    <a:pt x="206375" y="442023"/>
                  </a:lnTo>
                  <a:lnTo>
                    <a:pt x="206375" y="442315"/>
                  </a:lnTo>
                  <a:lnTo>
                    <a:pt x="206667" y="442912"/>
                  </a:lnTo>
                  <a:lnTo>
                    <a:pt x="207848" y="443801"/>
                  </a:lnTo>
                  <a:lnTo>
                    <a:pt x="209029" y="444982"/>
                  </a:lnTo>
                  <a:lnTo>
                    <a:pt x="210210" y="445566"/>
                  </a:lnTo>
                  <a:lnTo>
                    <a:pt x="211086" y="446163"/>
                  </a:lnTo>
                  <a:lnTo>
                    <a:pt x="211683" y="445566"/>
                  </a:lnTo>
                  <a:lnTo>
                    <a:pt x="212267" y="444385"/>
                  </a:lnTo>
                  <a:close/>
                </a:path>
                <a:path w="958215" h="1185545">
                  <a:moveTo>
                    <a:pt x="216992" y="233426"/>
                  </a:moveTo>
                  <a:lnTo>
                    <a:pt x="216395" y="233133"/>
                  </a:lnTo>
                  <a:lnTo>
                    <a:pt x="215519" y="233133"/>
                  </a:lnTo>
                  <a:lnTo>
                    <a:pt x="214922" y="233426"/>
                  </a:lnTo>
                  <a:lnTo>
                    <a:pt x="214033" y="234315"/>
                  </a:lnTo>
                  <a:lnTo>
                    <a:pt x="213448" y="235191"/>
                  </a:lnTo>
                  <a:lnTo>
                    <a:pt x="213448" y="235788"/>
                  </a:lnTo>
                  <a:lnTo>
                    <a:pt x="214033" y="236677"/>
                  </a:lnTo>
                  <a:lnTo>
                    <a:pt x="214922" y="237566"/>
                  </a:lnTo>
                  <a:lnTo>
                    <a:pt x="216395" y="237566"/>
                  </a:lnTo>
                  <a:lnTo>
                    <a:pt x="216395" y="236677"/>
                  </a:lnTo>
                  <a:lnTo>
                    <a:pt x="216687" y="235788"/>
                  </a:lnTo>
                  <a:lnTo>
                    <a:pt x="216992" y="235496"/>
                  </a:lnTo>
                  <a:lnTo>
                    <a:pt x="216992" y="233426"/>
                  </a:lnTo>
                  <a:close/>
                </a:path>
                <a:path w="958215" h="1185545">
                  <a:moveTo>
                    <a:pt x="232905" y="441134"/>
                  </a:moveTo>
                  <a:lnTo>
                    <a:pt x="231432" y="440245"/>
                  </a:lnTo>
                  <a:lnTo>
                    <a:pt x="230251" y="439953"/>
                  </a:lnTo>
                  <a:lnTo>
                    <a:pt x="229069" y="439369"/>
                  </a:lnTo>
                  <a:lnTo>
                    <a:pt x="226415" y="442023"/>
                  </a:lnTo>
                  <a:lnTo>
                    <a:pt x="224942" y="443801"/>
                  </a:lnTo>
                  <a:lnTo>
                    <a:pt x="228193" y="444385"/>
                  </a:lnTo>
                  <a:lnTo>
                    <a:pt x="230543" y="442620"/>
                  </a:lnTo>
                  <a:lnTo>
                    <a:pt x="232905" y="441134"/>
                  </a:lnTo>
                  <a:close/>
                </a:path>
                <a:path w="958215" h="1185545">
                  <a:moveTo>
                    <a:pt x="251777" y="392684"/>
                  </a:moveTo>
                  <a:lnTo>
                    <a:pt x="251180" y="392087"/>
                  </a:lnTo>
                  <a:lnTo>
                    <a:pt x="250596" y="391795"/>
                  </a:lnTo>
                  <a:lnTo>
                    <a:pt x="249707" y="391502"/>
                  </a:lnTo>
                  <a:lnTo>
                    <a:pt x="247942" y="391502"/>
                  </a:lnTo>
                  <a:lnTo>
                    <a:pt x="247357" y="392391"/>
                  </a:lnTo>
                  <a:lnTo>
                    <a:pt x="247053" y="393573"/>
                  </a:lnTo>
                  <a:lnTo>
                    <a:pt x="248831" y="396227"/>
                  </a:lnTo>
                  <a:lnTo>
                    <a:pt x="249415" y="395338"/>
                  </a:lnTo>
                  <a:lnTo>
                    <a:pt x="250012" y="394754"/>
                  </a:lnTo>
                  <a:lnTo>
                    <a:pt x="250888" y="394157"/>
                  </a:lnTo>
                  <a:lnTo>
                    <a:pt x="251485" y="393573"/>
                  </a:lnTo>
                  <a:lnTo>
                    <a:pt x="251777" y="392684"/>
                  </a:lnTo>
                  <a:close/>
                </a:path>
                <a:path w="958215" h="1185545">
                  <a:moveTo>
                    <a:pt x="252069" y="548093"/>
                  </a:moveTo>
                  <a:lnTo>
                    <a:pt x="250596" y="547801"/>
                  </a:lnTo>
                  <a:lnTo>
                    <a:pt x="250012" y="547801"/>
                  </a:lnTo>
                  <a:lnTo>
                    <a:pt x="249415" y="547509"/>
                  </a:lnTo>
                  <a:lnTo>
                    <a:pt x="249415" y="546328"/>
                  </a:lnTo>
                  <a:lnTo>
                    <a:pt x="249707" y="545147"/>
                  </a:lnTo>
                  <a:lnTo>
                    <a:pt x="250012" y="544258"/>
                  </a:lnTo>
                  <a:lnTo>
                    <a:pt x="247053" y="544258"/>
                  </a:lnTo>
                  <a:lnTo>
                    <a:pt x="246468" y="544842"/>
                  </a:lnTo>
                  <a:lnTo>
                    <a:pt x="247357" y="546912"/>
                  </a:lnTo>
                  <a:lnTo>
                    <a:pt x="247650" y="547801"/>
                  </a:lnTo>
                  <a:lnTo>
                    <a:pt x="248234" y="548690"/>
                  </a:lnTo>
                  <a:lnTo>
                    <a:pt x="248831" y="549871"/>
                  </a:lnTo>
                  <a:lnTo>
                    <a:pt x="249707" y="549275"/>
                  </a:lnTo>
                  <a:lnTo>
                    <a:pt x="250596" y="548982"/>
                  </a:lnTo>
                  <a:lnTo>
                    <a:pt x="252069" y="548093"/>
                  </a:lnTo>
                  <a:close/>
                </a:path>
                <a:path w="958215" h="1185545">
                  <a:moveTo>
                    <a:pt x="252666" y="600392"/>
                  </a:moveTo>
                  <a:lnTo>
                    <a:pt x="251180" y="599211"/>
                  </a:lnTo>
                  <a:lnTo>
                    <a:pt x="249707" y="599211"/>
                  </a:lnTo>
                  <a:lnTo>
                    <a:pt x="248234" y="599808"/>
                  </a:lnTo>
                  <a:lnTo>
                    <a:pt x="247942" y="600100"/>
                  </a:lnTo>
                  <a:lnTo>
                    <a:pt x="247650" y="600684"/>
                  </a:lnTo>
                  <a:lnTo>
                    <a:pt x="247650" y="600989"/>
                  </a:lnTo>
                  <a:lnTo>
                    <a:pt x="247942" y="601281"/>
                  </a:lnTo>
                  <a:lnTo>
                    <a:pt x="248234" y="601865"/>
                  </a:lnTo>
                  <a:lnTo>
                    <a:pt x="250888" y="601865"/>
                  </a:lnTo>
                  <a:lnTo>
                    <a:pt x="252069" y="601573"/>
                  </a:lnTo>
                  <a:lnTo>
                    <a:pt x="252361" y="601573"/>
                  </a:lnTo>
                  <a:lnTo>
                    <a:pt x="252361" y="600989"/>
                  </a:lnTo>
                  <a:lnTo>
                    <a:pt x="252666" y="600392"/>
                  </a:lnTo>
                  <a:close/>
                </a:path>
                <a:path w="958215" h="1185545">
                  <a:moveTo>
                    <a:pt x="260616" y="472160"/>
                  </a:moveTo>
                  <a:lnTo>
                    <a:pt x="259740" y="470687"/>
                  </a:lnTo>
                  <a:lnTo>
                    <a:pt x="257670" y="470382"/>
                  </a:lnTo>
                  <a:lnTo>
                    <a:pt x="256197" y="468909"/>
                  </a:lnTo>
                  <a:lnTo>
                    <a:pt x="253250" y="468909"/>
                  </a:lnTo>
                  <a:lnTo>
                    <a:pt x="254723" y="470382"/>
                  </a:lnTo>
                  <a:lnTo>
                    <a:pt x="255308" y="470687"/>
                  </a:lnTo>
                  <a:lnTo>
                    <a:pt x="257378" y="472757"/>
                  </a:lnTo>
                  <a:lnTo>
                    <a:pt x="257670" y="473341"/>
                  </a:lnTo>
                  <a:lnTo>
                    <a:pt x="258851" y="474522"/>
                  </a:lnTo>
                  <a:lnTo>
                    <a:pt x="259435" y="474814"/>
                  </a:lnTo>
                  <a:lnTo>
                    <a:pt x="260324" y="475703"/>
                  </a:lnTo>
                  <a:lnTo>
                    <a:pt x="260324" y="473633"/>
                  </a:lnTo>
                  <a:lnTo>
                    <a:pt x="260616" y="472160"/>
                  </a:lnTo>
                  <a:close/>
                </a:path>
                <a:path w="958215" h="1185545">
                  <a:moveTo>
                    <a:pt x="272415" y="470687"/>
                  </a:moveTo>
                  <a:lnTo>
                    <a:pt x="270649" y="468617"/>
                  </a:lnTo>
                  <a:lnTo>
                    <a:pt x="268579" y="468909"/>
                  </a:lnTo>
                  <a:lnTo>
                    <a:pt x="268579" y="471576"/>
                  </a:lnTo>
                  <a:lnTo>
                    <a:pt x="268871" y="472452"/>
                  </a:lnTo>
                  <a:lnTo>
                    <a:pt x="267995" y="473633"/>
                  </a:lnTo>
                  <a:lnTo>
                    <a:pt x="269176" y="474522"/>
                  </a:lnTo>
                  <a:lnTo>
                    <a:pt x="271233" y="473938"/>
                  </a:lnTo>
                  <a:lnTo>
                    <a:pt x="272122" y="472452"/>
                  </a:lnTo>
                  <a:lnTo>
                    <a:pt x="272415" y="470687"/>
                  </a:lnTo>
                  <a:close/>
                </a:path>
                <a:path w="958215" h="1185545">
                  <a:moveTo>
                    <a:pt x="272999" y="539534"/>
                  </a:moveTo>
                  <a:lnTo>
                    <a:pt x="272122" y="537756"/>
                  </a:lnTo>
                  <a:lnTo>
                    <a:pt x="270649" y="537159"/>
                  </a:lnTo>
                  <a:lnTo>
                    <a:pt x="268287" y="535978"/>
                  </a:lnTo>
                  <a:lnTo>
                    <a:pt x="267703" y="538048"/>
                  </a:lnTo>
                  <a:lnTo>
                    <a:pt x="267398" y="539826"/>
                  </a:lnTo>
                  <a:lnTo>
                    <a:pt x="268579" y="541299"/>
                  </a:lnTo>
                  <a:lnTo>
                    <a:pt x="271526" y="541299"/>
                  </a:lnTo>
                  <a:lnTo>
                    <a:pt x="272999" y="539534"/>
                  </a:lnTo>
                  <a:close/>
                </a:path>
                <a:path w="958215" h="1185545">
                  <a:moveTo>
                    <a:pt x="278904" y="486638"/>
                  </a:moveTo>
                  <a:lnTo>
                    <a:pt x="277431" y="485749"/>
                  </a:lnTo>
                  <a:lnTo>
                    <a:pt x="275653" y="486346"/>
                  </a:lnTo>
                  <a:lnTo>
                    <a:pt x="273888" y="487527"/>
                  </a:lnTo>
                  <a:lnTo>
                    <a:pt x="274180" y="488416"/>
                  </a:lnTo>
                  <a:lnTo>
                    <a:pt x="274180" y="488708"/>
                  </a:lnTo>
                  <a:lnTo>
                    <a:pt x="275958" y="490486"/>
                  </a:lnTo>
                  <a:lnTo>
                    <a:pt x="276834" y="489889"/>
                  </a:lnTo>
                  <a:lnTo>
                    <a:pt x="277431" y="489597"/>
                  </a:lnTo>
                  <a:lnTo>
                    <a:pt x="278015" y="488708"/>
                  </a:lnTo>
                  <a:lnTo>
                    <a:pt x="278307" y="487819"/>
                  </a:lnTo>
                  <a:lnTo>
                    <a:pt x="278904" y="486638"/>
                  </a:lnTo>
                  <a:close/>
                </a:path>
                <a:path w="958215" h="1185545">
                  <a:moveTo>
                    <a:pt x="293636" y="506437"/>
                  </a:moveTo>
                  <a:lnTo>
                    <a:pt x="291287" y="508203"/>
                  </a:lnTo>
                  <a:lnTo>
                    <a:pt x="290106" y="510578"/>
                  </a:lnTo>
                  <a:lnTo>
                    <a:pt x="290398" y="513524"/>
                  </a:lnTo>
                  <a:lnTo>
                    <a:pt x="292760" y="510273"/>
                  </a:lnTo>
                  <a:lnTo>
                    <a:pt x="293052" y="509981"/>
                  </a:lnTo>
                  <a:lnTo>
                    <a:pt x="293636" y="506437"/>
                  </a:lnTo>
                  <a:close/>
                </a:path>
                <a:path w="958215" h="1185545">
                  <a:moveTo>
                    <a:pt x="305435" y="504367"/>
                  </a:moveTo>
                  <a:lnTo>
                    <a:pt x="302196" y="504367"/>
                  </a:lnTo>
                  <a:lnTo>
                    <a:pt x="301307" y="504659"/>
                  </a:lnTo>
                  <a:lnTo>
                    <a:pt x="300723" y="504952"/>
                  </a:lnTo>
                  <a:lnTo>
                    <a:pt x="300418" y="505548"/>
                  </a:lnTo>
                  <a:lnTo>
                    <a:pt x="300418" y="506145"/>
                  </a:lnTo>
                  <a:lnTo>
                    <a:pt x="300723" y="507022"/>
                  </a:lnTo>
                  <a:lnTo>
                    <a:pt x="301015" y="507619"/>
                  </a:lnTo>
                  <a:lnTo>
                    <a:pt x="301599" y="508508"/>
                  </a:lnTo>
                  <a:lnTo>
                    <a:pt x="302488" y="509092"/>
                  </a:lnTo>
                  <a:lnTo>
                    <a:pt x="303961" y="508508"/>
                  </a:lnTo>
                  <a:lnTo>
                    <a:pt x="304253" y="507326"/>
                  </a:lnTo>
                  <a:lnTo>
                    <a:pt x="304850" y="506145"/>
                  </a:lnTo>
                  <a:lnTo>
                    <a:pt x="305435" y="504367"/>
                  </a:lnTo>
                  <a:close/>
                </a:path>
                <a:path w="958215" h="1185545">
                  <a:moveTo>
                    <a:pt x="348183" y="418096"/>
                  </a:moveTo>
                  <a:lnTo>
                    <a:pt x="346710" y="415721"/>
                  </a:lnTo>
                  <a:lnTo>
                    <a:pt x="345528" y="415429"/>
                  </a:lnTo>
                  <a:lnTo>
                    <a:pt x="343166" y="417207"/>
                  </a:lnTo>
                  <a:lnTo>
                    <a:pt x="346125" y="418680"/>
                  </a:lnTo>
                  <a:lnTo>
                    <a:pt x="348183" y="418096"/>
                  </a:lnTo>
                  <a:close/>
                </a:path>
                <a:path w="958215" h="1185545">
                  <a:moveTo>
                    <a:pt x="355854" y="427253"/>
                  </a:moveTo>
                  <a:lnTo>
                    <a:pt x="355549" y="426656"/>
                  </a:lnTo>
                  <a:lnTo>
                    <a:pt x="354380" y="425475"/>
                  </a:lnTo>
                  <a:lnTo>
                    <a:pt x="353491" y="425475"/>
                  </a:lnTo>
                  <a:lnTo>
                    <a:pt x="352907" y="425183"/>
                  </a:lnTo>
                  <a:lnTo>
                    <a:pt x="351726" y="425183"/>
                  </a:lnTo>
                  <a:lnTo>
                    <a:pt x="351726" y="425475"/>
                  </a:lnTo>
                  <a:lnTo>
                    <a:pt x="351421" y="425767"/>
                  </a:lnTo>
                  <a:lnTo>
                    <a:pt x="351421" y="426656"/>
                  </a:lnTo>
                  <a:lnTo>
                    <a:pt x="351726" y="426961"/>
                  </a:lnTo>
                  <a:lnTo>
                    <a:pt x="352310" y="427837"/>
                  </a:lnTo>
                  <a:lnTo>
                    <a:pt x="353199" y="428434"/>
                  </a:lnTo>
                  <a:lnTo>
                    <a:pt x="354380" y="429615"/>
                  </a:lnTo>
                  <a:lnTo>
                    <a:pt x="355854" y="428142"/>
                  </a:lnTo>
                  <a:lnTo>
                    <a:pt x="355854" y="427253"/>
                  </a:lnTo>
                  <a:close/>
                </a:path>
                <a:path w="958215" h="1185545">
                  <a:moveTo>
                    <a:pt x="400659" y="435229"/>
                  </a:moveTo>
                  <a:lnTo>
                    <a:pt x="399783" y="434047"/>
                  </a:lnTo>
                  <a:lnTo>
                    <a:pt x="399186" y="432574"/>
                  </a:lnTo>
                  <a:lnTo>
                    <a:pt x="397129" y="431685"/>
                  </a:lnTo>
                  <a:lnTo>
                    <a:pt x="396240" y="432574"/>
                  </a:lnTo>
                  <a:lnTo>
                    <a:pt x="393877" y="434340"/>
                  </a:lnTo>
                  <a:lnTo>
                    <a:pt x="396240" y="437007"/>
                  </a:lnTo>
                  <a:lnTo>
                    <a:pt x="400659" y="435229"/>
                  </a:lnTo>
                  <a:close/>
                </a:path>
                <a:path w="958215" h="1185545">
                  <a:moveTo>
                    <a:pt x="407441" y="459155"/>
                  </a:moveTo>
                  <a:lnTo>
                    <a:pt x="406260" y="457390"/>
                  </a:lnTo>
                  <a:lnTo>
                    <a:pt x="405384" y="456501"/>
                  </a:lnTo>
                  <a:lnTo>
                    <a:pt x="403910" y="455612"/>
                  </a:lnTo>
                  <a:lnTo>
                    <a:pt x="403021" y="455028"/>
                  </a:lnTo>
                  <a:lnTo>
                    <a:pt x="401548" y="455028"/>
                  </a:lnTo>
                  <a:lnTo>
                    <a:pt x="400964" y="456793"/>
                  </a:lnTo>
                  <a:lnTo>
                    <a:pt x="402729" y="457682"/>
                  </a:lnTo>
                  <a:lnTo>
                    <a:pt x="404787" y="458571"/>
                  </a:lnTo>
                  <a:lnTo>
                    <a:pt x="407441" y="459155"/>
                  </a:lnTo>
                  <a:close/>
                </a:path>
                <a:path w="958215" h="1185545">
                  <a:moveTo>
                    <a:pt x="456971" y="421043"/>
                  </a:moveTo>
                  <a:lnTo>
                    <a:pt x="456679" y="419569"/>
                  </a:lnTo>
                  <a:lnTo>
                    <a:pt x="456387" y="418973"/>
                  </a:lnTo>
                  <a:lnTo>
                    <a:pt x="453732" y="418973"/>
                  </a:lnTo>
                  <a:lnTo>
                    <a:pt x="452551" y="419862"/>
                  </a:lnTo>
                  <a:lnTo>
                    <a:pt x="452843" y="420751"/>
                  </a:lnTo>
                  <a:lnTo>
                    <a:pt x="453148" y="421932"/>
                  </a:lnTo>
                  <a:lnTo>
                    <a:pt x="454025" y="422224"/>
                  </a:lnTo>
                  <a:lnTo>
                    <a:pt x="455498" y="422224"/>
                  </a:lnTo>
                  <a:lnTo>
                    <a:pt x="456095" y="421932"/>
                  </a:lnTo>
                  <a:lnTo>
                    <a:pt x="456387" y="421932"/>
                  </a:lnTo>
                  <a:lnTo>
                    <a:pt x="456387" y="421640"/>
                  </a:lnTo>
                  <a:lnTo>
                    <a:pt x="456971" y="421043"/>
                  </a:lnTo>
                  <a:close/>
                </a:path>
                <a:path w="958215" h="1185545">
                  <a:moveTo>
                    <a:pt x="486460" y="988631"/>
                  </a:moveTo>
                  <a:lnTo>
                    <a:pt x="485279" y="986269"/>
                  </a:lnTo>
                  <a:lnTo>
                    <a:pt x="483514" y="985088"/>
                  </a:lnTo>
                  <a:lnTo>
                    <a:pt x="483514" y="987450"/>
                  </a:lnTo>
                  <a:lnTo>
                    <a:pt x="483806" y="989228"/>
                  </a:lnTo>
                  <a:lnTo>
                    <a:pt x="484098" y="991590"/>
                  </a:lnTo>
                  <a:lnTo>
                    <a:pt x="485863" y="991006"/>
                  </a:lnTo>
                  <a:lnTo>
                    <a:pt x="486460" y="988631"/>
                  </a:lnTo>
                  <a:close/>
                </a:path>
                <a:path w="958215" h="1185545">
                  <a:moveTo>
                    <a:pt x="492645" y="985393"/>
                  </a:moveTo>
                  <a:lnTo>
                    <a:pt x="491172" y="984796"/>
                  </a:lnTo>
                  <a:lnTo>
                    <a:pt x="489991" y="983907"/>
                  </a:lnTo>
                  <a:lnTo>
                    <a:pt x="488226" y="983018"/>
                  </a:lnTo>
                  <a:lnTo>
                    <a:pt x="487934" y="984199"/>
                  </a:lnTo>
                  <a:lnTo>
                    <a:pt x="487641" y="984796"/>
                  </a:lnTo>
                  <a:lnTo>
                    <a:pt x="487934" y="985393"/>
                  </a:lnTo>
                  <a:lnTo>
                    <a:pt x="487934" y="985685"/>
                  </a:lnTo>
                  <a:lnTo>
                    <a:pt x="488226" y="986269"/>
                  </a:lnTo>
                  <a:lnTo>
                    <a:pt x="488226" y="986574"/>
                  </a:lnTo>
                  <a:lnTo>
                    <a:pt x="488518" y="986866"/>
                  </a:lnTo>
                  <a:lnTo>
                    <a:pt x="488810" y="987450"/>
                  </a:lnTo>
                  <a:lnTo>
                    <a:pt x="488810" y="990117"/>
                  </a:lnTo>
                  <a:lnTo>
                    <a:pt x="490588" y="988631"/>
                  </a:lnTo>
                  <a:lnTo>
                    <a:pt x="492353" y="987755"/>
                  </a:lnTo>
                  <a:lnTo>
                    <a:pt x="492645" y="985393"/>
                  </a:lnTo>
                  <a:close/>
                </a:path>
                <a:path w="958215" h="1185545">
                  <a:moveTo>
                    <a:pt x="508279" y="1053642"/>
                  </a:moveTo>
                  <a:lnTo>
                    <a:pt x="505917" y="1054227"/>
                  </a:lnTo>
                  <a:lnTo>
                    <a:pt x="505028" y="1055408"/>
                  </a:lnTo>
                  <a:lnTo>
                    <a:pt x="504151" y="1056894"/>
                  </a:lnTo>
                  <a:lnTo>
                    <a:pt x="503555" y="1057478"/>
                  </a:lnTo>
                  <a:lnTo>
                    <a:pt x="503847" y="1058659"/>
                  </a:lnTo>
                  <a:lnTo>
                    <a:pt x="504736" y="1059256"/>
                  </a:lnTo>
                  <a:lnTo>
                    <a:pt x="505625" y="1059548"/>
                  </a:lnTo>
                  <a:lnTo>
                    <a:pt x="506209" y="1059256"/>
                  </a:lnTo>
                  <a:lnTo>
                    <a:pt x="507974" y="1057478"/>
                  </a:lnTo>
                  <a:lnTo>
                    <a:pt x="507974" y="1055712"/>
                  </a:lnTo>
                  <a:lnTo>
                    <a:pt x="508279" y="1053642"/>
                  </a:lnTo>
                  <a:close/>
                </a:path>
                <a:path w="958215" h="1185545">
                  <a:moveTo>
                    <a:pt x="508863" y="1027341"/>
                  </a:moveTo>
                  <a:lnTo>
                    <a:pt x="505917" y="1025867"/>
                  </a:lnTo>
                  <a:lnTo>
                    <a:pt x="505625" y="1027341"/>
                  </a:lnTo>
                  <a:lnTo>
                    <a:pt x="505320" y="1028522"/>
                  </a:lnTo>
                  <a:lnTo>
                    <a:pt x="506806" y="1032370"/>
                  </a:lnTo>
                  <a:lnTo>
                    <a:pt x="507974" y="1032370"/>
                  </a:lnTo>
                  <a:lnTo>
                    <a:pt x="507974" y="1031773"/>
                  </a:lnTo>
                  <a:lnTo>
                    <a:pt x="507682" y="1031189"/>
                  </a:lnTo>
                  <a:lnTo>
                    <a:pt x="507098" y="1030592"/>
                  </a:lnTo>
                  <a:lnTo>
                    <a:pt x="507390" y="1030300"/>
                  </a:lnTo>
                  <a:lnTo>
                    <a:pt x="508863" y="1027341"/>
                  </a:lnTo>
                  <a:close/>
                </a:path>
                <a:path w="958215" h="1185545">
                  <a:moveTo>
                    <a:pt x="518883" y="1086434"/>
                  </a:moveTo>
                  <a:lnTo>
                    <a:pt x="518299" y="1085850"/>
                  </a:lnTo>
                  <a:lnTo>
                    <a:pt x="518007" y="1084961"/>
                  </a:lnTo>
                  <a:lnTo>
                    <a:pt x="516534" y="1083487"/>
                  </a:lnTo>
                  <a:lnTo>
                    <a:pt x="515645" y="1082890"/>
                  </a:lnTo>
                  <a:lnTo>
                    <a:pt x="514756" y="1083779"/>
                  </a:lnTo>
                  <a:lnTo>
                    <a:pt x="514464" y="1084364"/>
                  </a:lnTo>
                  <a:lnTo>
                    <a:pt x="514464" y="1086726"/>
                  </a:lnTo>
                  <a:lnTo>
                    <a:pt x="515645" y="1090282"/>
                  </a:lnTo>
                  <a:lnTo>
                    <a:pt x="516534" y="1089101"/>
                  </a:lnTo>
                  <a:lnTo>
                    <a:pt x="517715" y="1087907"/>
                  </a:lnTo>
                  <a:lnTo>
                    <a:pt x="518883" y="1086434"/>
                  </a:lnTo>
                  <a:close/>
                </a:path>
                <a:path w="958215" h="1185545">
                  <a:moveTo>
                    <a:pt x="526262" y="1069301"/>
                  </a:moveTo>
                  <a:lnTo>
                    <a:pt x="525970" y="1066342"/>
                  </a:lnTo>
                  <a:lnTo>
                    <a:pt x="523316" y="1070775"/>
                  </a:lnTo>
                  <a:lnTo>
                    <a:pt x="523011" y="1071664"/>
                  </a:lnTo>
                  <a:lnTo>
                    <a:pt x="524484" y="1074623"/>
                  </a:lnTo>
                  <a:lnTo>
                    <a:pt x="526262" y="1069301"/>
                  </a:lnTo>
                  <a:close/>
                </a:path>
                <a:path w="958215" h="1185545">
                  <a:moveTo>
                    <a:pt x="533628" y="975639"/>
                  </a:moveTo>
                  <a:lnTo>
                    <a:pt x="532739" y="974750"/>
                  </a:lnTo>
                  <a:lnTo>
                    <a:pt x="530682" y="974750"/>
                  </a:lnTo>
                  <a:lnTo>
                    <a:pt x="529501" y="975639"/>
                  </a:lnTo>
                  <a:lnTo>
                    <a:pt x="529501" y="977112"/>
                  </a:lnTo>
                  <a:lnTo>
                    <a:pt x="529793" y="977709"/>
                  </a:lnTo>
                  <a:lnTo>
                    <a:pt x="530390" y="978293"/>
                  </a:lnTo>
                  <a:lnTo>
                    <a:pt x="532155" y="979474"/>
                  </a:lnTo>
                  <a:lnTo>
                    <a:pt x="533336" y="980363"/>
                  </a:lnTo>
                  <a:lnTo>
                    <a:pt x="533336" y="978890"/>
                  </a:lnTo>
                  <a:lnTo>
                    <a:pt x="533628" y="977404"/>
                  </a:lnTo>
                  <a:lnTo>
                    <a:pt x="533628" y="975639"/>
                  </a:lnTo>
                  <a:close/>
                </a:path>
                <a:path w="958215" h="1185545">
                  <a:moveTo>
                    <a:pt x="540410" y="1018476"/>
                  </a:moveTo>
                  <a:lnTo>
                    <a:pt x="540118" y="1018184"/>
                  </a:lnTo>
                  <a:lnTo>
                    <a:pt x="538048" y="1016711"/>
                  </a:lnTo>
                  <a:lnTo>
                    <a:pt x="535990" y="1017295"/>
                  </a:lnTo>
                  <a:lnTo>
                    <a:pt x="533920" y="1017295"/>
                  </a:lnTo>
                  <a:lnTo>
                    <a:pt x="533628" y="1018184"/>
                  </a:lnTo>
                  <a:lnTo>
                    <a:pt x="533336" y="1018768"/>
                  </a:lnTo>
                  <a:lnTo>
                    <a:pt x="533628" y="1019962"/>
                  </a:lnTo>
                  <a:lnTo>
                    <a:pt x="533628" y="1021435"/>
                  </a:lnTo>
                  <a:lnTo>
                    <a:pt x="534225" y="1021727"/>
                  </a:lnTo>
                  <a:lnTo>
                    <a:pt x="535101" y="1022019"/>
                  </a:lnTo>
                  <a:lnTo>
                    <a:pt x="535698" y="1021435"/>
                  </a:lnTo>
                  <a:lnTo>
                    <a:pt x="536575" y="1019657"/>
                  </a:lnTo>
                  <a:lnTo>
                    <a:pt x="537756" y="1019365"/>
                  </a:lnTo>
                  <a:lnTo>
                    <a:pt x="538937" y="1019962"/>
                  </a:lnTo>
                  <a:lnTo>
                    <a:pt x="539826" y="1019962"/>
                  </a:lnTo>
                  <a:lnTo>
                    <a:pt x="540118" y="1019657"/>
                  </a:lnTo>
                  <a:lnTo>
                    <a:pt x="540410" y="1019657"/>
                  </a:lnTo>
                  <a:lnTo>
                    <a:pt x="540410" y="1018476"/>
                  </a:lnTo>
                  <a:close/>
                </a:path>
                <a:path w="958215" h="1185545">
                  <a:moveTo>
                    <a:pt x="547776" y="1013752"/>
                  </a:moveTo>
                  <a:lnTo>
                    <a:pt x="546608" y="1010793"/>
                  </a:lnTo>
                  <a:lnTo>
                    <a:pt x="545719" y="1009611"/>
                  </a:lnTo>
                  <a:lnTo>
                    <a:pt x="544245" y="1009916"/>
                  </a:lnTo>
                  <a:lnTo>
                    <a:pt x="543648" y="1009916"/>
                  </a:lnTo>
                  <a:lnTo>
                    <a:pt x="543064" y="1010500"/>
                  </a:lnTo>
                  <a:lnTo>
                    <a:pt x="542480" y="1011682"/>
                  </a:lnTo>
                  <a:lnTo>
                    <a:pt x="542772" y="1012863"/>
                  </a:lnTo>
                  <a:lnTo>
                    <a:pt x="543953" y="1014044"/>
                  </a:lnTo>
                  <a:lnTo>
                    <a:pt x="544830" y="1014641"/>
                  </a:lnTo>
                  <a:lnTo>
                    <a:pt x="546011" y="1015225"/>
                  </a:lnTo>
                  <a:lnTo>
                    <a:pt x="547192" y="1014641"/>
                  </a:lnTo>
                  <a:lnTo>
                    <a:pt x="547776" y="1013752"/>
                  </a:lnTo>
                  <a:close/>
                </a:path>
                <a:path w="958215" h="1185545">
                  <a:moveTo>
                    <a:pt x="567537" y="917435"/>
                  </a:moveTo>
                  <a:lnTo>
                    <a:pt x="566356" y="915657"/>
                  </a:lnTo>
                  <a:lnTo>
                    <a:pt x="566064" y="915060"/>
                  </a:lnTo>
                  <a:lnTo>
                    <a:pt x="565759" y="914768"/>
                  </a:lnTo>
                  <a:lnTo>
                    <a:pt x="564883" y="914476"/>
                  </a:lnTo>
                  <a:lnTo>
                    <a:pt x="564286" y="914768"/>
                  </a:lnTo>
                  <a:lnTo>
                    <a:pt x="563118" y="915060"/>
                  </a:lnTo>
                  <a:lnTo>
                    <a:pt x="562229" y="916838"/>
                  </a:lnTo>
                  <a:lnTo>
                    <a:pt x="562521" y="918019"/>
                  </a:lnTo>
                  <a:lnTo>
                    <a:pt x="562813" y="918616"/>
                  </a:lnTo>
                  <a:lnTo>
                    <a:pt x="563410" y="918908"/>
                  </a:lnTo>
                  <a:lnTo>
                    <a:pt x="565175" y="918616"/>
                  </a:lnTo>
                  <a:lnTo>
                    <a:pt x="566064" y="918311"/>
                  </a:lnTo>
                  <a:lnTo>
                    <a:pt x="566648" y="918019"/>
                  </a:lnTo>
                  <a:lnTo>
                    <a:pt x="567537" y="917435"/>
                  </a:lnTo>
                  <a:close/>
                </a:path>
                <a:path w="958215" h="1185545">
                  <a:moveTo>
                    <a:pt x="577850" y="1069009"/>
                  </a:moveTo>
                  <a:lnTo>
                    <a:pt x="576376" y="1066634"/>
                  </a:lnTo>
                  <a:lnTo>
                    <a:pt x="576084" y="1066634"/>
                  </a:lnTo>
                  <a:lnTo>
                    <a:pt x="571957" y="1067523"/>
                  </a:lnTo>
                  <a:lnTo>
                    <a:pt x="572249" y="1068412"/>
                  </a:lnTo>
                  <a:lnTo>
                    <a:pt x="572249" y="1069301"/>
                  </a:lnTo>
                  <a:lnTo>
                    <a:pt x="572541" y="1069594"/>
                  </a:lnTo>
                  <a:lnTo>
                    <a:pt x="573138" y="1069886"/>
                  </a:lnTo>
                  <a:lnTo>
                    <a:pt x="574014" y="1070190"/>
                  </a:lnTo>
                  <a:lnTo>
                    <a:pt x="574611" y="1070190"/>
                  </a:lnTo>
                  <a:lnTo>
                    <a:pt x="575792" y="1069886"/>
                  </a:lnTo>
                  <a:lnTo>
                    <a:pt x="576668" y="1069301"/>
                  </a:lnTo>
                  <a:lnTo>
                    <a:pt x="577850" y="1069009"/>
                  </a:lnTo>
                  <a:close/>
                </a:path>
                <a:path w="958215" h="1185545">
                  <a:moveTo>
                    <a:pt x="584339" y="1182166"/>
                  </a:moveTo>
                  <a:lnTo>
                    <a:pt x="584047" y="1180693"/>
                  </a:lnTo>
                  <a:lnTo>
                    <a:pt x="581685" y="1179512"/>
                  </a:lnTo>
                  <a:lnTo>
                    <a:pt x="580504" y="1179512"/>
                  </a:lnTo>
                  <a:lnTo>
                    <a:pt x="579628" y="1180985"/>
                  </a:lnTo>
                  <a:lnTo>
                    <a:pt x="580796" y="1182166"/>
                  </a:lnTo>
                  <a:lnTo>
                    <a:pt x="581685" y="1183347"/>
                  </a:lnTo>
                  <a:lnTo>
                    <a:pt x="583450" y="1183640"/>
                  </a:lnTo>
                  <a:lnTo>
                    <a:pt x="584339" y="1182166"/>
                  </a:lnTo>
                  <a:close/>
                </a:path>
                <a:path w="958215" h="1185545">
                  <a:moveTo>
                    <a:pt x="604977" y="1117460"/>
                  </a:moveTo>
                  <a:lnTo>
                    <a:pt x="602919" y="1115390"/>
                  </a:lnTo>
                  <a:lnTo>
                    <a:pt x="601141" y="1115682"/>
                  </a:lnTo>
                  <a:lnTo>
                    <a:pt x="600265" y="1115987"/>
                  </a:lnTo>
                  <a:lnTo>
                    <a:pt x="599668" y="1117168"/>
                  </a:lnTo>
                  <a:lnTo>
                    <a:pt x="600265" y="1117752"/>
                  </a:lnTo>
                  <a:lnTo>
                    <a:pt x="601141" y="1118933"/>
                  </a:lnTo>
                  <a:lnTo>
                    <a:pt x="602030" y="1119530"/>
                  </a:lnTo>
                  <a:lnTo>
                    <a:pt x="603504" y="1119822"/>
                  </a:lnTo>
                  <a:lnTo>
                    <a:pt x="603796" y="1119822"/>
                  </a:lnTo>
                  <a:lnTo>
                    <a:pt x="604393" y="1119238"/>
                  </a:lnTo>
                  <a:lnTo>
                    <a:pt x="604685" y="1119238"/>
                  </a:lnTo>
                  <a:lnTo>
                    <a:pt x="604977" y="1117460"/>
                  </a:lnTo>
                  <a:close/>
                </a:path>
                <a:path w="958215" h="1185545">
                  <a:moveTo>
                    <a:pt x="605561" y="1181277"/>
                  </a:moveTo>
                  <a:lnTo>
                    <a:pt x="604685" y="1180388"/>
                  </a:lnTo>
                  <a:lnTo>
                    <a:pt x="602615" y="1180388"/>
                  </a:lnTo>
                  <a:lnTo>
                    <a:pt x="601433" y="1180985"/>
                  </a:lnTo>
                  <a:lnTo>
                    <a:pt x="601433" y="1183347"/>
                  </a:lnTo>
                  <a:lnTo>
                    <a:pt x="602615" y="1185125"/>
                  </a:lnTo>
                  <a:lnTo>
                    <a:pt x="603504" y="1185125"/>
                  </a:lnTo>
                  <a:lnTo>
                    <a:pt x="604393" y="1184821"/>
                  </a:lnTo>
                  <a:lnTo>
                    <a:pt x="605561" y="1183640"/>
                  </a:lnTo>
                  <a:lnTo>
                    <a:pt x="605561" y="1181277"/>
                  </a:lnTo>
                  <a:close/>
                </a:path>
                <a:path w="958215" h="1185545">
                  <a:moveTo>
                    <a:pt x="611759" y="1062799"/>
                  </a:moveTo>
                  <a:lnTo>
                    <a:pt x="610577" y="1061326"/>
                  </a:lnTo>
                  <a:lnTo>
                    <a:pt x="609396" y="1060437"/>
                  </a:lnTo>
                  <a:lnTo>
                    <a:pt x="607923" y="1059840"/>
                  </a:lnTo>
                  <a:lnTo>
                    <a:pt x="606742" y="1060437"/>
                  </a:lnTo>
                  <a:lnTo>
                    <a:pt x="606158" y="1061021"/>
                  </a:lnTo>
                  <a:lnTo>
                    <a:pt x="606742" y="1062202"/>
                  </a:lnTo>
                  <a:lnTo>
                    <a:pt x="607047" y="1063383"/>
                  </a:lnTo>
                  <a:lnTo>
                    <a:pt x="608215" y="1063980"/>
                  </a:lnTo>
                  <a:lnTo>
                    <a:pt x="609396" y="1063688"/>
                  </a:lnTo>
                  <a:lnTo>
                    <a:pt x="609993" y="1063688"/>
                  </a:lnTo>
                  <a:lnTo>
                    <a:pt x="610870" y="1063091"/>
                  </a:lnTo>
                  <a:lnTo>
                    <a:pt x="611759" y="1062799"/>
                  </a:lnTo>
                  <a:close/>
                </a:path>
                <a:path w="958215" h="1185545">
                  <a:moveTo>
                    <a:pt x="621487" y="882269"/>
                  </a:moveTo>
                  <a:lnTo>
                    <a:pt x="621195" y="882269"/>
                  </a:lnTo>
                  <a:lnTo>
                    <a:pt x="619125" y="881087"/>
                  </a:lnTo>
                  <a:lnTo>
                    <a:pt x="617943" y="881380"/>
                  </a:lnTo>
                  <a:lnTo>
                    <a:pt x="616775" y="883742"/>
                  </a:lnTo>
                  <a:lnTo>
                    <a:pt x="619429" y="884631"/>
                  </a:lnTo>
                  <a:lnTo>
                    <a:pt x="620014" y="884631"/>
                  </a:lnTo>
                  <a:lnTo>
                    <a:pt x="621487" y="883158"/>
                  </a:lnTo>
                  <a:lnTo>
                    <a:pt x="621487" y="882269"/>
                  </a:lnTo>
                  <a:close/>
                </a:path>
                <a:path w="958215" h="1185545">
                  <a:moveTo>
                    <a:pt x="622668" y="824649"/>
                  </a:moveTo>
                  <a:lnTo>
                    <a:pt x="621487" y="823468"/>
                  </a:lnTo>
                  <a:lnTo>
                    <a:pt x="621487" y="822883"/>
                  </a:lnTo>
                  <a:lnTo>
                    <a:pt x="621779" y="821994"/>
                  </a:lnTo>
                  <a:lnTo>
                    <a:pt x="621779" y="819924"/>
                  </a:lnTo>
                  <a:lnTo>
                    <a:pt x="621487" y="819035"/>
                  </a:lnTo>
                  <a:lnTo>
                    <a:pt x="620903" y="818451"/>
                  </a:lnTo>
                  <a:lnTo>
                    <a:pt x="620306" y="817562"/>
                  </a:lnTo>
                  <a:lnTo>
                    <a:pt x="617943" y="819924"/>
                  </a:lnTo>
                  <a:lnTo>
                    <a:pt x="618540" y="821105"/>
                  </a:lnTo>
                  <a:lnTo>
                    <a:pt x="618832" y="822286"/>
                  </a:lnTo>
                  <a:lnTo>
                    <a:pt x="619429" y="824064"/>
                  </a:lnTo>
                  <a:lnTo>
                    <a:pt x="620014" y="825246"/>
                  </a:lnTo>
                  <a:lnTo>
                    <a:pt x="620903" y="824953"/>
                  </a:lnTo>
                  <a:lnTo>
                    <a:pt x="622668" y="824649"/>
                  </a:lnTo>
                  <a:close/>
                </a:path>
                <a:path w="958215" h="1185545">
                  <a:moveTo>
                    <a:pt x="627087" y="1072845"/>
                  </a:moveTo>
                  <a:lnTo>
                    <a:pt x="624433" y="1072248"/>
                  </a:lnTo>
                  <a:lnTo>
                    <a:pt x="618540" y="1071067"/>
                  </a:lnTo>
                  <a:lnTo>
                    <a:pt x="617651" y="1071664"/>
                  </a:lnTo>
                  <a:lnTo>
                    <a:pt x="617651" y="1072553"/>
                  </a:lnTo>
                  <a:lnTo>
                    <a:pt x="618540" y="1073137"/>
                  </a:lnTo>
                  <a:lnTo>
                    <a:pt x="619429" y="1073442"/>
                  </a:lnTo>
                  <a:lnTo>
                    <a:pt x="620598" y="1073734"/>
                  </a:lnTo>
                  <a:lnTo>
                    <a:pt x="621487" y="1073734"/>
                  </a:lnTo>
                  <a:lnTo>
                    <a:pt x="623252" y="1073442"/>
                  </a:lnTo>
                  <a:lnTo>
                    <a:pt x="625322" y="1073137"/>
                  </a:lnTo>
                  <a:lnTo>
                    <a:pt x="627087" y="1072845"/>
                  </a:lnTo>
                  <a:close/>
                </a:path>
                <a:path w="958215" h="1185545">
                  <a:moveTo>
                    <a:pt x="637705" y="1069009"/>
                  </a:moveTo>
                  <a:lnTo>
                    <a:pt x="637413" y="1068412"/>
                  </a:lnTo>
                  <a:lnTo>
                    <a:pt x="637108" y="1068412"/>
                  </a:lnTo>
                  <a:lnTo>
                    <a:pt x="634161" y="1067816"/>
                  </a:lnTo>
                  <a:lnTo>
                    <a:pt x="632104" y="1067523"/>
                  </a:lnTo>
                  <a:lnTo>
                    <a:pt x="632396" y="1069301"/>
                  </a:lnTo>
                  <a:lnTo>
                    <a:pt x="632396" y="1070190"/>
                  </a:lnTo>
                  <a:lnTo>
                    <a:pt x="632688" y="1071372"/>
                  </a:lnTo>
                  <a:lnTo>
                    <a:pt x="634161" y="1071067"/>
                  </a:lnTo>
                  <a:lnTo>
                    <a:pt x="635939" y="1071372"/>
                  </a:lnTo>
                  <a:lnTo>
                    <a:pt x="637108" y="1070483"/>
                  </a:lnTo>
                  <a:lnTo>
                    <a:pt x="637413" y="1070190"/>
                  </a:lnTo>
                  <a:lnTo>
                    <a:pt x="637705" y="1069594"/>
                  </a:lnTo>
                  <a:lnTo>
                    <a:pt x="637705" y="1069009"/>
                  </a:lnTo>
                  <a:close/>
                </a:path>
                <a:path w="958215" h="1185545">
                  <a:moveTo>
                    <a:pt x="686346" y="230466"/>
                  </a:moveTo>
                  <a:lnTo>
                    <a:pt x="685165" y="229577"/>
                  </a:lnTo>
                  <a:lnTo>
                    <a:pt x="683996" y="229882"/>
                  </a:lnTo>
                  <a:lnTo>
                    <a:pt x="682815" y="230466"/>
                  </a:lnTo>
                  <a:lnTo>
                    <a:pt x="682510" y="230466"/>
                  </a:lnTo>
                  <a:lnTo>
                    <a:pt x="681926" y="231063"/>
                  </a:lnTo>
                  <a:lnTo>
                    <a:pt x="681926" y="233426"/>
                  </a:lnTo>
                  <a:lnTo>
                    <a:pt x="683107" y="234607"/>
                  </a:lnTo>
                  <a:lnTo>
                    <a:pt x="684872" y="235191"/>
                  </a:lnTo>
                  <a:lnTo>
                    <a:pt x="685761" y="233718"/>
                  </a:lnTo>
                  <a:lnTo>
                    <a:pt x="686346" y="231952"/>
                  </a:lnTo>
                  <a:lnTo>
                    <a:pt x="686346" y="230466"/>
                  </a:lnTo>
                  <a:close/>
                </a:path>
                <a:path w="958215" h="1185545">
                  <a:moveTo>
                    <a:pt x="700506" y="252920"/>
                  </a:moveTo>
                  <a:lnTo>
                    <a:pt x="699909" y="251155"/>
                  </a:lnTo>
                  <a:lnTo>
                    <a:pt x="699617" y="250558"/>
                  </a:lnTo>
                  <a:lnTo>
                    <a:pt x="699020" y="249669"/>
                  </a:lnTo>
                  <a:lnTo>
                    <a:pt x="697852" y="249669"/>
                  </a:lnTo>
                  <a:lnTo>
                    <a:pt x="696963" y="250266"/>
                  </a:lnTo>
                  <a:lnTo>
                    <a:pt x="696671" y="250863"/>
                  </a:lnTo>
                  <a:lnTo>
                    <a:pt x="696074" y="251447"/>
                  </a:lnTo>
                  <a:lnTo>
                    <a:pt x="696074" y="252044"/>
                  </a:lnTo>
                  <a:lnTo>
                    <a:pt x="695782" y="252920"/>
                  </a:lnTo>
                  <a:lnTo>
                    <a:pt x="696671" y="253225"/>
                  </a:lnTo>
                  <a:lnTo>
                    <a:pt x="696963" y="253517"/>
                  </a:lnTo>
                  <a:lnTo>
                    <a:pt x="698144" y="253517"/>
                  </a:lnTo>
                  <a:lnTo>
                    <a:pt x="698436" y="253809"/>
                  </a:lnTo>
                  <a:lnTo>
                    <a:pt x="699325" y="253809"/>
                  </a:lnTo>
                  <a:lnTo>
                    <a:pt x="699617" y="253517"/>
                  </a:lnTo>
                  <a:lnTo>
                    <a:pt x="700506" y="252920"/>
                  </a:lnTo>
                  <a:close/>
                </a:path>
                <a:path w="958215" h="1185545">
                  <a:moveTo>
                    <a:pt x="716127" y="225742"/>
                  </a:moveTo>
                  <a:lnTo>
                    <a:pt x="715543" y="224561"/>
                  </a:lnTo>
                  <a:lnTo>
                    <a:pt x="714654" y="223672"/>
                  </a:lnTo>
                  <a:lnTo>
                    <a:pt x="714057" y="222491"/>
                  </a:lnTo>
                  <a:lnTo>
                    <a:pt x="713473" y="221602"/>
                  </a:lnTo>
                  <a:lnTo>
                    <a:pt x="712584" y="221310"/>
                  </a:lnTo>
                  <a:lnTo>
                    <a:pt x="711111" y="221907"/>
                  </a:lnTo>
                  <a:lnTo>
                    <a:pt x="711708" y="223672"/>
                  </a:lnTo>
                  <a:lnTo>
                    <a:pt x="712000" y="225742"/>
                  </a:lnTo>
                  <a:lnTo>
                    <a:pt x="714057" y="226339"/>
                  </a:lnTo>
                  <a:lnTo>
                    <a:pt x="714946" y="226923"/>
                  </a:lnTo>
                  <a:lnTo>
                    <a:pt x="715835" y="226923"/>
                  </a:lnTo>
                  <a:lnTo>
                    <a:pt x="716127" y="225742"/>
                  </a:lnTo>
                  <a:close/>
                </a:path>
                <a:path w="958215" h="1185545">
                  <a:moveTo>
                    <a:pt x="716711" y="67665"/>
                  </a:moveTo>
                  <a:lnTo>
                    <a:pt x="716419" y="66192"/>
                  </a:lnTo>
                  <a:lnTo>
                    <a:pt x="716419" y="65011"/>
                  </a:lnTo>
                  <a:lnTo>
                    <a:pt x="716127" y="63830"/>
                  </a:lnTo>
                  <a:lnTo>
                    <a:pt x="711708" y="63830"/>
                  </a:lnTo>
                  <a:lnTo>
                    <a:pt x="711415" y="65011"/>
                  </a:lnTo>
                  <a:lnTo>
                    <a:pt x="713181" y="67665"/>
                  </a:lnTo>
                  <a:lnTo>
                    <a:pt x="716711" y="67665"/>
                  </a:lnTo>
                  <a:close/>
                </a:path>
                <a:path w="958215" h="1185545">
                  <a:moveTo>
                    <a:pt x="726744" y="284835"/>
                  </a:moveTo>
                  <a:lnTo>
                    <a:pt x="726440" y="284835"/>
                  </a:lnTo>
                  <a:lnTo>
                    <a:pt x="723798" y="283946"/>
                  </a:lnTo>
                  <a:lnTo>
                    <a:pt x="723493" y="285127"/>
                  </a:lnTo>
                  <a:lnTo>
                    <a:pt x="722909" y="286308"/>
                  </a:lnTo>
                  <a:lnTo>
                    <a:pt x="722617" y="287489"/>
                  </a:lnTo>
                  <a:lnTo>
                    <a:pt x="723201" y="287794"/>
                  </a:lnTo>
                  <a:lnTo>
                    <a:pt x="723798" y="288378"/>
                  </a:lnTo>
                  <a:lnTo>
                    <a:pt x="724674" y="288378"/>
                  </a:lnTo>
                  <a:lnTo>
                    <a:pt x="725563" y="287489"/>
                  </a:lnTo>
                  <a:lnTo>
                    <a:pt x="725563" y="286905"/>
                  </a:lnTo>
                  <a:lnTo>
                    <a:pt x="725855" y="286613"/>
                  </a:lnTo>
                  <a:lnTo>
                    <a:pt x="726744" y="284835"/>
                  </a:lnTo>
                  <a:close/>
                </a:path>
                <a:path w="958215" h="1185545">
                  <a:moveTo>
                    <a:pt x="745312" y="148031"/>
                  </a:moveTo>
                  <a:lnTo>
                    <a:pt x="742073" y="148031"/>
                  </a:lnTo>
                  <a:lnTo>
                    <a:pt x="741781" y="149517"/>
                  </a:lnTo>
                  <a:lnTo>
                    <a:pt x="740892" y="150698"/>
                  </a:lnTo>
                  <a:lnTo>
                    <a:pt x="740892" y="150990"/>
                  </a:lnTo>
                  <a:lnTo>
                    <a:pt x="740600" y="151574"/>
                  </a:lnTo>
                  <a:lnTo>
                    <a:pt x="740600" y="152463"/>
                  </a:lnTo>
                  <a:lnTo>
                    <a:pt x="740892" y="153060"/>
                  </a:lnTo>
                  <a:lnTo>
                    <a:pt x="741476" y="154533"/>
                  </a:lnTo>
                  <a:lnTo>
                    <a:pt x="742365" y="153352"/>
                  </a:lnTo>
                  <a:lnTo>
                    <a:pt x="742657" y="152768"/>
                  </a:lnTo>
                  <a:lnTo>
                    <a:pt x="743254" y="152171"/>
                  </a:lnTo>
                  <a:lnTo>
                    <a:pt x="744728" y="149809"/>
                  </a:lnTo>
                  <a:lnTo>
                    <a:pt x="745312" y="148031"/>
                  </a:lnTo>
                  <a:close/>
                </a:path>
                <a:path w="958215" h="1185545">
                  <a:moveTo>
                    <a:pt x="752690" y="1040930"/>
                  </a:moveTo>
                  <a:lnTo>
                    <a:pt x="752386" y="1040053"/>
                  </a:lnTo>
                  <a:lnTo>
                    <a:pt x="752094" y="1038860"/>
                  </a:lnTo>
                  <a:lnTo>
                    <a:pt x="751509" y="1037386"/>
                  </a:lnTo>
                  <a:lnTo>
                    <a:pt x="750036" y="1036497"/>
                  </a:lnTo>
                  <a:lnTo>
                    <a:pt x="749147" y="1036802"/>
                  </a:lnTo>
                  <a:lnTo>
                    <a:pt x="748563" y="1037386"/>
                  </a:lnTo>
                  <a:lnTo>
                    <a:pt x="747382" y="1038275"/>
                  </a:lnTo>
                  <a:lnTo>
                    <a:pt x="747966" y="1039749"/>
                  </a:lnTo>
                  <a:lnTo>
                    <a:pt x="748258" y="1040930"/>
                  </a:lnTo>
                  <a:lnTo>
                    <a:pt x="749147" y="1041527"/>
                  </a:lnTo>
                  <a:lnTo>
                    <a:pt x="749731" y="1042416"/>
                  </a:lnTo>
                  <a:lnTo>
                    <a:pt x="750620" y="1042416"/>
                  </a:lnTo>
                  <a:lnTo>
                    <a:pt x="751509" y="1042111"/>
                  </a:lnTo>
                  <a:lnTo>
                    <a:pt x="752094" y="1041819"/>
                  </a:lnTo>
                  <a:lnTo>
                    <a:pt x="752690" y="1040930"/>
                  </a:lnTo>
                  <a:close/>
                </a:path>
                <a:path w="958215" h="1185545">
                  <a:moveTo>
                    <a:pt x="770966" y="467728"/>
                  </a:moveTo>
                  <a:lnTo>
                    <a:pt x="770369" y="466547"/>
                  </a:lnTo>
                  <a:lnTo>
                    <a:pt x="769785" y="466547"/>
                  </a:lnTo>
                  <a:lnTo>
                    <a:pt x="768604" y="466255"/>
                  </a:lnTo>
                  <a:lnTo>
                    <a:pt x="767130" y="465963"/>
                  </a:lnTo>
                  <a:lnTo>
                    <a:pt x="765949" y="466255"/>
                  </a:lnTo>
                  <a:lnTo>
                    <a:pt x="765365" y="466255"/>
                  </a:lnTo>
                  <a:lnTo>
                    <a:pt x="766241" y="468617"/>
                  </a:lnTo>
                  <a:lnTo>
                    <a:pt x="767727" y="469798"/>
                  </a:lnTo>
                  <a:lnTo>
                    <a:pt x="768311" y="470090"/>
                  </a:lnTo>
                  <a:lnTo>
                    <a:pt x="770077" y="471271"/>
                  </a:lnTo>
                  <a:lnTo>
                    <a:pt x="770674" y="468909"/>
                  </a:lnTo>
                  <a:lnTo>
                    <a:pt x="770966" y="468325"/>
                  </a:lnTo>
                  <a:lnTo>
                    <a:pt x="770966" y="467728"/>
                  </a:lnTo>
                  <a:close/>
                </a:path>
                <a:path w="958215" h="1185545">
                  <a:moveTo>
                    <a:pt x="776859" y="1193"/>
                  </a:moveTo>
                  <a:lnTo>
                    <a:pt x="773620" y="0"/>
                  </a:lnTo>
                  <a:lnTo>
                    <a:pt x="771550" y="0"/>
                  </a:lnTo>
                  <a:lnTo>
                    <a:pt x="769785" y="2374"/>
                  </a:lnTo>
                  <a:lnTo>
                    <a:pt x="772439" y="4140"/>
                  </a:lnTo>
                  <a:lnTo>
                    <a:pt x="774801" y="2374"/>
                  </a:lnTo>
                  <a:lnTo>
                    <a:pt x="776859" y="1193"/>
                  </a:lnTo>
                  <a:close/>
                </a:path>
                <a:path w="958215" h="1185545">
                  <a:moveTo>
                    <a:pt x="807224" y="137401"/>
                  </a:moveTo>
                  <a:lnTo>
                    <a:pt x="806043" y="135915"/>
                  </a:lnTo>
                  <a:lnTo>
                    <a:pt x="805167" y="136512"/>
                  </a:lnTo>
                  <a:lnTo>
                    <a:pt x="803986" y="136804"/>
                  </a:lnTo>
                  <a:lnTo>
                    <a:pt x="803097" y="137096"/>
                  </a:lnTo>
                  <a:lnTo>
                    <a:pt x="802513" y="137401"/>
                  </a:lnTo>
                  <a:lnTo>
                    <a:pt x="802513" y="139471"/>
                  </a:lnTo>
                  <a:lnTo>
                    <a:pt x="803097" y="140055"/>
                  </a:lnTo>
                  <a:lnTo>
                    <a:pt x="804278" y="140055"/>
                  </a:lnTo>
                  <a:lnTo>
                    <a:pt x="805167" y="139471"/>
                  </a:lnTo>
                  <a:lnTo>
                    <a:pt x="807224" y="137401"/>
                  </a:lnTo>
                  <a:close/>
                </a:path>
                <a:path w="958215" h="1185545">
                  <a:moveTo>
                    <a:pt x="810475" y="119380"/>
                  </a:moveTo>
                  <a:lnTo>
                    <a:pt x="806932" y="117005"/>
                  </a:lnTo>
                  <a:lnTo>
                    <a:pt x="805751" y="118491"/>
                  </a:lnTo>
                  <a:lnTo>
                    <a:pt x="806932" y="119380"/>
                  </a:lnTo>
                  <a:lnTo>
                    <a:pt x="808113" y="120561"/>
                  </a:lnTo>
                  <a:lnTo>
                    <a:pt x="809586" y="121742"/>
                  </a:lnTo>
                  <a:lnTo>
                    <a:pt x="809879" y="120561"/>
                  </a:lnTo>
                  <a:lnTo>
                    <a:pt x="810475" y="119380"/>
                  </a:lnTo>
                  <a:close/>
                </a:path>
                <a:path w="958215" h="1185545">
                  <a:moveTo>
                    <a:pt x="822553" y="316750"/>
                  </a:moveTo>
                  <a:lnTo>
                    <a:pt x="822261" y="315861"/>
                  </a:lnTo>
                  <a:lnTo>
                    <a:pt x="821969" y="314680"/>
                  </a:lnTo>
                  <a:lnTo>
                    <a:pt x="821080" y="313791"/>
                  </a:lnTo>
                  <a:lnTo>
                    <a:pt x="819607" y="314083"/>
                  </a:lnTo>
                  <a:lnTo>
                    <a:pt x="819607" y="315569"/>
                  </a:lnTo>
                  <a:lnTo>
                    <a:pt x="819315" y="317042"/>
                  </a:lnTo>
                  <a:lnTo>
                    <a:pt x="819315" y="318516"/>
                  </a:lnTo>
                  <a:lnTo>
                    <a:pt x="819023" y="319405"/>
                  </a:lnTo>
                  <a:lnTo>
                    <a:pt x="820204" y="320586"/>
                  </a:lnTo>
                  <a:lnTo>
                    <a:pt x="821969" y="320586"/>
                  </a:lnTo>
                  <a:lnTo>
                    <a:pt x="822553" y="319697"/>
                  </a:lnTo>
                  <a:lnTo>
                    <a:pt x="822553" y="316750"/>
                  </a:lnTo>
                  <a:close/>
                </a:path>
                <a:path w="958215" h="1185545">
                  <a:moveTo>
                    <a:pt x="826681" y="63830"/>
                  </a:moveTo>
                  <a:lnTo>
                    <a:pt x="826389" y="63233"/>
                  </a:lnTo>
                  <a:lnTo>
                    <a:pt x="826096" y="62941"/>
                  </a:lnTo>
                  <a:lnTo>
                    <a:pt x="824915" y="62052"/>
                  </a:lnTo>
                  <a:lnTo>
                    <a:pt x="823442" y="62052"/>
                  </a:lnTo>
                  <a:lnTo>
                    <a:pt x="821969" y="62344"/>
                  </a:lnTo>
                  <a:lnTo>
                    <a:pt x="821969" y="62649"/>
                  </a:lnTo>
                  <a:lnTo>
                    <a:pt x="821677" y="62941"/>
                  </a:lnTo>
                  <a:lnTo>
                    <a:pt x="821677" y="64122"/>
                  </a:lnTo>
                  <a:lnTo>
                    <a:pt x="821969" y="64414"/>
                  </a:lnTo>
                  <a:lnTo>
                    <a:pt x="823150" y="65303"/>
                  </a:lnTo>
                  <a:lnTo>
                    <a:pt x="824915" y="65900"/>
                  </a:lnTo>
                  <a:lnTo>
                    <a:pt x="826096" y="65303"/>
                  </a:lnTo>
                  <a:lnTo>
                    <a:pt x="826389" y="65011"/>
                  </a:lnTo>
                  <a:lnTo>
                    <a:pt x="826681" y="64414"/>
                  </a:lnTo>
                  <a:lnTo>
                    <a:pt x="826681" y="63830"/>
                  </a:lnTo>
                  <a:close/>
                </a:path>
                <a:path w="958215" h="1185545">
                  <a:moveTo>
                    <a:pt x="828751" y="98094"/>
                  </a:moveTo>
                  <a:lnTo>
                    <a:pt x="824623" y="98094"/>
                  </a:lnTo>
                  <a:lnTo>
                    <a:pt x="822858" y="98983"/>
                  </a:lnTo>
                  <a:lnTo>
                    <a:pt x="821385" y="99288"/>
                  </a:lnTo>
                  <a:lnTo>
                    <a:pt x="821385" y="100469"/>
                  </a:lnTo>
                  <a:lnTo>
                    <a:pt x="822261" y="101650"/>
                  </a:lnTo>
                  <a:lnTo>
                    <a:pt x="822553" y="102235"/>
                  </a:lnTo>
                  <a:lnTo>
                    <a:pt x="822858" y="102235"/>
                  </a:lnTo>
                  <a:lnTo>
                    <a:pt x="823442" y="102527"/>
                  </a:lnTo>
                  <a:lnTo>
                    <a:pt x="825207" y="101346"/>
                  </a:lnTo>
                  <a:lnTo>
                    <a:pt x="826985" y="100469"/>
                  </a:lnTo>
                  <a:lnTo>
                    <a:pt x="828751" y="98094"/>
                  </a:lnTo>
                  <a:close/>
                </a:path>
                <a:path w="958215" h="1185545">
                  <a:moveTo>
                    <a:pt x="876211" y="234315"/>
                  </a:moveTo>
                  <a:lnTo>
                    <a:pt x="871791" y="233426"/>
                  </a:lnTo>
                  <a:lnTo>
                    <a:pt x="871791" y="236677"/>
                  </a:lnTo>
                  <a:lnTo>
                    <a:pt x="874737" y="237858"/>
                  </a:lnTo>
                  <a:lnTo>
                    <a:pt x="876211" y="234315"/>
                  </a:lnTo>
                  <a:close/>
                </a:path>
                <a:path w="958215" h="1185545">
                  <a:moveTo>
                    <a:pt x="885355" y="187032"/>
                  </a:moveTo>
                  <a:lnTo>
                    <a:pt x="884174" y="185559"/>
                  </a:lnTo>
                  <a:lnTo>
                    <a:pt x="882408" y="185267"/>
                  </a:lnTo>
                  <a:lnTo>
                    <a:pt x="881824" y="186448"/>
                  </a:lnTo>
                  <a:lnTo>
                    <a:pt x="881595" y="187337"/>
                  </a:lnTo>
                  <a:lnTo>
                    <a:pt x="881595" y="187921"/>
                  </a:lnTo>
                  <a:lnTo>
                    <a:pt x="881824" y="188810"/>
                  </a:lnTo>
                  <a:lnTo>
                    <a:pt x="882992" y="188518"/>
                  </a:lnTo>
                  <a:lnTo>
                    <a:pt x="883881" y="187921"/>
                  </a:lnTo>
                  <a:lnTo>
                    <a:pt x="884770" y="187629"/>
                  </a:lnTo>
                  <a:lnTo>
                    <a:pt x="885063" y="187629"/>
                  </a:lnTo>
                  <a:lnTo>
                    <a:pt x="885063" y="187337"/>
                  </a:lnTo>
                  <a:lnTo>
                    <a:pt x="885355" y="187032"/>
                  </a:lnTo>
                  <a:close/>
                </a:path>
                <a:path w="958215" h="1185545">
                  <a:moveTo>
                    <a:pt x="937831" y="80670"/>
                  </a:moveTo>
                  <a:lnTo>
                    <a:pt x="937539" y="79781"/>
                  </a:lnTo>
                  <a:lnTo>
                    <a:pt x="937247" y="79489"/>
                  </a:lnTo>
                  <a:lnTo>
                    <a:pt x="936650" y="79197"/>
                  </a:lnTo>
                  <a:lnTo>
                    <a:pt x="936066" y="79197"/>
                  </a:lnTo>
                  <a:lnTo>
                    <a:pt x="935482" y="79489"/>
                  </a:lnTo>
                  <a:lnTo>
                    <a:pt x="934300" y="79781"/>
                  </a:lnTo>
                  <a:lnTo>
                    <a:pt x="933704" y="80962"/>
                  </a:lnTo>
                  <a:lnTo>
                    <a:pt x="933704" y="82143"/>
                  </a:lnTo>
                  <a:lnTo>
                    <a:pt x="933411" y="83629"/>
                  </a:lnTo>
                  <a:lnTo>
                    <a:pt x="935774" y="84213"/>
                  </a:lnTo>
                  <a:lnTo>
                    <a:pt x="936358" y="83032"/>
                  </a:lnTo>
                  <a:lnTo>
                    <a:pt x="936955" y="82143"/>
                  </a:lnTo>
                  <a:lnTo>
                    <a:pt x="937539" y="80962"/>
                  </a:lnTo>
                  <a:lnTo>
                    <a:pt x="937831" y="80670"/>
                  </a:lnTo>
                  <a:close/>
                </a:path>
                <a:path w="958215" h="1185545">
                  <a:moveTo>
                    <a:pt x="958176" y="155130"/>
                  </a:moveTo>
                  <a:lnTo>
                    <a:pt x="957592" y="154533"/>
                  </a:lnTo>
                  <a:lnTo>
                    <a:pt x="956995" y="153352"/>
                  </a:lnTo>
                  <a:lnTo>
                    <a:pt x="955814" y="152171"/>
                  </a:lnTo>
                  <a:lnTo>
                    <a:pt x="954938" y="152463"/>
                  </a:lnTo>
                  <a:lnTo>
                    <a:pt x="954049" y="152463"/>
                  </a:lnTo>
                  <a:lnTo>
                    <a:pt x="953757" y="153060"/>
                  </a:lnTo>
                  <a:lnTo>
                    <a:pt x="953757" y="156006"/>
                  </a:lnTo>
                  <a:lnTo>
                    <a:pt x="954646" y="157200"/>
                  </a:lnTo>
                  <a:lnTo>
                    <a:pt x="955230" y="157492"/>
                  </a:lnTo>
                  <a:lnTo>
                    <a:pt x="956995" y="157492"/>
                  </a:lnTo>
                  <a:lnTo>
                    <a:pt x="957592" y="156603"/>
                  </a:lnTo>
                  <a:lnTo>
                    <a:pt x="957884" y="156006"/>
                  </a:lnTo>
                  <a:lnTo>
                    <a:pt x="958176" y="155130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66565" y="307682"/>
              <a:ext cx="843915" cy="1375410"/>
            </a:xfrm>
            <a:custGeom>
              <a:avLst/>
              <a:gdLst/>
              <a:ahLst/>
              <a:cxnLst/>
              <a:rect l="l" t="t" r="r" b="b"/>
              <a:pathLst>
                <a:path w="843915" h="1375410">
                  <a:moveTo>
                    <a:pt x="3251" y="561390"/>
                  </a:moveTo>
                  <a:lnTo>
                    <a:pt x="2654" y="560501"/>
                  </a:lnTo>
                  <a:lnTo>
                    <a:pt x="2362" y="559904"/>
                  </a:lnTo>
                  <a:lnTo>
                    <a:pt x="1473" y="559028"/>
                  </a:lnTo>
                  <a:lnTo>
                    <a:pt x="596" y="559904"/>
                  </a:lnTo>
                  <a:lnTo>
                    <a:pt x="292" y="560793"/>
                  </a:lnTo>
                  <a:lnTo>
                    <a:pt x="292" y="561098"/>
                  </a:lnTo>
                  <a:lnTo>
                    <a:pt x="0" y="561975"/>
                  </a:lnTo>
                  <a:lnTo>
                    <a:pt x="596" y="562571"/>
                  </a:lnTo>
                  <a:lnTo>
                    <a:pt x="1778" y="562571"/>
                  </a:lnTo>
                  <a:lnTo>
                    <a:pt x="2070" y="562279"/>
                  </a:lnTo>
                  <a:lnTo>
                    <a:pt x="2654" y="561975"/>
                  </a:lnTo>
                  <a:lnTo>
                    <a:pt x="3251" y="561390"/>
                  </a:lnTo>
                  <a:close/>
                </a:path>
                <a:path w="843915" h="1375410">
                  <a:moveTo>
                    <a:pt x="35382" y="603935"/>
                  </a:moveTo>
                  <a:lnTo>
                    <a:pt x="34798" y="602462"/>
                  </a:lnTo>
                  <a:lnTo>
                    <a:pt x="33324" y="602462"/>
                  </a:lnTo>
                  <a:lnTo>
                    <a:pt x="32435" y="601865"/>
                  </a:lnTo>
                  <a:lnTo>
                    <a:pt x="31546" y="603046"/>
                  </a:lnTo>
                  <a:lnTo>
                    <a:pt x="31546" y="603935"/>
                  </a:lnTo>
                  <a:lnTo>
                    <a:pt x="32727" y="604824"/>
                  </a:lnTo>
                  <a:lnTo>
                    <a:pt x="35382" y="603935"/>
                  </a:lnTo>
                  <a:close/>
                </a:path>
                <a:path w="843915" h="1375410">
                  <a:moveTo>
                    <a:pt x="64566" y="525335"/>
                  </a:moveTo>
                  <a:lnTo>
                    <a:pt x="62801" y="524751"/>
                  </a:lnTo>
                  <a:lnTo>
                    <a:pt x="62509" y="524751"/>
                  </a:lnTo>
                  <a:lnTo>
                    <a:pt x="62217" y="525043"/>
                  </a:lnTo>
                  <a:lnTo>
                    <a:pt x="61912" y="525043"/>
                  </a:lnTo>
                  <a:lnTo>
                    <a:pt x="61912" y="528294"/>
                  </a:lnTo>
                  <a:lnTo>
                    <a:pt x="62217" y="528294"/>
                  </a:lnTo>
                  <a:lnTo>
                    <a:pt x="62509" y="528586"/>
                  </a:lnTo>
                  <a:lnTo>
                    <a:pt x="62509" y="528891"/>
                  </a:lnTo>
                  <a:lnTo>
                    <a:pt x="63093" y="528002"/>
                  </a:lnTo>
                  <a:lnTo>
                    <a:pt x="63982" y="527405"/>
                  </a:lnTo>
                  <a:lnTo>
                    <a:pt x="64274" y="526516"/>
                  </a:lnTo>
                  <a:lnTo>
                    <a:pt x="64566" y="525335"/>
                  </a:lnTo>
                  <a:close/>
                </a:path>
                <a:path w="843915" h="1375410">
                  <a:moveTo>
                    <a:pt x="69875" y="786828"/>
                  </a:moveTo>
                  <a:lnTo>
                    <a:pt x="68110" y="786231"/>
                  </a:lnTo>
                  <a:lnTo>
                    <a:pt x="66636" y="785355"/>
                  </a:lnTo>
                  <a:lnTo>
                    <a:pt x="64858" y="786231"/>
                  </a:lnTo>
                  <a:lnTo>
                    <a:pt x="66636" y="788301"/>
                  </a:lnTo>
                  <a:lnTo>
                    <a:pt x="68402" y="788606"/>
                  </a:lnTo>
                  <a:lnTo>
                    <a:pt x="69875" y="786828"/>
                  </a:lnTo>
                  <a:close/>
                </a:path>
                <a:path w="843915" h="1375410">
                  <a:moveTo>
                    <a:pt x="69875" y="611327"/>
                  </a:moveTo>
                  <a:lnTo>
                    <a:pt x="68986" y="609257"/>
                  </a:lnTo>
                  <a:lnTo>
                    <a:pt x="68402" y="608660"/>
                  </a:lnTo>
                  <a:lnTo>
                    <a:pt x="67221" y="609257"/>
                  </a:lnTo>
                  <a:lnTo>
                    <a:pt x="66344" y="609257"/>
                  </a:lnTo>
                  <a:lnTo>
                    <a:pt x="66040" y="611022"/>
                  </a:lnTo>
                  <a:lnTo>
                    <a:pt x="66636" y="611619"/>
                  </a:lnTo>
                  <a:lnTo>
                    <a:pt x="67513" y="611619"/>
                  </a:lnTo>
                  <a:lnTo>
                    <a:pt x="68694" y="611327"/>
                  </a:lnTo>
                  <a:lnTo>
                    <a:pt x="69875" y="611327"/>
                  </a:lnTo>
                  <a:close/>
                </a:path>
                <a:path w="843915" h="1375410">
                  <a:moveTo>
                    <a:pt x="79019" y="792734"/>
                  </a:moveTo>
                  <a:lnTo>
                    <a:pt x="78422" y="791260"/>
                  </a:lnTo>
                  <a:lnTo>
                    <a:pt x="76949" y="789787"/>
                  </a:lnTo>
                  <a:lnTo>
                    <a:pt x="75768" y="791857"/>
                  </a:lnTo>
                  <a:lnTo>
                    <a:pt x="77546" y="793330"/>
                  </a:lnTo>
                  <a:lnTo>
                    <a:pt x="77241" y="795985"/>
                  </a:lnTo>
                  <a:lnTo>
                    <a:pt x="78422" y="795096"/>
                  </a:lnTo>
                  <a:lnTo>
                    <a:pt x="79019" y="794804"/>
                  </a:lnTo>
                  <a:lnTo>
                    <a:pt x="79019" y="792734"/>
                  </a:lnTo>
                  <a:close/>
                </a:path>
                <a:path w="843915" h="1375410">
                  <a:moveTo>
                    <a:pt x="96113" y="372287"/>
                  </a:moveTo>
                  <a:lnTo>
                    <a:pt x="94932" y="371995"/>
                  </a:lnTo>
                  <a:lnTo>
                    <a:pt x="93764" y="372287"/>
                  </a:lnTo>
                  <a:lnTo>
                    <a:pt x="92875" y="373176"/>
                  </a:lnTo>
                  <a:lnTo>
                    <a:pt x="92583" y="373761"/>
                  </a:lnTo>
                  <a:lnTo>
                    <a:pt x="92278" y="374065"/>
                  </a:lnTo>
                  <a:lnTo>
                    <a:pt x="92583" y="374650"/>
                  </a:lnTo>
                  <a:lnTo>
                    <a:pt x="92875" y="374954"/>
                  </a:lnTo>
                  <a:lnTo>
                    <a:pt x="93764" y="375539"/>
                  </a:lnTo>
                  <a:lnTo>
                    <a:pt x="94348" y="374954"/>
                  </a:lnTo>
                  <a:lnTo>
                    <a:pt x="95529" y="374357"/>
                  </a:lnTo>
                  <a:lnTo>
                    <a:pt x="95821" y="373761"/>
                  </a:lnTo>
                  <a:lnTo>
                    <a:pt x="96113" y="373468"/>
                  </a:lnTo>
                  <a:lnTo>
                    <a:pt x="96113" y="372287"/>
                  </a:lnTo>
                  <a:close/>
                </a:path>
                <a:path w="843915" h="1375410">
                  <a:moveTo>
                    <a:pt x="97002" y="866305"/>
                  </a:moveTo>
                  <a:lnTo>
                    <a:pt x="94640" y="865124"/>
                  </a:lnTo>
                  <a:lnTo>
                    <a:pt x="92278" y="865124"/>
                  </a:lnTo>
                  <a:lnTo>
                    <a:pt x="92583" y="866609"/>
                  </a:lnTo>
                  <a:lnTo>
                    <a:pt x="92875" y="867791"/>
                  </a:lnTo>
                  <a:lnTo>
                    <a:pt x="97002" y="867791"/>
                  </a:lnTo>
                  <a:lnTo>
                    <a:pt x="97002" y="866305"/>
                  </a:lnTo>
                  <a:close/>
                </a:path>
                <a:path w="843915" h="1375410">
                  <a:moveTo>
                    <a:pt x="103784" y="837946"/>
                  </a:moveTo>
                  <a:lnTo>
                    <a:pt x="103492" y="836472"/>
                  </a:lnTo>
                  <a:lnTo>
                    <a:pt x="103492" y="834694"/>
                  </a:lnTo>
                  <a:lnTo>
                    <a:pt x="103187" y="834694"/>
                  </a:lnTo>
                  <a:lnTo>
                    <a:pt x="103187" y="834097"/>
                  </a:lnTo>
                  <a:lnTo>
                    <a:pt x="102895" y="834097"/>
                  </a:lnTo>
                  <a:lnTo>
                    <a:pt x="102603" y="833805"/>
                  </a:lnTo>
                  <a:lnTo>
                    <a:pt x="102311" y="834097"/>
                  </a:lnTo>
                  <a:lnTo>
                    <a:pt x="101714" y="834402"/>
                  </a:lnTo>
                  <a:lnTo>
                    <a:pt x="101422" y="836472"/>
                  </a:lnTo>
                  <a:lnTo>
                    <a:pt x="101422" y="838238"/>
                  </a:lnTo>
                  <a:lnTo>
                    <a:pt x="103784" y="839419"/>
                  </a:lnTo>
                  <a:lnTo>
                    <a:pt x="103784" y="837946"/>
                  </a:lnTo>
                  <a:close/>
                </a:path>
                <a:path w="843915" h="1375410">
                  <a:moveTo>
                    <a:pt x="104660" y="728916"/>
                  </a:moveTo>
                  <a:lnTo>
                    <a:pt x="104076" y="728027"/>
                  </a:lnTo>
                  <a:lnTo>
                    <a:pt x="102895" y="727735"/>
                  </a:lnTo>
                  <a:lnTo>
                    <a:pt x="101422" y="729208"/>
                  </a:lnTo>
                  <a:lnTo>
                    <a:pt x="100533" y="730986"/>
                  </a:lnTo>
                  <a:lnTo>
                    <a:pt x="100533" y="733348"/>
                  </a:lnTo>
                  <a:lnTo>
                    <a:pt x="101422" y="732167"/>
                  </a:lnTo>
                  <a:lnTo>
                    <a:pt x="104660" y="728916"/>
                  </a:lnTo>
                  <a:close/>
                </a:path>
                <a:path w="843915" h="1375410">
                  <a:moveTo>
                    <a:pt x="109677" y="546912"/>
                  </a:moveTo>
                  <a:lnTo>
                    <a:pt x="109093" y="546023"/>
                  </a:lnTo>
                  <a:lnTo>
                    <a:pt x="107315" y="545426"/>
                  </a:lnTo>
                  <a:lnTo>
                    <a:pt x="106146" y="546023"/>
                  </a:lnTo>
                  <a:lnTo>
                    <a:pt x="106146" y="547801"/>
                  </a:lnTo>
                  <a:lnTo>
                    <a:pt x="106438" y="548982"/>
                  </a:lnTo>
                  <a:lnTo>
                    <a:pt x="106438" y="549859"/>
                  </a:lnTo>
                  <a:lnTo>
                    <a:pt x="106730" y="549859"/>
                  </a:lnTo>
                  <a:lnTo>
                    <a:pt x="107022" y="550164"/>
                  </a:lnTo>
                  <a:lnTo>
                    <a:pt x="107619" y="550164"/>
                  </a:lnTo>
                  <a:lnTo>
                    <a:pt x="107911" y="549275"/>
                  </a:lnTo>
                  <a:lnTo>
                    <a:pt x="108788" y="548678"/>
                  </a:lnTo>
                  <a:lnTo>
                    <a:pt x="109093" y="547801"/>
                  </a:lnTo>
                  <a:lnTo>
                    <a:pt x="109677" y="546912"/>
                  </a:lnTo>
                  <a:close/>
                </a:path>
                <a:path w="843915" h="1375410">
                  <a:moveTo>
                    <a:pt x="112039" y="854189"/>
                  </a:moveTo>
                  <a:lnTo>
                    <a:pt x="110274" y="851827"/>
                  </a:lnTo>
                  <a:lnTo>
                    <a:pt x="108788" y="850061"/>
                  </a:lnTo>
                  <a:lnTo>
                    <a:pt x="109093" y="852424"/>
                  </a:lnTo>
                  <a:lnTo>
                    <a:pt x="109385" y="853897"/>
                  </a:lnTo>
                  <a:lnTo>
                    <a:pt x="110566" y="855383"/>
                  </a:lnTo>
                  <a:lnTo>
                    <a:pt x="110858" y="855675"/>
                  </a:lnTo>
                  <a:lnTo>
                    <a:pt x="111442" y="855675"/>
                  </a:lnTo>
                  <a:lnTo>
                    <a:pt x="112039" y="855078"/>
                  </a:lnTo>
                  <a:lnTo>
                    <a:pt x="112039" y="854189"/>
                  </a:lnTo>
                  <a:close/>
                </a:path>
                <a:path w="843915" h="1375410">
                  <a:moveTo>
                    <a:pt x="113220" y="642340"/>
                  </a:moveTo>
                  <a:lnTo>
                    <a:pt x="112915" y="641464"/>
                  </a:lnTo>
                  <a:lnTo>
                    <a:pt x="112331" y="641159"/>
                  </a:lnTo>
                  <a:lnTo>
                    <a:pt x="112039" y="640867"/>
                  </a:lnTo>
                  <a:lnTo>
                    <a:pt x="111150" y="640867"/>
                  </a:lnTo>
                  <a:lnTo>
                    <a:pt x="110858" y="641159"/>
                  </a:lnTo>
                  <a:lnTo>
                    <a:pt x="110274" y="642048"/>
                  </a:lnTo>
                  <a:lnTo>
                    <a:pt x="109385" y="643229"/>
                  </a:lnTo>
                  <a:lnTo>
                    <a:pt x="108204" y="645007"/>
                  </a:lnTo>
                  <a:lnTo>
                    <a:pt x="110566" y="644715"/>
                  </a:lnTo>
                  <a:lnTo>
                    <a:pt x="111747" y="643826"/>
                  </a:lnTo>
                  <a:lnTo>
                    <a:pt x="113220" y="642340"/>
                  </a:lnTo>
                  <a:close/>
                </a:path>
                <a:path w="843915" h="1375410">
                  <a:moveTo>
                    <a:pt x="114985" y="921854"/>
                  </a:moveTo>
                  <a:lnTo>
                    <a:pt x="114693" y="920381"/>
                  </a:lnTo>
                  <a:lnTo>
                    <a:pt x="113512" y="919492"/>
                  </a:lnTo>
                  <a:lnTo>
                    <a:pt x="112331" y="919200"/>
                  </a:lnTo>
                  <a:lnTo>
                    <a:pt x="111442" y="920673"/>
                  </a:lnTo>
                  <a:lnTo>
                    <a:pt x="111747" y="921854"/>
                  </a:lnTo>
                  <a:lnTo>
                    <a:pt x="112623" y="923328"/>
                  </a:lnTo>
                  <a:lnTo>
                    <a:pt x="114401" y="922147"/>
                  </a:lnTo>
                  <a:lnTo>
                    <a:pt x="114985" y="921854"/>
                  </a:lnTo>
                  <a:close/>
                </a:path>
                <a:path w="843915" h="1375410">
                  <a:moveTo>
                    <a:pt x="120002" y="777671"/>
                  </a:moveTo>
                  <a:lnTo>
                    <a:pt x="119113" y="776490"/>
                  </a:lnTo>
                  <a:lnTo>
                    <a:pt x="118529" y="775309"/>
                  </a:lnTo>
                  <a:lnTo>
                    <a:pt x="117932" y="775004"/>
                  </a:lnTo>
                  <a:lnTo>
                    <a:pt x="117043" y="775004"/>
                  </a:lnTo>
                  <a:lnTo>
                    <a:pt x="116459" y="775309"/>
                  </a:lnTo>
                  <a:lnTo>
                    <a:pt x="116166" y="775309"/>
                  </a:lnTo>
                  <a:lnTo>
                    <a:pt x="115874" y="776490"/>
                  </a:lnTo>
                  <a:lnTo>
                    <a:pt x="115874" y="777379"/>
                  </a:lnTo>
                  <a:lnTo>
                    <a:pt x="116459" y="778256"/>
                  </a:lnTo>
                  <a:lnTo>
                    <a:pt x="117043" y="778256"/>
                  </a:lnTo>
                  <a:lnTo>
                    <a:pt x="117932" y="778560"/>
                  </a:lnTo>
                  <a:lnTo>
                    <a:pt x="118529" y="777963"/>
                  </a:lnTo>
                  <a:lnTo>
                    <a:pt x="120002" y="777671"/>
                  </a:lnTo>
                  <a:close/>
                </a:path>
                <a:path w="843915" h="1375410">
                  <a:moveTo>
                    <a:pt x="126187" y="722122"/>
                  </a:moveTo>
                  <a:lnTo>
                    <a:pt x="125603" y="719162"/>
                  </a:lnTo>
                  <a:lnTo>
                    <a:pt x="125603" y="718870"/>
                  </a:lnTo>
                  <a:lnTo>
                    <a:pt x="122948" y="719467"/>
                  </a:lnTo>
                  <a:lnTo>
                    <a:pt x="123532" y="720940"/>
                  </a:lnTo>
                  <a:lnTo>
                    <a:pt x="124714" y="721525"/>
                  </a:lnTo>
                  <a:lnTo>
                    <a:pt x="126187" y="722122"/>
                  </a:lnTo>
                  <a:close/>
                </a:path>
                <a:path w="843915" h="1375410">
                  <a:moveTo>
                    <a:pt x="133553" y="631113"/>
                  </a:moveTo>
                  <a:lnTo>
                    <a:pt x="132676" y="630237"/>
                  </a:lnTo>
                  <a:lnTo>
                    <a:pt x="131787" y="629640"/>
                  </a:lnTo>
                  <a:lnTo>
                    <a:pt x="130314" y="628459"/>
                  </a:lnTo>
                  <a:lnTo>
                    <a:pt x="130022" y="630529"/>
                  </a:lnTo>
                  <a:lnTo>
                    <a:pt x="130911" y="631113"/>
                  </a:lnTo>
                  <a:lnTo>
                    <a:pt x="131495" y="632002"/>
                  </a:lnTo>
                  <a:lnTo>
                    <a:pt x="132080" y="632599"/>
                  </a:lnTo>
                  <a:lnTo>
                    <a:pt x="132676" y="632294"/>
                  </a:lnTo>
                  <a:lnTo>
                    <a:pt x="133553" y="631113"/>
                  </a:lnTo>
                  <a:close/>
                </a:path>
                <a:path w="843915" h="1375410">
                  <a:moveTo>
                    <a:pt x="134150" y="435229"/>
                  </a:moveTo>
                  <a:lnTo>
                    <a:pt x="133858" y="434632"/>
                  </a:lnTo>
                  <a:lnTo>
                    <a:pt x="132969" y="433743"/>
                  </a:lnTo>
                  <a:lnTo>
                    <a:pt x="132080" y="433158"/>
                  </a:lnTo>
                  <a:lnTo>
                    <a:pt x="131787" y="433451"/>
                  </a:lnTo>
                  <a:lnTo>
                    <a:pt x="131203" y="433743"/>
                  </a:lnTo>
                  <a:lnTo>
                    <a:pt x="130314" y="435521"/>
                  </a:lnTo>
                  <a:lnTo>
                    <a:pt x="130911" y="436702"/>
                  </a:lnTo>
                  <a:lnTo>
                    <a:pt x="130911" y="436994"/>
                  </a:lnTo>
                  <a:lnTo>
                    <a:pt x="132080" y="437591"/>
                  </a:lnTo>
                  <a:lnTo>
                    <a:pt x="133553" y="436105"/>
                  </a:lnTo>
                  <a:lnTo>
                    <a:pt x="134150" y="435229"/>
                  </a:lnTo>
                  <a:close/>
                </a:path>
                <a:path w="843915" h="1375410">
                  <a:moveTo>
                    <a:pt x="137096" y="696125"/>
                  </a:moveTo>
                  <a:lnTo>
                    <a:pt x="135915" y="695528"/>
                  </a:lnTo>
                  <a:lnTo>
                    <a:pt x="134442" y="695820"/>
                  </a:lnTo>
                  <a:lnTo>
                    <a:pt x="133553" y="695820"/>
                  </a:lnTo>
                  <a:lnTo>
                    <a:pt x="132969" y="696417"/>
                  </a:lnTo>
                  <a:lnTo>
                    <a:pt x="133261" y="697306"/>
                  </a:lnTo>
                  <a:lnTo>
                    <a:pt x="133553" y="697890"/>
                  </a:lnTo>
                  <a:lnTo>
                    <a:pt x="134150" y="698182"/>
                  </a:lnTo>
                  <a:lnTo>
                    <a:pt x="134442" y="698487"/>
                  </a:lnTo>
                  <a:lnTo>
                    <a:pt x="135623" y="698182"/>
                  </a:lnTo>
                  <a:lnTo>
                    <a:pt x="136804" y="698182"/>
                  </a:lnTo>
                  <a:lnTo>
                    <a:pt x="136804" y="697306"/>
                  </a:lnTo>
                  <a:lnTo>
                    <a:pt x="137096" y="696125"/>
                  </a:lnTo>
                  <a:close/>
                </a:path>
                <a:path w="843915" h="1375410">
                  <a:moveTo>
                    <a:pt x="137680" y="818146"/>
                  </a:moveTo>
                  <a:lnTo>
                    <a:pt x="137388" y="817854"/>
                  </a:lnTo>
                  <a:lnTo>
                    <a:pt x="137388" y="817562"/>
                  </a:lnTo>
                  <a:lnTo>
                    <a:pt x="136207" y="817562"/>
                  </a:lnTo>
                  <a:lnTo>
                    <a:pt x="134734" y="818743"/>
                  </a:lnTo>
                  <a:lnTo>
                    <a:pt x="134734" y="820216"/>
                  </a:lnTo>
                  <a:lnTo>
                    <a:pt x="136804" y="821690"/>
                  </a:lnTo>
                  <a:lnTo>
                    <a:pt x="136804" y="820813"/>
                  </a:lnTo>
                  <a:lnTo>
                    <a:pt x="137096" y="819924"/>
                  </a:lnTo>
                  <a:lnTo>
                    <a:pt x="137680" y="819035"/>
                  </a:lnTo>
                  <a:lnTo>
                    <a:pt x="137680" y="818146"/>
                  </a:lnTo>
                  <a:close/>
                </a:path>
                <a:path w="843915" h="1375410">
                  <a:moveTo>
                    <a:pt x="139458" y="291630"/>
                  </a:moveTo>
                  <a:lnTo>
                    <a:pt x="138277" y="289852"/>
                  </a:lnTo>
                  <a:lnTo>
                    <a:pt x="137388" y="289267"/>
                  </a:lnTo>
                  <a:lnTo>
                    <a:pt x="136207" y="290144"/>
                  </a:lnTo>
                  <a:lnTo>
                    <a:pt x="135915" y="291922"/>
                  </a:lnTo>
                  <a:lnTo>
                    <a:pt x="137388" y="293103"/>
                  </a:lnTo>
                  <a:lnTo>
                    <a:pt x="138277" y="294284"/>
                  </a:lnTo>
                  <a:lnTo>
                    <a:pt x="138277" y="293992"/>
                  </a:lnTo>
                  <a:lnTo>
                    <a:pt x="139166" y="293700"/>
                  </a:lnTo>
                  <a:lnTo>
                    <a:pt x="139166" y="292811"/>
                  </a:lnTo>
                  <a:lnTo>
                    <a:pt x="139458" y="291630"/>
                  </a:lnTo>
                  <a:close/>
                </a:path>
                <a:path w="843915" h="1375410">
                  <a:moveTo>
                    <a:pt x="140042" y="489292"/>
                  </a:moveTo>
                  <a:lnTo>
                    <a:pt x="139750" y="488111"/>
                  </a:lnTo>
                  <a:lnTo>
                    <a:pt x="139166" y="486333"/>
                  </a:lnTo>
                  <a:lnTo>
                    <a:pt x="137680" y="486638"/>
                  </a:lnTo>
                  <a:lnTo>
                    <a:pt x="136804" y="487527"/>
                  </a:lnTo>
                  <a:lnTo>
                    <a:pt x="137096" y="488708"/>
                  </a:lnTo>
                  <a:lnTo>
                    <a:pt x="137388" y="490181"/>
                  </a:lnTo>
                  <a:lnTo>
                    <a:pt x="138569" y="489889"/>
                  </a:lnTo>
                  <a:lnTo>
                    <a:pt x="140042" y="489292"/>
                  </a:lnTo>
                  <a:close/>
                </a:path>
                <a:path w="843915" h="1375410">
                  <a:moveTo>
                    <a:pt x="144767" y="627278"/>
                  </a:moveTo>
                  <a:lnTo>
                    <a:pt x="143294" y="626986"/>
                  </a:lnTo>
                  <a:lnTo>
                    <a:pt x="142405" y="626681"/>
                  </a:lnTo>
                  <a:lnTo>
                    <a:pt x="141808" y="627570"/>
                  </a:lnTo>
                  <a:lnTo>
                    <a:pt x="141808" y="630529"/>
                  </a:lnTo>
                  <a:lnTo>
                    <a:pt x="142697" y="631418"/>
                  </a:lnTo>
                  <a:lnTo>
                    <a:pt x="143586" y="631418"/>
                  </a:lnTo>
                  <a:lnTo>
                    <a:pt x="143878" y="630821"/>
                  </a:lnTo>
                  <a:lnTo>
                    <a:pt x="144462" y="630237"/>
                  </a:lnTo>
                  <a:lnTo>
                    <a:pt x="144170" y="629932"/>
                  </a:lnTo>
                  <a:lnTo>
                    <a:pt x="144170" y="629640"/>
                  </a:lnTo>
                  <a:lnTo>
                    <a:pt x="143878" y="628751"/>
                  </a:lnTo>
                  <a:lnTo>
                    <a:pt x="144767" y="627278"/>
                  </a:lnTo>
                  <a:close/>
                </a:path>
                <a:path w="843915" h="1375410">
                  <a:moveTo>
                    <a:pt x="145935" y="342150"/>
                  </a:moveTo>
                  <a:lnTo>
                    <a:pt x="144767" y="340969"/>
                  </a:lnTo>
                  <a:lnTo>
                    <a:pt x="144170" y="340677"/>
                  </a:lnTo>
                  <a:lnTo>
                    <a:pt x="143586" y="340080"/>
                  </a:lnTo>
                  <a:lnTo>
                    <a:pt x="142989" y="339788"/>
                  </a:lnTo>
                  <a:lnTo>
                    <a:pt x="142697" y="340080"/>
                  </a:lnTo>
                  <a:lnTo>
                    <a:pt x="142405" y="340080"/>
                  </a:lnTo>
                  <a:lnTo>
                    <a:pt x="142405" y="340969"/>
                  </a:lnTo>
                  <a:lnTo>
                    <a:pt x="142989" y="342150"/>
                  </a:lnTo>
                  <a:lnTo>
                    <a:pt x="143586" y="343039"/>
                  </a:lnTo>
                  <a:lnTo>
                    <a:pt x="145935" y="343039"/>
                  </a:lnTo>
                  <a:lnTo>
                    <a:pt x="145935" y="342150"/>
                  </a:lnTo>
                  <a:close/>
                </a:path>
                <a:path w="843915" h="1375410">
                  <a:moveTo>
                    <a:pt x="150063" y="825233"/>
                  </a:moveTo>
                  <a:lnTo>
                    <a:pt x="148297" y="824357"/>
                  </a:lnTo>
                  <a:lnTo>
                    <a:pt x="147116" y="824941"/>
                  </a:lnTo>
                  <a:lnTo>
                    <a:pt x="145643" y="825830"/>
                  </a:lnTo>
                  <a:lnTo>
                    <a:pt x="145935" y="826427"/>
                  </a:lnTo>
                  <a:lnTo>
                    <a:pt x="145935" y="827011"/>
                  </a:lnTo>
                  <a:lnTo>
                    <a:pt x="146240" y="828192"/>
                  </a:lnTo>
                  <a:lnTo>
                    <a:pt x="147713" y="827608"/>
                  </a:lnTo>
                  <a:lnTo>
                    <a:pt x="148590" y="827303"/>
                  </a:lnTo>
                  <a:lnTo>
                    <a:pt x="149186" y="826719"/>
                  </a:lnTo>
                  <a:lnTo>
                    <a:pt x="149771" y="826427"/>
                  </a:lnTo>
                  <a:lnTo>
                    <a:pt x="149771" y="825830"/>
                  </a:lnTo>
                  <a:lnTo>
                    <a:pt x="150063" y="825233"/>
                  </a:lnTo>
                  <a:close/>
                </a:path>
                <a:path w="843915" h="1375410">
                  <a:moveTo>
                    <a:pt x="156552" y="871042"/>
                  </a:moveTo>
                  <a:lnTo>
                    <a:pt x="155371" y="868667"/>
                  </a:lnTo>
                  <a:lnTo>
                    <a:pt x="153898" y="868375"/>
                  </a:lnTo>
                  <a:lnTo>
                    <a:pt x="153898" y="869556"/>
                  </a:lnTo>
                  <a:lnTo>
                    <a:pt x="153606" y="870153"/>
                  </a:lnTo>
                  <a:lnTo>
                    <a:pt x="153606" y="870445"/>
                  </a:lnTo>
                  <a:lnTo>
                    <a:pt x="153898" y="870737"/>
                  </a:lnTo>
                  <a:lnTo>
                    <a:pt x="153898" y="871042"/>
                  </a:lnTo>
                  <a:lnTo>
                    <a:pt x="154203" y="871918"/>
                  </a:lnTo>
                  <a:lnTo>
                    <a:pt x="155371" y="872223"/>
                  </a:lnTo>
                  <a:lnTo>
                    <a:pt x="156552" y="871042"/>
                  </a:lnTo>
                  <a:close/>
                </a:path>
                <a:path w="843915" h="1375410">
                  <a:moveTo>
                    <a:pt x="157149" y="442607"/>
                  </a:moveTo>
                  <a:lnTo>
                    <a:pt x="156260" y="441426"/>
                  </a:lnTo>
                  <a:lnTo>
                    <a:pt x="155079" y="440245"/>
                  </a:lnTo>
                  <a:lnTo>
                    <a:pt x="154787" y="440537"/>
                  </a:lnTo>
                  <a:lnTo>
                    <a:pt x="154787" y="440842"/>
                  </a:lnTo>
                  <a:lnTo>
                    <a:pt x="154495" y="441134"/>
                  </a:lnTo>
                  <a:lnTo>
                    <a:pt x="155676" y="443496"/>
                  </a:lnTo>
                  <a:lnTo>
                    <a:pt x="155676" y="444385"/>
                  </a:lnTo>
                  <a:lnTo>
                    <a:pt x="155968" y="445858"/>
                  </a:lnTo>
                  <a:lnTo>
                    <a:pt x="156552" y="444969"/>
                  </a:lnTo>
                  <a:lnTo>
                    <a:pt x="157149" y="444677"/>
                  </a:lnTo>
                  <a:lnTo>
                    <a:pt x="157149" y="442607"/>
                  </a:lnTo>
                  <a:close/>
                </a:path>
                <a:path w="843915" h="1375410">
                  <a:moveTo>
                    <a:pt x="157734" y="387654"/>
                  </a:moveTo>
                  <a:lnTo>
                    <a:pt x="156552" y="386473"/>
                  </a:lnTo>
                  <a:lnTo>
                    <a:pt x="155371" y="386473"/>
                  </a:lnTo>
                  <a:lnTo>
                    <a:pt x="154495" y="387362"/>
                  </a:lnTo>
                  <a:lnTo>
                    <a:pt x="153898" y="388543"/>
                  </a:lnTo>
                  <a:lnTo>
                    <a:pt x="154203" y="389420"/>
                  </a:lnTo>
                  <a:lnTo>
                    <a:pt x="155676" y="390017"/>
                  </a:lnTo>
                  <a:lnTo>
                    <a:pt x="156845" y="388835"/>
                  </a:lnTo>
                  <a:lnTo>
                    <a:pt x="157734" y="387654"/>
                  </a:lnTo>
                  <a:close/>
                </a:path>
                <a:path w="843915" h="1375410">
                  <a:moveTo>
                    <a:pt x="161569" y="536270"/>
                  </a:moveTo>
                  <a:lnTo>
                    <a:pt x="161277" y="535686"/>
                  </a:lnTo>
                  <a:lnTo>
                    <a:pt x="160680" y="535978"/>
                  </a:lnTo>
                  <a:lnTo>
                    <a:pt x="159804" y="536575"/>
                  </a:lnTo>
                  <a:lnTo>
                    <a:pt x="158915" y="536867"/>
                  </a:lnTo>
                  <a:lnTo>
                    <a:pt x="159499" y="538048"/>
                  </a:lnTo>
                  <a:lnTo>
                    <a:pt x="159804" y="539229"/>
                  </a:lnTo>
                  <a:lnTo>
                    <a:pt x="160680" y="538632"/>
                  </a:lnTo>
                  <a:lnTo>
                    <a:pt x="161569" y="538632"/>
                  </a:lnTo>
                  <a:lnTo>
                    <a:pt x="161569" y="536270"/>
                  </a:lnTo>
                  <a:close/>
                </a:path>
                <a:path w="843915" h="1375410">
                  <a:moveTo>
                    <a:pt x="165404" y="273900"/>
                  </a:moveTo>
                  <a:lnTo>
                    <a:pt x="165100" y="271538"/>
                  </a:lnTo>
                  <a:lnTo>
                    <a:pt x="163626" y="271830"/>
                  </a:lnTo>
                  <a:lnTo>
                    <a:pt x="162458" y="272427"/>
                  </a:lnTo>
                  <a:lnTo>
                    <a:pt x="160972" y="272719"/>
                  </a:lnTo>
                  <a:lnTo>
                    <a:pt x="160680" y="273011"/>
                  </a:lnTo>
                  <a:lnTo>
                    <a:pt x="160388" y="273608"/>
                  </a:lnTo>
                  <a:lnTo>
                    <a:pt x="163931" y="274485"/>
                  </a:lnTo>
                  <a:lnTo>
                    <a:pt x="164223" y="274485"/>
                  </a:lnTo>
                  <a:lnTo>
                    <a:pt x="165100" y="274193"/>
                  </a:lnTo>
                  <a:lnTo>
                    <a:pt x="165404" y="273900"/>
                  </a:lnTo>
                  <a:close/>
                </a:path>
                <a:path w="843915" h="1375410">
                  <a:moveTo>
                    <a:pt x="172186" y="544245"/>
                  </a:moveTo>
                  <a:lnTo>
                    <a:pt x="169532" y="543064"/>
                  </a:lnTo>
                  <a:lnTo>
                    <a:pt x="169532" y="542772"/>
                  </a:lnTo>
                  <a:lnTo>
                    <a:pt x="168059" y="543064"/>
                  </a:lnTo>
                  <a:lnTo>
                    <a:pt x="167170" y="543064"/>
                  </a:lnTo>
                  <a:lnTo>
                    <a:pt x="166878" y="543369"/>
                  </a:lnTo>
                  <a:lnTo>
                    <a:pt x="166878" y="544245"/>
                  </a:lnTo>
                  <a:lnTo>
                    <a:pt x="168351" y="544842"/>
                  </a:lnTo>
                  <a:lnTo>
                    <a:pt x="169824" y="545731"/>
                  </a:lnTo>
                  <a:lnTo>
                    <a:pt x="172186" y="544245"/>
                  </a:lnTo>
                  <a:close/>
                </a:path>
                <a:path w="843915" h="1375410">
                  <a:moveTo>
                    <a:pt x="182499" y="468617"/>
                  </a:moveTo>
                  <a:lnTo>
                    <a:pt x="181610" y="468020"/>
                  </a:lnTo>
                  <a:lnTo>
                    <a:pt x="181317" y="468020"/>
                  </a:lnTo>
                  <a:lnTo>
                    <a:pt x="180733" y="467728"/>
                  </a:lnTo>
                  <a:lnTo>
                    <a:pt x="179844" y="467728"/>
                  </a:lnTo>
                  <a:lnTo>
                    <a:pt x="179260" y="468020"/>
                  </a:lnTo>
                  <a:lnTo>
                    <a:pt x="178968" y="468020"/>
                  </a:lnTo>
                  <a:lnTo>
                    <a:pt x="178663" y="468617"/>
                  </a:lnTo>
                  <a:lnTo>
                    <a:pt x="178663" y="469493"/>
                  </a:lnTo>
                  <a:lnTo>
                    <a:pt x="179552" y="470382"/>
                  </a:lnTo>
                  <a:lnTo>
                    <a:pt x="180136" y="470382"/>
                  </a:lnTo>
                  <a:lnTo>
                    <a:pt x="180441" y="470674"/>
                  </a:lnTo>
                  <a:lnTo>
                    <a:pt x="181317" y="470674"/>
                  </a:lnTo>
                  <a:lnTo>
                    <a:pt x="182499" y="469493"/>
                  </a:lnTo>
                  <a:lnTo>
                    <a:pt x="182499" y="468617"/>
                  </a:lnTo>
                  <a:close/>
                </a:path>
                <a:path w="843915" h="1375410">
                  <a:moveTo>
                    <a:pt x="198120" y="684301"/>
                  </a:moveTo>
                  <a:lnTo>
                    <a:pt x="196062" y="682523"/>
                  </a:lnTo>
                  <a:lnTo>
                    <a:pt x="194589" y="682523"/>
                  </a:lnTo>
                  <a:lnTo>
                    <a:pt x="193408" y="683120"/>
                  </a:lnTo>
                  <a:lnTo>
                    <a:pt x="192227" y="683412"/>
                  </a:lnTo>
                  <a:lnTo>
                    <a:pt x="192227" y="684301"/>
                  </a:lnTo>
                  <a:lnTo>
                    <a:pt x="193116" y="685482"/>
                  </a:lnTo>
                  <a:lnTo>
                    <a:pt x="194297" y="685190"/>
                  </a:lnTo>
                  <a:lnTo>
                    <a:pt x="195770" y="684898"/>
                  </a:lnTo>
                  <a:lnTo>
                    <a:pt x="198120" y="684301"/>
                  </a:lnTo>
                  <a:close/>
                </a:path>
                <a:path w="843915" h="1375410">
                  <a:moveTo>
                    <a:pt x="199301" y="608952"/>
                  </a:moveTo>
                  <a:lnTo>
                    <a:pt x="199009" y="608368"/>
                  </a:lnTo>
                  <a:lnTo>
                    <a:pt x="198424" y="607771"/>
                  </a:lnTo>
                  <a:lnTo>
                    <a:pt x="197827" y="607479"/>
                  </a:lnTo>
                  <a:lnTo>
                    <a:pt x="196646" y="607479"/>
                  </a:lnTo>
                  <a:lnTo>
                    <a:pt x="196062" y="608368"/>
                  </a:lnTo>
                  <a:lnTo>
                    <a:pt x="196354" y="609257"/>
                  </a:lnTo>
                  <a:lnTo>
                    <a:pt x="196951" y="610146"/>
                  </a:lnTo>
                  <a:lnTo>
                    <a:pt x="197827" y="610146"/>
                  </a:lnTo>
                  <a:lnTo>
                    <a:pt x="198716" y="609841"/>
                  </a:lnTo>
                  <a:lnTo>
                    <a:pt x="199009" y="609841"/>
                  </a:lnTo>
                  <a:lnTo>
                    <a:pt x="199301" y="608952"/>
                  </a:lnTo>
                  <a:close/>
                </a:path>
                <a:path w="843915" h="1375410">
                  <a:moveTo>
                    <a:pt x="204025" y="619594"/>
                  </a:moveTo>
                  <a:lnTo>
                    <a:pt x="201371" y="617232"/>
                  </a:lnTo>
                  <a:lnTo>
                    <a:pt x="198716" y="618413"/>
                  </a:lnTo>
                  <a:lnTo>
                    <a:pt x="200774" y="619594"/>
                  </a:lnTo>
                  <a:lnTo>
                    <a:pt x="204025" y="619594"/>
                  </a:lnTo>
                  <a:close/>
                </a:path>
                <a:path w="843915" h="1375410">
                  <a:moveTo>
                    <a:pt x="206971" y="573506"/>
                  </a:moveTo>
                  <a:lnTo>
                    <a:pt x="205790" y="572020"/>
                  </a:lnTo>
                  <a:lnTo>
                    <a:pt x="204025" y="575271"/>
                  </a:lnTo>
                  <a:lnTo>
                    <a:pt x="206971" y="576453"/>
                  </a:lnTo>
                  <a:lnTo>
                    <a:pt x="206971" y="573506"/>
                  </a:lnTo>
                  <a:close/>
                </a:path>
                <a:path w="843915" h="1375410">
                  <a:moveTo>
                    <a:pt x="209334" y="435229"/>
                  </a:moveTo>
                  <a:lnTo>
                    <a:pt x="207860" y="434632"/>
                  </a:lnTo>
                  <a:lnTo>
                    <a:pt x="206679" y="434340"/>
                  </a:lnTo>
                  <a:lnTo>
                    <a:pt x="205498" y="434340"/>
                  </a:lnTo>
                  <a:lnTo>
                    <a:pt x="204609" y="435813"/>
                  </a:lnTo>
                  <a:lnTo>
                    <a:pt x="205790" y="436702"/>
                  </a:lnTo>
                  <a:lnTo>
                    <a:pt x="206971" y="437286"/>
                  </a:lnTo>
                  <a:lnTo>
                    <a:pt x="208445" y="438175"/>
                  </a:lnTo>
                  <a:lnTo>
                    <a:pt x="208737" y="436702"/>
                  </a:lnTo>
                  <a:lnTo>
                    <a:pt x="209334" y="435229"/>
                  </a:lnTo>
                  <a:close/>
                </a:path>
                <a:path w="843915" h="1375410">
                  <a:moveTo>
                    <a:pt x="209626" y="481317"/>
                  </a:moveTo>
                  <a:lnTo>
                    <a:pt x="209334" y="479247"/>
                  </a:lnTo>
                  <a:lnTo>
                    <a:pt x="208153" y="478955"/>
                  </a:lnTo>
                  <a:lnTo>
                    <a:pt x="206679" y="478663"/>
                  </a:lnTo>
                  <a:lnTo>
                    <a:pt x="206375" y="479539"/>
                  </a:lnTo>
                  <a:lnTo>
                    <a:pt x="206375" y="480428"/>
                  </a:lnTo>
                  <a:lnTo>
                    <a:pt x="206082" y="481317"/>
                  </a:lnTo>
                  <a:lnTo>
                    <a:pt x="207556" y="481317"/>
                  </a:lnTo>
                  <a:lnTo>
                    <a:pt x="208445" y="481609"/>
                  </a:lnTo>
                  <a:lnTo>
                    <a:pt x="209626" y="481317"/>
                  </a:lnTo>
                  <a:close/>
                </a:path>
                <a:path w="843915" h="1375410">
                  <a:moveTo>
                    <a:pt x="227609" y="563753"/>
                  </a:moveTo>
                  <a:lnTo>
                    <a:pt x="227317" y="562279"/>
                  </a:lnTo>
                  <a:lnTo>
                    <a:pt x="226136" y="563156"/>
                  </a:lnTo>
                  <a:lnTo>
                    <a:pt x="225844" y="563753"/>
                  </a:lnTo>
                  <a:lnTo>
                    <a:pt x="225247" y="564337"/>
                  </a:lnTo>
                  <a:lnTo>
                    <a:pt x="224663" y="564642"/>
                  </a:lnTo>
                  <a:lnTo>
                    <a:pt x="224066" y="565226"/>
                  </a:lnTo>
                  <a:lnTo>
                    <a:pt x="224663" y="566115"/>
                  </a:lnTo>
                  <a:lnTo>
                    <a:pt x="224663" y="566712"/>
                  </a:lnTo>
                  <a:lnTo>
                    <a:pt x="227025" y="566712"/>
                  </a:lnTo>
                  <a:lnTo>
                    <a:pt x="227609" y="566115"/>
                  </a:lnTo>
                  <a:lnTo>
                    <a:pt x="227609" y="563753"/>
                  </a:lnTo>
                  <a:close/>
                </a:path>
                <a:path w="843915" h="1375410">
                  <a:moveTo>
                    <a:pt x="237337" y="522973"/>
                  </a:moveTo>
                  <a:lnTo>
                    <a:pt x="236448" y="521500"/>
                  </a:lnTo>
                  <a:lnTo>
                    <a:pt x="235864" y="520611"/>
                  </a:lnTo>
                  <a:lnTo>
                    <a:pt x="234683" y="520319"/>
                  </a:lnTo>
                  <a:lnTo>
                    <a:pt x="233502" y="521208"/>
                  </a:lnTo>
                  <a:lnTo>
                    <a:pt x="234099" y="523570"/>
                  </a:lnTo>
                  <a:lnTo>
                    <a:pt x="234683" y="525043"/>
                  </a:lnTo>
                  <a:lnTo>
                    <a:pt x="236448" y="523862"/>
                  </a:lnTo>
                  <a:lnTo>
                    <a:pt x="237337" y="522973"/>
                  </a:lnTo>
                  <a:close/>
                </a:path>
                <a:path w="843915" h="1375410">
                  <a:moveTo>
                    <a:pt x="267411" y="655637"/>
                  </a:moveTo>
                  <a:lnTo>
                    <a:pt x="267119" y="655053"/>
                  </a:lnTo>
                  <a:lnTo>
                    <a:pt x="267119" y="654164"/>
                  </a:lnTo>
                  <a:lnTo>
                    <a:pt x="265341" y="654761"/>
                  </a:lnTo>
                  <a:lnTo>
                    <a:pt x="264172" y="654761"/>
                  </a:lnTo>
                  <a:lnTo>
                    <a:pt x="263283" y="656234"/>
                  </a:lnTo>
                  <a:lnTo>
                    <a:pt x="267411" y="656234"/>
                  </a:lnTo>
                  <a:lnTo>
                    <a:pt x="267411" y="655637"/>
                  </a:lnTo>
                  <a:close/>
                </a:path>
                <a:path w="843915" h="1375410">
                  <a:moveTo>
                    <a:pt x="293649" y="519430"/>
                  </a:moveTo>
                  <a:lnTo>
                    <a:pt x="292468" y="517664"/>
                  </a:lnTo>
                  <a:lnTo>
                    <a:pt x="290995" y="518845"/>
                  </a:lnTo>
                  <a:lnTo>
                    <a:pt x="288632" y="518845"/>
                  </a:lnTo>
                  <a:lnTo>
                    <a:pt x="290995" y="521208"/>
                  </a:lnTo>
                  <a:lnTo>
                    <a:pt x="293649" y="519430"/>
                  </a:lnTo>
                  <a:close/>
                </a:path>
                <a:path w="843915" h="1375410">
                  <a:moveTo>
                    <a:pt x="312813" y="551929"/>
                  </a:moveTo>
                  <a:lnTo>
                    <a:pt x="312521" y="550164"/>
                  </a:lnTo>
                  <a:lnTo>
                    <a:pt x="312229" y="549275"/>
                  </a:lnTo>
                  <a:lnTo>
                    <a:pt x="309575" y="549275"/>
                  </a:lnTo>
                  <a:lnTo>
                    <a:pt x="308686" y="549859"/>
                  </a:lnTo>
                  <a:lnTo>
                    <a:pt x="308686" y="551345"/>
                  </a:lnTo>
                  <a:lnTo>
                    <a:pt x="308978" y="551637"/>
                  </a:lnTo>
                  <a:lnTo>
                    <a:pt x="309270" y="552234"/>
                  </a:lnTo>
                  <a:lnTo>
                    <a:pt x="309575" y="552234"/>
                  </a:lnTo>
                  <a:lnTo>
                    <a:pt x="311340" y="553110"/>
                  </a:lnTo>
                  <a:lnTo>
                    <a:pt x="312813" y="551929"/>
                  </a:lnTo>
                  <a:close/>
                </a:path>
                <a:path w="843915" h="1375410">
                  <a:moveTo>
                    <a:pt x="414235" y="1171524"/>
                  </a:moveTo>
                  <a:lnTo>
                    <a:pt x="413943" y="1170940"/>
                  </a:lnTo>
                  <a:lnTo>
                    <a:pt x="413346" y="1170635"/>
                  </a:lnTo>
                  <a:lnTo>
                    <a:pt x="412762" y="1170051"/>
                  </a:lnTo>
                  <a:lnTo>
                    <a:pt x="412165" y="1169758"/>
                  </a:lnTo>
                  <a:lnTo>
                    <a:pt x="410400" y="1169162"/>
                  </a:lnTo>
                  <a:lnTo>
                    <a:pt x="410108" y="1170051"/>
                  </a:lnTo>
                  <a:lnTo>
                    <a:pt x="409816" y="1170343"/>
                  </a:lnTo>
                  <a:lnTo>
                    <a:pt x="410108" y="1171232"/>
                  </a:lnTo>
                  <a:lnTo>
                    <a:pt x="410400" y="1171524"/>
                  </a:lnTo>
                  <a:lnTo>
                    <a:pt x="410984" y="1172413"/>
                  </a:lnTo>
                  <a:lnTo>
                    <a:pt x="411873" y="1173302"/>
                  </a:lnTo>
                  <a:lnTo>
                    <a:pt x="413054" y="1172997"/>
                  </a:lnTo>
                  <a:lnTo>
                    <a:pt x="413639" y="1172997"/>
                  </a:lnTo>
                  <a:lnTo>
                    <a:pt x="414235" y="1172413"/>
                  </a:lnTo>
                  <a:lnTo>
                    <a:pt x="414235" y="1171524"/>
                  </a:lnTo>
                  <a:close/>
                </a:path>
                <a:path w="843915" h="1375410">
                  <a:moveTo>
                    <a:pt x="439877" y="1112723"/>
                  </a:moveTo>
                  <a:lnTo>
                    <a:pt x="439585" y="1111250"/>
                  </a:lnTo>
                  <a:lnTo>
                    <a:pt x="437235" y="1109776"/>
                  </a:lnTo>
                  <a:lnTo>
                    <a:pt x="437235" y="1114501"/>
                  </a:lnTo>
                  <a:lnTo>
                    <a:pt x="439585" y="1113320"/>
                  </a:lnTo>
                  <a:lnTo>
                    <a:pt x="439877" y="1112723"/>
                  </a:lnTo>
                  <a:close/>
                </a:path>
                <a:path w="843915" h="1375410">
                  <a:moveTo>
                    <a:pt x="448132" y="1141679"/>
                  </a:moveTo>
                  <a:lnTo>
                    <a:pt x="446366" y="1140802"/>
                  </a:lnTo>
                  <a:lnTo>
                    <a:pt x="445185" y="1140498"/>
                  </a:lnTo>
                  <a:lnTo>
                    <a:pt x="443712" y="1141679"/>
                  </a:lnTo>
                  <a:lnTo>
                    <a:pt x="444004" y="1142568"/>
                  </a:lnTo>
                  <a:lnTo>
                    <a:pt x="444004" y="1145235"/>
                  </a:lnTo>
                  <a:lnTo>
                    <a:pt x="444893" y="1144638"/>
                  </a:lnTo>
                  <a:lnTo>
                    <a:pt x="445782" y="1143749"/>
                  </a:lnTo>
                  <a:lnTo>
                    <a:pt x="446659" y="1143165"/>
                  </a:lnTo>
                  <a:lnTo>
                    <a:pt x="448132" y="1141679"/>
                  </a:lnTo>
                  <a:close/>
                </a:path>
                <a:path w="843915" h="1375410">
                  <a:moveTo>
                    <a:pt x="453440" y="1190434"/>
                  </a:moveTo>
                  <a:lnTo>
                    <a:pt x="453148" y="1190434"/>
                  </a:lnTo>
                  <a:lnTo>
                    <a:pt x="452856" y="1190142"/>
                  </a:lnTo>
                  <a:lnTo>
                    <a:pt x="451967" y="1190142"/>
                  </a:lnTo>
                  <a:lnTo>
                    <a:pt x="451091" y="1190434"/>
                  </a:lnTo>
                  <a:lnTo>
                    <a:pt x="451383" y="1191907"/>
                  </a:lnTo>
                  <a:lnTo>
                    <a:pt x="450494" y="1193393"/>
                  </a:lnTo>
                  <a:lnTo>
                    <a:pt x="451967" y="1195463"/>
                  </a:lnTo>
                  <a:lnTo>
                    <a:pt x="452856" y="1193088"/>
                  </a:lnTo>
                  <a:lnTo>
                    <a:pt x="453148" y="1191907"/>
                  </a:lnTo>
                  <a:lnTo>
                    <a:pt x="453440" y="1190434"/>
                  </a:lnTo>
                  <a:close/>
                </a:path>
                <a:path w="843915" h="1375410">
                  <a:moveTo>
                    <a:pt x="478205" y="1234160"/>
                  </a:moveTo>
                  <a:lnTo>
                    <a:pt x="477621" y="1232979"/>
                  </a:lnTo>
                  <a:lnTo>
                    <a:pt x="477621" y="1232687"/>
                  </a:lnTo>
                  <a:lnTo>
                    <a:pt x="476732" y="1232090"/>
                  </a:lnTo>
                  <a:lnTo>
                    <a:pt x="476440" y="1232090"/>
                  </a:lnTo>
                  <a:lnTo>
                    <a:pt x="475259" y="1232395"/>
                  </a:lnTo>
                  <a:lnTo>
                    <a:pt x="474383" y="1233868"/>
                  </a:lnTo>
                  <a:lnTo>
                    <a:pt x="474675" y="1234757"/>
                  </a:lnTo>
                  <a:lnTo>
                    <a:pt x="474675" y="1235049"/>
                  </a:lnTo>
                  <a:lnTo>
                    <a:pt x="475259" y="1235049"/>
                  </a:lnTo>
                  <a:lnTo>
                    <a:pt x="475551" y="1235341"/>
                  </a:lnTo>
                  <a:lnTo>
                    <a:pt x="477037" y="1235341"/>
                  </a:lnTo>
                  <a:lnTo>
                    <a:pt x="478205" y="1234160"/>
                  </a:lnTo>
                  <a:close/>
                </a:path>
                <a:path w="843915" h="1375410">
                  <a:moveTo>
                    <a:pt x="489115" y="1155280"/>
                  </a:moveTo>
                  <a:lnTo>
                    <a:pt x="487057" y="1155280"/>
                  </a:lnTo>
                  <a:lnTo>
                    <a:pt x="486168" y="1155573"/>
                  </a:lnTo>
                  <a:lnTo>
                    <a:pt x="485876" y="1155573"/>
                  </a:lnTo>
                  <a:lnTo>
                    <a:pt x="484987" y="1156462"/>
                  </a:lnTo>
                  <a:lnTo>
                    <a:pt x="484695" y="1157046"/>
                  </a:lnTo>
                  <a:lnTo>
                    <a:pt x="485292" y="1157935"/>
                  </a:lnTo>
                  <a:lnTo>
                    <a:pt x="486765" y="1157935"/>
                  </a:lnTo>
                  <a:lnTo>
                    <a:pt x="487641" y="1157643"/>
                  </a:lnTo>
                  <a:lnTo>
                    <a:pt x="488823" y="1157046"/>
                  </a:lnTo>
                  <a:lnTo>
                    <a:pt x="488823" y="1156157"/>
                  </a:lnTo>
                  <a:lnTo>
                    <a:pt x="489115" y="1155280"/>
                  </a:lnTo>
                  <a:close/>
                </a:path>
                <a:path w="843915" h="1375410">
                  <a:moveTo>
                    <a:pt x="507987" y="1163548"/>
                  </a:moveTo>
                  <a:lnTo>
                    <a:pt x="507098" y="1162659"/>
                  </a:lnTo>
                  <a:lnTo>
                    <a:pt x="504444" y="1162367"/>
                  </a:lnTo>
                  <a:lnTo>
                    <a:pt x="504444" y="1163840"/>
                  </a:lnTo>
                  <a:lnTo>
                    <a:pt x="504151" y="1164437"/>
                  </a:lnTo>
                  <a:lnTo>
                    <a:pt x="504151" y="1164729"/>
                  </a:lnTo>
                  <a:lnTo>
                    <a:pt x="504444" y="1165326"/>
                  </a:lnTo>
                  <a:lnTo>
                    <a:pt x="504444" y="1165618"/>
                  </a:lnTo>
                  <a:lnTo>
                    <a:pt x="506514" y="1165910"/>
                  </a:lnTo>
                  <a:lnTo>
                    <a:pt x="507403" y="1165910"/>
                  </a:lnTo>
                  <a:lnTo>
                    <a:pt x="507987" y="1163548"/>
                  </a:lnTo>
                  <a:close/>
                </a:path>
                <a:path w="843915" h="1375410">
                  <a:moveTo>
                    <a:pt x="516242" y="1092631"/>
                  </a:moveTo>
                  <a:lnTo>
                    <a:pt x="515353" y="1091755"/>
                  </a:lnTo>
                  <a:lnTo>
                    <a:pt x="515061" y="1091158"/>
                  </a:lnTo>
                  <a:lnTo>
                    <a:pt x="514769" y="1091158"/>
                  </a:lnTo>
                  <a:lnTo>
                    <a:pt x="513588" y="1090866"/>
                  </a:lnTo>
                  <a:lnTo>
                    <a:pt x="512406" y="1092047"/>
                  </a:lnTo>
                  <a:lnTo>
                    <a:pt x="512406" y="1093228"/>
                  </a:lnTo>
                  <a:lnTo>
                    <a:pt x="513588" y="1094409"/>
                  </a:lnTo>
                  <a:lnTo>
                    <a:pt x="514184" y="1094117"/>
                  </a:lnTo>
                  <a:lnTo>
                    <a:pt x="514769" y="1094117"/>
                  </a:lnTo>
                  <a:lnTo>
                    <a:pt x="515353" y="1093228"/>
                  </a:lnTo>
                  <a:lnTo>
                    <a:pt x="516242" y="1092631"/>
                  </a:lnTo>
                  <a:close/>
                </a:path>
                <a:path w="843915" h="1375410">
                  <a:moveTo>
                    <a:pt x="541299" y="281876"/>
                  </a:moveTo>
                  <a:lnTo>
                    <a:pt x="540118" y="280098"/>
                  </a:lnTo>
                  <a:lnTo>
                    <a:pt x="538949" y="280098"/>
                  </a:lnTo>
                  <a:lnTo>
                    <a:pt x="537768" y="280403"/>
                  </a:lnTo>
                  <a:lnTo>
                    <a:pt x="537171" y="280403"/>
                  </a:lnTo>
                  <a:lnTo>
                    <a:pt x="536879" y="281279"/>
                  </a:lnTo>
                  <a:lnTo>
                    <a:pt x="536879" y="282168"/>
                  </a:lnTo>
                  <a:lnTo>
                    <a:pt x="537768" y="282765"/>
                  </a:lnTo>
                  <a:lnTo>
                    <a:pt x="538949" y="282765"/>
                  </a:lnTo>
                  <a:lnTo>
                    <a:pt x="540118" y="282168"/>
                  </a:lnTo>
                  <a:lnTo>
                    <a:pt x="541299" y="281876"/>
                  </a:lnTo>
                  <a:close/>
                </a:path>
                <a:path w="843915" h="1375410">
                  <a:moveTo>
                    <a:pt x="556933" y="1373035"/>
                  </a:moveTo>
                  <a:lnTo>
                    <a:pt x="553097" y="1373035"/>
                  </a:lnTo>
                  <a:lnTo>
                    <a:pt x="551332" y="1373619"/>
                  </a:lnTo>
                  <a:lnTo>
                    <a:pt x="551916" y="1375397"/>
                  </a:lnTo>
                  <a:lnTo>
                    <a:pt x="553681" y="1374508"/>
                  </a:lnTo>
                  <a:lnTo>
                    <a:pt x="555459" y="1374508"/>
                  </a:lnTo>
                  <a:lnTo>
                    <a:pt x="556933" y="1373035"/>
                  </a:lnTo>
                  <a:close/>
                </a:path>
                <a:path w="843915" h="1375410">
                  <a:moveTo>
                    <a:pt x="557225" y="1351165"/>
                  </a:moveTo>
                  <a:lnTo>
                    <a:pt x="556933" y="1350873"/>
                  </a:lnTo>
                  <a:lnTo>
                    <a:pt x="556628" y="1350873"/>
                  </a:lnTo>
                  <a:lnTo>
                    <a:pt x="555459" y="1350289"/>
                  </a:lnTo>
                  <a:lnTo>
                    <a:pt x="554278" y="1350873"/>
                  </a:lnTo>
                  <a:lnTo>
                    <a:pt x="553389" y="1352346"/>
                  </a:lnTo>
                  <a:lnTo>
                    <a:pt x="553097" y="1352651"/>
                  </a:lnTo>
                  <a:lnTo>
                    <a:pt x="553097" y="1353235"/>
                  </a:lnTo>
                  <a:lnTo>
                    <a:pt x="554278" y="1354416"/>
                  </a:lnTo>
                  <a:lnTo>
                    <a:pt x="555155" y="1353527"/>
                  </a:lnTo>
                  <a:lnTo>
                    <a:pt x="556336" y="1352943"/>
                  </a:lnTo>
                  <a:lnTo>
                    <a:pt x="557225" y="1352054"/>
                  </a:lnTo>
                  <a:lnTo>
                    <a:pt x="557225" y="1351165"/>
                  </a:lnTo>
                  <a:close/>
                </a:path>
                <a:path w="843915" h="1375410">
                  <a:moveTo>
                    <a:pt x="566661" y="1094409"/>
                  </a:moveTo>
                  <a:lnTo>
                    <a:pt x="565772" y="1093520"/>
                  </a:lnTo>
                  <a:lnTo>
                    <a:pt x="564007" y="1092936"/>
                  </a:lnTo>
                  <a:lnTo>
                    <a:pt x="563714" y="1093228"/>
                  </a:lnTo>
                  <a:lnTo>
                    <a:pt x="563410" y="1093812"/>
                  </a:lnTo>
                  <a:lnTo>
                    <a:pt x="563118" y="1094701"/>
                  </a:lnTo>
                  <a:lnTo>
                    <a:pt x="562825" y="1095883"/>
                  </a:lnTo>
                  <a:lnTo>
                    <a:pt x="563410" y="1096772"/>
                  </a:lnTo>
                  <a:lnTo>
                    <a:pt x="565188" y="1096772"/>
                  </a:lnTo>
                  <a:lnTo>
                    <a:pt x="566064" y="1096479"/>
                  </a:lnTo>
                  <a:lnTo>
                    <a:pt x="566661" y="1096479"/>
                  </a:lnTo>
                  <a:lnTo>
                    <a:pt x="566661" y="1094409"/>
                  </a:lnTo>
                  <a:close/>
                </a:path>
                <a:path w="843915" h="1375410">
                  <a:moveTo>
                    <a:pt x="612648" y="254990"/>
                  </a:moveTo>
                  <a:lnTo>
                    <a:pt x="610882" y="253809"/>
                  </a:lnTo>
                  <a:lnTo>
                    <a:pt x="609701" y="253809"/>
                  </a:lnTo>
                  <a:lnTo>
                    <a:pt x="608228" y="254698"/>
                  </a:lnTo>
                  <a:lnTo>
                    <a:pt x="609701" y="256463"/>
                  </a:lnTo>
                  <a:lnTo>
                    <a:pt x="612648" y="254990"/>
                  </a:lnTo>
                  <a:close/>
                </a:path>
                <a:path w="843915" h="1375410">
                  <a:moveTo>
                    <a:pt x="639775" y="346875"/>
                  </a:moveTo>
                  <a:lnTo>
                    <a:pt x="638302" y="347179"/>
                  </a:lnTo>
                  <a:lnTo>
                    <a:pt x="635355" y="347179"/>
                  </a:lnTo>
                  <a:lnTo>
                    <a:pt x="635355" y="348945"/>
                  </a:lnTo>
                  <a:lnTo>
                    <a:pt x="636231" y="349542"/>
                  </a:lnTo>
                  <a:lnTo>
                    <a:pt x="637413" y="349237"/>
                  </a:lnTo>
                  <a:lnTo>
                    <a:pt x="638594" y="349237"/>
                  </a:lnTo>
                  <a:lnTo>
                    <a:pt x="639775" y="348653"/>
                  </a:lnTo>
                  <a:lnTo>
                    <a:pt x="639775" y="346875"/>
                  </a:lnTo>
                  <a:close/>
                </a:path>
                <a:path w="843915" h="1375410">
                  <a:moveTo>
                    <a:pt x="657174" y="1175067"/>
                  </a:moveTo>
                  <a:lnTo>
                    <a:pt x="656285" y="1175664"/>
                  </a:lnTo>
                  <a:lnTo>
                    <a:pt x="655396" y="1175956"/>
                  </a:lnTo>
                  <a:lnTo>
                    <a:pt x="654812" y="1176248"/>
                  </a:lnTo>
                  <a:lnTo>
                    <a:pt x="654519" y="1176553"/>
                  </a:lnTo>
                  <a:lnTo>
                    <a:pt x="654227" y="1177137"/>
                  </a:lnTo>
                  <a:lnTo>
                    <a:pt x="654227" y="1177734"/>
                  </a:lnTo>
                  <a:lnTo>
                    <a:pt x="654812" y="1178318"/>
                  </a:lnTo>
                  <a:lnTo>
                    <a:pt x="655104" y="1178318"/>
                  </a:lnTo>
                  <a:lnTo>
                    <a:pt x="655993" y="1178623"/>
                  </a:lnTo>
                  <a:lnTo>
                    <a:pt x="656577" y="1178318"/>
                  </a:lnTo>
                  <a:lnTo>
                    <a:pt x="656869" y="1177429"/>
                  </a:lnTo>
                  <a:lnTo>
                    <a:pt x="656945" y="1175956"/>
                  </a:lnTo>
                  <a:lnTo>
                    <a:pt x="657174" y="1175067"/>
                  </a:lnTo>
                  <a:close/>
                </a:path>
                <a:path w="843915" h="1375410">
                  <a:moveTo>
                    <a:pt x="704926" y="526821"/>
                  </a:moveTo>
                  <a:lnTo>
                    <a:pt x="704634" y="525335"/>
                  </a:lnTo>
                  <a:lnTo>
                    <a:pt x="704634" y="523862"/>
                  </a:lnTo>
                  <a:lnTo>
                    <a:pt x="704342" y="523278"/>
                  </a:lnTo>
                  <a:lnTo>
                    <a:pt x="704049" y="522973"/>
                  </a:lnTo>
                  <a:lnTo>
                    <a:pt x="703757" y="522389"/>
                  </a:lnTo>
                  <a:lnTo>
                    <a:pt x="702868" y="523278"/>
                  </a:lnTo>
                  <a:lnTo>
                    <a:pt x="701979" y="523862"/>
                  </a:lnTo>
                  <a:lnTo>
                    <a:pt x="701979" y="525932"/>
                  </a:lnTo>
                  <a:lnTo>
                    <a:pt x="704926" y="526821"/>
                  </a:lnTo>
                  <a:close/>
                </a:path>
                <a:path w="843915" h="1375410">
                  <a:moveTo>
                    <a:pt x="723798" y="2667"/>
                  </a:moveTo>
                  <a:lnTo>
                    <a:pt x="723214" y="1181"/>
                  </a:lnTo>
                  <a:lnTo>
                    <a:pt x="722922" y="292"/>
                  </a:lnTo>
                  <a:lnTo>
                    <a:pt x="722325" y="0"/>
                  </a:lnTo>
                  <a:lnTo>
                    <a:pt x="720559" y="596"/>
                  </a:lnTo>
                  <a:lnTo>
                    <a:pt x="720267" y="1181"/>
                  </a:lnTo>
                  <a:lnTo>
                    <a:pt x="720852" y="2959"/>
                  </a:lnTo>
                  <a:lnTo>
                    <a:pt x="721436" y="3543"/>
                  </a:lnTo>
                  <a:lnTo>
                    <a:pt x="722033" y="4724"/>
                  </a:lnTo>
                  <a:lnTo>
                    <a:pt x="723798" y="3251"/>
                  </a:lnTo>
                  <a:lnTo>
                    <a:pt x="723798" y="2667"/>
                  </a:lnTo>
                  <a:close/>
                </a:path>
                <a:path w="843915" h="1375410">
                  <a:moveTo>
                    <a:pt x="730580" y="331216"/>
                  </a:moveTo>
                  <a:lnTo>
                    <a:pt x="730288" y="330631"/>
                  </a:lnTo>
                  <a:lnTo>
                    <a:pt x="730288" y="329742"/>
                  </a:lnTo>
                  <a:lnTo>
                    <a:pt x="729996" y="329145"/>
                  </a:lnTo>
                  <a:lnTo>
                    <a:pt x="729996" y="328561"/>
                  </a:lnTo>
                  <a:lnTo>
                    <a:pt x="729399" y="328269"/>
                  </a:lnTo>
                  <a:lnTo>
                    <a:pt x="728814" y="328269"/>
                  </a:lnTo>
                  <a:lnTo>
                    <a:pt x="728218" y="328561"/>
                  </a:lnTo>
                  <a:lnTo>
                    <a:pt x="728218" y="328853"/>
                  </a:lnTo>
                  <a:lnTo>
                    <a:pt x="727633" y="330327"/>
                  </a:lnTo>
                  <a:lnTo>
                    <a:pt x="728814" y="332701"/>
                  </a:lnTo>
                  <a:lnTo>
                    <a:pt x="729107" y="332994"/>
                  </a:lnTo>
                  <a:lnTo>
                    <a:pt x="729996" y="332994"/>
                  </a:lnTo>
                  <a:lnTo>
                    <a:pt x="730288" y="332701"/>
                  </a:lnTo>
                  <a:lnTo>
                    <a:pt x="730288" y="332397"/>
                  </a:lnTo>
                  <a:lnTo>
                    <a:pt x="730580" y="332105"/>
                  </a:lnTo>
                  <a:lnTo>
                    <a:pt x="730580" y="331216"/>
                  </a:lnTo>
                  <a:close/>
                </a:path>
                <a:path w="843915" h="1375410">
                  <a:moveTo>
                    <a:pt x="735596" y="596544"/>
                  </a:moveTo>
                  <a:lnTo>
                    <a:pt x="733526" y="596849"/>
                  </a:lnTo>
                  <a:lnTo>
                    <a:pt x="732053" y="598322"/>
                  </a:lnTo>
                  <a:lnTo>
                    <a:pt x="733234" y="600087"/>
                  </a:lnTo>
                  <a:lnTo>
                    <a:pt x="734123" y="598906"/>
                  </a:lnTo>
                  <a:lnTo>
                    <a:pt x="734707" y="598322"/>
                  </a:lnTo>
                  <a:lnTo>
                    <a:pt x="734999" y="597433"/>
                  </a:lnTo>
                  <a:lnTo>
                    <a:pt x="735596" y="596544"/>
                  </a:lnTo>
                  <a:close/>
                </a:path>
                <a:path w="843915" h="1375410">
                  <a:moveTo>
                    <a:pt x="750036" y="479844"/>
                  </a:moveTo>
                  <a:lnTo>
                    <a:pt x="747090" y="480720"/>
                  </a:lnTo>
                  <a:lnTo>
                    <a:pt x="746798" y="480720"/>
                  </a:lnTo>
                  <a:lnTo>
                    <a:pt x="746201" y="481901"/>
                  </a:lnTo>
                  <a:lnTo>
                    <a:pt x="745909" y="482206"/>
                  </a:lnTo>
                  <a:lnTo>
                    <a:pt x="746201" y="482790"/>
                  </a:lnTo>
                  <a:lnTo>
                    <a:pt x="746201" y="483387"/>
                  </a:lnTo>
                  <a:lnTo>
                    <a:pt x="747382" y="483387"/>
                  </a:lnTo>
                  <a:lnTo>
                    <a:pt x="748271" y="483095"/>
                  </a:lnTo>
                  <a:lnTo>
                    <a:pt x="749160" y="483095"/>
                  </a:lnTo>
                  <a:lnTo>
                    <a:pt x="749452" y="481901"/>
                  </a:lnTo>
                  <a:lnTo>
                    <a:pt x="749744" y="481317"/>
                  </a:lnTo>
                  <a:lnTo>
                    <a:pt x="750036" y="479844"/>
                  </a:lnTo>
                  <a:close/>
                </a:path>
                <a:path w="843915" h="1375410">
                  <a:moveTo>
                    <a:pt x="759180" y="483679"/>
                  </a:moveTo>
                  <a:lnTo>
                    <a:pt x="758888" y="483387"/>
                  </a:lnTo>
                  <a:lnTo>
                    <a:pt x="758888" y="482790"/>
                  </a:lnTo>
                  <a:lnTo>
                    <a:pt x="758291" y="482498"/>
                  </a:lnTo>
                  <a:lnTo>
                    <a:pt x="757415" y="482206"/>
                  </a:lnTo>
                  <a:lnTo>
                    <a:pt x="756234" y="482206"/>
                  </a:lnTo>
                  <a:lnTo>
                    <a:pt x="755637" y="483095"/>
                  </a:lnTo>
                  <a:lnTo>
                    <a:pt x="755637" y="483971"/>
                  </a:lnTo>
                  <a:lnTo>
                    <a:pt x="755942" y="484860"/>
                  </a:lnTo>
                  <a:lnTo>
                    <a:pt x="756526" y="485152"/>
                  </a:lnTo>
                  <a:lnTo>
                    <a:pt x="757415" y="485749"/>
                  </a:lnTo>
                  <a:lnTo>
                    <a:pt x="759180" y="484568"/>
                  </a:lnTo>
                  <a:lnTo>
                    <a:pt x="759180" y="483679"/>
                  </a:lnTo>
                  <a:close/>
                </a:path>
                <a:path w="843915" h="1375410">
                  <a:moveTo>
                    <a:pt x="763600" y="465061"/>
                  </a:moveTo>
                  <a:lnTo>
                    <a:pt x="761834" y="462699"/>
                  </a:lnTo>
                  <a:lnTo>
                    <a:pt x="761834" y="462407"/>
                  </a:lnTo>
                  <a:lnTo>
                    <a:pt x="760945" y="462407"/>
                  </a:lnTo>
                  <a:lnTo>
                    <a:pt x="759764" y="462699"/>
                  </a:lnTo>
                  <a:lnTo>
                    <a:pt x="759472" y="463296"/>
                  </a:lnTo>
                  <a:lnTo>
                    <a:pt x="759472" y="464477"/>
                  </a:lnTo>
                  <a:lnTo>
                    <a:pt x="760653" y="465366"/>
                  </a:lnTo>
                  <a:lnTo>
                    <a:pt x="761834" y="465366"/>
                  </a:lnTo>
                  <a:lnTo>
                    <a:pt x="763600" y="465061"/>
                  </a:lnTo>
                  <a:close/>
                </a:path>
                <a:path w="843915" h="1375410">
                  <a:moveTo>
                    <a:pt x="768616" y="280098"/>
                  </a:moveTo>
                  <a:lnTo>
                    <a:pt x="768019" y="278625"/>
                  </a:lnTo>
                  <a:lnTo>
                    <a:pt x="767143" y="278333"/>
                  </a:lnTo>
                  <a:lnTo>
                    <a:pt x="765670" y="279806"/>
                  </a:lnTo>
                  <a:lnTo>
                    <a:pt x="765073" y="281584"/>
                  </a:lnTo>
                  <a:lnTo>
                    <a:pt x="765670" y="282168"/>
                  </a:lnTo>
                  <a:lnTo>
                    <a:pt x="766546" y="281584"/>
                  </a:lnTo>
                  <a:lnTo>
                    <a:pt x="767435" y="280695"/>
                  </a:lnTo>
                  <a:lnTo>
                    <a:pt x="768616" y="280098"/>
                  </a:lnTo>
                  <a:close/>
                </a:path>
                <a:path w="843915" h="1375410">
                  <a:moveTo>
                    <a:pt x="772452" y="558431"/>
                  </a:moveTo>
                  <a:lnTo>
                    <a:pt x="769797" y="557847"/>
                  </a:lnTo>
                  <a:lnTo>
                    <a:pt x="768324" y="559320"/>
                  </a:lnTo>
                  <a:lnTo>
                    <a:pt x="766546" y="560793"/>
                  </a:lnTo>
                  <a:lnTo>
                    <a:pt x="767435" y="561390"/>
                  </a:lnTo>
                  <a:lnTo>
                    <a:pt x="767727" y="561682"/>
                  </a:lnTo>
                  <a:lnTo>
                    <a:pt x="769200" y="560793"/>
                  </a:lnTo>
                  <a:lnTo>
                    <a:pt x="770674" y="559612"/>
                  </a:lnTo>
                  <a:lnTo>
                    <a:pt x="772452" y="558431"/>
                  </a:lnTo>
                  <a:close/>
                </a:path>
                <a:path w="843915" h="1375410">
                  <a:moveTo>
                    <a:pt x="804583" y="396811"/>
                  </a:moveTo>
                  <a:lnTo>
                    <a:pt x="803694" y="395630"/>
                  </a:lnTo>
                  <a:lnTo>
                    <a:pt x="802513" y="395338"/>
                  </a:lnTo>
                  <a:lnTo>
                    <a:pt x="800747" y="395630"/>
                  </a:lnTo>
                  <a:lnTo>
                    <a:pt x="800747" y="397700"/>
                  </a:lnTo>
                  <a:lnTo>
                    <a:pt x="800455" y="398589"/>
                  </a:lnTo>
                  <a:lnTo>
                    <a:pt x="801344" y="398284"/>
                  </a:lnTo>
                  <a:lnTo>
                    <a:pt x="802220" y="398284"/>
                  </a:lnTo>
                  <a:lnTo>
                    <a:pt x="803402" y="397700"/>
                  </a:lnTo>
                  <a:lnTo>
                    <a:pt x="804583" y="397700"/>
                  </a:lnTo>
                  <a:lnTo>
                    <a:pt x="804583" y="396811"/>
                  </a:lnTo>
                  <a:close/>
                </a:path>
                <a:path w="843915" h="1375410">
                  <a:moveTo>
                    <a:pt x="813727" y="260604"/>
                  </a:moveTo>
                  <a:lnTo>
                    <a:pt x="812838" y="258533"/>
                  </a:lnTo>
                  <a:lnTo>
                    <a:pt x="811072" y="259715"/>
                  </a:lnTo>
                  <a:lnTo>
                    <a:pt x="809891" y="260311"/>
                  </a:lnTo>
                  <a:lnTo>
                    <a:pt x="811657" y="262966"/>
                  </a:lnTo>
                  <a:lnTo>
                    <a:pt x="812838" y="261493"/>
                  </a:lnTo>
                  <a:lnTo>
                    <a:pt x="813727" y="260604"/>
                  </a:lnTo>
                  <a:close/>
                </a:path>
                <a:path w="843915" h="1375410">
                  <a:moveTo>
                    <a:pt x="836422" y="331216"/>
                  </a:moveTo>
                  <a:lnTo>
                    <a:pt x="835240" y="329742"/>
                  </a:lnTo>
                  <a:lnTo>
                    <a:pt x="833475" y="329450"/>
                  </a:lnTo>
                  <a:lnTo>
                    <a:pt x="832891" y="330631"/>
                  </a:lnTo>
                  <a:lnTo>
                    <a:pt x="832662" y="331520"/>
                  </a:lnTo>
                  <a:lnTo>
                    <a:pt x="832662" y="332105"/>
                  </a:lnTo>
                  <a:lnTo>
                    <a:pt x="832891" y="332994"/>
                  </a:lnTo>
                  <a:lnTo>
                    <a:pt x="834059" y="332701"/>
                  </a:lnTo>
                  <a:lnTo>
                    <a:pt x="834948" y="332105"/>
                  </a:lnTo>
                  <a:lnTo>
                    <a:pt x="835837" y="331812"/>
                  </a:lnTo>
                  <a:lnTo>
                    <a:pt x="836129" y="331812"/>
                  </a:lnTo>
                  <a:lnTo>
                    <a:pt x="836129" y="331520"/>
                  </a:lnTo>
                  <a:lnTo>
                    <a:pt x="836422" y="331216"/>
                  </a:lnTo>
                  <a:close/>
                </a:path>
                <a:path w="843915" h="1375410">
                  <a:moveTo>
                    <a:pt x="843800" y="259422"/>
                  </a:moveTo>
                  <a:lnTo>
                    <a:pt x="842022" y="260896"/>
                  </a:lnTo>
                  <a:lnTo>
                    <a:pt x="842022" y="264147"/>
                  </a:lnTo>
                  <a:lnTo>
                    <a:pt x="842619" y="264439"/>
                  </a:lnTo>
                  <a:lnTo>
                    <a:pt x="843800" y="264147"/>
                  </a:lnTo>
                  <a:lnTo>
                    <a:pt x="843800" y="259422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67505" y="364413"/>
              <a:ext cx="1008380" cy="1341120"/>
            </a:xfrm>
            <a:custGeom>
              <a:avLst/>
              <a:gdLst/>
              <a:ahLst/>
              <a:cxnLst/>
              <a:rect l="l" t="t" r="r" b="b"/>
              <a:pathLst>
                <a:path w="1008380" h="1341120">
                  <a:moveTo>
                    <a:pt x="3543" y="526224"/>
                  </a:moveTo>
                  <a:lnTo>
                    <a:pt x="2362" y="525932"/>
                  </a:lnTo>
                  <a:lnTo>
                    <a:pt x="1473" y="525640"/>
                  </a:lnTo>
                  <a:lnTo>
                    <a:pt x="292" y="525335"/>
                  </a:lnTo>
                  <a:lnTo>
                    <a:pt x="0" y="526821"/>
                  </a:lnTo>
                  <a:lnTo>
                    <a:pt x="889" y="527405"/>
                  </a:lnTo>
                  <a:lnTo>
                    <a:pt x="1765" y="527697"/>
                  </a:lnTo>
                  <a:lnTo>
                    <a:pt x="2654" y="527697"/>
                  </a:lnTo>
                  <a:lnTo>
                    <a:pt x="3238" y="527405"/>
                  </a:lnTo>
                  <a:lnTo>
                    <a:pt x="3543" y="526224"/>
                  </a:lnTo>
                  <a:close/>
                </a:path>
                <a:path w="1008380" h="1341120">
                  <a:moveTo>
                    <a:pt x="6489" y="510273"/>
                  </a:moveTo>
                  <a:lnTo>
                    <a:pt x="5308" y="509092"/>
                  </a:lnTo>
                  <a:lnTo>
                    <a:pt x="5016" y="509092"/>
                  </a:lnTo>
                  <a:lnTo>
                    <a:pt x="4127" y="508787"/>
                  </a:lnTo>
                  <a:lnTo>
                    <a:pt x="3543" y="509676"/>
                  </a:lnTo>
                  <a:lnTo>
                    <a:pt x="3543" y="511162"/>
                  </a:lnTo>
                  <a:lnTo>
                    <a:pt x="4419" y="512343"/>
                  </a:lnTo>
                  <a:lnTo>
                    <a:pt x="5600" y="511746"/>
                  </a:lnTo>
                  <a:lnTo>
                    <a:pt x="5892" y="511162"/>
                  </a:lnTo>
                  <a:lnTo>
                    <a:pt x="6489" y="510273"/>
                  </a:lnTo>
                  <a:close/>
                </a:path>
                <a:path w="1008380" h="1341120">
                  <a:moveTo>
                    <a:pt x="38620" y="520319"/>
                  </a:moveTo>
                  <a:lnTo>
                    <a:pt x="38036" y="519430"/>
                  </a:lnTo>
                  <a:lnTo>
                    <a:pt x="37147" y="519137"/>
                  </a:lnTo>
                  <a:lnTo>
                    <a:pt x="35674" y="519137"/>
                  </a:lnTo>
                  <a:lnTo>
                    <a:pt x="34201" y="518833"/>
                  </a:lnTo>
                  <a:lnTo>
                    <a:pt x="35382" y="519722"/>
                  </a:lnTo>
                  <a:lnTo>
                    <a:pt x="35966" y="520611"/>
                  </a:lnTo>
                  <a:lnTo>
                    <a:pt x="36563" y="520903"/>
                  </a:lnTo>
                  <a:lnTo>
                    <a:pt x="36855" y="521208"/>
                  </a:lnTo>
                  <a:lnTo>
                    <a:pt x="37744" y="520903"/>
                  </a:lnTo>
                  <a:lnTo>
                    <a:pt x="38036" y="520611"/>
                  </a:lnTo>
                  <a:lnTo>
                    <a:pt x="38620" y="520319"/>
                  </a:lnTo>
                  <a:close/>
                </a:path>
                <a:path w="1008380" h="1341120">
                  <a:moveTo>
                    <a:pt x="107022" y="481025"/>
                  </a:moveTo>
                  <a:lnTo>
                    <a:pt x="104965" y="481025"/>
                  </a:lnTo>
                  <a:lnTo>
                    <a:pt x="103187" y="480720"/>
                  </a:lnTo>
                  <a:lnTo>
                    <a:pt x="104368" y="481901"/>
                  </a:lnTo>
                  <a:lnTo>
                    <a:pt x="104660" y="482790"/>
                  </a:lnTo>
                  <a:lnTo>
                    <a:pt x="105257" y="483082"/>
                  </a:lnTo>
                  <a:lnTo>
                    <a:pt x="106133" y="483387"/>
                  </a:lnTo>
                  <a:lnTo>
                    <a:pt x="106730" y="482790"/>
                  </a:lnTo>
                  <a:lnTo>
                    <a:pt x="107022" y="481025"/>
                  </a:lnTo>
                  <a:close/>
                </a:path>
                <a:path w="1008380" h="1341120">
                  <a:moveTo>
                    <a:pt x="114096" y="563156"/>
                  </a:moveTo>
                  <a:lnTo>
                    <a:pt x="112331" y="563156"/>
                  </a:lnTo>
                  <a:lnTo>
                    <a:pt x="111734" y="564045"/>
                  </a:lnTo>
                  <a:lnTo>
                    <a:pt x="112039" y="565518"/>
                  </a:lnTo>
                  <a:lnTo>
                    <a:pt x="112039" y="566115"/>
                  </a:lnTo>
                  <a:lnTo>
                    <a:pt x="112915" y="566699"/>
                  </a:lnTo>
                  <a:lnTo>
                    <a:pt x="113804" y="566115"/>
                  </a:lnTo>
                  <a:lnTo>
                    <a:pt x="113804" y="565226"/>
                  </a:lnTo>
                  <a:lnTo>
                    <a:pt x="114096" y="564045"/>
                  </a:lnTo>
                  <a:lnTo>
                    <a:pt x="114096" y="563156"/>
                  </a:lnTo>
                  <a:close/>
                </a:path>
                <a:path w="1008380" h="1341120">
                  <a:moveTo>
                    <a:pt x="129425" y="558431"/>
                  </a:moveTo>
                  <a:lnTo>
                    <a:pt x="129133" y="556069"/>
                  </a:lnTo>
                  <a:lnTo>
                    <a:pt x="127952" y="555777"/>
                  </a:lnTo>
                  <a:lnTo>
                    <a:pt x="127076" y="555180"/>
                  </a:lnTo>
                  <a:lnTo>
                    <a:pt x="125895" y="554596"/>
                  </a:lnTo>
                  <a:lnTo>
                    <a:pt x="125603" y="555777"/>
                  </a:lnTo>
                  <a:lnTo>
                    <a:pt x="126771" y="556361"/>
                  </a:lnTo>
                  <a:lnTo>
                    <a:pt x="127660" y="557250"/>
                  </a:lnTo>
                  <a:lnTo>
                    <a:pt x="129425" y="558431"/>
                  </a:lnTo>
                  <a:close/>
                </a:path>
                <a:path w="1008380" h="1341120">
                  <a:moveTo>
                    <a:pt x="134442" y="547204"/>
                  </a:moveTo>
                  <a:lnTo>
                    <a:pt x="133858" y="545731"/>
                  </a:lnTo>
                  <a:lnTo>
                    <a:pt x="132384" y="545731"/>
                  </a:lnTo>
                  <a:lnTo>
                    <a:pt x="131495" y="545134"/>
                  </a:lnTo>
                  <a:lnTo>
                    <a:pt x="130606" y="546315"/>
                  </a:lnTo>
                  <a:lnTo>
                    <a:pt x="130606" y="547204"/>
                  </a:lnTo>
                  <a:lnTo>
                    <a:pt x="131787" y="548093"/>
                  </a:lnTo>
                  <a:lnTo>
                    <a:pt x="134442" y="547204"/>
                  </a:lnTo>
                  <a:close/>
                </a:path>
                <a:path w="1008380" h="1341120">
                  <a:moveTo>
                    <a:pt x="157734" y="668045"/>
                  </a:moveTo>
                  <a:lnTo>
                    <a:pt x="157149" y="666280"/>
                  </a:lnTo>
                  <a:lnTo>
                    <a:pt x="154495" y="667461"/>
                  </a:lnTo>
                  <a:lnTo>
                    <a:pt x="154495" y="668642"/>
                  </a:lnTo>
                  <a:lnTo>
                    <a:pt x="156260" y="670712"/>
                  </a:lnTo>
                  <a:lnTo>
                    <a:pt x="156260" y="669226"/>
                  </a:lnTo>
                  <a:lnTo>
                    <a:pt x="157734" y="668045"/>
                  </a:lnTo>
                  <a:close/>
                </a:path>
                <a:path w="1008380" h="1341120">
                  <a:moveTo>
                    <a:pt x="176009" y="651205"/>
                  </a:moveTo>
                  <a:lnTo>
                    <a:pt x="175717" y="650316"/>
                  </a:lnTo>
                  <a:lnTo>
                    <a:pt x="175717" y="650024"/>
                  </a:lnTo>
                  <a:lnTo>
                    <a:pt x="174828" y="649439"/>
                  </a:lnTo>
                  <a:lnTo>
                    <a:pt x="174536" y="649439"/>
                  </a:lnTo>
                  <a:lnTo>
                    <a:pt x="173951" y="649732"/>
                  </a:lnTo>
                  <a:lnTo>
                    <a:pt x="173355" y="650316"/>
                  </a:lnTo>
                  <a:lnTo>
                    <a:pt x="173659" y="651205"/>
                  </a:lnTo>
                  <a:lnTo>
                    <a:pt x="173951" y="651802"/>
                  </a:lnTo>
                  <a:lnTo>
                    <a:pt x="174244" y="651802"/>
                  </a:lnTo>
                  <a:lnTo>
                    <a:pt x="174828" y="652386"/>
                  </a:lnTo>
                  <a:lnTo>
                    <a:pt x="176009" y="651205"/>
                  </a:lnTo>
                  <a:close/>
                </a:path>
                <a:path w="1008380" h="1341120">
                  <a:moveTo>
                    <a:pt x="190754" y="706755"/>
                  </a:moveTo>
                  <a:lnTo>
                    <a:pt x="190169" y="706170"/>
                  </a:lnTo>
                  <a:lnTo>
                    <a:pt x="189280" y="706170"/>
                  </a:lnTo>
                  <a:lnTo>
                    <a:pt x="188683" y="706755"/>
                  </a:lnTo>
                  <a:lnTo>
                    <a:pt x="188391" y="707351"/>
                  </a:lnTo>
                  <a:lnTo>
                    <a:pt x="188391" y="708228"/>
                  </a:lnTo>
                  <a:lnTo>
                    <a:pt x="188683" y="708825"/>
                  </a:lnTo>
                  <a:lnTo>
                    <a:pt x="188988" y="709117"/>
                  </a:lnTo>
                  <a:lnTo>
                    <a:pt x="189572" y="709117"/>
                  </a:lnTo>
                  <a:lnTo>
                    <a:pt x="190754" y="707936"/>
                  </a:lnTo>
                  <a:lnTo>
                    <a:pt x="190754" y="706755"/>
                  </a:lnTo>
                  <a:close/>
                </a:path>
                <a:path w="1008380" h="1341120">
                  <a:moveTo>
                    <a:pt x="202247" y="374357"/>
                  </a:moveTo>
                  <a:lnTo>
                    <a:pt x="200774" y="374065"/>
                  </a:lnTo>
                  <a:lnTo>
                    <a:pt x="199898" y="374357"/>
                  </a:lnTo>
                  <a:lnTo>
                    <a:pt x="199301" y="375539"/>
                  </a:lnTo>
                  <a:lnTo>
                    <a:pt x="199009" y="375831"/>
                  </a:lnTo>
                  <a:lnTo>
                    <a:pt x="199301" y="376123"/>
                  </a:lnTo>
                  <a:lnTo>
                    <a:pt x="199301" y="376428"/>
                  </a:lnTo>
                  <a:lnTo>
                    <a:pt x="199593" y="376720"/>
                  </a:lnTo>
                  <a:lnTo>
                    <a:pt x="199898" y="376720"/>
                  </a:lnTo>
                  <a:lnTo>
                    <a:pt x="200774" y="376428"/>
                  </a:lnTo>
                  <a:lnTo>
                    <a:pt x="201663" y="375539"/>
                  </a:lnTo>
                  <a:lnTo>
                    <a:pt x="202247" y="374357"/>
                  </a:lnTo>
                  <a:close/>
                </a:path>
                <a:path w="1008380" h="1341120">
                  <a:moveTo>
                    <a:pt x="211391" y="623138"/>
                  </a:moveTo>
                  <a:lnTo>
                    <a:pt x="210807" y="622554"/>
                  </a:lnTo>
                  <a:lnTo>
                    <a:pt x="209918" y="622554"/>
                  </a:lnTo>
                  <a:lnTo>
                    <a:pt x="209029" y="622846"/>
                  </a:lnTo>
                  <a:lnTo>
                    <a:pt x="209029" y="624027"/>
                  </a:lnTo>
                  <a:lnTo>
                    <a:pt x="209334" y="624916"/>
                  </a:lnTo>
                  <a:lnTo>
                    <a:pt x="209626" y="625500"/>
                  </a:lnTo>
                  <a:lnTo>
                    <a:pt x="210807" y="625500"/>
                  </a:lnTo>
                  <a:lnTo>
                    <a:pt x="211099" y="625208"/>
                  </a:lnTo>
                  <a:lnTo>
                    <a:pt x="211391" y="624611"/>
                  </a:lnTo>
                  <a:lnTo>
                    <a:pt x="211391" y="623138"/>
                  </a:lnTo>
                  <a:close/>
                </a:path>
                <a:path w="1008380" h="1341120">
                  <a:moveTo>
                    <a:pt x="225844" y="655929"/>
                  </a:moveTo>
                  <a:lnTo>
                    <a:pt x="224955" y="655345"/>
                  </a:lnTo>
                  <a:lnTo>
                    <a:pt x="224663" y="655637"/>
                  </a:lnTo>
                  <a:lnTo>
                    <a:pt x="224663" y="655929"/>
                  </a:lnTo>
                  <a:lnTo>
                    <a:pt x="224358" y="656526"/>
                  </a:lnTo>
                  <a:lnTo>
                    <a:pt x="224358" y="657707"/>
                  </a:lnTo>
                  <a:lnTo>
                    <a:pt x="224955" y="658304"/>
                  </a:lnTo>
                  <a:lnTo>
                    <a:pt x="225247" y="659180"/>
                  </a:lnTo>
                  <a:lnTo>
                    <a:pt x="225539" y="658888"/>
                  </a:lnTo>
                  <a:lnTo>
                    <a:pt x="225844" y="658888"/>
                  </a:lnTo>
                  <a:lnTo>
                    <a:pt x="225844" y="655929"/>
                  </a:lnTo>
                  <a:close/>
                </a:path>
                <a:path w="1008380" h="1341120">
                  <a:moveTo>
                    <a:pt x="229971" y="303745"/>
                  </a:moveTo>
                  <a:lnTo>
                    <a:pt x="229666" y="302856"/>
                  </a:lnTo>
                  <a:lnTo>
                    <a:pt x="229082" y="301967"/>
                  </a:lnTo>
                  <a:lnTo>
                    <a:pt x="228790" y="301675"/>
                  </a:lnTo>
                  <a:lnTo>
                    <a:pt x="227901" y="301675"/>
                  </a:lnTo>
                  <a:lnTo>
                    <a:pt x="227609" y="301967"/>
                  </a:lnTo>
                  <a:lnTo>
                    <a:pt x="227609" y="304622"/>
                  </a:lnTo>
                  <a:lnTo>
                    <a:pt x="229082" y="304622"/>
                  </a:lnTo>
                  <a:lnTo>
                    <a:pt x="229971" y="303745"/>
                  </a:lnTo>
                  <a:close/>
                </a:path>
                <a:path w="1008380" h="1341120">
                  <a:moveTo>
                    <a:pt x="230847" y="870153"/>
                  </a:moveTo>
                  <a:lnTo>
                    <a:pt x="229971" y="869556"/>
                  </a:lnTo>
                  <a:lnTo>
                    <a:pt x="227901" y="869556"/>
                  </a:lnTo>
                  <a:lnTo>
                    <a:pt x="227012" y="869264"/>
                  </a:lnTo>
                  <a:lnTo>
                    <a:pt x="226428" y="868083"/>
                  </a:lnTo>
                  <a:lnTo>
                    <a:pt x="225247" y="868972"/>
                  </a:lnTo>
                  <a:lnTo>
                    <a:pt x="225247" y="869848"/>
                  </a:lnTo>
                  <a:lnTo>
                    <a:pt x="229082" y="869848"/>
                  </a:lnTo>
                  <a:lnTo>
                    <a:pt x="230847" y="870153"/>
                  </a:lnTo>
                  <a:close/>
                </a:path>
                <a:path w="1008380" h="1341120">
                  <a:moveTo>
                    <a:pt x="232029" y="499338"/>
                  </a:moveTo>
                  <a:lnTo>
                    <a:pt x="231736" y="498449"/>
                  </a:lnTo>
                  <a:lnTo>
                    <a:pt x="230847" y="497865"/>
                  </a:lnTo>
                  <a:lnTo>
                    <a:pt x="230555" y="497560"/>
                  </a:lnTo>
                  <a:lnTo>
                    <a:pt x="229971" y="497268"/>
                  </a:lnTo>
                  <a:lnTo>
                    <a:pt x="229374" y="497865"/>
                  </a:lnTo>
                  <a:lnTo>
                    <a:pt x="229374" y="498741"/>
                  </a:lnTo>
                  <a:lnTo>
                    <a:pt x="229971" y="499630"/>
                  </a:lnTo>
                  <a:lnTo>
                    <a:pt x="230555" y="500227"/>
                  </a:lnTo>
                  <a:lnTo>
                    <a:pt x="231736" y="501700"/>
                  </a:lnTo>
                  <a:lnTo>
                    <a:pt x="232029" y="499338"/>
                  </a:lnTo>
                  <a:close/>
                </a:path>
                <a:path w="1008380" h="1341120">
                  <a:moveTo>
                    <a:pt x="234683" y="192646"/>
                  </a:moveTo>
                  <a:lnTo>
                    <a:pt x="233502" y="192049"/>
                  </a:lnTo>
                  <a:lnTo>
                    <a:pt x="232918" y="193230"/>
                  </a:lnTo>
                  <a:lnTo>
                    <a:pt x="232321" y="194716"/>
                  </a:lnTo>
                  <a:lnTo>
                    <a:pt x="231444" y="196189"/>
                  </a:lnTo>
                  <a:lnTo>
                    <a:pt x="232029" y="196481"/>
                  </a:lnTo>
                  <a:lnTo>
                    <a:pt x="232321" y="196481"/>
                  </a:lnTo>
                  <a:lnTo>
                    <a:pt x="232321" y="196786"/>
                  </a:lnTo>
                  <a:lnTo>
                    <a:pt x="234099" y="196189"/>
                  </a:lnTo>
                  <a:lnTo>
                    <a:pt x="234683" y="194716"/>
                  </a:lnTo>
                  <a:lnTo>
                    <a:pt x="234683" y="192646"/>
                  </a:lnTo>
                  <a:close/>
                </a:path>
                <a:path w="1008380" h="1341120">
                  <a:moveTo>
                    <a:pt x="235572" y="287489"/>
                  </a:moveTo>
                  <a:lnTo>
                    <a:pt x="233502" y="288963"/>
                  </a:lnTo>
                  <a:lnTo>
                    <a:pt x="233502" y="289560"/>
                  </a:lnTo>
                  <a:lnTo>
                    <a:pt x="235572" y="291033"/>
                  </a:lnTo>
                  <a:lnTo>
                    <a:pt x="235572" y="287489"/>
                  </a:lnTo>
                  <a:close/>
                </a:path>
                <a:path w="1008380" h="1341120">
                  <a:moveTo>
                    <a:pt x="243827" y="752259"/>
                  </a:moveTo>
                  <a:lnTo>
                    <a:pt x="242049" y="753732"/>
                  </a:lnTo>
                  <a:lnTo>
                    <a:pt x="242354" y="754913"/>
                  </a:lnTo>
                  <a:lnTo>
                    <a:pt x="243522" y="756094"/>
                  </a:lnTo>
                  <a:lnTo>
                    <a:pt x="243827" y="754913"/>
                  </a:lnTo>
                  <a:lnTo>
                    <a:pt x="243827" y="752259"/>
                  </a:lnTo>
                  <a:close/>
                </a:path>
                <a:path w="1008380" h="1341120">
                  <a:moveTo>
                    <a:pt x="245592" y="321462"/>
                  </a:moveTo>
                  <a:lnTo>
                    <a:pt x="244119" y="320878"/>
                  </a:lnTo>
                  <a:lnTo>
                    <a:pt x="242646" y="320878"/>
                  </a:lnTo>
                  <a:lnTo>
                    <a:pt x="241465" y="322643"/>
                  </a:lnTo>
                  <a:lnTo>
                    <a:pt x="242938" y="323240"/>
                  </a:lnTo>
                  <a:lnTo>
                    <a:pt x="244411" y="323532"/>
                  </a:lnTo>
                  <a:lnTo>
                    <a:pt x="245592" y="321462"/>
                  </a:lnTo>
                  <a:close/>
                </a:path>
                <a:path w="1008380" h="1341120">
                  <a:moveTo>
                    <a:pt x="249123" y="205346"/>
                  </a:moveTo>
                  <a:lnTo>
                    <a:pt x="248539" y="204762"/>
                  </a:lnTo>
                  <a:lnTo>
                    <a:pt x="247065" y="204762"/>
                  </a:lnTo>
                  <a:lnTo>
                    <a:pt x="245300" y="205651"/>
                  </a:lnTo>
                  <a:lnTo>
                    <a:pt x="246176" y="206527"/>
                  </a:lnTo>
                  <a:lnTo>
                    <a:pt x="247357" y="207124"/>
                  </a:lnTo>
                  <a:lnTo>
                    <a:pt x="248246" y="207124"/>
                  </a:lnTo>
                  <a:lnTo>
                    <a:pt x="248831" y="206832"/>
                  </a:lnTo>
                  <a:lnTo>
                    <a:pt x="249123" y="205943"/>
                  </a:lnTo>
                  <a:lnTo>
                    <a:pt x="249123" y="205346"/>
                  </a:lnTo>
                  <a:close/>
                </a:path>
                <a:path w="1008380" h="1341120">
                  <a:moveTo>
                    <a:pt x="250609" y="890244"/>
                  </a:moveTo>
                  <a:lnTo>
                    <a:pt x="247954" y="889647"/>
                  </a:lnTo>
                  <a:lnTo>
                    <a:pt x="247954" y="892009"/>
                  </a:lnTo>
                  <a:lnTo>
                    <a:pt x="249123" y="891717"/>
                  </a:lnTo>
                  <a:lnTo>
                    <a:pt x="250012" y="891425"/>
                  </a:lnTo>
                  <a:lnTo>
                    <a:pt x="250609" y="890244"/>
                  </a:lnTo>
                  <a:close/>
                </a:path>
                <a:path w="1008380" h="1341120">
                  <a:moveTo>
                    <a:pt x="256794" y="637908"/>
                  </a:moveTo>
                  <a:lnTo>
                    <a:pt x="254431" y="636143"/>
                  </a:lnTo>
                  <a:lnTo>
                    <a:pt x="252958" y="637324"/>
                  </a:lnTo>
                  <a:lnTo>
                    <a:pt x="252666" y="637616"/>
                  </a:lnTo>
                  <a:lnTo>
                    <a:pt x="252666" y="638797"/>
                  </a:lnTo>
                  <a:lnTo>
                    <a:pt x="255028" y="638213"/>
                  </a:lnTo>
                  <a:lnTo>
                    <a:pt x="256794" y="637908"/>
                  </a:lnTo>
                  <a:close/>
                </a:path>
                <a:path w="1008380" h="1341120">
                  <a:moveTo>
                    <a:pt x="257086" y="397992"/>
                  </a:moveTo>
                  <a:lnTo>
                    <a:pt x="253847" y="397700"/>
                  </a:lnTo>
                  <a:lnTo>
                    <a:pt x="253555" y="397992"/>
                  </a:lnTo>
                  <a:lnTo>
                    <a:pt x="253847" y="400062"/>
                  </a:lnTo>
                  <a:lnTo>
                    <a:pt x="255028" y="399465"/>
                  </a:lnTo>
                  <a:lnTo>
                    <a:pt x="256209" y="398589"/>
                  </a:lnTo>
                  <a:lnTo>
                    <a:pt x="257086" y="397992"/>
                  </a:lnTo>
                  <a:close/>
                </a:path>
                <a:path w="1008380" h="1341120">
                  <a:moveTo>
                    <a:pt x="260921" y="845032"/>
                  </a:moveTo>
                  <a:lnTo>
                    <a:pt x="260337" y="844143"/>
                  </a:lnTo>
                  <a:lnTo>
                    <a:pt x="259448" y="843559"/>
                  </a:lnTo>
                  <a:lnTo>
                    <a:pt x="258559" y="844143"/>
                  </a:lnTo>
                  <a:lnTo>
                    <a:pt x="258267" y="845032"/>
                  </a:lnTo>
                  <a:lnTo>
                    <a:pt x="258559" y="846213"/>
                  </a:lnTo>
                  <a:lnTo>
                    <a:pt x="258559" y="846505"/>
                  </a:lnTo>
                  <a:lnTo>
                    <a:pt x="259156" y="847102"/>
                  </a:lnTo>
                  <a:lnTo>
                    <a:pt x="259740" y="847102"/>
                  </a:lnTo>
                  <a:lnTo>
                    <a:pt x="260629" y="846505"/>
                  </a:lnTo>
                  <a:lnTo>
                    <a:pt x="260629" y="846213"/>
                  </a:lnTo>
                  <a:lnTo>
                    <a:pt x="260921" y="845032"/>
                  </a:lnTo>
                  <a:close/>
                </a:path>
                <a:path w="1008380" h="1341120">
                  <a:moveTo>
                    <a:pt x="266230" y="445858"/>
                  </a:moveTo>
                  <a:lnTo>
                    <a:pt x="264464" y="447040"/>
                  </a:lnTo>
                  <a:lnTo>
                    <a:pt x="262686" y="445858"/>
                  </a:lnTo>
                  <a:lnTo>
                    <a:pt x="262102" y="447929"/>
                  </a:lnTo>
                  <a:lnTo>
                    <a:pt x="264464" y="448221"/>
                  </a:lnTo>
                  <a:lnTo>
                    <a:pt x="266230" y="445858"/>
                  </a:lnTo>
                  <a:close/>
                </a:path>
                <a:path w="1008380" h="1341120">
                  <a:moveTo>
                    <a:pt x="266230" y="392087"/>
                  </a:moveTo>
                  <a:lnTo>
                    <a:pt x="265645" y="389724"/>
                  </a:lnTo>
                  <a:lnTo>
                    <a:pt x="264464" y="388835"/>
                  </a:lnTo>
                  <a:lnTo>
                    <a:pt x="263575" y="388835"/>
                  </a:lnTo>
                  <a:lnTo>
                    <a:pt x="263575" y="389128"/>
                  </a:lnTo>
                  <a:lnTo>
                    <a:pt x="263283" y="389724"/>
                  </a:lnTo>
                  <a:lnTo>
                    <a:pt x="263283" y="390017"/>
                  </a:lnTo>
                  <a:lnTo>
                    <a:pt x="263575" y="390906"/>
                  </a:lnTo>
                  <a:lnTo>
                    <a:pt x="264464" y="392087"/>
                  </a:lnTo>
                  <a:lnTo>
                    <a:pt x="266230" y="392087"/>
                  </a:lnTo>
                  <a:close/>
                </a:path>
                <a:path w="1008380" h="1341120">
                  <a:moveTo>
                    <a:pt x="280670" y="771753"/>
                  </a:moveTo>
                  <a:lnTo>
                    <a:pt x="279196" y="771753"/>
                  </a:lnTo>
                  <a:lnTo>
                    <a:pt x="278028" y="771169"/>
                  </a:lnTo>
                  <a:lnTo>
                    <a:pt x="277139" y="772350"/>
                  </a:lnTo>
                  <a:lnTo>
                    <a:pt x="278320" y="772934"/>
                  </a:lnTo>
                  <a:lnTo>
                    <a:pt x="279501" y="773239"/>
                  </a:lnTo>
                  <a:lnTo>
                    <a:pt x="280670" y="771753"/>
                  </a:lnTo>
                  <a:close/>
                </a:path>
                <a:path w="1008380" h="1341120">
                  <a:moveTo>
                    <a:pt x="291287" y="657999"/>
                  </a:moveTo>
                  <a:lnTo>
                    <a:pt x="290995" y="656818"/>
                  </a:lnTo>
                  <a:lnTo>
                    <a:pt x="290995" y="655929"/>
                  </a:lnTo>
                  <a:lnTo>
                    <a:pt x="290410" y="655345"/>
                  </a:lnTo>
                  <a:lnTo>
                    <a:pt x="289229" y="655929"/>
                  </a:lnTo>
                  <a:lnTo>
                    <a:pt x="288925" y="656234"/>
                  </a:lnTo>
                  <a:lnTo>
                    <a:pt x="288632" y="656818"/>
                  </a:lnTo>
                  <a:lnTo>
                    <a:pt x="288632" y="657707"/>
                  </a:lnTo>
                  <a:lnTo>
                    <a:pt x="288340" y="657999"/>
                  </a:lnTo>
                  <a:lnTo>
                    <a:pt x="288340" y="658888"/>
                  </a:lnTo>
                  <a:lnTo>
                    <a:pt x="290410" y="658596"/>
                  </a:lnTo>
                  <a:lnTo>
                    <a:pt x="291287" y="657999"/>
                  </a:lnTo>
                  <a:close/>
                </a:path>
                <a:path w="1008380" h="1341120">
                  <a:moveTo>
                    <a:pt x="295414" y="458558"/>
                  </a:moveTo>
                  <a:lnTo>
                    <a:pt x="293649" y="457682"/>
                  </a:lnTo>
                  <a:lnTo>
                    <a:pt x="292760" y="458266"/>
                  </a:lnTo>
                  <a:lnTo>
                    <a:pt x="291287" y="459740"/>
                  </a:lnTo>
                  <a:lnTo>
                    <a:pt x="291287" y="460336"/>
                  </a:lnTo>
                  <a:lnTo>
                    <a:pt x="292176" y="460933"/>
                  </a:lnTo>
                  <a:lnTo>
                    <a:pt x="293649" y="460336"/>
                  </a:lnTo>
                  <a:lnTo>
                    <a:pt x="294233" y="459447"/>
                  </a:lnTo>
                  <a:lnTo>
                    <a:pt x="295414" y="458558"/>
                  </a:lnTo>
                  <a:close/>
                </a:path>
                <a:path w="1008380" h="1341120">
                  <a:moveTo>
                    <a:pt x="303669" y="548982"/>
                  </a:moveTo>
                  <a:lnTo>
                    <a:pt x="303085" y="548386"/>
                  </a:lnTo>
                  <a:lnTo>
                    <a:pt x="302488" y="548093"/>
                  </a:lnTo>
                  <a:lnTo>
                    <a:pt x="302196" y="547789"/>
                  </a:lnTo>
                  <a:lnTo>
                    <a:pt x="301307" y="547497"/>
                  </a:lnTo>
                  <a:lnTo>
                    <a:pt x="300431" y="548386"/>
                  </a:lnTo>
                  <a:lnTo>
                    <a:pt x="300723" y="548982"/>
                  </a:lnTo>
                  <a:lnTo>
                    <a:pt x="300723" y="549567"/>
                  </a:lnTo>
                  <a:lnTo>
                    <a:pt x="301307" y="550164"/>
                  </a:lnTo>
                  <a:lnTo>
                    <a:pt x="302196" y="550164"/>
                  </a:lnTo>
                  <a:lnTo>
                    <a:pt x="302793" y="549567"/>
                  </a:lnTo>
                  <a:lnTo>
                    <a:pt x="303669" y="548982"/>
                  </a:lnTo>
                  <a:close/>
                </a:path>
                <a:path w="1008380" h="1341120">
                  <a:moveTo>
                    <a:pt x="324307" y="411886"/>
                  </a:moveTo>
                  <a:lnTo>
                    <a:pt x="323126" y="411289"/>
                  </a:lnTo>
                  <a:lnTo>
                    <a:pt x="322249" y="410692"/>
                  </a:lnTo>
                  <a:lnTo>
                    <a:pt x="321652" y="410692"/>
                  </a:lnTo>
                  <a:lnTo>
                    <a:pt x="320776" y="410400"/>
                  </a:lnTo>
                  <a:lnTo>
                    <a:pt x="320471" y="410997"/>
                  </a:lnTo>
                  <a:lnTo>
                    <a:pt x="320471" y="412470"/>
                  </a:lnTo>
                  <a:lnTo>
                    <a:pt x="321068" y="413359"/>
                  </a:lnTo>
                  <a:lnTo>
                    <a:pt x="321652" y="413067"/>
                  </a:lnTo>
                  <a:lnTo>
                    <a:pt x="322541" y="413067"/>
                  </a:lnTo>
                  <a:lnTo>
                    <a:pt x="323126" y="412470"/>
                  </a:lnTo>
                  <a:lnTo>
                    <a:pt x="324307" y="411886"/>
                  </a:lnTo>
                  <a:close/>
                </a:path>
                <a:path w="1008380" h="1341120">
                  <a:moveTo>
                    <a:pt x="356450" y="601268"/>
                  </a:moveTo>
                  <a:lnTo>
                    <a:pt x="355561" y="600087"/>
                  </a:lnTo>
                  <a:lnTo>
                    <a:pt x="354380" y="599795"/>
                  </a:lnTo>
                  <a:lnTo>
                    <a:pt x="353491" y="599503"/>
                  </a:lnTo>
                  <a:lnTo>
                    <a:pt x="352615" y="600392"/>
                  </a:lnTo>
                  <a:lnTo>
                    <a:pt x="352907" y="601268"/>
                  </a:lnTo>
                  <a:lnTo>
                    <a:pt x="354672" y="602462"/>
                  </a:lnTo>
                  <a:lnTo>
                    <a:pt x="355561" y="602157"/>
                  </a:lnTo>
                  <a:lnTo>
                    <a:pt x="356450" y="601268"/>
                  </a:lnTo>
                  <a:close/>
                </a:path>
                <a:path w="1008380" h="1341120">
                  <a:moveTo>
                    <a:pt x="471131" y="1114793"/>
                  </a:moveTo>
                  <a:lnTo>
                    <a:pt x="470839" y="1114209"/>
                  </a:lnTo>
                  <a:lnTo>
                    <a:pt x="470547" y="1113904"/>
                  </a:lnTo>
                  <a:lnTo>
                    <a:pt x="470242" y="1113904"/>
                  </a:lnTo>
                  <a:lnTo>
                    <a:pt x="469950" y="1113612"/>
                  </a:lnTo>
                  <a:lnTo>
                    <a:pt x="469658" y="1113612"/>
                  </a:lnTo>
                  <a:lnTo>
                    <a:pt x="468769" y="1113904"/>
                  </a:lnTo>
                  <a:lnTo>
                    <a:pt x="468185" y="1114501"/>
                  </a:lnTo>
                  <a:lnTo>
                    <a:pt x="468769" y="1115682"/>
                  </a:lnTo>
                  <a:lnTo>
                    <a:pt x="469366" y="1117460"/>
                  </a:lnTo>
                  <a:lnTo>
                    <a:pt x="470242" y="1116863"/>
                  </a:lnTo>
                  <a:lnTo>
                    <a:pt x="470547" y="1116571"/>
                  </a:lnTo>
                  <a:lnTo>
                    <a:pt x="470839" y="1115682"/>
                  </a:lnTo>
                  <a:lnTo>
                    <a:pt x="470839" y="1115085"/>
                  </a:lnTo>
                  <a:lnTo>
                    <a:pt x="471131" y="1114793"/>
                  </a:lnTo>
                  <a:close/>
                </a:path>
                <a:path w="1008380" h="1341120">
                  <a:moveTo>
                    <a:pt x="479679" y="1105928"/>
                  </a:moveTo>
                  <a:lnTo>
                    <a:pt x="478802" y="1105039"/>
                  </a:lnTo>
                  <a:lnTo>
                    <a:pt x="478205" y="1105636"/>
                  </a:lnTo>
                  <a:lnTo>
                    <a:pt x="477913" y="1106220"/>
                  </a:lnTo>
                  <a:lnTo>
                    <a:pt x="477621" y="1106525"/>
                  </a:lnTo>
                  <a:lnTo>
                    <a:pt x="477329" y="1107414"/>
                  </a:lnTo>
                  <a:lnTo>
                    <a:pt x="477621" y="1107998"/>
                  </a:lnTo>
                  <a:lnTo>
                    <a:pt x="478497" y="1108887"/>
                  </a:lnTo>
                  <a:lnTo>
                    <a:pt x="479386" y="1108595"/>
                  </a:lnTo>
                  <a:lnTo>
                    <a:pt x="479386" y="1107998"/>
                  </a:lnTo>
                  <a:lnTo>
                    <a:pt x="479590" y="1107414"/>
                  </a:lnTo>
                  <a:lnTo>
                    <a:pt x="479679" y="1105928"/>
                  </a:lnTo>
                  <a:close/>
                </a:path>
                <a:path w="1008380" h="1341120">
                  <a:moveTo>
                    <a:pt x="506222" y="499046"/>
                  </a:moveTo>
                  <a:lnTo>
                    <a:pt x="505625" y="498449"/>
                  </a:lnTo>
                  <a:lnTo>
                    <a:pt x="505333" y="498449"/>
                  </a:lnTo>
                  <a:lnTo>
                    <a:pt x="504748" y="498157"/>
                  </a:lnTo>
                  <a:lnTo>
                    <a:pt x="502678" y="500227"/>
                  </a:lnTo>
                  <a:lnTo>
                    <a:pt x="502678" y="500519"/>
                  </a:lnTo>
                  <a:lnTo>
                    <a:pt x="502970" y="500811"/>
                  </a:lnTo>
                  <a:lnTo>
                    <a:pt x="504748" y="500227"/>
                  </a:lnTo>
                  <a:lnTo>
                    <a:pt x="505917" y="499630"/>
                  </a:lnTo>
                  <a:lnTo>
                    <a:pt x="506222" y="499046"/>
                  </a:lnTo>
                  <a:close/>
                </a:path>
                <a:path w="1008380" h="1341120">
                  <a:moveTo>
                    <a:pt x="513003" y="1133119"/>
                  </a:moveTo>
                  <a:lnTo>
                    <a:pt x="512699" y="1132522"/>
                  </a:lnTo>
                  <a:lnTo>
                    <a:pt x="510933" y="1131633"/>
                  </a:lnTo>
                  <a:lnTo>
                    <a:pt x="510044" y="1133119"/>
                  </a:lnTo>
                  <a:lnTo>
                    <a:pt x="510641" y="1134300"/>
                  </a:lnTo>
                  <a:lnTo>
                    <a:pt x="511822" y="1135176"/>
                  </a:lnTo>
                  <a:lnTo>
                    <a:pt x="512699" y="1134884"/>
                  </a:lnTo>
                  <a:lnTo>
                    <a:pt x="512762" y="1134300"/>
                  </a:lnTo>
                  <a:lnTo>
                    <a:pt x="513003" y="1133119"/>
                  </a:lnTo>
                  <a:close/>
                </a:path>
                <a:path w="1008380" h="1341120">
                  <a:moveTo>
                    <a:pt x="533336" y="1099134"/>
                  </a:moveTo>
                  <a:lnTo>
                    <a:pt x="533044" y="1098245"/>
                  </a:lnTo>
                  <a:lnTo>
                    <a:pt x="533044" y="1097953"/>
                  </a:lnTo>
                  <a:lnTo>
                    <a:pt x="532460" y="1097661"/>
                  </a:lnTo>
                  <a:lnTo>
                    <a:pt x="531863" y="1097661"/>
                  </a:lnTo>
                  <a:lnTo>
                    <a:pt x="530987" y="1098245"/>
                  </a:lnTo>
                  <a:lnTo>
                    <a:pt x="530987" y="1098550"/>
                  </a:lnTo>
                  <a:lnTo>
                    <a:pt x="530682" y="1099731"/>
                  </a:lnTo>
                  <a:lnTo>
                    <a:pt x="531279" y="1100315"/>
                  </a:lnTo>
                  <a:lnTo>
                    <a:pt x="533044" y="1100912"/>
                  </a:lnTo>
                  <a:lnTo>
                    <a:pt x="533044" y="1100023"/>
                  </a:lnTo>
                  <a:lnTo>
                    <a:pt x="533336" y="1099134"/>
                  </a:lnTo>
                  <a:close/>
                </a:path>
                <a:path w="1008380" h="1341120">
                  <a:moveTo>
                    <a:pt x="552805" y="1100315"/>
                  </a:moveTo>
                  <a:lnTo>
                    <a:pt x="550151" y="1100912"/>
                  </a:lnTo>
                  <a:lnTo>
                    <a:pt x="550735" y="1103274"/>
                  </a:lnTo>
                  <a:lnTo>
                    <a:pt x="551624" y="1102093"/>
                  </a:lnTo>
                  <a:lnTo>
                    <a:pt x="552805" y="1100315"/>
                  </a:lnTo>
                  <a:close/>
                </a:path>
                <a:path w="1008380" h="1341120">
                  <a:moveTo>
                    <a:pt x="579335" y="1129868"/>
                  </a:moveTo>
                  <a:lnTo>
                    <a:pt x="578739" y="1129868"/>
                  </a:lnTo>
                  <a:lnTo>
                    <a:pt x="578446" y="1130160"/>
                  </a:lnTo>
                  <a:lnTo>
                    <a:pt x="577570" y="1130160"/>
                  </a:lnTo>
                  <a:lnTo>
                    <a:pt x="577265" y="1130452"/>
                  </a:lnTo>
                  <a:lnTo>
                    <a:pt x="576389" y="1130452"/>
                  </a:lnTo>
                  <a:lnTo>
                    <a:pt x="576097" y="1130160"/>
                  </a:lnTo>
                  <a:lnTo>
                    <a:pt x="575792" y="1130160"/>
                  </a:lnTo>
                  <a:lnTo>
                    <a:pt x="575500" y="1130452"/>
                  </a:lnTo>
                  <a:lnTo>
                    <a:pt x="575500" y="1131049"/>
                  </a:lnTo>
                  <a:lnTo>
                    <a:pt x="575792" y="1131633"/>
                  </a:lnTo>
                  <a:lnTo>
                    <a:pt x="576389" y="1132230"/>
                  </a:lnTo>
                  <a:lnTo>
                    <a:pt x="577265" y="1132814"/>
                  </a:lnTo>
                  <a:lnTo>
                    <a:pt x="578154" y="1131938"/>
                  </a:lnTo>
                  <a:lnTo>
                    <a:pt x="579335" y="1131633"/>
                  </a:lnTo>
                  <a:lnTo>
                    <a:pt x="579335" y="1129868"/>
                  </a:lnTo>
                  <a:close/>
                </a:path>
                <a:path w="1008380" h="1341120">
                  <a:moveTo>
                    <a:pt x="583171" y="1093520"/>
                  </a:moveTo>
                  <a:lnTo>
                    <a:pt x="582866" y="1092936"/>
                  </a:lnTo>
                  <a:lnTo>
                    <a:pt x="582574" y="1092631"/>
                  </a:lnTo>
                  <a:lnTo>
                    <a:pt x="581698" y="1092936"/>
                  </a:lnTo>
                  <a:lnTo>
                    <a:pt x="580809" y="1092936"/>
                  </a:lnTo>
                  <a:lnTo>
                    <a:pt x="580224" y="1093520"/>
                  </a:lnTo>
                  <a:lnTo>
                    <a:pt x="579920" y="1093520"/>
                  </a:lnTo>
                  <a:lnTo>
                    <a:pt x="580224" y="1094701"/>
                  </a:lnTo>
                  <a:lnTo>
                    <a:pt x="580809" y="1095298"/>
                  </a:lnTo>
                  <a:lnTo>
                    <a:pt x="581698" y="1095298"/>
                  </a:lnTo>
                  <a:lnTo>
                    <a:pt x="581990" y="1094994"/>
                  </a:lnTo>
                  <a:lnTo>
                    <a:pt x="582574" y="1094701"/>
                  </a:lnTo>
                  <a:lnTo>
                    <a:pt x="583171" y="1093520"/>
                  </a:lnTo>
                  <a:close/>
                </a:path>
                <a:path w="1008380" h="1341120">
                  <a:moveTo>
                    <a:pt x="597027" y="998385"/>
                  </a:moveTo>
                  <a:lnTo>
                    <a:pt x="594080" y="999566"/>
                  </a:lnTo>
                  <a:lnTo>
                    <a:pt x="594080" y="999858"/>
                  </a:lnTo>
                  <a:lnTo>
                    <a:pt x="595845" y="1001928"/>
                  </a:lnTo>
                  <a:lnTo>
                    <a:pt x="596138" y="1000747"/>
                  </a:lnTo>
                  <a:lnTo>
                    <a:pt x="596734" y="999566"/>
                  </a:lnTo>
                  <a:lnTo>
                    <a:pt x="597027" y="998385"/>
                  </a:lnTo>
                  <a:close/>
                </a:path>
                <a:path w="1008380" h="1341120">
                  <a:moveTo>
                    <a:pt x="602627" y="1338173"/>
                  </a:moveTo>
                  <a:lnTo>
                    <a:pt x="602030" y="1337284"/>
                  </a:lnTo>
                  <a:lnTo>
                    <a:pt x="600557" y="1337284"/>
                  </a:lnTo>
                  <a:lnTo>
                    <a:pt x="600557" y="1338757"/>
                  </a:lnTo>
                  <a:lnTo>
                    <a:pt x="600265" y="1339646"/>
                  </a:lnTo>
                  <a:lnTo>
                    <a:pt x="600265" y="1340535"/>
                  </a:lnTo>
                  <a:lnTo>
                    <a:pt x="600862" y="1341120"/>
                  </a:lnTo>
                  <a:lnTo>
                    <a:pt x="602030" y="1340535"/>
                  </a:lnTo>
                  <a:lnTo>
                    <a:pt x="602335" y="1339938"/>
                  </a:lnTo>
                  <a:lnTo>
                    <a:pt x="602335" y="1339354"/>
                  </a:lnTo>
                  <a:lnTo>
                    <a:pt x="602627" y="1338173"/>
                  </a:lnTo>
                  <a:close/>
                </a:path>
                <a:path w="1008380" h="1341120">
                  <a:moveTo>
                    <a:pt x="618845" y="245237"/>
                  </a:moveTo>
                  <a:lnTo>
                    <a:pt x="618248" y="244348"/>
                  </a:lnTo>
                  <a:lnTo>
                    <a:pt x="617067" y="244652"/>
                  </a:lnTo>
                  <a:lnTo>
                    <a:pt x="616483" y="244652"/>
                  </a:lnTo>
                  <a:lnTo>
                    <a:pt x="615886" y="245237"/>
                  </a:lnTo>
                  <a:lnTo>
                    <a:pt x="615886" y="246418"/>
                  </a:lnTo>
                  <a:lnTo>
                    <a:pt x="616483" y="247015"/>
                  </a:lnTo>
                  <a:lnTo>
                    <a:pt x="617372" y="247307"/>
                  </a:lnTo>
                  <a:lnTo>
                    <a:pt x="617956" y="247307"/>
                  </a:lnTo>
                  <a:lnTo>
                    <a:pt x="618540" y="246710"/>
                  </a:lnTo>
                  <a:lnTo>
                    <a:pt x="618845" y="245237"/>
                  </a:lnTo>
                  <a:close/>
                </a:path>
                <a:path w="1008380" h="1341120">
                  <a:moveTo>
                    <a:pt x="619721" y="953770"/>
                  </a:moveTo>
                  <a:lnTo>
                    <a:pt x="617372" y="956424"/>
                  </a:lnTo>
                  <a:lnTo>
                    <a:pt x="618845" y="958494"/>
                  </a:lnTo>
                  <a:lnTo>
                    <a:pt x="619137" y="957021"/>
                  </a:lnTo>
                  <a:lnTo>
                    <a:pt x="619429" y="955840"/>
                  </a:lnTo>
                  <a:lnTo>
                    <a:pt x="619721" y="953770"/>
                  </a:lnTo>
                  <a:close/>
                </a:path>
                <a:path w="1008380" h="1341120">
                  <a:moveTo>
                    <a:pt x="622973" y="1112431"/>
                  </a:moveTo>
                  <a:lnTo>
                    <a:pt x="621499" y="1112139"/>
                  </a:lnTo>
                  <a:lnTo>
                    <a:pt x="620903" y="1112723"/>
                  </a:lnTo>
                  <a:lnTo>
                    <a:pt x="620610" y="1113320"/>
                  </a:lnTo>
                  <a:lnTo>
                    <a:pt x="620014" y="1114209"/>
                  </a:lnTo>
                  <a:lnTo>
                    <a:pt x="621195" y="1114501"/>
                  </a:lnTo>
                  <a:lnTo>
                    <a:pt x="622973" y="1115682"/>
                  </a:lnTo>
                  <a:lnTo>
                    <a:pt x="622973" y="1112431"/>
                  </a:lnTo>
                  <a:close/>
                </a:path>
                <a:path w="1008380" h="1341120">
                  <a:moveTo>
                    <a:pt x="628281" y="1107706"/>
                  </a:moveTo>
                  <a:lnTo>
                    <a:pt x="626795" y="1107998"/>
                  </a:lnTo>
                  <a:lnTo>
                    <a:pt x="625627" y="1107998"/>
                  </a:lnTo>
                  <a:lnTo>
                    <a:pt x="624738" y="1109179"/>
                  </a:lnTo>
                  <a:lnTo>
                    <a:pt x="627684" y="1110653"/>
                  </a:lnTo>
                  <a:lnTo>
                    <a:pt x="627976" y="1110653"/>
                  </a:lnTo>
                  <a:lnTo>
                    <a:pt x="628281" y="1107706"/>
                  </a:lnTo>
                  <a:close/>
                </a:path>
                <a:path w="1008380" h="1341120">
                  <a:moveTo>
                    <a:pt x="628865" y="899109"/>
                  </a:moveTo>
                  <a:lnTo>
                    <a:pt x="628573" y="898512"/>
                  </a:lnTo>
                  <a:lnTo>
                    <a:pt x="628573" y="898220"/>
                  </a:lnTo>
                  <a:lnTo>
                    <a:pt x="627976" y="897928"/>
                  </a:lnTo>
                  <a:lnTo>
                    <a:pt x="627684" y="897928"/>
                  </a:lnTo>
                  <a:lnTo>
                    <a:pt x="627100" y="898220"/>
                  </a:lnTo>
                  <a:lnTo>
                    <a:pt x="626795" y="898512"/>
                  </a:lnTo>
                  <a:lnTo>
                    <a:pt x="625627" y="899109"/>
                  </a:lnTo>
                  <a:lnTo>
                    <a:pt x="626795" y="899693"/>
                  </a:lnTo>
                  <a:lnTo>
                    <a:pt x="627100" y="900290"/>
                  </a:lnTo>
                  <a:lnTo>
                    <a:pt x="628573" y="900290"/>
                  </a:lnTo>
                  <a:lnTo>
                    <a:pt x="628573" y="899985"/>
                  </a:lnTo>
                  <a:lnTo>
                    <a:pt x="628865" y="899693"/>
                  </a:lnTo>
                  <a:lnTo>
                    <a:pt x="628865" y="899109"/>
                  </a:lnTo>
                  <a:close/>
                </a:path>
                <a:path w="1008380" h="1341120">
                  <a:moveTo>
                    <a:pt x="643013" y="988339"/>
                  </a:moveTo>
                  <a:lnTo>
                    <a:pt x="642429" y="987158"/>
                  </a:lnTo>
                  <a:lnTo>
                    <a:pt x="641832" y="986561"/>
                  </a:lnTo>
                  <a:lnTo>
                    <a:pt x="640359" y="987742"/>
                  </a:lnTo>
                  <a:lnTo>
                    <a:pt x="640664" y="988339"/>
                  </a:lnTo>
                  <a:lnTo>
                    <a:pt x="640956" y="989215"/>
                  </a:lnTo>
                  <a:lnTo>
                    <a:pt x="641540" y="989520"/>
                  </a:lnTo>
                  <a:lnTo>
                    <a:pt x="641832" y="989812"/>
                  </a:lnTo>
                  <a:lnTo>
                    <a:pt x="642429" y="989812"/>
                  </a:lnTo>
                  <a:lnTo>
                    <a:pt x="643013" y="989215"/>
                  </a:lnTo>
                  <a:lnTo>
                    <a:pt x="643013" y="988339"/>
                  </a:lnTo>
                  <a:close/>
                </a:path>
                <a:path w="1008380" h="1341120">
                  <a:moveTo>
                    <a:pt x="655993" y="1337284"/>
                  </a:moveTo>
                  <a:lnTo>
                    <a:pt x="655396" y="1336395"/>
                  </a:lnTo>
                  <a:lnTo>
                    <a:pt x="654519" y="1337284"/>
                  </a:lnTo>
                  <a:lnTo>
                    <a:pt x="653338" y="1337868"/>
                  </a:lnTo>
                  <a:lnTo>
                    <a:pt x="651560" y="1339049"/>
                  </a:lnTo>
                  <a:lnTo>
                    <a:pt x="653338" y="1339938"/>
                  </a:lnTo>
                  <a:lnTo>
                    <a:pt x="654519" y="1338757"/>
                  </a:lnTo>
                  <a:lnTo>
                    <a:pt x="655104" y="1337868"/>
                  </a:lnTo>
                  <a:lnTo>
                    <a:pt x="655993" y="1337284"/>
                  </a:lnTo>
                  <a:close/>
                </a:path>
                <a:path w="1008380" h="1341120">
                  <a:moveTo>
                    <a:pt x="661885" y="948448"/>
                  </a:moveTo>
                  <a:lnTo>
                    <a:pt x="660412" y="946670"/>
                  </a:lnTo>
                  <a:lnTo>
                    <a:pt x="659815" y="948156"/>
                  </a:lnTo>
                  <a:lnTo>
                    <a:pt x="659231" y="949032"/>
                  </a:lnTo>
                  <a:lnTo>
                    <a:pt x="658939" y="950214"/>
                  </a:lnTo>
                  <a:lnTo>
                    <a:pt x="658939" y="950518"/>
                  </a:lnTo>
                  <a:lnTo>
                    <a:pt x="659231" y="951103"/>
                  </a:lnTo>
                  <a:lnTo>
                    <a:pt x="660412" y="951103"/>
                  </a:lnTo>
                  <a:lnTo>
                    <a:pt x="661885" y="949629"/>
                  </a:lnTo>
                  <a:lnTo>
                    <a:pt x="661885" y="948448"/>
                  </a:lnTo>
                  <a:close/>
                </a:path>
                <a:path w="1008380" h="1341120">
                  <a:moveTo>
                    <a:pt x="670433" y="1001636"/>
                  </a:moveTo>
                  <a:lnTo>
                    <a:pt x="670140" y="1000455"/>
                  </a:lnTo>
                  <a:lnTo>
                    <a:pt x="669848" y="999566"/>
                  </a:lnTo>
                  <a:lnTo>
                    <a:pt x="669556" y="998969"/>
                  </a:lnTo>
                  <a:lnTo>
                    <a:pt x="667778" y="999566"/>
                  </a:lnTo>
                  <a:lnTo>
                    <a:pt x="667486" y="999566"/>
                  </a:lnTo>
                  <a:lnTo>
                    <a:pt x="667486" y="1001636"/>
                  </a:lnTo>
                  <a:lnTo>
                    <a:pt x="668070" y="1002512"/>
                  </a:lnTo>
                  <a:lnTo>
                    <a:pt x="668959" y="1002220"/>
                  </a:lnTo>
                  <a:lnTo>
                    <a:pt x="670433" y="1001636"/>
                  </a:lnTo>
                  <a:close/>
                </a:path>
                <a:path w="1008380" h="1341120">
                  <a:moveTo>
                    <a:pt x="671029" y="1080516"/>
                  </a:moveTo>
                  <a:lnTo>
                    <a:pt x="669848" y="1080516"/>
                  </a:lnTo>
                  <a:lnTo>
                    <a:pt x="668375" y="1080223"/>
                  </a:lnTo>
                  <a:lnTo>
                    <a:pt x="668070" y="1080516"/>
                  </a:lnTo>
                  <a:lnTo>
                    <a:pt x="667486" y="1082294"/>
                  </a:lnTo>
                  <a:lnTo>
                    <a:pt x="668375" y="1082294"/>
                  </a:lnTo>
                  <a:lnTo>
                    <a:pt x="669556" y="1082586"/>
                  </a:lnTo>
                  <a:lnTo>
                    <a:pt x="670433" y="1082890"/>
                  </a:lnTo>
                  <a:lnTo>
                    <a:pt x="671029" y="1081112"/>
                  </a:lnTo>
                  <a:lnTo>
                    <a:pt x="671029" y="1080516"/>
                  </a:lnTo>
                  <a:close/>
                </a:path>
                <a:path w="1008380" h="1341120">
                  <a:moveTo>
                    <a:pt x="674268" y="975042"/>
                  </a:moveTo>
                  <a:lnTo>
                    <a:pt x="672795" y="973556"/>
                  </a:lnTo>
                  <a:lnTo>
                    <a:pt x="671906" y="974445"/>
                  </a:lnTo>
                  <a:lnTo>
                    <a:pt x="671029" y="975042"/>
                  </a:lnTo>
                  <a:lnTo>
                    <a:pt x="670725" y="975626"/>
                  </a:lnTo>
                  <a:lnTo>
                    <a:pt x="671906" y="977404"/>
                  </a:lnTo>
                  <a:lnTo>
                    <a:pt x="672795" y="977404"/>
                  </a:lnTo>
                  <a:lnTo>
                    <a:pt x="674268" y="975931"/>
                  </a:lnTo>
                  <a:lnTo>
                    <a:pt x="674268" y="975042"/>
                  </a:lnTo>
                  <a:close/>
                </a:path>
                <a:path w="1008380" h="1341120">
                  <a:moveTo>
                    <a:pt x="712304" y="240220"/>
                  </a:moveTo>
                  <a:lnTo>
                    <a:pt x="712000" y="239331"/>
                  </a:lnTo>
                  <a:lnTo>
                    <a:pt x="710526" y="238734"/>
                  </a:lnTo>
                  <a:lnTo>
                    <a:pt x="710234" y="238442"/>
                  </a:lnTo>
                  <a:lnTo>
                    <a:pt x="709942" y="238734"/>
                  </a:lnTo>
                  <a:lnTo>
                    <a:pt x="708761" y="239331"/>
                  </a:lnTo>
                  <a:lnTo>
                    <a:pt x="709942" y="240804"/>
                  </a:lnTo>
                  <a:lnTo>
                    <a:pt x="711123" y="241693"/>
                  </a:lnTo>
                  <a:lnTo>
                    <a:pt x="712000" y="242582"/>
                  </a:lnTo>
                  <a:lnTo>
                    <a:pt x="712304" y="240220"/>
                  </a:lnTo>
                  <a:close/>
                </a:path>
                <a:path w="1008380" h="1341120">
                  <a:moveTo>
                    <a:pt x="721436" y="282168"/>
                  </a:moveTo>
                  <a:lnTo>
                    <a:pt x="720255" y="281584"/>
                  </a:lnTo>
                  <a:lnTo>
                    <a:pt x="719086" y="281279"/>
                  </a:lnTo>
                  <a:lnTo>
                    <a:pt x="717905" y="282460"/>
                  </a:lnTo>
                  <a:lnTo>
                    <a:pt x="719086" y="283946"/>
                  </a:lnTo>
                  <a:lnTo>
                    <a:pt x="721436" y="282168"/>
                  </a:lnTo>
                  <a:close/>
                </a:path>
                <a:path w="1008380" h="1341120">
                  <a:moveTo>
                    <a:pt x="727633" y="1071651"/>
                  </a:moveTo>
                  <a:lnTo>
                    <a:pt x="727036" y="1070470"/>
                  </a:lnTo>
                  <a:lnTo>
                    <a:pt x="726452" y="1069594"/>
                  </a:lnTo>
                  <a:lnTo>
                    <a:pt x="725563" y="1069594"/>
                  </a:lnTo>
                  <a:lnTo>
                    <a:pt x="724687" y="1070178"/>
                  </a:lnTo>
                  <a:lnTo>
                    <a:pt x="723798" y="1070470"/>
                  </a:lnTo>
                  <a:lnTo>
                    <a:pt x="724979" y="1071651"/>
                  </a:lnTo>
                  <a:lnTo>
                    <a:pt x="725271" y="1071651"/>
                  </a:lnTo>
                  <a:lnTo>
                    <a:pt x="725563" y="1071956"/>
                  </a:lnTo>
                  <a:lnTo>
                    <a:pt x="725868" y="1071956"/>
                  </a:lnTo>
                  <a:lnTo>
                    <a:pt x="726744" y="1072248"/>
                  </a:lnTo>
                  <a:lnTo>
                    <a:pt x="727633" y="1071651"/>
                  </a:lnTo>
                  <a:close/>
                </a:path>
                <a:path w="1008380" h="1341120">
                  <a:moveTo>
                    <a:pt x="755929" y="230466"/>
                  </a:moveTo>
                  <a:lnTo>
                    <a:pt x="753287" y="230759"/>
                  </a:lnTo>
                  <a:lnTo>
                    <a:pt x="752398" y="232232"/>
                  </a:lnTo>
                  <a:lnTo>
                    <a:pt x="751509" y="233413"/>
                  </a:lnTo>
                  <a:lnTo>
                    <a:pt x="751801" y="234010"/>
                  </a:lnTo>
                  <a:lnTo>
                    <a:pt x="752398" y="234594"/>
                  </a:lnTo>
                  <a:lnTo>
                    <a:pt x="752983" y="234302"/>
                  </a:lnTo>
                  <a:lnTo>
                    <a:pt x="753872" y="233413"/>
                  </a:lnTo>
                  <a:lnTo>
                    <a:pt x="754761" y="232232"/>
                  </a:lnTo>
                  <a:lnTo>
                    <a:pt x="755929" y="230466"/>
                  </a:lnTo>
                  <a:close/>
                </a:path>
                <a:path w="1008380" h="1341120">
                  <a:moveTo>
                    <a:pt x="784821" y="241096"/>
                  </a:moveTo>
                  <a:lnTo>
                    <a:pt x="784237" y="239915"/>
                  </a:lnTo>
                  <a:lnTo>
                    <a:pt x="782472" y="239915"/>
                  </a:lnTo>
                  <a:lnTo>
                    <a:pt x="781875" y="240512"/>
                  </a:lnTo>
                  <a:lnTo>
                    <a:pt x="780694" y="241096"/>
                  </a:lnTo>
                  <a:lnTo>
                    <a:pt x="781875" y="241693"/>
                  </a:lnTo>
                  <a:lnTo>
                    <a:pt x="782180" y="242277"/>
                  </a:lnTo>
                  <a:lnTo>
                    <a:pt x="783348" y="242874"/>
                  </a:lnTo>
                  <a:lnTo>
                    <a:pt x="783945" y="242582"/>
                  </a:lnTo>
                  <a:lnTo>
                    <a:pt x="784237" y="241985"/>
                  </a:lnTo>
                  <a:lnTo>
                    <a:pt x="784821" y="241096"/>
                  </a:lnTo>
                  <a:close/>
                </a:path>
                <a:path w="1008380" h="1341120">
                  <a:moveTo>
                    <a:pt x="794854" y="338315"/>
                  </a:moveTo>
                  <a:lnTo>
                    <a:pt x="794562" y="336537"/>
                  </a:lnTo>
                  <a:lnTo>
                    <a:pt x="791908" y="339191"/>
                  </a:lnTo>
                  <a:lnTo>
                    <a:pt x="792784" y="340080"/>
                  </a:lnTo>
                  <a:lnTo>
                    <a:pt x="793381" y="340080"/>
                  </a:lnTo>
                  <a:lnTo>
                    <a:pt x="793965" y="340372"/>
                  </a:lnTo>
                  <a:lnTo>
                    <a:pt x="794854" y="338315"/>
                  </a:lnTo>
                  <a:close/>
                </a:path>
                <a:path w="1008380" h="1341120">
                  <a:moveTo>
                    <a:pt x="817549" y="457377"/>
                  </a:moveTo>
                  <a:lnTo>
                    <a:pt x="816673" y="457085"/>
                  </a:lnTo>
                  <a:lnTo>
                    <a:pt x="816076" y="456793"/>
                  </a:lnTo>
                  <a:lnTo>
                    <a:pt x="815200" y="456196"/>
                  </a:lnTo>
                  <a:lnTo>
                    <a:pt x="814603" y="457377"/>
                  </a:lnTo>
                  <a:lnTo>
                    <a:pt x="814019" y="458266"/>
                  </a:lnTo>
                  <a:lnTo>
                    <a:pt x="816368" y="459447"/>
                  </a:lnTo>
                  <a:lnTo>
                    <a:pt x="817257" y="458863"/>
                  </a:lnTo>
                  <a:lnTo>
                    <a:pt x="817549" y="457377"/>
                  </a:lnTo>
                  <a:close/>
                </a:path>
                <a:path w="1008380" h="1341120">
                  <a:moveTo>
                    <a:pt x="818146" y="353085"/>
                  </a:moveTo>
                  <a:lnTo>
                    <a:pt x="817549" y="351904"/>
                  </a:lnTo>
                  <a:lnTo>
                    <a:pt x="816368" y="352196"/>
                  </a:lnTo>
                  <a:lnTo>
                    <a:pt x="814895" y="352488"/>
                  </a:lnTo>
                  <a:lnTo>
                    <a:pt x="813727" y="352793"/>
                  </a:lnTo>
                  <a:lnTo>
                    <a:pt x="813727" y="353669"/>
                  </a:lnTo>
                  <a:lnTo>
                    <a:pt x="814603" y="353669"/>
                  </a:lnTo>
                  <a:lnTo>
                    <a:pt x="815784" y="353974"/>
                  </a:lnTo>
                  <a:lnTo>
                    <a:pt x="816673" y="353669"/>
                  </a:lnTo>
                  <a:lnTo>
                    <a:pt x="817257" y="353669"/>
                  </a:lnTo>
                  <a:lnTo>
                    <a:pt x="818146" y="353085"/>
                  </a:lnTo>
                  <a:close/>
                </a:path>
                <a:path w="1008380" h="1341120">
                  <a:moveTo>
                    <a:pt x="821677" y="532130"/>
                  </a:moveTo>
                  <a:lnTo>
                    <a:pt x="821385" y="530948"/>
                  </a:lnTo>
                  <a:lnTo>
                    <a:pt x="819619" y="530364"/>
                  </a:lnTo>
                  <a:lnTo>
                    <a:pt x="819023" y="530656"/>
                  </a:lnTo>
                  <a:lnTo>
                    <a:pt x="818730" y="531545"/>
                  </a:lnTo>
                  <a:lnTo>
                    <a:pt x="818730" y="533019"/>
                  </a:lnTo>
                  <a:lnTo>
                    <a:pt x="818438" y="534797"/>
                  </a:lnTo>
                  <a:lnTo>
                    <a:pt x="819912" y="533615"/>
                  </a:lnTo>
                  <a:lnTo>
                    <a:pt x="820496" y="533615"/>
                  </a:lnTo>
                  <a:lnTo>
                    <a:pt x="820801" y="533019"/>
                  </a:lnTo>
                  <a:lnTo>
                    <a:pt x="821677" y="532130"/>
                  </a:lnTo>
                  <a:close/>
                </a:path>
                <a:path w="1008380" h="1341120">
                  <a:moveTo>
                    <a:pt x="847623" y="215988"/>
                  </a:moveTo>
                  <a:lnTo>
                    <a:pt x="845858" y="215988"/>
                  </a:lnTo>
                  <a:lnTo>
                    <a:pt x="845261" y="216877"/>
                  </a:lnTo>
                  <a:lnTo>
                    <a:pt x="844969" y="218059"/>
                  </a:lnTo>
                  <a:lnTo>
                    <a:pt x="844969" y="218351"/>
                  </a:lnTo>
                  <a:lnTo>
                    <a:pt x="845566" y="219240"/>
                  </a:lnTo>
                  <a:lnTo>
                    <a:pt x="846442" y="219240"/>
                  </a:lnTo>
                  <a:lnTo>
                    <a:pt x="847331" y="218935"/>
                  </a:lnTo>
                  <a:lnTo>
                    <a:pt x="847331" y="218643"/>
                  </a:lnTo>
                  <a:lnTo>
                    <a:pt x="847623" y="218059"/>
                  </a:lnTo>
                  <a:lnTo>
                    <a:pt x="847623" y="215988"/>
                  </a:lnTo>
                  <a:close/>
                </a:path>
                <a:path w="1008380" h="1341120">
                  <a:moveTo>
                    <a:pt x="848512" y="393852"/>
                  </a:moveTo>
                  <a:lnTo>
                    <a:pt x="848220" y="392087"/>
                  </a:lnTo>
                  <a:lnTo>
                    <a:pt x="847039" y="391490"/>
                  </a:lnTo>
                  <a:lnTo>
                    <a:pt x="846150" y="390601"/>
                  </a:lnTo>
                  <a:lnTo>
                    <a:pt x="844677" y="391198"/>
                  </a:lnTo>
                  <a:lnTo>
                    <a:pt x="845261" y="392379"/>
                  </a:lnTo>
                  <a:lnTo>
                    <a:pt x="846150" y="393560"/>
                  </a:lnTo>
                  <a:lnTo>
                    <a:pt x="847039" y="394449"/>
                  </a:lnTo>
                  <a:lnTo>
                    <a:pt x="848512" y="393852"/>
                  </a:lnTo>
                  <a:close/>
                </a:path>
                <a:path w="1008380" h="1341120">
                  <a:moveTo>
                    <a:pt x="850569" y="8864"/>
                  </a:moveTo>
                  <a:lnTo>
                    <a:pt x="849096" y="7391"/>
                  </a:lnTo>
                  <a:lnTo>
                    <a:pt x="848220" y="9156"/>
                  </a:lnTo>
                  <a:lnTo>
                    <a:pt x="847623" y="9753"/>
                  </a:lnTo>
                  <a:lnTo>
                    <a:pt x="847331" y="10337"/>
                  </a:lnTo>
                  <a:lnTo>
                    <a:pt x="847623" y="11226"/>
                  </a:lnTo>
                  <a:lnTo>
                    <a:pt x="848804" y="11226"/>
                  </a:lnTo>
                  <a:lnTo>
                    <a:pt x="849388" y="10934"/>
                  </a:lnTo>
                  <a:lnTo>
                    <a:pt x="849693" y="10642"/>
                  </a:lnTo>
                  <a:lnTo>
                    <a:pt x="850277" y="9753"/>
                  </a:lnTo>
                  <a:lnTo>
                    <a:pt x="850569" y="8864"/>
                  </a:lnTo>
                  <a:close/>
                </a:path>
                <a:path w="1008380" h="1341120">
                  <a:moveTo>
                    <a:pt x="855294" y="186740"/>
                  </a:moveTo>
                  <a:lnTo>
                    <a:pt x="854113" y="186436"/>
                  </a:lnTo>
                  <a:lnTo>
                    <a:pt x="853224" y="185547"/>
                  </a:lnTo>
                  <a:lnTo>
                    <a:pt x="852639" y="185547"/>
                  </a:lnTo>
                  <a:lnTo>
                    <a:pt x="851750" y="186436"/>
                  </a:lnTo>
                  <a:lnTo>
                    <a:pt x="852043" y="187032"/>
                  </a:lnTo>
                  <a:lnTo>
                    <a:pt x="852347" y="187921"/>
                  </a:lnTo>
                  <a:lnTo>
                    <a:pt x="854113" y="187921"/>
                  </a:lnTo>
                  <a:lnTo>
                    <a:pt x="854405" y="187325"/>
                  </a:lnTo>
                  <a:lnTo>
                    <a:pt x="855294" y="186740"/>
                  </a:lnTo>
                  <a:close/>
                </a:path>
                <a:path w="1008380" h="1341120">
                  <a:moveTo>
                    <a:pt x="862076" y="292"/>
                  </a:moveTo>
                  <a:lnTo>
                    <a:pt x="861771" y="0"/>
                  </a:lnTo>
                  <a:lnTo>
                    <a:pt x="861187" y="0"/>
                  </a:lnTo>
                  <a:lnTo>
                    <a:pt x="860298" y="1181"/>
                  </a:lnTo>
                  <a:lnTo>
                    <a:pt x="858240" y="1473"/>
                  </a:lnTo>
                  <a:lnTo>
                    <a:pt x="859421" y="4432"/>
                  </a:lnTo>
                  <a:lnTo>
                    <a:pt x="860602" y="2959"/>
                  </a:lnTo>
                  <a:lnTo>
                    <a:pt x="861187" y="1778"/>
                  </a:lnTo>
                  <a:lnTo>
                    <a:pt x="862076" y="596"/>
                  </a:lnTo>
                  <a:lnTo>
                    <a:pt x="862076" y="292"/>
                  </a:lnTo>
                  <a:close/>
                </a:path>
                <a:path w="1008380" h="1341120">
                  <a:moveTo>
                    <a:pt x="890676" y="105778"/>
                  </a:moveTo>
                  <a:lnTo>
                    <a:pt x="888606" y="105778"/>
                  </a:lnTo>
                  <a:lnTo>
                    <a:pt x="888022" y="106362"/>
                  </a:lnTo>
                  <a:lnTo>
                    <a:pt x="888314" y="107251"/>
                  </a:lnTo>
                  <a:lnTo>
                    <a:pt x="888606" y="107556"/>
                  </a:lnTo>
                  <a:lnTo>
                    <a:pt x="888898" y="108140"/>
                  </a:lnTo>
                  <a:lnTo>
                    <a:pt x="889495" y="108140"/>
                  </a:lnTo>
                  <a:lnTo>
                    <a:pt x="890676" y="106959"/>
                  </a:lnTo>
                  <a:lnTo>
                    <a:pt x="890676" y="105778"/>
                  </a:lnTo>
                  <a:close/>
                </a:path>
                <a:path w="1008380" h="1341120">
                  <a:moveTo>
                    <a:pt x="908659" y="312305"/>
                  </a:moveTo>
                  <a:lnTo>
                    <a:pt x="905700" y="312013"/>
                  </a:lnTo>
                  <a:lnTo>
                    <a:pt x="905408" y="312305"/>
                  </a:lnTo>
                  <a:lnTo>
                    <a:pt x="905116" y="314972"/>
                  </a:lnTo>
                  <a:lnTo>
                    <a:pt x="908062" y="314083"/>
                  </a:lnTo>
                  <a:lnTo>
                    <a:pt x="908659" y="312305"/>
                  </a:lnTo>
                  <a:close/>
                </a:path>
                <a:path w="1008380" h="1341120">
                  <a:moveTo>
                    <a:pt x="1008011" y="250558"/>
                  </a:moveTo>
                  <a:lnTo>
                    <a:pt x="1003884" y="250558"/>
                  </a:lnTo>
                  <a:lnTo>
                    <a:pt x="1003592" y="251739"/>
                  </a:lnTo>
                  <a:lnTo>
                    <a:pt x="1005357" y="252323"/>
                  </a:lnTo>
                  <a:lnTo>
                    <a:pt x="1008011" y="250558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56887" y="391006"/>
              <a:ext cx="999490" cy="1257300"/>
            </a:xfrm>
            <a:custGeom>
              <a:avLst/>
              <a:gdLst/>
              <a:ahLst/>
              <a:cxnLst/>
              <a:rect l="l" t="t" r="r" b="b"/>
              <a:pathLst>
                <a:path w="999490" h="1257300">
                  <a:moveTo>
                    <a:pt x="2654" y="526821"/>
                  </a:moveTo>
                  <a:lnTo>
                    <a:pt x="2070" y="526516"/>
                  </a:lnTo>
                  <a:lnTo>
                    <a:pt x="1778" y="525932"/>
                  </a:lnTo>
                  <a:lnTo>
                    <a:pt x="1473" y="525627"/>
                  </a:lnTo>
                  <a:lnTo>
                    <a:pt x="889" y="525627"/>
                  </a:lnTo>
                  <a:lnTo>
                    <a:pt x="0" y="526516"/>
                  </a:lnTo>
                  <a:lnTo>
                    <a:pt x="304" y="527113"/>
                  </a:lnTo>
                  <a:lnTo>
                    <a:pt x="596" y="527405"/>
                  </a:lnTo>
                  <a:lnTo>
                    <a:pt x="889" y="528002"/>
                  </a:lnTo>
                  <a:lnTo>
                    <a:pt x="1778" y="528002"/>
                  </a:lnTo>
                  <a:lnTo>
                    <a:pt x="2070" y="527405"/>
                  </a:lnTo>
                  <a:lnTo>
                    <a:pt x="2654" y="526821"/>
                  </a:lnTo>
                  <a:close/>
                </a:path>
                <a:path w="999490" h="1257300">
                  <a:moveTo>
                    <a:pt x="16814" y="505536"/>
                  </a:moveTo>
                  <a:lnTo>
                    <a:pt x="15633" y="505244"/>
                  </a:lnTo>
                  <a:lnTo>
                    <a:pt x="15036" y="504952"/>
                  </a:lnTo>
                  <a:lnTo>
                    <a:pt x="13563" y="504952"/>
                  </a:lnTo>
                  <a:lnTo>
                    <a:pt x="14160" y="505536"/>
                  </a:lnTo>
                  <a:lnTo>
                    <a:pt x="14160" y="506133"/>
                  </a:lnTo>
                  <a:lnTo>
                    <a:pt x="14744" y="506717"/>
                  </a:lnTo>
                  <a:lnTo>
                    <a:pt x="15036" y="507606"/>
                  </a:lnTo>
                  <a:lnTo>
                    <a:pt x="16217" y="507022"/>
                  </a:lnTo>
                  <a:lnTo>
                    <a:pt x="16510" y="506717"/>
                  </a:lnTo>
                  <a:lnTo>
                    <a:pt x="16814" y="505536"/>
                  </a:lnTo>
                  <a:close/>
                </a:path>
                <a:path w="999490" h="1257300">
                  <a:moveTo>
                    <a:pt x="80200" y="549567"/>
                  </a:moveTo>
                  <a:lnTo>
                    <a:pt x="79603" y="548386"/>
                  </a:lnTo>
                  <a:lnTo>
                    <a:pt x="79311" y="548386"/>
                  </a:lnTo>
                  <a:lnTo>
                    <a:pt x="78435" y="548678"/>
                  </a:lnTo>
                  <a:lnTo>
                    <a:pt x="78435" y="548970"/>
                  </a:lnTo>
                  <a:lnTo>
                    <a:pt x="77838" y="550151"/>
                  </a:lnTo>
                  <a:lnTo>
                    <a:pt x="78435" y="551040"/>
                  </a:lnTo>
                  <a:lnTo>
                    <a:pt x="79603" y="551345"/>
                  </a:lnTo>
                  <a:lnTo>
                    <a:pt x="80200" y="550456"/>
                  </a:lnTo>
                  <a:lnTo>
                    <a:pt x="80200" y="549567"/>
                  </a:lnTo>
                  <a:close/>
                </a:path>
                <a:path w="999490" h="1257300">
                  <a:moveTo>
                    <a:pt x="101422" y="466242"/>
                  </a:moveTo>
                  <a:lnTo>
                    <a:pt x="101130" y="465353"/>
                  </a:lnTo>
                  <a:lnTo>
                    <a:pt x="100838" y="464172"/>
                  </a:lnTo>
                  <a:lnTo>
                    <a:pt x="100838" y="463880"/>
                  </a:lnTo>
                  <a:lnTo>
                    <a:pt x="100545" y="463588"/>
                  </a:lnTo>
                  <a:lnTo>
                    <a:pt x="99656" y="463588"/>
                  </a:lnTo>
                  <a:lnTo>
                    <a:pt x="99656" y="466534"/>
                  </a:lnTo>
                  <a:lnTo>
                    <a:pt x="101422" y="466242"/>
                  </a:lnTo>
                  <a:close/>
                </a:path>
                <a:path w="999490" h="1257300">
                  <a:moveTo>
                    <a:pt x="152133" y="409511"/>
                  </a:moveTo>
                  <a:lnTo>
                    <a:pt x="151257" y="408622"/>
                  </a:lnTo>
                  <a:lnTo>
                    <a:pt x="150368" y="408622"/>
                  </a:lnTo>
                  <a:lnTo>
                    <a:pt x="149479" y="409511"/>
                  </a:lnTo>
                  <a:lnTo>
                    <a:pt x="149771" y="409816"/>
                  </a:lnTo>
                  <a:lnTo>
                    <a:pt x="149771" y="410108"/>
                  </a:lnTo>
                  <a:lnTo>
                    <a:pt x="150075" y="410400"/>
                  </a:lnTo>
                  <a:lnTo>
                    <a:pt x="150368" y="410997"/>
                  </a:lnTo>
                  <a:lnTo>
                    <a:pt x="151257" y="410997"/>
                  </a:lnTo>
                  <a:lnTo>
                    <a:pt x="151841" y="410400"/>
                  </a:lnTo>
                  <a:lnTo>
                    <a:pt x="151841" y="410108"/>
                  </a:lnTo>
                  <a:lnTo>
                    <a:pt x="152133" y="409511"/>
                  </a:lnTo>
                  <a:close/>
                </a:path>
                <a:path w="999490" h="1257300">
                  <a:moveTo>
                    <a:pt x="171005" y="601865"/>
                  </a:moveTo>
                  <a:lnTo>
                    <a:pt x="170116" y="600976"/>
                  </a:lnTo>
                  <a:lnTo>
                    <a:pt x="169532" y="600976"/>
                  </a:lnTo>
                  <a:lnTo>
                    <a:pt x="168643" y="601573"/>
                  </a:lnTo>
                  <a:lnTo>
                    <a:pt x="168643" y="602449"/>
                  </a:lnTo>
                  <a:lnTo>
                    <a:pt x="168935" y="603046"/>
                  </a:lnTo>
                  <a:lnTo>
                    <a:pt x="169240" y="603935"/>
                  </a:lnTo>
                  <a:lnTo>
                    <a:pt x="170116" y="603046"/>
                  </a:lnTo>
                  <a:lnTo>
                    <a:pt x="170713" y="602754"/>
                  </a:lnTo>
                  <a:lnTo>
                    <a:pt x="170713" y="601865"/>
                  </a:lnTo>
                  <a:lnTo>
                    <a:pt x="171005" y="601865"/>
                  </a:lnTo>
                  <a:close/>
                </a:path>
                <a:path w="999490" h="1257300">
                  <a:moveTo>
                    <a:pt x="173659" y="426948"/>
                  </a:moveTo>
                  <a:lnTo>
                    <a:pt x="173062" y="426656"/>
                  </a:lnTo>
                  <a:lnTo>
                    <a:pt x="172770" y="426351"/>
                  </a:lnTo>
                  <a:lnTo>
                    <a:pt x="172770" y="426059"/>
                  </a:lnTo>
                  <a:lnTo>
                    <a:pt x="171894" y="426059"/>
                  </a:lnTo>
                  <a:lnTo>
                    <a:pt x="171297" y="426948"/>
                  </a:lnTo>
                  <a:lnTo>
                    <a:pt x="171589" y="427532"/>
                  </a:lnTo>
                  <a:lnTo>
                    <a:pt x="171589" y="428129"/>
                  </a:lnTo>
                  <a:lnTo>
                    <a:pt x="172478" y="428421"/>
                  </a:lnTo>
                  <a:lnTo>
                    <a:pt x="172770" y="428421"/>
                  </a:lnTo>
                  <a:lnTo>
                    <a:pt x="173062" y="428129"/>
                  </a:lnTo>
                  <a:lnTo>
                    <a:pt x="173659" y="426948"/>
                  </a:lnTo>
                  <a:close/>
                </a:path>
                <a:path w="999490" h="1257300">
                  <a:moveTo>
                    <a:pt x="175717" y="402132"/>
                  </a:moveTo>
                  <a:lnTo>
                    <a:pt x="174840" y="401243"/>
                  </a:lnTo>
                  <a:lnTo>
                    <a:pt x="173951" y="400951"/>
                  </a:lnTo>
                  <a:lnTo>
                    <a:pt x="173659" y="401828"/>
                  </a:lnTo>
                  <a:lnTo>
                    <a:pt x="173062" y="402424"/>
                  </a:lnTo>
                  <a:lnTo>
                    <a:pt x="173062" y="403606"/>
                  </a:lnTo>
                  <a:lnTo>
                    <a:pt x="173659" y="403898"/>
                  </a:lnTo>
                  <a:lnTo>
                    <a:pt x="173951" y="404202"/>
                  </a:lnTo>
                  <a:lnTo>
                    <a:pt x="174536" y="403898"/>
                  </a:lnTo>
                  <a:lnTo>
                    <a:pt x="174840" y="403606"/>
                  </a:lnTo>
                  <a:lnTo>
                    <a:pt x="175425" y="402717"/>
                  </a:lnTo>
                  <a:lnTo>
                    <a:pt x="175717" y="402132"/>
                  </a:lnTo>
                  <a:close/>
                </a:path>
                <a:path w="999490" h="1257300">
                  <a:moveTo>
                    <a:pt x="183680" y="457085"/>
                  </a:moveTo>
                  <a:lnTo>
                    <a:pt x="183388" y="456793"/>
                  </a:lnTo>
                  <a:lnTo>
                    <a:pt x="183095" y="456196"/>
                  </a:lnTo>
                  <a:lnTo>
                    <a:pt x="182499" y="455612"/>
                  </a:lnTo>
                  <a:lnTo>
                    <a:pt x="181622" y="454431"/>
                  </a:lnTo>
                  <a:lnTo>
                    <a:pt x="181622" y="457085"/>
                  </a:lnTo>
                  <a:lnTo>
                    <a:pt x="181914" y="458266"/>
                  </a:lnTo>
                  <a:lnTo>
                    <a:pt x="182791" y="458863"/>
                  </a:lnTo>
                  <a:lnTo>
                    <a:pt x="183095" y="458266"/>
                  </a:lnTo>
                  <a:lnTo>
                    <a:pt x="183388" y="457974"/>
                  </a:lnTo>
                  <a:lnTo>
                    <a:pt x="183680" y="457085"/>
                  </a:lnTo>
                  <a:close/>
                </a:path>
                <a:path w="999490" h="1257300">
                  <a:moveTo>
                    <a:pt x="192532" y="501700"/>
                  </a:moveTo>
                  <a:lnTo>
                    <a:pt x="192227" y="501408"/>
                  </a:lnTo>
                  <a:lnTo>
                    <a:pt x="192227" y="501103"/>
                  </a:lnTo>
                  <a:lnTo>
                    <a:pt x="191046" y="500811"/>
                  </a:lnTo>
                  <a:lnTo>
                    <a:pt x="190169" y="500811"/>
                  </a:lnTo>
                  <a:lnTo>
                    <a:pt x="190461" y="502297"/>
                  </a:lnTo>
                  <a:lnTo>
                    <a:pt x="190754" y="502881"/>
                  </a:lnTo>
                  <a:lnTo>
                    <a:pt x="191046" y="503770"/>
                  </a:lnTo>
                  <a:lnTo>
                    <a:pt x="192227" y="504355"/>
                  </a:lnTo>
                  <a:lnTo>
                    <a:pt x="192532" y="503478"/>
                  </a:lnTo>
                  <a:lnTo>
                    <a:pt x="192532" y="501700"/>
                  </a:lnTo>
                  <a:close/>
                </a:path>
                <a:path w="999490" h="1257300">
                  <a:moveTo>
                    <a:pt x="206971" y="742213"/>
                  </a:moveTo>
                  <a:lnTo>
                    <a:pt x="204609" y="741032"/>
                  </a:lnTo>
                  <a:lnTo>
                    <a:pt x="204025" y="741032"/>
                  </a:lnTo>
                  <a:lnTo>
                    <a:pt x="203733" y="741324"/>
                  </a:lnTo>
                  <a:lnTo>
                    <a:pt x="203733" y="742505"/>
                  </a:lnTo>
                  <a:lnTo>
                    <a:pt x="204317" y="742797"/>
                  </a:lnTo>
                  <a:lnTo>
                    <a:pt x="205790" y="742797"/>
                  </a:lnTo>
                  <a:lnTo>
                    <a:pt x="206971" y="742213"/>
                  </a:lnTo>
                  <a:close/>
                </a:path>
                <a:path w="999490" h="1257300">
                  <a:moveTo>
                    <a:pt x="213169" y="575564"/>
                  </a:moveTo>
                  <a:lnTo>
                    <a:pt x="212280" y="575271"/>
                  </a:lnTo>
                  <a:lnTo>
                    <a:pt x="211988" y="574675"/>
                  </a:lnTo>
                  <a:lnTo>
                    <a:pt x="211696" y="574675"/>
                  </a:lnTo>
                  <a:lnTo>
                    <a:pt x="211391" y="574382"/>
                  </a:lnTo>
                  <a:lnTo>
                    <a:pt x="210210" y="574382"/>
                  </a:lnTo>
                  <a:lnTo>
                    <a:pt x="210210" y="574675"/>
                  </a:lnTo>
                  <a:lnTo>
                    <a:pt x="209918" y="574675"/>
                  </a:lnTo>
                  <a:lnTo>
                    <a:pt x="209918" y="574979"/>
                  </a:lnTo>
                  <a:lnTo>
                    <a:pt x="210515" y="575271"/>
                  </a:lnTo>
                  <a:lnTo>
                    <a:pt x="210807" y="575564"/>
                  </a:lnTo>
                  <a:lnTo>
                    <a:pt x="213169" y="575564"/>
                  </a:lnTo>
                  <a:close/>
                </a:path>
                <a:path w="999490" h="1257300">
                  <a:moveTo>
                    <a:pt x="216992" y="844740"/>
                  </a:moveTo>
                  <a:lnTo>
                    <a:pt x="215823" y="843851"/>
                  </a:lnTo>
                  <a:lnTo>
                    <a:pt x="215226" y="845032"/>
                  </a:lnTo>
                  <a:lnTo>
                    <a:pt x="214337" y="845629"/>
                  </a:lnTo>
                  <a:lnTo>
                    <a:pt x="215226" y="847394"/>
                  </a:lnTo>
                  <a:lnTo>
                    <a:pt x="216992" y="845324"/>
                  </a:lnTo>
                  <a:lnTo>
                    <a:pt x="216992" y="844740"/>
                  </a:lnTo>
                  <a:close/>
                </a:path>
                <a:path w="999490" h="1257300">
                  <a:moveTo>
                    <a:pt x="221119" y="209194"/>
                  </a:moveTo>
                  <a:lnTo>
                    <a:pt x="220243" y="208305"/>
                  </a:lnTo>
                  <a:lnTo>
                    <a:pt x="219951" y="206819"/>
                  </a:lnTo>
                  <a:lnTo>
                    <a:pt x="218465" y="207124"/>
                  </a:lnTo>
                  <a:lnTo>
                    <a:pt x="218770" y="209778"/>
                  </a:lnTo>
                  <a:lnTo>
                    <a:pt x="221119" y="209194"/>
                  </a:lnTo>
                  <a:close/>
                </a:path>
                <a:path w="999490" h="1257300">
                  <a:moveTo>
                    <a:pt x="223481" y="603935"/>
                  </a:moveTo>
                  <a:lnTo>
                    <a:pt x="223189" y="603631"/>
                  </a:lnTo>
                  <a:lnTo>
                    <a:pt x="222592" y="603338"/>
                  </a:lnTo>
                  <a:lnTo>
                    <a:pt x="222300" y="603046"/>
                  </a:lnTo>
                  <a:lnTo>
                    <a:pt x="222008" y="603338"/>
                  </a:lnTo>
                  <a:lnTo>
                    <a:pt x="221424" y="603631"/>
                  </a:lnTo>
                  <a:lnTo>
                    <a:pt x="221119" y="604227"/>
                  </a:lnTo>
                  <a:lnTo>
                    <a:pt x="220827" y="604520"/>
                  </a:lnTo>
                  <a:lnTo>
                    <a:pt x="220827" y="605116"/>
                  </a:lnTo>
                  <a:lnTo>
                    <a:pt x="221424" y="605701"/>
                  </a:lnTo>
                  <a:lnTo>
                    <a:pt x="222008" y="606005"/>
                  </a:lnTo>
                  <a:lnTo>
                    <a:pt x="222592" y="605409"/>
                  </a:lnTo>
                  <a:lnTo>
                    <a:pt x="222897" y="604520"/>
                  </a:lnTo>
                  <a:lnTo>
                    <a:pt x="223481" y="603935"/>
                  </a:lnTo>
                  <a:close/>
                </a:path>
                <a:path w="999490" h="1257300">
                  <a:moveTo>
                    <a:pt x="233502" y="228981"/>
                  </a:moveTo>
                  <a:lnTo>
                    <a:pt x="233210" y="228104"/>
                  </a:lnTo>
                  <a:lnTo>
                    <a:pt x="231736" y="226326"/>
                  </a:lnTo>
                  <a:lnTo>
                    <a:pt x="230847" y="228688"/>
                  </a:lnTo>
                  <a:lnTo>
                    <a:pt x="230847" y="229285"/>
                  </a:lnTo>
                  <a:lnTo>
                    <a:pt x="232333" y="229577"/>
                  </a:lnTo>
                  <a:lnTo>
                    <a:pt x="232625" y="229577"/>
                  </a:lnTo>
                  <a:lnTo>
                    <a:pt x="233502" y="228981"/>
                  </a:lnTo>
                  <a:close/>
                </a:path>
                <a:path w="999490" h="1257300">
                  <a:moveTo>
                    <a:pt x="234391" y="306984"/>
                  </a:moveTo>
                  <a:lnTo>
                    <a:pt x="233807" y="306095"/>
                  </a:lnTo>
                  <a:lnTo>
                    <a:pt x="233502" y="304914"/>
                  </a:lnTo>
                  <a:lnTo>
                    <a:pt x="232918" y="304914"/>
                  </a:lnTo>
                  <a:lnTo>
                    <a:pt x="231444" y="304622"/>
                  </a:lnTo>
                  <a:lnTo>
                    <a:pt x="231152" y="305511"/>
                  </a:lnTo>
                  <a:lnTo>
                    <a:pt x="231444" y="306984"/>
                  </a:lnTo>
                  <a:lnTo>
                    <a:pt x="234391" y="306984"/>
                  </a:lnTo>
                  <a:close/>
                </a:path>
                <a:path w="999490" h="1257300">
                  <a:moveTo>
                    <a:pt x="235280" y="688136"/>
                  </a:moveTo>
                  <a:lnTo>
                    <a:pt x="234975" y="687247"/>
                  </a:lnTo>
                  <a:lnTo>
                    <a:pt x="232029" y="687247"/>
                  </a:lnTo>
                  <a:lnTo>
                    <a:pt x="232918" y="688441"/>
                  </a:lnTo>
                  <a:lnTo>
                    <a:pt x="234099" y="689025"/>
                  </a:lnTo>
                  <a:lnTo>
                    <a:pt x="234975" y="688733"/>
                  </a:lnTo>
                  <a:lnTo>
                    <a:pt x="234975" y="688441"/>
                  </a:lnTo>
                  <a:lnTo>
                    <a:pt x="235280" y="688136"/>
                  </a:lnTo>
                  <a:close/>
                </a:path>
                <a:path w="999490" h="1257300">
                  <a:moveTo>
                    <a:pt x="237337" y="312013"/>
                  </a:moveTo>
                  <a:lnTo>
                    <a:pt x="235864" y="310832"/>
                  </a:lnTo>
                  <a:lnTo>
                    <a:pt x="233807" y="312305"/>
                  </a:lnTo>
                  <a:lnTo>
                    <a:pt x="235280" y="312902"/>
                  </a:lnTo>
                  <a:lnTo>
                    <a:pt x="236461" y="312902"/>
                  </a:lnTo>
                  <a:lnTo>
                    <a:pt x="237337" y="312013"/>
                  </a:lnTo>
                  <a:close/>
                </a:path>
                <a:path w="999490" h="1257300">
                  <a:moveTo>
                    <a:pt x="240588" y="277152"/>
                  </a:moveTo>
                  <a:lnTo>
                    <a:pt x="240284" y="276263"/>
                  </a:lnTo>
                  <a:lnTo>
                    <a:pt x="239699" y="275374"/>
                  </a:lnTo>
                  <a:lnTo>
                    <a:pt x="239407" y="275082"/>
                  </a:lnTo>
                  <a:lnTo>
                    <a:pt x="238518" y="275082"/>
                  </a:lnTo>
                  <a:lnTo>
                    <a:pt x="238226" y="275374"/>
                  </a:lnTo>
                  <a:lnTo>
                    <a:pt x="238226" y="278028"/>
                  </a:lnTo>
                  <a:lnTo>
                    <a:pt x="239699" y="278028"/>
                  </a:lnTo>
                  <a:lnTo>
                    <a:pt x="240588" y="277152"/>
                  </a:lnTo>
                  <a:close/>
                </a:path>
                <a:path w="999490" h="1257300">
                  <a:moveTo>
                    <a:pt x="240588" y="222186"/>
                  </a:moveTo>
                  <a:lnTo>
                    <a:pt x="239407" y="221894"/>
                  </a:lnTo>
                  <a:lnTo>
                    <a:pt x="239102" y="221602"/>
                  </a:lnTo>
                  <a:lnTo>
                    <a:pt x="238518" y="221894"/>
                  </a:lnTo>
                  <a:lnTo>
                    <a:pt x="237934" y="221894"/>
                  </a:lnTo>
                  <a:lnTo>
                    <a:pt x="237337" y="222478"/>
                  </a:lnTo>
                  <a:lnTo>
                    <a:pt x="237934" y="223672"/>
                  </a:lnTo>
                  <a:lnTo>
                    <a:pt x="238518" y="223964"/>
                  </a:lnTo>
                  <a:lnTo>
                    <a:pt x="239102" y="223672"/>
                  </a:lnTo>
                  <a:lnTo>
                    <a:pt x="239407" y="223367"/>
                  </a:lnTo>
                  <a:lnTo>
                    <a:pt x="239699" y="222783"/>
                  </a:lnTo>
                  <a:lnTo>
                    <a:pt x="240588" y="222186"/>
                  </a:lnTo>
                  <a:close/>
                </a:path>
                <a:path w="999490" h="1257300">
                  <a:moveTo>
                    <a:pt x="251485" y="832624"/>
                  </a:moveTo>
                  <a:lnTo>
                    <a:pt x="251193" y="832624"/>
                  </a:lnTo>
                  <a:lnTo>
                    <a:pt x="250317" y="832332"/>
                  </a:lnTo>
                  <a:lnTo>
                    <a:pt x="249720" y="832624"/>
                  </a:lnTo>
                  <a:lnTo>
                    <a:pt x="249135" y="834097"/>
                  </a:lnTo>
                  <a:lnTo>
                    <a:pt x="250609" y="834097"/>
                  </a:lnTo>
                  <a:lnTo>
                    <a:pt x="251193" y="833805"/>
                  </a:lnTo>
                  <a:lnTo>
                    <a:pt x="251485" y="833513"/>
                  </a:lnTo>
                  <a:lnTo>
                    <a:pt x="251485" y="832624"/>
                  </a:lnTo>
                  <a:close/>
                </a:path>
                <a:path w="999490" h="1257300">
                  <a:moveTo>
                    <a:pt x="252666" y="287782"/>
                  </a:moveTo>
                  <a:lnTo>
                    <a:pt x="252374" y="287489"/>
                  </a:lnTo>
                  <a:lnTo>
                    <a:pt x="250317" y="287489"/>
                  </a:lnTo>
                  <a:lnTo>
                    <a:pt x="250317" y="288074"/>
                  </a:lnTo>
                  <a:lnTo>
                    <a:pt x="250609" y="288378"/>
                  </a:lnTo>
                  <a:lnTo>
                    <a:pt x="251193" y="288378"/>
                  </a:lnTo>
                  <a:lnTo>
                    <a:pt x="251790" y="288671"/>
                  </a:lnTo>
                  <a:lnTo>
                    <a:pt x="252374" y="288671"/>
                  </a:lnTo>
                  <a:lnTo>
                    <a:pt x="252666" y="288378"/>
                  </a:lnTo>
                  <a:lnTo>
                    <a:pt x="252666" y="287782"/>
                  </a:lnTo>
                  <a:close/>
                </a:path>
                <a:path w="999490" h="1257300">
                  <a:moveTo>
                    <a:pt x="254444" y="602157"/>
                  </a:moveTo>
                  <a:lnTo>
                    <a:pt x="254139" y="601573"/>
                  </a:lnTo>
                  <a:lnTo>
                    <a:pt x="254139" y="600976"/>
                  </a:lnTo>
                  <a:lnTo>
                    <a:pt x="252971" y="601268"/>
                  </a:lnTo>
                  <a:lnTo>
                    <a:pt x="252971" y="602754"/>
                  </a:lnTo>
                  <a:lnTo>
                    <a:pt x="253555" y="603338"/>
                  </a:lnTo>
                  <a:lnTo>
                    <a:pt x="253847" y="603338"/>
                  </a:lnTo>
                  <a:lnTo>
                    <a:pt x="254444" y="603046"/>
                  </a:lnTo>
                  <a:lnTo>
                    <a:pt x="254444" y="602157"/>
                  </a:lnTo>
                  <a:close/>
                </a:path>
                <a:path w="999490" h="1257300">
                  <a:moveTo>
                    <a:pt x="256209" y="720344"/>
                  </a:moveTo>
                  <a:lnTo>
                    <a:pt x="254736" y="720940"/>
                  </a:lnTo>
                  <a:lnTo>
                    <a:pt x="254139" y="722414"/>
                  </a:lnTo>
                  <a:lnTo>
                    <a:pt x="254736" y="723595"/>
                  </a:lnTo>
                  <a:lnTo>
                    <a:pt x="255320" y="723595"/>
                  </a:lnTo>
                  <a:lnTo>
                    <a:pt x="255612" y="722706"/>
                  </a:lnTo>
                  <a:lnTo>
                    <a:pt x="256209" y="720344"/>
                  </a:lnTo>
                  <a:close/>
                </a:path>
                <a:path w="999490" h="1257300">
                  <a:moveTo>
                    <a:pt x="258572" y="506425"/>
                  </a:moveTo>
                  <a:lnTo>
                    <a:pt x="258267" y="506425"/>
                  </a:lnTo>
                  <a:lnTo>
                    <a:pt x="256501" y="505536"/>
                  </a:lnTo>
                  <a:lnTo>
                    <a:pt x="256209" y="505841"/>
                  </a:lnTo>
                  <a:lnTo>
                    <a:pt x="255917" y="505841"/>
                  </a:lnTo>
                  <a:lnTo>
                    <a:pt x="255320" y="506425"/>
                  </a:lnTo>
                  <a:lnTo>
                    <a:pt x="255320" y="507022"/>
                  </a:lnTo>
                  <a:lnTo>
                    <a:pt x="255612" y="507022"/>
                  </a:lnTo>
                  <a:lnTo>
                    <a:pt x="256209" y="507606"/>
                  </a:lnTo>
                  <a:lnTo>
                    <a:pt x="257098" y="507606"/>
                  </a:lnTo>
                  <a:lnTo>
                    <a:pt x="257683" y="507911"/>
                  </a:lnTo>
                  <a:lnTo>
                    <a:pt x="258267" y="507606"/>
                  </a:lnTo>
                  <a:lnTo>
                    <a:pt x="258267" y="507314"/>
                  </a:lnTo>
                  <a:lnTo>
                    <a:pt x="258572" y="507022"/>
                  </a:lnTo>
                  <a:lnTo>
                    <a:pt x="258572" y="506425"/>
                  </a:lnTo>
                  <a:close/>
                </a:path>
                <a:path w="999490" h="1257300">
                  <a:moveTo>
                    <a:pt x="266230" y="296646"/>
                  </a:moveTo>
                  <a:lnTo>
                    <a:pt x="263575" y="295757"/>
                  </a:lnTo>
                  <a:lnTo>
                    <a:pt x="263867" y="296646"/>
                  </a:lnTo>
                  <a:lnTo>
                    <a:pt x="264464" y="297535"/>
                  </a:lnTo>
                  <a:lnTo>
                    <a:pt x="264756" y="298716"/>
                  </a:lnTo>
                  <a:lnTo>
                    <a:pt x="266230" y="296646"/>
                  </a:lnTo>
                  <a:close/>
                </a:path>
                <a:path w="999490" h="1257300">
                  <a:moveTo>
                    <a:pt x="268592" y="387946"/>
                  </a:moveTo>
                  <a:lnTo>
                    <a:pt x="267703" y="387057"/>
                  </a:lnTo>
                  <a:lnTo>
                    <a:pt x="267119" y="386168"/>
                  </a:lnTo>
                  <a:lnTo>
                    <a:pt x="265353" y="386473"/>
                  </a:lnTo>
                  <a:lnTo>
                    <a:pt x="265645" y="387057"/>
                  </a:lnTo>
                  <a:lnTo>
                    <a:pt x="265353" y="387946"/>
                  </a:lnTo>
                  <a:lnTo>
                    <a:pt x="265938" y="388239"/>
                  </a:lnTo>
                  <a:lnTo>
                    <a:pt x="266522" y="389128"/>
                  </a:lnTo>
                  <a:lnTo>
                    <a:pt x="267703" y="388835"/>
                  </a:lnTo>
                  <a:lnTo>
                    <a:pt x="268592" y="387946"/>
                  </a:lnTo>
                  <a:close/>
                </a:path>
                <a:path w="999490" h="1257300">
                  <a:moveTo>
                    <a:pt x="275082" y="794207"/>
                  </a:moveTo>
                  <a:lnTo>
                    <a:pt x="273900" y="792441"/>
                  </a:lnTo>
                  <a:lnTo>
                    <a:pt x="272135" y="792149"/>
                  </a:lnTo>
                  <a:lnTo>
                    <a:pt x="273011" y="793330"/>
                  </a:lnTo>
                  <a:lnTo>
                    <a:pt x="274193" y="793623"/>
                  </a:lnTo>
                  <a:lnTo>
                    <a:pt x="275082" y="794207"/>
                  </a:lnTo>
                  <a:close/>
                </a:path>
                <a:path w="999490" h="1257300">
                  <a:moveTo>
                    <a:pt x="279501" y="369328"/>
                  </a:moveTo>
                  <a:lnTo>
                    <a:pt x="278904" y="367563"/>
                  </a:lnTo>
                  <a:lnTo>
                    <a:pt x="278612" y="366966"/>
                  </a:lnTo>
                  <a:lnTo>
                    <a:pt x="277736" y="366966"/>
                  </a:lnTo>
                  <a:lnTo>
                    <a:pt x="277431" y="367258"/>
                  </a:lnTo>
                  <a:lnTo>
                    <a:pt x="277431" y="367563"/>
                  </a:lnTo>
                  <a:lnTo>
                    <a:pt x="277736" y="368744"/>
                  </a:lnTo>
                  <a:lnTo>
                    <a:pt x="279501" y="369328"/>
                  </a:lnTo>
                  <a:close/>
                </a:path>
                <a:path w="999490" h="1257300">
                  <a:moveTo>
                    <a:pt x="309867" y="674839"/>
                  </a:moveTo>
                  <a:lnTo>
                    <a:pt x="308102" y="673963"/>
                  </a:lnTo>
                  <a:lnTo>
                    <a:pt x="308102" y="675144"/>
                  </a:lnTo>
                  <a:lnTo>
                    <a:pt x="308394" y="676325"/>
                  </a:lnTo>
                  <a:lnTo>
                    <a:pt x="308978" y="677202"/>
                  </a:lnTo>
                  <a:lnTo>
                    <a:pt x="308978" y="676021"/>
                  </a:lnTo>
                  <a:lnTo>
                    <a:pt x="309867" y="674839"/>
                  </a:lnTo>
                  <a:close/>
                </a:path>
                <a:path w="999490" h="1257300">
                  <a:moveTo>
                    <a:pt x="315468" y="387654"/>
                  </a:moveTo>
                  <a:lnTo>
                    <a:pt x="315175" y="387654"/>
                  </a:lnTo>
                  <a:lnTo>
                    <a:pt x="314883" y="387057"/>
                  </a:lnTo>
                  <a:lnTo>
                    <a:pt x="313702" y="387057"/>
                  </a:lnTo>
                  <a:lnTo>
                    <a:pt x="313105" y="387654"/>
                  </a:lnTo>
                  <a:lnTo>
                    <a:pt x="313105" y="388239"/>
                  </a:lnTo>
                  <a:lnTo>
                    <a:pt x="313410" y="388531"/>
                  </a:lnTo>
                  <a:lnTo>
                    <a:pt x="314579" y="388531"/>
                  </a:lnTo>
                  <a:lnTo>
                    <a:pt x="315468" y="387654"/>
                  </a:lnTo>
                  <a:close/>
                </a:path>
                <a:path w="999490" h="1257300">
                  <a:moveTo>
                    <a:pt x="338759" y="425767"/>
                  </a:moveTo>
                  <a:lnTo>
                    <a:pt x="337578" y="424878"/>
                  </a:lnTo>
                  <a:lnTo>
                    <a:pt x="336994" y="425170"/>
                  </a:lnTo>
                  <a:lnTo>
                    <a:pt x="336105" y="426059"/>
                  </a:lnTo>
                  <a:lnTo>
                    <a:pt x="336105" y="426656"/>
                  </a:lnTo>
                  <a:lnTo>
                    <a:pt x="335813" y="426948"/>
                  </a:lnTo>
                  <a:lnTo>
                    <a:pt x="336994" y="427532"/>
                  </a:lnTo>
                  <a:lnTo>
                    <a:pt x="337286" y="427240"/>
                  </a:lnTo>
                  <a:lnTo>
                    <a:pt x="337870" y="426948"/>
                  </a:lnTo>
                  <a:lnTo>
                    <a:pt x="338175" y="426351"/>
                  </a:lnTo>
                  <a:lnTo>
                    <a:pt x="338759" y="425767"/>
                  </a:lnTo>
                  <a:close/>
                </a:path>
                <a:path w="999490" h="1257300">
                  <a:moveTo>
                    <a:pt x="432219" y="491363"/>
                  </a:moveTo>
                  <a:lnTo>
                    <a:pt x="427507" y="491363"/>
                  </a:lnTo>
                  <a:lnTo>
                    <a:pt x="428980" y="491947"/>
                  </a:lnTo>
                  <a:lnTo>
                    <a:pt x="429272" y="492239"/>
                  </a:lnTo>
                  <a:lnTo>
                    <a:pt x="429856" y="492544"/>
                  </a:lnTo>
                  <a:lnTo>
                    <a:pt x="430161" y="492836"/>
                  </a:lnTo>
                  <a:lnTo>
                    <a:pt x="431038" y="492836"/>
                  </a:lnTo>
                  <a:lnTo>
                    <a:pt x="431634" y="492239"/>
                  </a:lnTo>
                  <a:lnTo>
                    <a:pt x="432219" y="491363"/>
                  </a:lnTo>
                  <a:close/>
                </a:path>
                <a:path w="999490" h="1257300">
                  <a:moveTo>
                    <a:pt x="457873" y="454431"/>
                  </a:moveTo>
                  <a:lnTo>
                    <a:pt x="457581" y="454126"/>
                  </a:lnTo>
                  <a:lnTo>
                    <a:pt x="455510" y="453542"/>
                  </a:lnTo>
                  <a:lnTo>
                    <a:pt x="455510" y="455015"/>
                  </a:lnTo>
                  <a:lnTo>
                    <a:pt x="456095" y="455904"/>
                  </a:lnTo>
                  <a:lnTo>
                    <a:pt x="457276" y="456793"/>
                  </a:lnTo>
                  <a:lnTo>
                    <a:pt x="457873" y="454431"/>
                  </a:lnTo>
                  <a:close/>
                </a:path>
                <a:path w="999490" h="1257300">
                  <a:moveTo>
                    <a:pt x="477621" y="517359"/>
                  </a:moveTo>
                  <a:lnTo>
                    <a:pt x="477329" y="516763"/>
                  </a:lnTo>
                  <a:lnTo>
                    <a:pt x="476732" y="516470"/>
                  </a:lnTo>
                  <a:lnTo>
                    <a:pt x="476440" y="516178"/>
                  </a:lnTo>
                  <a:lnTo>
                    <a:pt x="475564" y="516178"/>
                  </a:lnTo>
                  <a:lnTo>
                    <a:pt x="475564" y="516470"/>
                  </a:lnTo>
                  <a:lnTo>
                    <a:pt x="475259" y="516763"/>
                  </a:lnTo>
                  <a:lnTo>
                    <a:pt x="475259" y="517652"/>
                  </a:lnTo>
                  <a:lnTo>
                    <a:pt x="475564" y="518248"/>
                  </a:lnTo>
                  <a:lnTo>
                    <a:pt x="476732" y="518248"/>
                  </a:lnTo>
                  <a:lnTo>
                    <a:pt x="477621" y="517359"/>
                  </a:lnTo>
                  <a:close/>
                </a:path>
                <a:path w="999490" h="1257300">
                  <a:moveTo>
                    <a:pt x="499440" y="1098842"/>
                  </a:moveTo>
                  <a:lnTo>
                    <a:pt x="499148" y="1097661"/>
                  </a:lnTo>
                  <a:lnTo>
                    <a:pt x="498551" y="1097064"/>
                  </a:lnTo>
                  <a:lnTo>
                    <a:pt x="497078" y="1097064"/>
                  </a:lnTo>
                  <a:lnTo>
                    <a:pt x="496785" y="1097661"/>
                  </a:lnTo>
                  <a:lnTo>
                    <a:pt x="496785" y="1098842"/>
                  </a:lnTo>
                  <a:lnTo>
                    <a:pt x="497674" y="1099718"/>
                  </a:lnTo>
                  <a:lnTo>
                    <a:pt x="498551" y="1099426"/>
                  </a:lnTo>
                  <a:lnTo>
                    <a:pt x="499148" y="1099426"/>
                  </a:lnTo>
                  <a:lnTo>
                    <a:pt x="499148" y="1099134"/>
                  </a:lnTo>
                  <a:lnTo>
                    <a:pt x="499440" y="1098842"/>
                  </a:lnTo>
                  <a:close/>
                </a:path>
                <a:path w="999490" h="1257300">
                  <a:moveTo>
                    <a:pt x="537768" y="1075791"/>
                  </a:moveTo>
                  <a:lnTo>
                    <a:pt x="537476" y="1075791"/>
                  </a:lnTo>
                  <a:lnTo>
                    <a:pt x="535698" y="1074902"/>
                  </a:lnTo>
                  <a:lnTo>
                    <a:pt x="535406" y="1075194"/>
                  </a:lnTo>
                  <a:lnTo>
                    <a:pt x="534822" y="1075499"/>
                  </a:lnTo>
                  <a:lnTo>
                    <a:pt x="535406" y="1076083"/>
                  </a:lnTo>
                  <a:lnTo>
                    <a:pt x="535114" y="1076680"/>
                  </a:lnTo>
                  <a:lnTo>
                    <a:pt x="535698" y="1077264"/>
                  </a:lnTo>
                  <a:lnTo>
                    <a:pt x="536879" y="1077264"/>
                  </a:lnTo>
                  <a:lnTo>
                    <a:pt x="537171" y="1076972"/>
                  </a:lnTo>
                  <a:lnTo>
                    <a:pt x="537768" y="1076680"/>
                  </a:lnTo>
                  <a:lnTo>
                    <a:pt x="537768" y="1075791"/>
                  </a:lnTo>
                  <a:close/>
                </a:path>
                <a:path w="999490" h="1257300">
                  <a:moveTo>
                    <a:pt x="554863" y="1074318"/>
                  </a:moveTo>
                  <a:lnTo>
                    <a:pt x="554570" y="1074013"/>
                  </a:lnTo>
                  <a:lnTo>
                    <a:pt x="553097" y="1073137"/>
                  </a:lnTo>
                  <a:lnTo>
                    <a:pt x="553097" y="1073429"/>
                  </a:lnTo>
                  <a:lnTo>
                    <a:pt x="552805" y="1073721"/>
                  </a:lnTo>
                  <a:lnTo>
                    <a:pt x="552805" y="1075194"/>
                  </a:lnTo>
                  <a:lnTo>
                    <a:pt x="553389" y="1075791"/>
                  </a:lnTo>
                  <a:lnTo>
                    <a:pt x="553389" y="1076083"/>
                  </a:lnTo>
                  <a:lnTo>
                    <a:pt x="553986" y="1075791"/>
                  </a:lnTo>
                  <a:lnTo>
                    <a:pt x="553986" y="1075499"/>
                  </a:lnTo>
                  <a:lnTo>
                    <a:pt x="554863" y="1074318"/>
                  </a:lnTo>
                  <a:close/>
                </a:path>
                <a:path w="999490" h="1257300">
                  <a:moveTo>
                    <a:pt x="593483" y="1163243"/>
                  </a:moveTo>
                  <a:lnTo>
                    <a:pt x="592899" y="1162659"/>
                  </a:lnTo>
                  <a:lnTo>
                    <a:pt x="591718" y="1162951"/>
                  </a:lnTo>
                  <a:lnTo>
                    <a:pt x="589064" y="1165618"/>
                  </a:lnTo>
                  <a:lnTo>
                    <a:pt x="592315" y="1164437"/>
                  </a:lnTo>
                  <a:lnTo>
                    <a:pt x="593483" y="1164132"/>
                  </a:lnTo>
                  <a:lnTo>
                    <a:pt x="593483" y="1163243"/>
                  </a:lnTo>
                  <a:close/>
                </a:path>
                <a:path w="999490" h="1257300">
                  <a:moveTo>
                    <a:pt x="625335" y="1144638"/>
                  </a:moveTo>
                  <a:lnTo>
                    <a:pt x="623265" y="1144346"/>
                  </a:lnTo>
                  <a:lnTo>
                    <a:pt x="622681" y="1147584"/>
                  </a:lnTo>
                  <a:lnTo>
                    <a:pt x="624738" y="1147584"/>
                  </a:lnTo>
                  <a:lnTo>
                    <a:pt x="624738" y="1145819"/>
                  </a:lnTo>
                  <a:lnTo>
                    <a:pt x="625335" y="1144638"/>
                  </a:lnTo>
                  <a:close/>
                </a:path>
                <a:path w="999490" h="1257300">
                  <a:moveTo>
                    <a:pt x="630631" y="1120406"/>
                  </a:moveTo>
                  <a:lnTo>
                    <a:pt x="630047" y="1119225"/>
                  </a:lnTo>
                  <a:lnTo>
                    <a:pt x="629754" y="1117752"/>
                  </a:lnTo>
                  <a:lnTo>
                    <a:pt x="627684" y="1118628"/>
                  </a:lnTo>
                  <a:lnTo>
                    <a:pt x="628865" y="1121003"/>
                  </a:lnTo>
                  <a:lnTo>
                    <a:pt x="630631" y="1120406"/>
                  </a:lnTo>
                  <a:close/>
                </a:path>
                <a:path w="999490" h="1257300">
                  <a:moveTo>
                    <a:pt x="633285" y="1229728"/>
                  </a:moveTo>
                  <a:lnTo>
                    <a:pt x="631520" y="1228839"/>
                  </a:lnTo>
                  <a:lnTo>
                    <a:pt x="630936" y="1230617"/>
                  </a:lnTo>
                  <a:lnTo>
                    <a:pt x="631520" y="1231506"/>
                  </a:lnTo>
                  <a:lnTo>
                    <a:pt x="632993" y="1232687"/>
                  </a:lnTo>
                  <a:lnTo>
                    <a:pt x="632993" y="1230909"/>
                  </a:lnTo>
                  <a:lnTo>
                    <a:pt x="633285" y="1229728"/>
                  </a:lnTo>
                  <a:close/>
                </a:path>
                <a:path w="999490" h="1257300">
                  <a:moveTo>
                    <a:pt x="633590" y="864831"/>
                  </a:moveTo>
                  <a:lnTo>
                    <a:pt x="633285" y="864235"/>
                  </a:lnTo>
                  <a:lnTo>
                    <a:pt x="632993" y="864235"/>
                  </a:lnTo>
                  <a:lnTo>
                    <a:pt x="632409" y="863942"/>
                  </a:lnTo>
                  <a:lnTo>
                    <a:pt x="632117" y="864235"/>
                  </a:lnTo>
                  <a:lnTo>
                    <a:pt x="631812" y="864831"/>
                  </a:lnTo>
                  <a:lnTo>
                    <a:pt x="631520" y="865124"/>
                  </a:lnTo>
                  <a:lnTo>
                    <a:pt x="631228" y="865720"/>
                  </a:lnTo>
                  <a:lnTo>
                    <a:pt x="631812" y="866305"/>
                  </a:lnTo>
                  <a:lnTo>
                    <a:pt x="632117" y="866902"/>
                  </a:lnTo>
                  <a:lnTo>
                    <a:pt x="632701" y="866305"/>
                  </a:lnTo>
                  <a:lnTo>
                    <a:pt x="633285" y="865124"/>
                  </a:lnTo>
                  <a:lnTo>
                    <a:pt x="633590" y="864831"/>
                  </a:lnTo>
                  <a:close/>
                </a:path>
                <a:path w="999490" h="1257300">
                  <a:moveTo>
                    <a:pt x="648919" y="1193088"/>
                  </a:moveTo>
                  <a:lnTo>
                    <a:pt x="648627" y="1193088"/>
                  </a:lnTo>
                  <a:lnTo>
                    <a:pt x="648627" y="1192504"/>
                  </a:lnTo>
                  <a:lnTo>
                    <a:pt x="647738" y="1192504"/>
                  </a:lnTo>
                  <a:lnTo>
                    <a:pt x="646849" y="1192796"/>
                  </a:lnTo>
                  <a:lnTo>
                    <a:pt x="646264" y="1193088"/>
                  </a:lnTo>
                  <a:lnTo>
                    <a:pt x="645972" y="1193393"/>
                  </a:lnTo>
                  <a:lnTo>
                    <a:pt x="645668" y="1193977"/>
                  </a:lnTo>
                  <a:lnTo>
                    <a:pt x="645668" y="1195158"/>
                  </a:lnTo>
                  <a:lnTo>
                    <a:pt x="646849" y="1195451"/>
                  </a:lnTo>
                  <a:lnTo>
                    <a:pt x="647446" y="1194866"/>
                  </a:lnTo>
                  <a:lnTo>
                    <a:pt x="648030" y="1194574"/>
                  </a:lnTo>
                  <a:lnTo>
                    <a:pt x="648322" y="1193977"/>
                  </a:lnTo>
                  <a:lnTo>
                    <a:pt x="648919" y="1193393"/>
                  </a:lnTo>
                  <a:lnTo>
                    <a:pt x="648919" y="1193088"/>
                  </a:lnTo>
                  <a:close/>
                </a:path>
                <a:path w="999490" h="1257300">
                  <a:moveTo>
                    <a:pt x="652449" y="804252"/>
                  </a:moveTo>
                  <a:lnTo>
                    <a:pt x="651865" y="804252"/>
                  </a:lnTo>
                  <a:lnTo>
                    <a:pt x="650392" y="805738"/>
                  </a:lnTo>
                  <a:lnTo>
                    <a:pt x="650976" y="806627"/>
                  </a:lnTo>
                  <a:lnTo>
                    <a:pt x="650976" y="806919"/>
                  </a:lnTo>
                  <a:lnTo>
                    <a:pt x="651281" y="806919"/>
                  </a:lnTo>
                  <a:lnTo>
                    <a:pt x="651573" y="806323"/>
                  </a:lnTo>
                  <a:lnTo>
                    <a:pt x="652449" y="805434"/>
                  </a:lnTo>
                  <a:lnTo>
                    <a:pt x="652157" y="805141"/>
                  </a:lnTo>
                  <a:lnTo>
                    <a:pt x="652157" y="804557"/>
                  </a:lnTo>
                  <a:lnTo>
                    <a:pt x="652449" y="804252"/>
                  </a:lnTo>
                  <a:close/>
                </a:path>
                <a:path w="999490" h="1257300">
                  <a:moveTo>
                    <a:pt x="655993" y="1254848"/>
                  </a:moveTo>
                  <a:lnTo>
                    <a:pt x="654812" y="1254252"/>
                  </a:lnTo>
                  <a:lnTo>
                    <a:pt x="654227" y="1254252"/>
                  </a:lnTo>
                  <a:lnTo>
                    <a:pt x="653338" y="1255141"/>
                  </a:lnTo>
                  <a:lnTo>
                    <a:pt x="653630" y="1255725"/>
                  </a:lnTo>
                  <a:lnTo>
                    <a:pt x="654227" y="1256030"/>
                  </a:lnTo>
                  <a:lnTo>
                    <a:pt x="654812" y="1256919"/>
                  </a:lnTo>
                  <a:lnTo>
                    <a:pt x="655408" y="1256030"/>
                  </a:lnTo>
                  <a:lnTo>
                    <a:pt x="655993" y="1254848"/>
                  </a:lnTo>
                  <a:close/>
                </a:path>
                <a:path w="999490" h="1257300">
                  <a:moveTo>
                    <a:pt x="662482" y="1195451"/>
                  </a:moveTo>
                  <a:lnTo>
                    <a:pt x="662178" y="1195451"/>
                  </a:lnTo>
                  <a:lnTo>
                    <a:pt x="661885" y="1195158"/>
                  </a:lnTo>
                  <a:lnTo>
                    <a:pt x="661009" y="1194866"/>
                  </a:lnTo>
                  <a:lnTo>
                    <a:pt x="660704" y="1195158"/>
                  </a:lnTo>
                  <a:lnTo>
                    <a:pt x="660412" y="1195158"/>
                  </a:lnTo>
                  <a:lnTo>
                    <a:pt x="659828" y="1196340"/>
                  </a:lnTo>
                  <a:lnTo>
                    <a:pt x="660704" y="1197229"/>
                  </a:lnTo>
                  <a:lnTo>
                    <a:pt x="662178" y="1196632"/>
                  </a:lnTo>
                  <a:lnTo>
                    <a:pt x="662482" y="1195755"/>
                  </a:lnTo>
                  <a:lnTo>
                    <a:pt x="662482" y="1195451"/>
                  </a:lnTo>
                  <a:close/>
                </a:path>
                <a:path w="999490" h="1257300">
                  <a:moveTo>
                    <a:pt x="666305" y="1061910"/>
                  </a:moveTo>
                  <a:lnTo>
                    <a:pt x="666013" y="1061605"/>
                  </a:lnTo>
                  <a:lnTo>
                    <a:pt x="665721" y="1061021"/>
                  </a:lnTo>
                  <a:lnTo>
                    <a:pt x="665137" y="1060424"/>
                  </a:lnTo>
                  <a:lnTo>
                    <a:pt x="665137" y="1060716"/>
                  </a:lnTo>
                  <a:lnTo>
                    <a:pt x="664540" y="1061021"/>
                  </a:lnTo>
                  <a:lnTo>
                    <a:pt x="664540" y="1062202"/>
                  </a:lnTo>
                  <a:lnTo>
                    <a:pt x="665137" y="1063091"/>
                  </a:lnTo>
                  <a:lnTo>
                    <a:pt x="665721" y="1062786"/>
                  </a:lnTo>
                  <a:lnTo>
                    <a:pt x="666013" y="1062494"/>
                  </a:lnTo>
                  <a:lnTo>
                    <a:pt x="666013" y="1062202"/>
                  </a:lnTo>
                  <a:lnTo>
                    <a:pt x="666305" y="1061910"/>
                  </a:lnTo>
                  <a:close/>
                </a:path>
                <a:path w="999490" h="1257300">
                  <a:moveTo>
                    <a:pt x="686943" y="1140206"/>
                  </a:moveTo>
                  <a:lnTo>
                    <a:pt x="685774" y="1139609"/>
                  </a:lnTo>
                  <a:lnTo>
                    <a:pt x="685177" y="1139609"/>
                  </a:lnTo>
                  <a:lnTo>
                    <a:pt x="684301" y="1140498"/>
                  </a:lnTo>
                  <a:lnTo>
                    <a:pt x="684593" y="1141095"/>
                  </a:lnTo>
                  <a:lnTo>
                    <a:pt x="684593" y="1141679"/>
                  </a:lnTo>
                  <a:lnTo>
                    <a:pt x="685177" y="1142276"/>
                  </a:lnTo>
                  <a:lnTo>
                    <a:pt x="686066" y="1143749"/>
                  </a:lnTo>
                  <a:lnTo>
                    <a:pt x="686358" y="1142276"/>
                  </a:lnTo>
                  <a:lnTo>
                    <a:pt x="686650" y="1141387"/>
                  </a:lnTo>
                  <a:lnTo>
                    <a:pt x="686943" y="1140790"/>
                  </a:lnTo>
                  <a:lnTo>
                    <a:pt x="686943" y="1140206"/>
                  </a:lnTo>
                  <a:close/>
                </a:path>
                <a:path w="999490" h="1257300">
                  <a:moveTo>
                    <a:pt x="688124" y="241388"/>
                  </a:moveTo>
                  <a:lnTo>
                    <a:pt x="686358" y="240512"/>
                  </a:lnTo>
                  <a:lnTo>
                    <a:pt x="686066" y="240512"/>
                  </a:lnTo>
                  <a:lnTo>
                    <a:pt x="685774" y="241096"/>
                  </a:lnTo>
                  <a:lnTo>
                    <a:pt x="686066" y="241388"/>
                  </a:lnTo>
                  <a:lnTo>
                    <a:pt x="686358" y="241985"/>
                  </a:lnTo>
                  <a:lnTo>
                    <a:pt x="686943" y="242582"/>
                  </a:lnTo>
                  <a:lnTo>
                    <a:pt x="687539" y="242582"/>
                  </a:lnTo>
                  <a:lnTo>
                    <a:pt x="687539" y="242277"/>
                  </a:lnTo>
                  <a:lnTo>
                    <a:pt x="687832" y="241693"/>
                  </a:lnTo>
                  <a:lnTo>
                    <a:pt x="688124" y="241388"/>
                  </a:lnTo>
                  <a:close/>
                </a:path>
                <a:path w="999490" h="1257300">
                  <a:moveTo>
                    <a:pt x="694029" y="928052"/>
                  </a:moveTo>
                  <a:lnTo>
                    <a:pt x="693140" y="925690"/>
                  </a:lnTo>
                  <a:lnTo>
                    <a:pt x="692848" y="925690"/>
                  </a:lnTo>
                  <a:lnTo>
                    <a:pt x="692556" y="925995"/>
                  </a:lnTo>
                  <a:lnTo>
                    <a:pt x="692556" y="927176"/>
                  </a:lnTo>
                  <a:lnTo>
                    <a:pt x="693140" y="928052"/>
                  </a:lnTo>
                  <a:lnTo>
                    <a:pt x="694029" y="928052"/>
                  </a:lnTo>
                  <a:close/>
                </a:path>
                <a:path w="999490" h="1257300">
                  <a:moveTo>
                    <a:pt x="709650" y="1130452"/>
                  </a:moveTo>
                  <a:lnTo>
                    <a:pt x="708177" y="1130452"/>
                  </a:lnTo>
                  <a:lnTo>
                    <a:pt x="707288" y="1130160"/>
                  </a:lnTo>
                  <a:lnTo>
                    <a:pt x="706704" y="1131925"/>
                  </a:lnTo>
                  <a:lnTo>
                    <a:pt x="707593" y="1131925"/>
                  </a:lnTo>
                  <a:lnTo>
                    <a:pt x="708761" y="1132230"/>
                  </a:lnTo>
                  <a:lnTo>
                    <a:pt x="709650" y="1130452"/>
                  </a:lnTo>
                  <a:close/>
                </a:path>
                <a:path w="999490" h="1257300">
                  <a:moveTo>
                    <a:pt x="733234" y="284822"/>
                  </a:moveTo>
                  <a:lnTo>
                    <a:pt x="731761" y="284822"/>
                  </a:lnTo>
                  <a:lnTo>
                    <a:pt x="730580" y="284530"/>
                  </a:lnTo>
                  <a:lnTo>
                    <a:pt x="729703" y="286004"/>
                  </a:lnTo>
                  <a:lnTo>
                    <a:pt x="731177" y="286308"/>
                  </a:lnTo>
                  <a:lnTo>
                    <a:pt x="732358" y="286308"/>
                  </a:lnTo>
                  <a:lnTo>
                    <a:pt x="733234" y="284822"/>
                  </a:lnTo>
                  <a:close/>
                </a:path>
                <a:path w="999490" h="1257300">
                  <a:moveTo>
                    <a:pt x="740016" y="213029"/>
                  </a:moveTo>
                  <a:lnTo>
                    <a:pt x="739127" y="212140"/>
                  </a:lnTo>
                  <a:lnTo>
                    <a:pt x="738251" y="212140"/>
                  </a:lnTo>
                  <a:lnTo>
                    <a:pt x="737654" y="212432"/>
                  </a:lnTo>
                  <a:lnTo>
                    <a:pt x="737654" y="213918"/>
                  </a:lnTo>
                  <a:lnTo>
                    <a:pt x="737958" y="214503"/>
                  </a:lnTo>
                  <a:lnTo>
                    <a:pt x="738251" y="214807"/>
                  </a:lnTo>
                  <a:lnTo>
                    <a:pt x="738835" y="215099"/>
                  </a:lnTo>
                  <a:lnTo>
                    <a:pt x="739724" y="214503"/>
                  </a:lnTo>
                  <a:lnTo>
                    <a:pt x="740016" y="213029"/>
                  </a:lnTo>
                  <a:close/>
                </a:path>
                <a:path w="999490" h="1257300">
                  <a:moveTo>
                    <a:pt x="755053" y="1081112"/>
                  </a:moveTo>
                  <a:lnTo>
                    <a:pt x="754761" y="1080223"/>
                  </a:lnTo>
                  <a:lnTo>
                    <a:pt x="754468" y="1080223"/>
                  </a:lnTo>
                  <a:lnTo>
                    <a:pt x="753287" y="1079627"/>
                  </a:lnTo>
                  <a:lnTo>
                    <a:pt x="752106" y="1081405"/>
                  </a:lnTo>
                  <a:lnTo>
                    <a:pt x="752995" y="1082001"/>
                  </a:lnTo>
                  <a:lnTo>
                    <a:pt x="754164" y="1082294"/>
                  </a:lnTo>
                  <a:lnTo>
                    <a:pt x="754761" y="1081405"/>
                  </a:lnTo>
                  <a:lnTo>
                    <a:pt x="755053" y="1081112"/>
                  </a:lnTo>
                  <a:close/>
                </a:path>
                <a:path w="999490" h="1257300">
                  <a:moveTo>
                    <a:pt x="799274" y="295173"/>
                  </a:moveTo>
                  <a:lnTo>
                    <a:pt x="798398" y="293395"/>
                  </a:lnTo>
                  <a:lnTo>
                    <a:pt x="796925" y="295173"/>
                  </a:lnTo>
                  <a:lnTo>
                    <a:pt x="797509" y="297535"/>
                  </a:lnTo>
                  <a:lnTo>
                    <a:pt x="798093" y="296049"/>
                  </a:lnTo>
                  <a:lnTo>
                    <a:pt x="799274" y="295173"/>
                  </a:lnTo>
                  <a:close/>
                </a:path>
                <a:path w="999490" h="1257300">
                  <a:moveTo>
                    <a:pt x="805472" y="198259"/>
                  </a:moveTo>
                  <a:lnTo>
                    <a:pt x="805180" y="197662"/>
                  </a:lnTo>
                  <a:lnTo>
                    <a:pt x="803402" y="197662"/>
                  </a:lnTo>
                  <a:lnTo>
                    <a:pt x="803402" y="198843"/>
                  </a:lnTo>
                  <a:lnTo>
                    <a:pt x="803998" y="199148"/>
                  </a:lnTo>
                  <a:lnTo>
                    <a:pt x="804291" y="199732"/>
                  </a:lnTo>
                  <a:lnTo>
                    <a:pt x="804875" y="199440"/>
                  </a:lnTo>
                  <a:lnTo>
                    <a:pt x="805472" y="198843"/>
                  </a:lnTo>
                  <a:lnTo>
                    <a:pt x="805472" y="198259"/>
                  </a:lnTo>
                  <a:close/>
                </a:path>
                <a:path w="999490" h="1257300">
                  <a:moveTo>
                    <a:pt x="812253" y="210375"/>
                  </a:moveTo>
                  <a:lnTo>
                    <a:pt x="811657" y="208597"/>
                  </a:lnTo>
                  <a:lnTo>
                    <a:pt x="810780" y="210070"/>
                  </a:lnTo>
                  <a:lnTo>
                    <a:pt x="810183" y="211251"/>
                  </a:lnTo>
                  <a:lnTo>
                    <a:pt x="810780" y="212737"/>
                  </a:lnTo>
                  <a:lnTo>
                    <a:pt x="811949" y="211556"/>
                  </a:lnTo>
                  <a:lnTo>
                    <a:pt x="812253" y="210375"/>
                  </a:lnTo>
                  <a:close/>
                </a:path>
                <a:path w="999490" h="1257300">
                  <a:moveTo>
                    <a:pt x="844384" y="475399"/>
                  </a:moveTo>
                  <a:lnTo>
                    <a:pt x="841730" y="474814"/>
                  </a:lnTo>
                  <a:lnTo>
                    <a:pt x="841146" y="475107"/>
                  </a:lnTo>
                  <a:lnTo>
                    <a:pt x="841146" y="476580"/>
                  </a:lnTo>
                  <a:lnTo>
                    <a:pt x="841730" y="477469"/>
                  </a:lnTo>
                  <a:lnTo>
                    <a:pt x="842022" y="477177"/>
                  </a:lnTo>
                  <a:lnTo>
                    <a:pt x="844384" y="475399"/>
                  </a:lnTo>
                  <a:close/>
                </a:path>
                <a:path w="999490" h="1257300">
                  <a:moveTo>
                    <a:pt x="844981" y="534200"/>
                  </a:moveTo>
                  <a:lnTo>
                    <a:pt x="844677" y="533615"/>
                  </a:lnTo>
                  <a:lnTo>
                    <a:pt x="844384" y="532726"/>
                  </a:lnTo>
                  <a:lnTo>
                    <a:pt x="843800" y="532130"/>
                  </a:lnTo>
                  <a:lnTo>
                    <a:pt x="842911" y="532130"/>
                  </a:lnTo>
                  <a:lnTo>
                    <a:pt x="842911" y="533311"/>
                  </a:lnTo>
                  <a:lnTo>
                    <a:pt x="843203" y="534492"/>
                  </a:lnTo>
                  <a:lnTo>
                    <a:pt x="844092" y="534492"/>
                  </a:lnTo>
                  <a:lnTo>
                    <a:pt x="844981" y="534200"/>
                  </a:lnTo>
                  <a:close/>
                </a:path>
                <a:path w="999490" h="1257300">
                  <a:moveTo>
                    <a:pt x="846150" y="1765"/>
                  </a:moveTo>
                  <a:lnTo>
                    <a:pt x="845858" y="1181"/>
                  </a:lnTo>
                  <a:lnTo>
                    <a:pt x="845858" y="584"/>
                  </a:lnTo>
                  <a:lnTo>
                    <a:pt x="845273" y="0"/>
                  </a:lnTo>
                  <a:lnTo>
                    <a:pt x="844384" y="0"/>
                  </a:lnTo>
                  <a:lnTo>
                    <a:pt x="844092" y="584"/>
                  </a:lnTo>
                  <a:lnTo>
                    <a:pt x="844384" y="1181"/>
                  </a:lnTo>
                  <a:lnTo>
                    <a:pt x="844384" y="1473"/>
                  </a:lnTo>
                  <a:lnTo>
                    <a:pt x="844981" y="2654"/>
                  </a:lnTo>
                  <a:lnTo>
                    <a:pt x="845858" y="2362"/>
                  </a:lnTo>
                  <a:lnTo>
                    <a:pt x="846150" y="1765"/>
                  </a:lnTo>
                  <a:close/>
                </a:path>
                <a:path w="999490" h="1257300">
                  <a:moveTo>
                    <a:pt x="848512" y="431673"/>
                  </a:moveTo>
                  <a:lnTo>
                    <a:pt x="847331" y="431965"/>
                  </a:lnTo>
                  <a:lnTo>
                    <a:pt x="845566" y="431965"/>
                  </a:lnTo>
                  <a:lnTo>
                    <a:pt x="845566" y="433146"/>
                  </a:lnTo>
                  <a:lnTo>
                    <a:pt x="845858" y="433743"/>
                  </a:lnTo>
                  <a:lnTo>
                    <a:pt x="845858" y="434340"/>
                  </a:lnTo>
                  <a:lnTo>
                    <a:pt x="846455" y="434340"/>
                  </a:lnTo>
                  <a:lnTo>
                    <a:pt x="846747" y="434632"/>
                  </a:lnTo>
                  <a:lnTo>
                    <a:pt x="847928" y="432854"/>
                  </a:lnTo>
                  <a:lnTo>
                    <a:pt x="848512" y="431673"/>
                  </a:lnTo>
                  <a:close/>
                </a:path>
                <a:path w="999490" h="1257300">
                  <a:moveTo>
                    <a:pt x="849401" y="239623"/>
                  </a:moveTo>
                  <a:lnTo>
                    <a:pt x="848512" y="238734"/>
                  </a:lnTo>
                  <a:lnTo>
                    <a:pt x="847928" y="238734"/>
                  </a:lnTo>
                  <a:lnTo>
                    <a:pt x="847331" y="239331"/>
                  </a:lnTo>
                  <a:lnTo>
                    <a:pt x="847623" y="239623"/>
                  </a:lnTo>
                  <a:lnTo>
                    <a:pt x="847623" y="241096"/>
                  </a:lnTo>
                  <a:lnTo>
                    <a:pt x="848512" y="241388"/>
                  </a:lnTo>
                  <a:lnTo>
                    <a:pt x="849109" y="241388"/>
                  </a:lnTo>
                  <a:lnTo>
                    <a:pt x="849109" y="241096"/>
                  </a:lnTo>
                  <a:lnTo>
                    <a:pt x="849401" y="240207"/>
                  </a:lnTo>
                  <a:lnTo>
                    <a:pt x="849401" y="239623"/>
                  </a:lnTo>
                  <a:close/>
                </a:path>
                <a:path w="999490" h="1257300">
                  <a:moveTo>
                    <a:pt x="866787" y="449694"/>
                  </a:moveTo>
                  <a:lnTo>
                    <a:pt x="865619" y="448221"/>
                  </a:lnTo>
                  <a:lnTo>
                    <a:pt x="864730" y="447332"/>
                  </a:lnTo>
                  <a:lnTo>
                    <a:pt x="864133" y="446443"/>
                  </a:lnTo>
                  <a:lnTo>
                    <a:pt x="864438" y="447624"/>
                  </a:lnTo>
                  <a:lnTo>
                    <a:pt x="864133" y="449110"/>
                  </a:lnTo>
                  <a:lnTo>
                    <a:pt x="866787" y="449694"/>
                  </a:lnTo>
                  <a:close/>
                </a:path>
                <a:path w="999490" h="1257300">
                  <a:moveTo>
                    <a:pt x="887133" y="317919"/>
                  </a:moveTo>
                  <a:lnTo>
                    <a:pt x="885367" y="316153"/>
                  </a:lnTo>
                  <a:lnTo>
                    <a:pt x="884770" y="316153"/>
                  </a:lnTo>
                  <a:lnTo>
                    <a:pt x="884186" y="315849"/>
                  </a:lnTo>
                  <a:lnTo>
                    <a:pt x="883297" y="316153"/>
                  </a:lnTo>
                  <a:lnTo>
                    <a:pt x="882129" y="316445"/>
                  </a:lnTo>
                  <a:lnTo>
                    <a:pt x="883602" y="317919"/>
                  </a:lnTo>
                  <a:lnTo>
                    <a:pt x="884770" y="318211"/>
                  </a:lnTo>
                  <a:lnTo>
                    <a:pt x="887133" y="317919"/>
                  </a:lnTo>
                  <a:close/>
                </a:path>
                <a:path w="999490" h="1257300">
                  <a:moveTo>
                    <a:pt x="888911" y="88341"/>
                  </a:moveTo>
                  <a:lnTo>
                    <a:pt x="888606" y="87757"/>
                  </a:lnTo>
                  <a:lnTo>
                    <a:pt x="888606" y="87452"/>
                  </a:lnTo>
                  <a:lnTo>
                    <a:pt x="888022" y="87160"/>
                  </a:lnTo>
                  <a:lnTo>
                    <a:pt x="886548" y="87160"/>
                  </a:lnTo>
                  <a:lnTo>
                    <a:pt x="886256" y="87452"/>
                  </a:lnTo>
                  <a:lnTo>
                    <a:pt x="886256" y="88938"/>
                  </a:lnTo>
                  <a:lnTo>
                    <a:pt x="887425" y="89522"/>
                  </a:lnTo>
                  <a:lnTo>
                    <a:pt x="888314" y="89230"/>
                  </a:lnTo>
                  <a:lnTo>
                    <a:pt x="888606" y="89230"/>
                  </a:lnTo>
                  <a:lnTo>
                    <a:pt x="888606" y="88938"/>
                  </a:lnTo>
                  <a:lnTo>
                    <a:pt x="888911" y="88633"/>
                  </a:lnTo>
                  <a:lnTo>
                    <a:pt x="888911" y="88341"/>
                  </a:lnTo>
                  <a:close/>
                </a:path>
                <a:path w="999490" h="1257300">
                  <a:moveTo>
                    <a:pt x="890676" y="143002"/>
                  </a:moveTo>
                  <a:lnTo>
                    <a:pt x="890079" y="141820"/>
                  </a:lnTo>
                  <a:lnTo>
                    <a:pt x="889495" y="141528"/>
                  </a:lnTo>
                  <a:lnTo>
                    <a:pt x="888911" y="140931"/>
                  </a:lnTo>
                  <a:lnTo>
                    <a:pt x="887425" y="142417"/>
                  </a:lnTo>
                  <a:lnTo>
                    <a:pt x="887133" y="143002"/>
                  </a:lnTo>
                  <a:lnTo>
                    <a:pt x="888022" y="143891"/>
                  </a:lnTo>
                  <a:lnTo>
                    <a:pt x="889203" y="143598"/>
                  </a:lnTo>
                  <a:lnTo>
                    <a:pt x="890079" y="143294"/>
                  </a:lnTo>
                  <a:lnTo>
                    <a:pt x="890676" y="143002"/>
                  </a:lnTo>
                  <a:close/>
                </a:path>
                <a:path w="999490" h="1257300">
                  <a:moveTo>
                    <a:pt x="895680" y="98386"/>
                  </a:moveTo>
                  <a:lnTo>
                    <a:pt x="895388" y="98386"/>
                  </a:lnTo>
                  <a:lnTo>
                    <a:pt x="895096" y="98094"/>
                  </a:lnTo>
                  <a:lnTo>
                    <a:pt x="893914" y="98094"/>
                  </a:lnTo>
                  <a:lnTo>
                    <a:pt x="893330" y="98679"/>
                  </a:lnTo>
                  <a:lnTo>
                    <a:pt x="893622" y="99568"/>
                  </a:lnTo>
                  <a:lnTo>
                    <a:pt x="893622" y="99860"/>
                  </a:lnTo>
                  <a:lnTo>
                    <a:pt x="894207" y="100164"/>
                  </a:lnTo>
                  <a:lnTo>
                    <a:pt x="894511" y="100164"/>
                  </a:lnTo>
                  <a:lnTo>
                    <a:pt x="895680" y="99568"/>
                  </a:lnTo>
                  <a:lnTo>
                    <a:pt x="895680" y="98386"/>
                  </a:lnTo>
                  <a:close/>
                </a:path>
                <a:path w="999490" h="1257300">
                  <a:moveTo>
                    <a:pt x="904532" y="295757"/>
                  </a:moveTo>
                  <a:lnTo>
                    <a:pt x="903935" y="295173"/>
                  </a:lnTo>
                  <a:lnTo>
                    <a:pt x="903643" y="295757"/>
                  </a:lnTo>
                  <a:lnTo>
                    <a:pt x="903058" y="296049"/>
                  </a:lnTo>
                  <a:lnTo>
                    <a:pt x="902462" y="296646"/>
                  </a:lnTo>
                  <a:lnTo>
                    <a:pt x="903058" y="296938"/>
                  </a:lnTo>
                  <a:lnTo>
                    <a:pt x="903643" y="297535"/>
                  </a:lnTo>
                  <a:lnTo>
                    <a:pt x="903643" y="297243"/>
                  </a:lnTo>
                  <a:lnTo>
                    <a:pt x="904240" y="296646"/>
                  </a:lnTo>
                  <a:lnTo>
                    <a:pt x="904532" y="296049"/>
                  </a:lnTo>
                  <a:lnTo>
                    <a:pt x="904532" y="295757"/>
                  </a:lnTo>
                  <a:close/>
                </a:path>
                <a:path w="999490" h="1257300">
                  <a:moveTo>
                    <a:pt x="998880" y="165760"/>
                  </a:moveTo>
                  <a:lnTo>
                    <a:pt x="997991" y="165163"/>
                  </a:lnTo>
                  <a:lnTo>
                    <a:pt x="997394" y="164871"/>
                  </a:lnTo>
                  <a:lnTo>
                    <a:pt x="997102" y="164871"/>
                  </a:lnTo>
                  <a:lnTo>
                    <a:pt x="996810" y="165163"/>
                  </a:lnTo>
                  <a:lnTo>
                    <a:pt x="996518" y="165760"/>
                  </a:lnTo>
                  <a:lnTo>
                    <a:pt x="997102" y="166344"/>
                  </a:lnTo>
                  <a:lnTo>
                    <a:pt x="997699" y="166636"/>
                  </a:lnTo>
                  <a:lnTo>
                    <a:pt x="997991" y="166636"/>
                  </a:lnTo>
                  <a:lnTo>
                    <a:pt x="998880" y="165760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05833" y="324230"/>
              <a:ext cx="872490" cy="1397000"/>
            </a:xfrm>
            <a:custGeom>
              <a:avLst/>
              <a:gdLst/>
              <a:ahLst/>
              <a:cxnLst/>
              <a:rect l="l" t="t" r="r" b="b"/>
              <a:pathLst>
                <a:path w="872490" h="1397000">
                  <a:moveTo>
                    <a:pt x="2362" y="544550"/>
                  </a:moveTo>
                  <a:lnTo>
                    <a:pt x="1765" y="544245"/>
                  </a:lnTo>
                  <a:lnTo>
                    <a:pt x="1473" y="543661"/>
                  </a:lnTo>
                  <a:lnTo>
                    <a:pt x="292" y="544842"/>
                  </a:lnTo>
                  <a:lnTo>
                    <a:pt x="292" y="545134"/>
                  </a:lnTo>
                  <a:lnTo>
                    <a:pt x="0" y="545426"/>
                  </a:lnTo>
                  <a:lnTo>
                    <a:pt x="584" y="546023"/>
                  </a:lnTo>
                  <a:lnTo>
                    <a:pt x="889" y="546023"/>
                  </a:lnTo>
                  <a:lnTo>
                    <a:pt x="1765" y="546315"/>
                  </a:lnTo>
                  <a:lnTo>
                    <a:pt x="2362" y="545731"/>
                  </a:lnTo>
                  <a:lnTo>
                    <a:pt x="2362" y="544550"/>
                  </a:lnTo>
                  <a:close/>
                </a:path>
                <a:path w="872490" h="1397000">
                  <a:moveTo>
                    <a:pt x="17094" y="542772"/>
                  </a:moveTo>
                  <a:lnTo>
                    <a:pt x="16802" y="542175"/>
                  </a:lnTo>
                  <a:lnTo>
                    <a:pt x="16510" y="541883"/>
                  </a:lnTo>
                  <a:lnTo>
                    <a:pt x="16217" y="541299"/>
                  </a:lnTo>
                  <a:lnTo>
                    <a:pt x="15621" y="541591"/>
                  </a:lnTo>
                  <a:lnTo>
                    <a:pt x="15036" y="542175"/>
                  </a:lnTo>
                  <a:lnTo>
                    <a:pt x="15328" y="542772"/>
                  </a:lnTo>
                  <a:lnTo>
                    <a:pt x="15621" y="543064"/>
                  </a:lnTo>
                  <a:lnTo>
                    <a:pt x="16217" y="543356"/>
                  </a:lnTo>
                  <a:lnTo>
                    <a:pt x="16510" y="543356"/>
                  </a:lnTo>
                  <a:lnTo>
                    <a:pt x="17094" y="542772"/>
                  </a:lnTo>
                  <a:close/>
                </a:path>
                <a:path w="872490" h="1397000">
                  <a:moveTo>
                    <a:pt x="65151" y="530364"/>
                  </a:moveTo>
                  <a:lnTo>
                    <a:pt x="64566" y="529767"/>
                  </a:lnTo>
                  <a:lnTo>
                    <a:pt x="63385" y="530948"/>
                  </a:lnTo>
                  <a:lnTo>
                    <a:pt x="63677" y="531253"/>
                  </a:lnTo>
                  <a:lnTo>
                    <a:pt x="63982" y="531837"/>
                  </a:lnTo>
                  <a:lnTo>
                    <a:pt x="65151" y="531837"/>
                  </a:lnTo>
                  <a:lnTo>
                    <a:pt x="65151" y="530364"/>
                  </a:lnTo>
                  <a:close/>
                </a:path>
                <a:path w="872490" h="1397000">
                  <a:moveTo>
                    <a:pt x="93751" y="632294"/>
                  </a:moveTo>
                  <a:lnTo>
                    <a:pt x="93167" y="631710"/>
                  </a:lnTo>
                  <a:lnTo>
                    <a:pt x="93167" y="631405"/>
                  </a:lnTo>
                  <a:lnTo>
                    <a:pt x="92570" y="631113"/>
                  </a:lnTo>
                  <a:lnTo>
                    <a:pt x="91694" y="632002"/>
                  </a:lnTo>
                  <a:lnTo>
                    <a:pt x="91986" y="632891"/>
                  </a:lnTo>
                  <a:lnTo>
                    <a:pt x="92570" y="633183"/>
                  </a:lnTo>
                  <a:lnTo>
                    <a:pt x="92875" y="632891"/>
                  </a:lnTo>
                  <a:lnTo>
                    <a:pt x="93459" y="632587"/>
                  </a:lnTo>
                  <a:lnTo>
                    <a:pt x="93751" y="632294"/>
                  </a:lnTo>
                  <a:close/>
                </a:path>
                <a:path w="872490" h="1397000">
                  <a:moveTo>
                    <a:pt x="101714" y="538632"/>
                  </a:moveTo>
                  <a:lnTo>
                    <a:pt x="101422" y="538048"/>
                  </a:lnTo>
                  <a:lnTo>
                    <a:pt x="100241" y="536867"/>
                  </a:lnTo>
                  <a:lnTo>
                    <a:pt x="100241" y="539813"/>
                  </a:lnTo>
                  <a:lnTo>
                    <a:pt x="100533" y="540118"/>
                  </a:lnTo>
                  <a:lnTo>
                    <a:pt x="101130" y="540118"/>
                  </a:lnTo>
                  <a:lnTo>
                    <a:pt x="101714" y="538924"/>
                  </a:lnTo>
                  <a:lnTo>
                    <a:pt x="101714" y="538632"/>
                  </a:lnTo>
                  <a:close/>
                </a:path>
                <a:path w="872490" h="1397000">
                  <a:moveTo>
                    <a:pt x="105257" y="439648"/>
                  </a:moveTo>
                  <a:lnTo>
                    <a:pt x="104368" y="441134"/>
                  </a:lnTo>
                  <a:lnTo>
                    <a:pt x="104952" y="440245"/>
                  </a:lnTo>
                  <a:lnTo>
                    <a:pt x="105257" y="439953"/>
                  </a:lnTo>
                  <a:lnTo>
                    <a:pt x="105257" y="439648"/>
                  </a:lnTo>
                  <a:close/>
                </a:path>
                <a:path w="872490" h="1397000">
                  <a:moveTo>
                    <a:pt x="122059" y="668642"/>
                  </a:moveTo>
                  <a:lnTo>
                    <a:pt x="121170" y="667753"/>
                  </a:lnTo>
                  <a:lnTo>
                    <a:pt x="120586" y="667753"/>
                  </a:lnTo>
                  <a:lnTo>
                    <a:pt x="119697" y="668350"/>
                  </a:lnTo>
                  <a:lnTo>
                    <a:pt x="119697" y="669226"/>
                  </a:lnTo>
                  <a:lnTo>
                    <a:pt x="119989" y="669823"/>
                  </a:lnTo>
                  <a:lnTo>
                    <a:pt x="120294" y="670712"/>
                  </a:lnTo>
                  <a:lnTo>
                    <a:pt x="121170" y="669823"/>
                  </a:lnTo>
                  <a:lnTo>
                    <a:pt x="121767" y="669531"/>
                  </a:lnTo>
                  <a:lnTo>
                    <a:pt x="121767" y="668642"/>
                  </a:lnTo>
                  <a:lnTo>
                    <a:pt x="122059" y="668642"/>
                  </a:lnTo>
                  <a:close/>
                </a:path>
                <a:path w="872490" h="1397000">
                  <a:moveTo>
                    <a:pt x="128244" y="525640"/>
                  </a:moveTo>
                  <a:lnTo>
                    <a:pt x="127368" y="525043"/>
                  </a:lnTo>
                  <a:lnTo>
                    <a:pt x="126479" y="525335"/>
                  </a:lnTo>
                  <a:lnTo>
                    <a:pt x="126187" y="525335"/>
                  </a:lnTo>
                  <a:lnTo>
                    <a:pt x="125895" y="526224"/>
                  </a:lnTo>
                  <a:lnTo>
                    <a:pt x="126187" y="526821"/>
                  </a:lnTo>
                  <a:lnTo>
                    <a:pt x="126479" y="527113"/>
                  </a:lnTo>
                  <a:lnTo>
                    <a:pt x="127076" y="527405"/>
                  </a:lnTo>
                  <a:lnTo>
                    <a:pt x="127660" y="526821"/>
                  </a:lnTo>
                  <a:lnTo>
                    <a:pt x="128244" y="525640"/>
                  </a:lnTo>
                  <a:close/>
                </a:path>
                <a:path w="872490" h="1397000">
                  <a:moveTo>
                    <a:pt x="128841" y="678688"/>
                  </a:moveTo>
                  <a:lnTo>
                    <a:pt x="128549" y="677506"/>
                  </a:lnTo>
                  <a:lnTo>
                    <a:pt x="127660" y="676910"/>
                  </a:lnTo>
                  <a:lnTo>
                    <a:pt x="127076" y="677214"/>
                  </a:lnTo>
                  <a:lnTo>
                    <a:pt x="126771" y="677506"/>
                  </a:lnTo>
                  <a:lnTo>
                    <a:pt x="126771" y="678688"/>
                  </a:lnTo>
                  <a:lnTo>
                    <a:pt x="127660" y="678980"/>
                  </a:lnTo>
                  <a:lnTo>
                    <a:pt x="128244" y="679272"/>
                  </a:lnTo>
                  <a:lnTo>
                    <a:pt x="128841" y="679272"/>
                  </a:lnTo>
                  <a:lnTo>
                    <a:pt x="128841" y="678688"/>
                  </a:lnTo>
                  <a:close/>
                </a:path>
                <a:path w="872490" h="1397000">
                  <a:moveTo>
                    <a:pt x="136804" y="534492"/>
                  </a:moveTo>
                  <a:lnTo>
                    <a:pt x="136207" y="533908"/>
                  </a:lnTo>
                  <a:lnTo>
                    <a:pt x="135331" y="533908"/>
                  </a:lnTo>
                  <a:lnTo>
                    <a:pt x="134734" y="534492"/>
                  </a:lnTo>
                  <a:lnTo>
                    <a:pt x="134734" y="535089"/>
                  </a:lnTo>
                  <a:lnTo>
                    <a:pt x="135915" y="536270"/>
                  </a:lnTo>
                  <a:lnTo>
                    <a:pt x="136207" y="535381"/>
                  </a:lnTo>
                  <a:lnTo>
                    <a:pt x="136804" y="535089"/>
                  </a:lnTo>
                  <a:lnTo>
                    <a:pt x="136804" y="534492"/>
                  </a:lnTo>
                  <a:close/>
                </a:path>
                <a:path w="872490" h="1397000">
                  <a:moveTo>
                    <a:pt x="141808" y="836460"/>
                  </a:moveTo>
                  <a:lnTo>
                    <a:pt x="140931" y="835583"/>
                  </a:lnTo>
                  <a:lnTo>
                    <a:pt x="140042" y="835583"/>
                  </a:lnTo>
                  <a:lnTo>
                    <a:pt x="139750" y="835875"/>
                  </a:lnTo>
                  <a:lnTo>
                    <a:pt x="139153" y="836168"/>
                  </a:lnTo>
                  <a:lnTo>
                    <a:pt x="139750" y="836764"/>
                  </a:lnTo>
                  <a:lnTo>
                    <a:pt x="140042" y="837349"/>
                  </a:lnTo>
                  <a:lnTo>
                    <a:pt x="140627" y="837349"/>
                  </a:lnTo>
                  <a:lnTo>
                    <a:pt x="141224" y="836764"/>
                  </a:lnTo>
                  <a:lnTo>
                    <a:pt x="141808" y="836460"/>
                  </a:lnTo>
                  <a:close/>
                </a:path>
                <a:path w="872490" h="1397000">
                  <a:moveTo>
                    <a:pt x="145351" y="766737"/>
                  </a:moveTo>
                  <a:lnTo>
                    <a:pt x="143878" y="765263"/>
                  </a:lnTo>
                  <a:lnTo>
                    <a:pt x="143586" y="765556"/>
                  </a:lnTo>
                  <a:lnTo>
                    <a:pt x="142989" y="765556"/>
                  </a:lnTo>
                  <a:lnTo>
                    <a:pt x="142405" y="765848"/>
                  </a:lnTo>
                  <a:lnTo>
                    <a:pt x="142697" y="766445"/>
                  </a:lnTo>
                  <a:lnTo>
                    <a:pt x="142697" y="767029"/>
                  </a:lnTo>
                  <a:lnTo>
                    <a:pt x="144170" y="767029"/>
                  </a:lnTo>
                  <a:lnTo>
                    <a:pt x="145351" y="766737"/>
                  </a:lnTo>
                  <a:close/>
                </a:path>
                <a:path w="872490" h="1397000">
                  <a:moveTo>
                    <a:pt x="145935" y="806323"/>
                  </a:moveTo>
                  <a:lnTo>
                    <a:pt x="144170" y="807504"/>
                  </a:lnTo>
                  <a:lnTo>
                    <a:pt x="145935" y="808685"/>
                  </a:lnTo>
                  <a:lnTo>
                    <a:pt x="145935" y="806323"/>
                  </a:lnTo>
                  <a:close/>
                </a:path>
                <a:path w="872490" h="1397000">
                  <a:moveTo>
                    <a:pt x="158915" y="767321"/>
                  </a:moveTo>
                  <a:lnTo>
                    <a:pt x="158623" y="767029"/>
                  </a:lnTo>
                  <a:lnTo>
                    <a:pt x="158318" y="766445"/>
                  </a:lnTo>
                  <a:lnTo>
                    <a:pt x="157441" y="767321"/>
                  </a:lnTo>
                  <a:lnTo>
                    <a:pt x="157441" y="767626"/>
                  </a:lnTo>
                  <a:lnTo>
                    <a:pt x="158026" y="768210"/>
                  </a:lnTo>
                  <a:lnTo>
                    <a:pt x="158318" y="768210"/>
                  </a:lnTo>
                  <a:lnTo>
                    <a:pt x="158915" y="767918"/>
                  </a:lnTo>
                  <a:lnTo>
                    <a:pt x="158915" y="767321"/>
                  </a:lnTo>
                  <a:close/>
                </a:path>
                <a:path w="872490" h="1397000">
                  <a:moveTo>
                    <a:pt x="167754" y="442315"/>
                  </a:moveTo>
                  <a:lnTo>
                    <a:pt x="165989" y="441718"/>
                  </a:lnTo>
                  <a:lnTo>
                    <a:pt x="165392" y="441426"/>
                  </a:lnTo>
                  <a:lnTo>
                    <a:pt x="164807" y="441426"/>
                  </a:lnTo>
                  <a:lnTo>
                    <a:pt x="164515" y="441718"/>
                  </a:lnTo>
                  <a:lnTo>
                    <a:pt x="164515" y="442899"/>
                  </a:lnTo>
                  <a:lnTo>
                    <a:pt x="165100" y="443496"/>
                  </a:lnTo>
                  <a:lnTo>
                    <a:pt x="165989" y="443204"/>
                  </a:lnTo>
                  <a:lnTo>
                    <a:pt x="166281" y="443204"/>
                  </a:lnTo>
                  <a:lnTo>
                    <a:pt x="166573" y="442899"/>
                  </a:lnTo>
                  <a:lnTo>
                    <a:pt x="167754" y="442315"/>
                  </a:lnTo>
                  <a:close/>
                </a:path>
                <a:path w="872490" h="1397000">
                  <a:moveTo>
                    <a:pt x="174536" y="933081"/>
                  </a:moveTo>
                  <a:lnTo>
                    <a:pt x="173951" y="932497"/>
                  </a:lnTo>
                  <a:lnTo>
                    <a:pt x="173355" y="932192"/>
                  </a:lnTo>
                  <a:lnTo>
                    <a:pt x="173062" y="931900"/>
                  </a:lnTo>
                  <a:lnTo>
                    <a:pt x="172770" y="932192"/>
                  </a:lnTo>
                  <a:lnTo>
                    <a:pt x="172173" y="932192"/>
                  </a:lnTo>
                  <a:lnTo>
                    <a:pt x="172173" y="932789"/>
                  </a:lnTo>
                  <a:lnTo>
                    <a:pt x="173647" y="934262"/>
                  </a:lnTo>
                  <a:lnTo>
                    <a:pt x="174536" y="933081"/>
                  </a:lnTo>
                  <a:close/>
                </a:path>
                <a:path w="872490" h="1397000">
                  <a:moveTo>
                    <a:pt x="184264" y="678395"/>
                  </a:moveTo>
                  <a:lnTo>
                    <a:pt x="183680" y="677799"/>
                  </a:lnTo>
                  <a:lnTo>
                    <a:pt x="183388" y="677214"/>
                  </a:lnTo>
                  <a:lnTo>
                    <a:pt x="183083" y="677214"/>
                  </a:lnTo>
                  <a:lnTo>
                    <a:pt x="182499" y="677506"/>
                  </a:lnTo>
                  <a:lnTo>
                    <a:pt x="182499" y="678395"/>
                  </a:lnTo>
                  <a:lnTo>
                    <a:pt x="183083" y="678980"/>
                  </a:lnTo>
                  <a:lnTo>
                    <a:pt x="183388" y="678688"/>
                  </a:lnTo>
                  <a:lnTo>
                    <a:pt x="183972" y="678688"/>
                  </a:lnTo>
                  <a:lnTo>
                    <a:pt x="184264" y="678395"/>
                  </a:lnTo>
                  <a:close/>
                </a:path>
                <a:path w="872490" h="1397000">
                  <a:moveTo>
                    <a:pt x="193700" y="505244"/>
                  </a:moveTo>
                  <a:lnTo>
                    <a:pt x="193408" y="505244"/>
                  </a:lnTo>
                  <a:lnTo>
                    <a:pt x="192811" y="504952"/>
                  </a:lnTo>
                  <a:lnTo>
                    <a:pt x="191935" y="505244"/>
                  </a:lnTo>
                  <a:lnTo>
                    <a:pt x="191643" y="505841"/>
                  </a:lnTo>
                  <a:lnTo>
                    <a:pt x="191643" y="506133"/>
                  </a:lnTo>
                  <a:lnTo>
                    <a:pt x="191935" y="506133"/>
                  </a:lnTo>
                  <a:lnTo>
                    <a:pt x="192227" y="506425"/>
                  </a:lnTo>
                  <a:lnTo>
                    <a:pt x="192811" y="506425"/>
                  </a:lnTo>
                  <a:lnTo>
                    <a:pt x="193116" y="506133"/>
                  </a:lnTo>
                  <a:lnTo>
                    <a:pt x="193700" y="505841"/>
                  </a:lnTo>
                  <a:lnTo>
                    <a:pt x="193700" y="505244"/>
                  </a:lnTo>
                  <a:close/>
                </a:path>
                <a:path w="872490" h="1397000">
                  <a:moveTo>
                    <a:pt x="198716" y="921562"/>
                  </a:moveTo>
                  <a:lnTo>
                    <a:pt x="198412" y="920965"/>
                  </a:lnTo>
                  <a:lnTo>
                    <a:pt x="198412" y="920673"/>
                  </a:lnTo>
                  <a:lnTo>
                    <a:pt x="198120" y="920381"/>
                  </a:lnTo>
                  <a:lnTo>
                    <a:pt x="197827" y="920381"/>
                  </a:lnTo>
                  <a:lnTo>
                    <a:pt x="197535" y="920673"/>
                  </a:lnTo>
                  <a:lnTo>
                    <a:pt x="196938" y="920965"/>
                  </a:lnTo>
                  <a:lnTo>
                    <a:pt x="197535" y="921258"/>
                  </a:lnTo>
                  <a:lnTo>
                    <a:pt x="197535" y="921562"/>
                  </a:lnTo>
                  <a:lnTo>
                    <a:pt x="198120" y="921854"/>
                  </a:lnTo>
                  <a:lnTo>
                    <a:pt x="198120" y="922147"/>
                  </a:lnTo>
                  <a:lnTo>
                    <a:pt x="198716" y="921562"/>
                  </a:lnTo>
                  <a:close/>
                </a:path>
                <a:path w="872490" h="1397000">
                  <a:moveTo>
                    <a:pt x="212864" y="324713"/>
                  </a:moveTo>
                  <a:lnTo>
                    <a:pt x="212572" y="324129"/>
                  </a:lnTo>
                  <a:lnTo>
                    <a:pt x="212572" y="323824"/>
                  </a:lnTo>
                  <a:lnTo>
                    <a:pt x="212280" y="323824"/>
                  </a:lnTo>
                  <a:lnTo>
                    <a:pt x="211683" y="323532"/>
                  </a:lnTo>
                  <a:lnTo>
                    <a:pt x="211099" y="324713"/>
                  </a:lnTo>
                  <a:lnTo>
                    <a:pt x="211099" y="325310"/>
                  </a:lnTo>
                  <a:lnTo>
                    <a:pt x="211391" y="325602"/>
                  </a:lnTo>
                  <a:lnTo>
                    <a:pt x="212280" y="325602"/>
                  </a:lnTo>
                  <a:lnTo>
                    <a:pt x="212864" y="324713"/>
                  </a:lnTo>
                  <a:close/>
                </a:path>
                <a:path w="872490" h="1397000">
                  <a:moveTo>
                    <a:pt x="214934" y="666864"/>
                  </a:moveTo>
                  <a:lnTo>
                    <a:pt x="214630" y="666572"/>
                  </a:lnTo>
                  <a:lnTo>
                    <a:pt x="214045" y="666280"/>
                  </a:lnTo>
                  <a:lnTo>
                    <a:pt x="212864" y="666280"/>
                  </a:lnTo>
                  <a:lnTo>
                    <a:pt x="212864" y="667753"/>
                  </a:lnTo>
                  <a:lnTo>
                    <a:pt x="213753" y="668642"/>
                  </a:lnTo>
                  <a:lnTo>
                    <a:pt x="214045" y="668350"/>
                  </a:lnTo>
                  <a:lnTo>
                    <a:pt x="214337" y="667753"/>
                  </a:lnTo>
                  <a:lnTo>
                    <a:pt x="214934" y="666864"/>
                  </a:lnTo>
                  <a:close/>
                </a:path>
                <a:path w="872490" h="1397000">
                  <a:moveTo>
                    <a:pt x="217284" y="788593"/>
                  </a:moveTo>
                  <a:lnTo>
                    <a:pt x="216992" y="788009"/>
                  </a:lnTo>
                  <a:lnTo>
                    <a:pt x="216992" y="787717"/>
                  </a:lnTo>
                  <a:lnTo>
                    <a:pt x="216700" y="788009"/>
                  </a:lnTo>
                  <a:lnTo>
                    <a:pt x="216408" y="788009"/>
                  </a:lnTo>
                  <a:lnTo>
                    <a:pt x="215811" y="788593"/>
                  </a:lnTo>
                  <a:lnTo>
                    <a:pt x="215811" y="789190"/>
                  </a:lnTo>
                  <a:lnTo>
                    <a:pt x="216103" y="789190"/>
                  </a:lnTo>
                  <a:lnTo>
                    <a:pt x="216103" y="789482"/>
                  </a:lnTo>
                  <a:lnTo>
                    <a:pt x="216408" y="789190"/>
                  </a:lnTo>
                  <a:lnTo>
                    <a:pt x="216992" y="788898"/>
                  </a:lnTo>
                  <a:lnTo>
                    <a:pt x="217284" y="788593"/>
                  </a:lnTo>
                  <a:close/>
                </a:path>
                <a:path w="872490" h="1397000">
                  <a:moveTo>
                    <a:pt x="219646" y="835583"/>
                  </a:moveTo>
                  <a:lnTo>
                    <a:pt x="219354" y="834986"/>
                  </a:lnTo>
                  <a:lnTo>
                    <a:pt x="219062" y="834694"/>
                  </a:lnTo>
                  <a:lnTo>
                    <a:pt x="217284" y="835583"/>
                  </a:lnTo>
                  <a:lnTo>
                    <a:pt x="218173" y="836168"/>
                  </a:lnTo>
                  <a:lnTo>
                    <a:pt x="219062" y="836168"/>
                  </a:lnTo>
                  <a:lnTo>
                    <a:pt x="219646" y="835583"/>
                  </a:lnTo>
                  <a:close/>
                </a:path>
                <a:path w="872490" h="1397000">
                  <a:moveTo>
                    <a:pt x="222008" y="825233"/>
                  </a:moveTo>
                  <a:lnTo>
                    <a:pt x="221703" y="825233"/>
                  </a:lnTo>
                  <a:lnTo>
                    <a:pt x="221411" y="824649"/>
                  </a:lnTo>
                  <a:lnTo>
                    <a:pt x="221119" y="824649"/>
                  </a:lnTo>
                  <a:lnTo>
                    <a:pt x="220827" y="824357"/>
                  </a:lnTo>
                  <a:lnTo>
                    <a:pt x="220535" y="824941"/>
                  </a:lnTo>
                  <a:lnTo>
                    <a:pt x="219938" y="825233"/>
                  </a:lnTo>
                  <a:lnTo>
                    <a:pt x="220535" y="825538"/>
                  </a:lnTo>
                  <a:lnTo>
                    <a:pt x="220827" y="825830"/>
                  </a:lnTo>
                  <a:lnTo>
                    <a:pt x="221411" y="825830"/>
                  </a:lnTo>
                  <a:lnTo>
                    <a:pt x="222008" y="825233"/>
                  </a:lnTo>
                  <a:close/>
                </a:path>
                <a:path w="872490" h="1397000">
                  <a:moveTo>
                    <a:pt x="234391" y="366077"/>
                  </a:moveTo>
                  <a:lnTo>
                    <a:pt x="234086" y="365785"/>
                  </a:lnTo>
                  <a:lnTo>
                    <a:pt x="234086" y="365493"/>
                  </a:lnTo>
                  <a:lnTo>
                    <a:pt x="233502" y="365493"/>
                  </a:lnTo>
                  <a:lnTo>
                    <a:pt x="233210" y="365201"/>
                  </a:lnTo>
                  <a:lnTo>
                    <a:pt x="233210" y="366674"/>
                  </a:lnTo>
                  <a:lnTo>
                    <a:pt x="233502" y="366966"/>
                  </a:lnTo>
                  <a:lnTo>
                    <a:pt x="234086" y="367258"/>
                  </a:lnTo>
                  <a:lnTo>
                    <a:pt x="234086" y="366674"/>
                  </a:lnTo>
                  <a:lnTo>
                    <a:pt x="234391" y="366077"/>
                  </a:lnTo>
                  <a:close/>
                </a:path>
                <a:path w="872490" h="1397000">
                  <a:moveTo>
                    <a:pt x="237921" y="638213"/>
                  </a:moveTo>
                  <a:lnTo>
                    <a:pt x="237629" y="637908"/>
                  </a:lnTo>
                  <a:lnTo>
                    <a:pt x="237629" y="635838"/>
                  </a:lnTo>
                  <a:lnTo>
                    <a:pt x="237045" y="635546"/>
                  </a:lnTo>
                  <a:lnTo>
                    <a:pt x="236740" y="635838"/>
                  </a:lnTo>
                  <a:lnTo>
                    <a:pt x="236740" y="636143"/>
                  </a:lnTo>
                  <a:lnTo>
                    <a:pt x="237045" y="637019"/>
                  </a:lnTo>
                  <a:lnTo>
                    <a:pt x="237045" y="637616"/>
                  </a:lnTo>
                  <a:lnTo>
                    <a:pt x="237337" y="638213"/>
                  </a:lnTo>
                  <a:lnTo>
                    <a:pt x="237921" y="638213"/>
                  </a:lnTo>
                  <a:close/>
                </a:path>
                <a:path w="872490" h="1397000">
                  <a:moveTo>
                    <a:pt x="238213" y="702614"/>
                  </a:moveTo>
                  <a:lnTo>
                    <a:pt x="237921" y="702322"/>
                  </a:lnTo>
                  <a:lnTo>
                    <a:pt x="237337" y="701433"/>
                  </a:lnTo>
                  <a:lnTo>
                    <a:pt x="237045" y="702030"/>
                  </a:lnTo>
                  <a:lnTo>
                    <a:pt x="236740" y="702322"/>
                  </a:lnTo>
                  <a:lnTo>
                    <a:pt x="237045" y="702919"/>
                  </a:lnTo>
                  <a:lnTo>
                    <a:pt x="237045" y="703211"/>
                  </a:lnTo>
                  <a:lnTo>
                    <a:pt x="237629" y="703795"/>
                  </a:lnTo>
                  <a:lnTo>
                    <a:pt x="237629" y="703503"/>
                  </a:lnTo>
                  <a:lnTo>
                    <a:pt x="238213" y="703211"/>
                  </a:lnTo>
                  <a:lnTo>
                    <a:pt x="238213" y="702614"/>
                  </a:lnTo>
                  <a:close/>
                </a:path>
                <a:path w="872490" h="1397000">
                  <a:moveTo>
                    <a:pt x="287159" y="527113"/>
                  </a:moveTo>
                  <a:lnTo>
                    <a:pt x="286867" y="526821"/>
                  </a:lnTo>
                  <a:lnTo>
                    <a:pt x="285686" y="526821"/>
                  </a:lnTo>
                  <a:lnTo>
                    <a:pt x="285394" y="527405"/>
                  </a:lnTo>
                  <a:lnTo>
                    <a:pt x="285102" y="527697"/>
                  </a:lnTo>
                  <a:lnTo>
                    <a:pt x="285394" y="527697"/>
                  </a:lnTo>
                  <a:lnTo>
                    <a:pt x="285394" y="528002"/>
                  </a:lnTo>
                  <a:lnTo>
                    <a:pt x="285686" y="528002"/>
                  </a:lnTo>
                  <a:lnTo>
                    <a:pt x="286270" y="527697"/>
                  </a:lnTo>
                  <a:lnTo>
                    <a:pt x="286867" y="527697"/>
                  </a:lnTo>
                  <a:lnTo>
                    <a:pt x="287159" y="527405"/>
                  </a:lnTo>
                  <a:lnTo>
                    <a:pt x="287159" y="527113"/>
                  </a:lnTo>
                  <a:close/>
                </a:path>
                <a:path w="872490" h="1397000">
                  <a:moveTo>
                    <a:pt x="289814" y="540994"/>
                  </a:moveTo>
                  <a:lnTo>
                    <a:pt x="289521" y="540702"/>
                  </a:lnTo>
                  <a:lnTo>
                    <a:pt x="289229" y="540118"/>
                  </a:lnTo>
                  <a:lnTo>
                    <a:pt x="288632" y="539521"/>
                  </a:lnTo>
                  <a:lnTo>
                    <a:pt x="288340" y="540410"/>
                  </a:lnTo>
                  <a:lnTo>
                    <a:pt x="288048" y="540702"/>
                  </a:lnTo>
                  <a:lnTo>
                    <a:pt x="287451" y="540994"/>
                  </a:lnTo>
                  <a:lnTo>
                    <a:pt x="288048" y="541591"/>
                  </a:lnTo>
                  <a:lnTo>
                    <a:pt x="288925" y="541591"/>
                  </a:lnTo>
                  <a:lnTo>
                    <a:pt x="289229" y="541299"/>
                  </a:lnTo>
                  <a:lnTo>
                    <a:pt x="289814" y="540994"/>
                  </a:lnTo>
                  <a:close/>
                </a:path>
                <a:path w="872490" h="1397000">
                  <a:moveTo>
                    <a:pt x="293052" y="462991"/>
                  </a:moveTo>
                  <a:lnTo>
                    <a:pt x="292760" y="462407"/>
                  </a:lnTo>
                  <a:lnTo>
                    <a:pt x="292760" y="461518"/>
                  </a:lnTo>
                  <a:lnTo>
                    <a:pt x="292176" y="462407"/>
                  </a:lnTo>
                  <a:lnTo>
                    <a:pt x="291884" y="462699"/>
                  </a:lnTo>
                  <a:lnTo>
                    <a:pt x="291287" y="463880"/>
                  </a:lnTo>
                  <a:lnTo>
                    <a:pt x="290995" y="464769"/>
                  </a:lnTo>
                  <a:lnTo>
                    <a:pt x="292176" y="464769"/>
                  </a:lnTo>
                  <a:lnTo>
                    <a:pt x="292760" y="464172"/>
                  </a:lnTo>
                  <a:lnTo>
                    <a:pt x="293052" y="463588"/>
                  </a:lnTo>
                  <a:lnTo>
                    <a:pt x="293052" y="462991"/>
                  </a:lnTo>
                  <a:close/>
                </a:path>
                <a:path w="872490" h="1397000">
                  <a:moveTo>
                    <a:pt x="357035" y="626389"/>
                  </a:moveTo>
                  <a:lnTo>
                    <a:pt x="355854" y="624916"/>
                  </a:lnTo>
                  <a:lnTo>
                    <a:pt x="355269" y="625500"/>
                  </a:lnTo>
                  <a:lnTo>
                    <a:pt x="354380" y="625792"/>
                  </a:lnTo>
                  <a:lnTo>
                    <a:pt x="354088" y="625792"/>
                  </a:lnTo>
                  <a:lnTo>
                    <a:pt x="354088" y="626389"/>
                  </a:lnTo>
                  <a:lnTo>
                    <a:pt x="357035" y="626389"/>
                  </a:lnTo>
                  <a:close/>
                </a:path>
                <a:path w="872490" h="1397000">
                  <a:moveTo>
                    <a:pt x="360578" y="501116"/>
                  </a:moveTo>
                  <a:lnTo>
                    <a:pt x="359092" y="499630"/>
                  </a:lnTo>
                  <a:lnTo>
                    <a:pt x="358800" y="501116"/>
                  </a:lnTo>
                  <a:lnTo>
                    <a:pt x="358800" y="503174"/>
                  </a:lnTo>
                  <a:lnTo>
                    <a:pt x="359981" y="501992"/>
                  </a:lnTo>
                  <a:lnTo>
                    <a:pt x="360578" y="501116"/>
                  </a:lnTo>
                  <a:close/>
                </a:path>
                <a:path w="872490" h="1397000">
                  <a:moveTo>
                    <a:pt x="373253" y="553110"/>
                  </a:moveTo>
                  <a:lnTo>
                    <a:pt x="372656" y="551929"/>
                  </a:lnTo>
                  <a:lnTo>
                    <a:pt x="370306" y="551929"/>
                  </a:lnTo>
                  <a:lnTo>
                    <a:pt x="371182" y="553707"/>
                  </a:lnTo>
                  <a:lnTo>
                    <a:pt x="372071" y="553707"/>
                  </a:lnTo>
                  <a:lnTo>
                    <a:pt x="373253" y="553110"/>
                  </a:lnTo>
                  <a:close/>
                </a:path>
                <a:path w="872490" h="1397000">
                  <a:moveTo>
                    <a:pt x="395363" y="550748"/>
                  </a:moveTo>
                  <a:lnTo>
                    <a:pt x="394766" y="550748"/>
                  </a:lnTo>
                  <a:lnTo>
                    <a:pt x="394182" y="550456"/>
                  </a:lnTo>
                  <a:lnTo>
                    <a:pt x="393598" y="550748"/>
                  </a:lnTo>
                  <a:lnTo>
                    <a:pt x="393001" y="551345"/>
                  </a:lnTo>
                  <a:lnTo>
                    <a:pt x="393890" y="552221"/>
                  </a:lnTo>
                  <a:lnTo>
                    <a:pt x="394474" y="552221"/>
                  </a:lnTo>
                  <a:lnTo>
                    <a:pt x="395071" y="551929"/>
                  </a:lnTo>
                  <a:lnTo>
                    <a:pt x="395363" y="551637"/>
                  </a:lnTo>
                  <a:lnTo>
                    <a:pt x="395363" y="550748"/>
                  </a:lnTo>
                  <a:close/>
                </a:path>
                <a:path w="872490" h="1397000">
                  <a:moveTo>
                    <a:pt x="395947" y="558431"/>
                  </a:moveTo>
                  <a:lnTo>
                    <a:pt x="395655" y="558431"/>
                  </a:lnTo>
                  <a:lnTo>
                    <a:pt x="394766" y="557542"/>
                  </a:lnTo>
                  <a:lnTo>
                    <a:pt x="394766" y="557250"/>
                  </a:lnTo>
                  <a:lnTo>
                    <a:pt x="394182" y="557834"/>
                  </a:lnTo>
                  <a:lnTo>
                    <a:pt x="394182" y="558723"/>
                  </a:lnTo>
                  <a:lnTo>
                    <a:pt x="394766" y="559320"/>
                  </a:lnTo>
                  <a:lnTo>
                    <a:pt x="395071" y="559320"/>
                  </a:lnTo>
                  <a:lnTo>
                    <a:pt x="395655" y="559612"/>
                  </a:lnTo>
                  <a:lnTo>
                    <a:pt x="395655" y="559015"/>
                  </a:lnTo>
                  <a:lnTo>
                    <a:pt x="395947" y="558431"/>
                  </a:lnTo>
                  <a:close/>
                </a:path>
                <a:path w="872490" h="1397000">
                  <a:moveTo>
                    <a:pt x="418058" y="517359"/>
                  </a:moveTo>
                  <a:lnTo>
                    <a:pt x="416890" y="516178"/>
                  </a:lnTo>
                  <a:lnTo>
                    <a:pt x="416293" y="517359"/>
                  </a:lnTo>
                  <a:lnTo>
                    <a:pt x="416890" y="517956"/>
                  </a:lnTo>
                  <a:lnTo>
                    <a:pt x="417474" y="518248"/>
                  </a:lnTo>
                  <a:lnTo>
                    <a:pt x="418058" y="517359"/>
                  </a:lnTo>
                  <a:close/>
                </a:path>
                <a:path w="872490" h="1397000">
                  <a:moveTo>
                    <a:pt x="458749" y="1171524"/>
                  </a:moveTo>
                  <a:lnTo>
                    <a:pt x="458165" y="1171232"/>
                  </a:lnTo>
                  <a:lnTo>
                    <a:pt x="457568" y="1170051"/>
                  </a:lnTo>
                  <a:lnTo>
                    <a:pt x="456387" y="1171232"/>
                  </a:lnTo>
                  <a:lnTo>
                    <a:pt x="456679" y="1171816"/>
                  </a:lnTo>
                  <a:lnTo>
                    <a:pt x="456984" y="1172121"/>
                  </a:lnTo>
                  <a:lnTo>
                    <a:pt x="457568" y="1172413"/>
                  </a:lnTo>
                  <a:lnTo>
                    <a:pt x="457860" y="1172413"/>
                  </a:lnTo>
                  <a:lnTo>
                    <a:pt x="458165" y="1171816"/>
                  </a:lnTo>
                  <a:lnTo>
                    <a:pt x="458749" y="1171524"/>
                  </a:lnTo>
                  <a:close/>
                </a:path>
                <a:path w="872490" h="1397000">
                  <a:moveTo>
                    <a:pt x="478802" y="1166799"/>
                  </a:moveTo>
                  <a:lnTo>
                    <a:pt x="478497" y="1166202"/>
                  </a:lnTo>
                  <a:lnTo>
                    <a:pt x="477913" y="1165618"/>
                  </a:lnTo>
                  <a:lnTo>
                    <a:pt x="477913" y="1165313"/>
                  </a:lnTo>
                  <a:lnTo>
                    <a:pt x="477621" y="1165313"/>
                  </a:lnTo>
                  <a:lnTo>
                    <a:pt x="477329" y="1165021"/>
                  </a:lnTo>
                  <a:lnTo>
                    <a:pt x="477024" y="1165313"/>
                  </a:lnTo>
                  <a:lnTo>
                    <a:pt x="477329" y="1166202"/>
                  </a:lnTo>
                  <a:lnTo>
                    <a:pt x="477329" y="1166799"/>
                  </a:lnTo>
                  <a:lnTo>
                    <a:pt x="477621" y="1167384"/>
                  </a:lnTo>
                  <a:lnTo>
                    <a:pt x="478205" y="1167384"/>
                  </a:lnTo>
                  <a:lnTo>
                    <a:pt x="478802" y="1166799"/>
                  </a:lnTo>
                  <a:close/>
                </a:path>
                <a:path w="872490" h="1397000">
                  <a:moveTo>
                    <a:pt x="516242" y="1203731"/>
                  </a:moveTo>
                  <a:lnTo>
                    <a:pt x="515353" y="1204023"/>
                  </a:lnTo>
                  <a:lnTo>
                    <a:pt x="514769" y="1204315"/>
                  </a:lnTo>
                  <a:lnTo>
                    <a:pt x="514769" y="1204620"/>
                  </a:lnTo>
                  <a:lnTo>
                    <a:pt x="515950" y="1205801"/>
                  </a:lnTo>
                  <a:lnTo>
                    <a:pt x="516242" y="1205204"/>
                  </a:lnTo>
                  <a:lnTo>
                    <a:pt x="516242" y="1203731"/>
                  </a:lnTo>
                  <a:close/>
                </a:path>
                <a:path w="872490" h="1397000">
                  <a:moveTo>
                    <a:pt x="545134" y="1164437"/>
                  </a:moveTo>
                  <a:lnTo>
                    <a:pt x="544842" y="1163840"/>
                  </a:lnTo>
                  <a:lnTo>
                    <a:pt x="544842" y="1163548"/>
                  </a:lnTo>
                  <a:lnTo>
                    <a:pt x="544245" y="1163256"/>
                  </a:lnTo>
                  <a:lnTo>
                    <a:pt x="543953" y="1162951"/>
                  </a:lnTo>
                  <a:lnTo>
                    <a:pt x="543661" y="1163256"/>
                  </a:lnTo>
                  <a:lnTo>
                    <a:pt x="543064" y="1163548"/>
                  </a:lnTo>
                  <a:lnTo>
                    <a:pt x="543369" y="1164132"/>
                  </a:lnTo>
                  <a:lnTo>
                    <a:pt x="543369" y="1164437"/>
                  </a:lnTo>
                  <a:lnTo>
                    <a:pt x="543661" y="1165021"/>
                  </a:lnTo>
                  <a:lnTo>
                    <a:pt x="544537" y="1165021"/>
                  </a:lnTo>
                  <a:lnTo>
                    <a:pt x="545134" y="1164437"/>
                  </a:lnTo>
                  <a:close/>
                </a:path>
                <a:path w="872490" h="1397000">
                  <a:moveTo>
                    <a:pt x="575792" y="1141971"/>
                  </a:moveTo>
                  <a:lnTo>
                    <a:pt x="575500" y="1141387"/>
                  </a:lnTo>
                  <a:lnTo>
                    <a:pt x="575208" y="1141387"/>
                  </a:lnTo>
                  <a:lnTo>
                    <a:pt x="574611" y="1141095"/>
                  </a:lnTo>
                  <a:lnTo>
                    <a:pt x="574027" y="1141679"/>
                  </a:lnTo>
                  <a:lnTo>
                    <a:pt x="574027" y="1142860"/>
                  </a:lnTo>
                  <a:lnTo>
                    <a:pt x="574319" y="1143165"/>
                  </a:lnTo>
                  <a:lnTo>
                    <a:pt x="574611" y="1144346"/>
                  </a:lnTo>
                  <a:lnTo>
                    <a:pt x="575500" y="1143457"/>
                  </a:lnTo>
                  <a:lnTo>
                    <a:pt x="575792" y="1142860"/>
                  </a:lnTo>
                  <a:lnTo>
                    <a:pt x="575792" y="1141971"/>
                  </a:lnTo>
                  <a:close/>
                </a:path>
                <a:path w="872490" h="1397000">
                  <a:moveTo>
                    <a:pt x="588175" y="1214666"/>
                  </a:moveTo>
                  <a:lnTo>
                    <a:pt x="587883" y="1214361"/>
                  </a:lnTo>
                  <a:lnTo>
                    <a:pt x="587590" y="1213777"/>
                  </a:lnTo>
                  <a:lnTo>
                    <a:pt x="586994" y="1213180"/>
                  </a:lnTo>
                  <a:lnTo>
                    <a:pt x="586701" y="1213485"/>
                  </a:lnTo>
                  <a:lnTo>
                    <a:pt x="585228" y="1213485"/>
                  </a:lnTo>
                  <a:lnTo>
                    <a:pt x="586117" y="1214361"/>
                  </a:lnTo>
                  <a:lnTo>
                    <a:pt x="586409" y="1214958"/>
                  </a:lnTo>
                  <a:lnTo>
                    <a:pt x="586701" y="1214958"/>
                  </a:lnTo>
                  <a:lnTo>
                    <a:pt x="586994" y="1215250"/>
                  </a:lnTo>
                  <a:lnTo>
                    <a:pt x="588175" y="1214666"/>
                  </a:lnTo>
                  <a:close/>
                </a:path>
                <a:path w="872490" h="1397000">
                  <a:moveTo>
                    <a:pt x="590537" y="1395196"/>
                  </a:moveTo>
                  <a:lnTo>
                    <a:pt x="589953" y="1395196"/>
                  </a:lnTo>
                  <a:lnTo>
                    <a:pt x="588772" y="1396377"/>
                  </a:lnTo>
                  <a:lnTo>
                    <a:pt x="589648" y="1396961"/>
                  </a:lnTo>
                  <a:lnTo>
                    <a:pt x="589953" y="1396377"/>
                  </a:lnTo>
                  <a:lnTo>
                    <a:pt x="590537" y="1395780"/>
                  </a:lnTo>
                  <a:lnTo>
                    <a:pt x="590537" y="1395196"/>
                  </a:lnTo>
                  <a:close/>
                </a:path>
                <a:path w="872490" h="1397000">
                  <a:moveTo>
                    <a:pt x="600557" y="1085545"/>
                  </a:moveTo>
                  <a:lnTo>
                    <a:pt x="599973" y="1085253"/>
                  </a:lnTo>
                  <a:lnTo>
                    <a:pt x="599376" y="1084656"/>
                  </a:lnTo>
                  <a:lnTo>
                    <a:pt x="598792" y="1084364"/>
                  </a:lnTo>
                  <a:lnTo>
                    <a:pt x="598500" y="1084948"/>
                  </a:lnTo>
                  <a:lnTo>
                    <a:pt x="598208" y="1085253"/>
                  </a:lnTo>
                  <a:lnTo>
                    <a:pt x="598208" y="1085545"/>
                  </a:lnTo>
                  <a:lnTo>
                    <a:pt x="598500" y="1086434"/>
                  </a:lnTo>
                  <a:lnTo>
                    <a:pt x="599681" y="1086726"/>
                  </a:lnTo>
                  <a:lnTo>
                    <a:pt x="600265" y="1086129"/>
                  </a:lnTo>
                  <a:lnTo>
                    <a:pt x="600557" y="1086129"/>
                  </a:lnTo>
                  <a:lnTo>
                    <a:pt x="600557" y="1085545"/>
                  </a:lnTo>
                  <a:close/>
                </a:path>
                <a:path w="872490" h="1397000">
                  <a:moveTo>
                    <a:pt x="602627" y="1187183"/>
                  </a:moveTo>
                  <a:lnTo>
                    <a:pt x="602030" y="1186294"/>
                  </a:lnTo>
                  <a:lnTo>
                    <a:pt x="601154" y="1185710"/>
                  </a:lnTo>
                  <a:lnTo>
                    <a:pt x="600557" y="1186294"/>
                  </a:lnTo>
                  <a:lnTo>
                    <a:pt x="600265" y="1186294"/>
                  </a:lnTo>
                  <a:lnTo>
                    <a:pt x="600265" y="1187183"/>
                  </a:lnTo>
                  <a:lnTo>
                    <a:pt x="601446" y="1187780"/>
                  </a:lnTo>
                  <a:lnTo>
                    <a:pt x="602335" y="1187780"/>
                  </a:lnTo>
                  <a:lnTo>
                    <a:pt x="602627" y="1187475"/>
                  </a:lnTo>
                  <a:lnTo>
                    <a:pt x="602335" y="1187183"/>
                  </a:lnTo>
                  <a:lnTo>
                    <a:pt x="602627" y="1187183"/>
                  </a:lnTo>
                  <a:close/>
                </a:path>
                <a:path w="872490" h="1397000">
                  <a:moveTo>
                    <a:pt x="603808" y="1382788"/>
                  </a:moveTo>
                  <a:lnTo>
                    <a:pt x="603504" y="1382191"/>
                  </a:lnTo>
                  <a:lnTo>
                    <a:pt x="603504" y="1381302"/>
                  </a:lnTo>
                  <a:lnTo>
                    <a:pt x="602335" y="1381899"/>
                  </a:lnTo>
                  <a:lnTo>
                    <a:pt x="602335" y="1382483"/>
                  </a:lnTo>
                  <a:lnTo>
                    <a:pt x="602627" y="1383080"/>
                  </a:lnTo>
                  <a:lnTo>
                    <a:pt x="602627" y="1383372"/>
                  </a:lnTo>
                  <a:lnTo>
                    <a:pt x="602919" y="1383665"/>
                  </a:lnTo>
                  <a:lnTo>
                    <a:pt x="603504" y="1383665"/>
                  </a:lnTo>
                  <a:lnTo>
                    <a:pt x="603808" y="1383372"/>
                  </a:lnTo>
                  <a:lnTo>
                    <a:pt x="603808" y="1382788"/>
                  </a:lnTo>
                  <a:close/>
                </a:path>
                <a:path w="872490" h="1397000">
                  <a:moveTo>
                    <a:pt x="612355" y="882853"/>
                  </a:moveTo>
                  <a:lnTo>
                    <a:pt x="612063" y="881964"/>
                  </a:lnTo>
                  <a:lnTo>
                    <a:pt x="611174" y="881964"/>
                  </a:lnTo>
                  <a:lnTo>
                    <a:pt x="610882" y="881672"/>
                  </a:lnTo>
                  <a:lnTo>
                    <a:pt x="609993" y="882256"/>
                  </a:lnTo>
                  <a:lnTo>
                    <a:pt x="609409" y="882561"/>
                  </a:lnTo>
                  <a:lnTo>
                    <a:pt x="609993" y="883145"/>
                  </a:lnTo>
                  <a:lnTo>
                    <a:pt x="609993" y="883450"/>
                  </a:lnTo>
                  <a:lnTo>
                    <a:pt x="610590" y="883450"/>
                  </a:lnTo>
                  <a:lnTo>
                    <a:pt x="611174" y="883742"/>
                  </a:lnTo>
                  <a:lnTo>
                    <a:pt x="611466" y="883742"/>
                  </a:lnTo>
                  <a:lnTo>
                    <a:pt x="612355" y="882853"/>
                  </a:lnTo>
                  <a:close/>
                </a:path>
                <a:path w="872490" h="1397000">
                  <a:moveTo>
                    <a:pt x="615010" y="262674"/>
                  </a:moveTo>
                  <a:lnTo>
                    <a:pt x="614718" y="262369"/>
                  </a:lnTo>
                  <a:lnTo>
                    <a:pt x="614413" y="261785"/>
                  </a:lnTo>
                  <a:lnTo>
                    <a:pt x="613829" y="260896"/>
                  </a:lnTo>
                  <a:lnTo>
                    <a:pt x="612648" y="261785"/>
                  </a:lnTo>
                  <a:lnTo>
                    <a:pt x="613232" y="262369"/>
                  </a:lnTo>
                  <a:lnTo>
                    <a:pt x="613537" y="262966"/>
                  </a:lnTo>
                  <a:lnTo>
                    <a:pt x="614121" y="263550"/>
                  </a:lnTo>
                  <a:lnTo>
                    <a:pt x="614413" y="262966"/>
                  </a:lnTo>
                  <a:lnTo>
                    <a:pt x="615010" y="262674"/>
                  </a:lnTo>
                  <a:close/>
                </a:path>
                <a:path w="872490" h="1397000">
                  <a:moveTo>
                    <a:pt x="620903" y="925995"/>
                  </a:moveTo>
                  <a:lnTo>
                    <a:pt x="620318" y="925398"/>
                  </a:lnTo>
                  <a:lnTo>
                    <a:pt x="620014" y="924814"/>
                  </a:lnTo>
                  <a:lnTo>
                    <a:pt x="619721" y="924814"/>
                  </a:lnTo>
                  <a:lnTo>
                    <a:pt x="619429" y="924509"/>
                  </a:lnTo>
                  <a:lnTo>
                    <a:pt x="619429" y="925398"/>
                  </a:lnTo>
                  <a:lnTo>
                    <a:pt x="619137" y="926287"/>
                  </a:lnTo>
                  <a:lnTo>
                    <a:pt x="620014" y="926579"/>
                  </a:lnTo>
                  <a:lnTo>
                    <a:pt x="620318" y="926579"/>
                  </a:lnTo>
                  <a:lnTo>
                    <a:pt x="620903" y="925995"/>
                  </a:lnTo>
                  <a:close/>
                </a:path>
                <a:path w="872490" h="1397000">
                  <a:moveTo>
                    <a:pt x="621195" y="879309"/>
                  </a:moveTo>
                  <a:lnTo>
                    <a:pt x="620318" y="878128"/>
                  </a:lnTo>
                  <a:lnTo>
                    <a:pt x="620014" y="878713"/>
                  </a:lnTo>
                  <a:lnTo>
                    <a:pt x="619429" y="879309"/>
                  </a:lnTo>
                  <a:lnTo>
                    <a:pt x="619137" y="879894"/>
                  </a:lnTo>
                  <a:lnTo>
                    <a:pt x="620610" y="879602"/>
                  </a:lnTo>
                  <a:lnTo>
                    <a:pt x="621195" y="879309"/>
                  </a:lnTo>
                  <a:close/>
                </a:path>
                <a:path w="872490" h="1397000">
                  <a:moveTo>
                    <a:pt x="640956" y="1133411"/>
                  </a:moveTo>
                  <a:lnTo>
                    <a:pt x="640359" y="1132814"/>
                  </a:lnTo>
                  <a:lnTo>
                    <a:pt x="639775" y="1133119"/>
                  </a:lnTo>
                  <a:lnTo>
                    <a:pt x="639483" y="1133411"/>
                  </a:lnTo>
                  <a:lnTo>
                    <a:pt x="638594" y="1133703"/>
                  </a:lnTo>
                  <a:lnTo>
                    <a:pt x="639483" y="1134300"/>
                  </a:lnTo>
                  <a:lnTo>
                    <a:pt x="639775" y="1134592"/>
                  </a:lnTo>
                  <a:lnTo>
                    <a:pt x="640067" y="1134592"/>
                  </a:lnTo>
                  <a:lnTo>
                    <a:pt x="640359" y="1134300"/>
                  </a:lnTo>
                  <a:lnTo>
                    <a:pt x="640956" y="1133995"/>
                  </a:lnTo>
                  <a:lnTo>
                    <a:pt x="640956" y="1133411"/>
                  </a:lnTo>
                  <a:close/>
                </a:path>
                <a:path w="872490" h="1397000">
                  <a:moveTo>
                    <a:pt x="648614" y="289852"/>
                  </a:moveTo>
                  <a:lnTo>
                    <a:pt x="648030" y="289560"/>
                  </a:lnTo>
                  <a:lnTo>
                    <a:pt x="647141" y="289560"/>
                  </a:lnTo>
                  <a:lnTo>
                    <a:pt x="646557" y="289852"/>
                  </a:lnTo>
                  <a:lnTo>
                    <a:pt x="646252" y="289852"/>
                  </a:lnTo>
                  <a:lnTo>
                    <a:pt x="646849" y="291033"/>
                  </a:lnTo>
                  <a:lnTo>
                    <a:pt x="647141" y="291325"/>
                  </a:lnTo>
                  <a:lnTo>
                    <a:pt x="647433" y="291325"/>
                  </a:lnTo>
                  <a:lnTo>
                    <a:pt x="648030" y="291033"/>
                  </a:lnTo>
                  <a:lnTo>
                    <a:pt x="648322" y="291033"/>
                  </a:lnTo>
                  <a:lnTo>
                    <a:pt x="648614" y="289852"/>
                  </a:lnTo>
                  <a:close/>
                </a:path>
                <a:path w="872490" h="1397000">
                  <a:moveTo>
                    <a:pt x="654812" y="324129"/>
                  </a:moveTo>
                  <a:lnTo>
                    <a:pt x="654215" y="323824"/>
                  </a:lnTo>
                  <a:lnTo>
                    <a:pt x="653923" y="323532"/>
                  </a:lnTo>
                  <a:lnTo>
                    <a:pt x="653630" y="323532"/>
                  </a:lnTo>
                  <a:lnTo>
                    <a:pt x="652741" y="324421"/>
                  </a:lnTo>
                  <a:lnTo>
                    <a:pt x="653338" y="325018"/>
                  </a:lnTo>
                  <a:lnTo>
                    <a:pt x="653923" y="325018"/>
                  </a:lnTo>
                  <a:lnTo>
                    <a:pt x="654215" y="324421"/>
                  </a:lnTo>
                  <a:lnTo>
                    <a:pt x="654812" y="324129"/>
                  </a:lnTo>
                  <a:close/>
                </a:path>
                <a:path w="872490" h="1397000">
                  <a:moveTo>
                    <a:pt x="706107" y="1153210"/>
                  </a:moveTo>
                  <a:lnTo>
                    <a:pt x="705218" y="1153210"/>
                  </a:lnTo>
                  <a:lnTo>
                    <a:pt x="704634" y="1152906"/>
                  </a:lnTo>
                  <a:lnTo>
                    <a:pt x="704342" y="1152906"/>
                  </a:lnTo>
                  <a:lnTo>
                    <a:pt x="704049" y="1153210"/>
                  </a:lnTo>
                  <a:lnTo>
                    <a:pt x="703745" y="1153795"/>
                  </a:lnTo>
                  <a:lnTo>
                    <a:pt x="703453" y="1154087"/>
                  </a:lnTo>
                  <a:lnTo>
                    <a:pt x="703745" y="1154087"/>
                  </a:lnTo>
                  <a:lnTo>
                    <a:pt x="704342" y="1154391"/>
                  </a:lnTo>
                  <a:lnTo>
                    <a:pt x="705218" y="1154391"/>
                  </a:lnTo>
                  <a:lnTo>
                    <a:pt x="705523" y="1153795"/>
                  </a:lnTo>
                  <a:lnTo>
                    <a:pt x="706107" y="1153210"/>
                  </a:lnTo>
                  <a:close/>
                </a:path>
                <a:path w="872490" h="1397000">
                  <a:moveTo>
                    <a:pt x="726452" y="338899"/>
                  </a:moveTo>
                  <a:lnTo>
                    <a:pt x="725563" y="338302"/>
                  </a:lnTo>
                  <a:lnTo>
                    <a:pt x="725563" y="338010"/>
                  </a:lnTo>
                  <a:lnTo>
                    <a:pt x="724979" y="338010"/>
                  </a:lnTo>
                  <a:lnTo>
                    <a:pt x="724382" y="338607"/>
                  </a:lnTo>
                  <a:lnTo>
                    <a:pt x="724090" y="338607"/>
                  </a:lnTo>
                  <a:lnTo>
                    <a:pt x="724382" y="339496"/>
                  </a:lnTo>
                  <a:lnTo>
                    <a:pt x="724979" y="339496"/>
                  </a:lnTo>
                  <a:lnTo>
                    <a:pt x="725563" y="339191"/>
                  </a:lnTo>
                  <a:lnTo>
                    <a:pt x="726452" y="338899"/>
                  </a:lnTo>
                  <a:close/>
                </a:path>
                <a:path w="872490" h="1397000">
                  <a:moveTo>
                    <a:pt x="728510" y="1147889"/>
                  </a:moveTo>
                  <a:lnTo>
                    <a:pt x="728218" y="1147000"/>
                  </a:lnTo>
                  <a:lnTo>
                    <a:pt x="727341" y="1146111"/>
                  </a:lnTo>
                  <a:lnTo>
                    <a:pt x="726452" y="1146111"/>
                  </a:lnTo>
                  <a:lnTo>
                    <a:pt x="725855" y="1147000"/>
                  </a:lnTo>
                  <a:lnTo>
                    <a:pt x="726160" y="1147597"/>
                  </a:lnTo>
                  <a:lnTo>
                    <a:pt x="727036" y="1148473"/>
                  </a:lnTo>
                  <a:lnTo>
                    <a:pt x="727341" y="1148181"/>
                  </a:lnTo>
                  <a:lnTo>
                    <a:pt x="727633" y="1148181"/>
                  </a:lnTo>
                  <a:lnTo>
                    <a:pt x="728510" y="1147889"/>
                  </a:lnTo>
                  <a:close/>
                </a:path>
                <a:path w="872490" h="1397000">
                  <a:moveTo>
                    <a:pt x="749147" y="467131"/>
                  </a:moveTo>
                  <a:lnTo>
                    <a:pt x="747979" y="467131"/>
                  </a:lnTo>
                  <a:lnTo>
                    <a:pt x="747674" y="466839"/>
                  </a:lnTo>
                  <a:lnTo>
                    <a:pt x="747382" y="467131"/>
                  </a:lnTo>
                  <a:lnTo>
                    <a:pt x="746493" y="467131"/>
                  </a:lnTo>
                  <a:lnTo>
                    <a:pt x="746493" y="468020"/>
                  </a:lnTo>
                  <a:lnTo>
                    <a:pt x="746798" y="468312"/>
                  </a:lnTo>
                  <a:lnTo>
                    <a:pt x="747674" y="468312"/>
                  </a:lnTo>
                  <a:lnTo>
                    <a:pt x="748271" y="467728"/>
                  </a:lnTo>
                  <a:lnTo>
                    <a:pt x="749147" y="467131"/>
                  </a:lnTo>
                  <a:close/>
                </a:path>
                <a:path w="872490" h="1397000">
                  <a:moveTo>
                    <a:pt x="770966" y="550164"/>
                  </a:moveTo>
                  <a:lnTo>
                    <a:pt x="770382" y="550164"/>
                  </a:lnTo>
                  <a:lnTo>
                    <a:pt x="770382" y="549859"/>
                  </a:lnTo>
                  <a:lnTo>
                    <a:pt x="769200" y="551040"/>
                  </a:lnTo>
                  <a:lnTo>
                    <a:pt x="768908" y="551637"/>
                  </a:lnTo>
                  <a:lnTo>
                    <a:pt x="768616" y="551637"/>
                  </a:lnTo>
                  <a:lnTo>
                    <a:pt x="769200" y="551929"/>
                  </a:lnTo>
                  <a:lnTo>
                    <a:pt x="769200" y="552221"/>
                  </a:lnTo>
                  <a:lnTo>
                    <a:pt x="770674" y="550748"/>
                  </a:lnTo>
                  <a:lnTo>
                    <a:pt x="770966" y="550748"/>
                  </a:lnTo>
                  <a:lnTo>
                    <a:pt x="770966" y="550164"/>
                  </a:lnTo>
                  <a:close/>
                </a:path>
                <a:path w="872490" h="1397000">
                  <a:moveTo>
                    <a:pt x="780402" y="2362"/>
                  </a:moveTo>
                  <a:lnTo>
                    <a:pt x="779221" y="0"/>
                  </a:lnTo>
                  <a:lnTo>
                    <a:pt x="778344" y="1473"/>
                  </a:lnTo>
                  <a:lnTo>
                    <a:pt x="778344" y="2362"/>
                  </a:lnTo>
                  <a:lnTo>
                    <a:pt x="779221" y="3543"/>
                  </a:lnTo>
                  <a:lnTo>
                    <a:pt x="780402" y="2362"/>
                  </a:lnTo>
                  <a:close/>
                </a:path>
                <a:path w="872490" h="1397000">
                  <a:moveTo>
                    <a:pt x="796912" y="328561"/>
                  </a:moveTo>
                  <a:lnTo>
                    <a:pt x="796620" y="328256"/>
                  </a:lnTo>
                  <a:lnTo>
                    <a:pt x="796036" y="328256"/>
                  </a:lnTo>
                  <a:lnTo>
                    <a:pt x="795731" y="328561"/>
                  </a:lnTo>
                  <a:lnTo>
                    <a:pt x="796328" y="329145"/>
                  </a:lnTo>
                  <a:lnTo>
                    <a:pt x="796620" y="329145"/>
                  </a:lnTo>
                  <a:lnTo>
                    <a:pt x="796912" y="328853"/>
                  </a:lnTo>
                  <a:lnTo>
                    <a:pt x="796912" y="328561"/>
                  </a:lnTo>
                  <a:close/>
                </a:path>
                <a:path w="872490" h="1397000">
                  <a:moveTo>
                    <a:pt x="799566" y="560209"/>
                  </a:moveTo>
                  <a:lnTo>
                    <a:pt x="798385" y="558431"/>
                  </a:lnTo>
                  <a:lnTo>
                    <a:pt x="796912" y="556958"/>
                  </a:lnTo>
                  <a:lnTo>
                    <a:pt x="796912" y="558431"/>
                  </a:lnTo>
                  <a:lnTo>
                    <a:pt x="796620" y="559015"/>
                  </a:lnTo>
                  <a:lnTo>
                    <a:pt x="796620" y="559904"/>
                  </a:lnTo>
                  <a:lnTo>
                    <a:pt x="797801" y="559904"/>
                  </a:lnTo>
                  <a:lnTo>
                    <a:pt x="799566" y="560209"/>
                  </a:lnTo>
                  <a:close/>
                </a:path>
                <a:path w="872490" h="1397000">
                  <a:moveTo>
                    <a:pt x="800163" y="613981"/>
                  </a:moveTo>
                  <a:lnTo>
                    <a:pt x="799566" y="613384"/>
                  </a:lnTo>
                  <a:lnTo>
                    <a:pt x="798677" y="613384"/>
                  </a:lnTo>
                  <a:lnTo>
                    <a:pt x="798677" y="613689"/>
                  </a:lnTo>
                  <a:lnTo>
                    <a:pt x="798385" y="614273"/>
                  </a:lnTo>
                  <a:lnTo>
                    <a:pt x="798385" y="615162"/>
                  </a:lnTo>
                  <a:lnTo>
                    <a:pt x="798982" y="615746"/>
                  </a:lnTo>
                  <a:lnTo>
                    <a:pt x="799274" y="615454"/>
                  </a:lnTo>
                  <a:lnTo>
                    <a:pt x="799858" y="615162"/>
                  </a:lnTo>
                  <a:lnTo>
                    <a:pt x="799858" y="614870"/>
                  </a:lnTo>
                  <a:lnTo>
                    <a:pt x="800163" y="613981"/>
                  </a:lnTo>
                  <a:close/>
                </a:path>
                <a:path w="872490" h="1397000">
                  <a:moveTo>
                    <a:pt x="804875" y="522084"/>
                  </a:moveTo>
                  <a:lnTo>
                    <a:pt x="803694" y="520903"/>
                  </a:lnTo>
                  <a:lnTo>
                    <a:pt x="803402" y="521208"/>
                  </a:lnTo>
                  <a:lnTo>
                    <a:pt x="802805" y="521500"/>
                  </a:lnTo>
                  <a:lnTo>
                    <a:pt x="802513" y="521792"/>
                  </a:lnTo>
                  <a:lnTo>
                    <a:pt x="802513" y="522084"/>
                  </a:lnTo>
                  <a:lnTo>
                    <a:pt x="802805" y="522681"/>
                  </a:lnTo>
                  <a:lnTo>
                    <a:pt x="803694" y="522681"/>
                  </a:lnTo>
                  <a:lnTo>
                    <a:pt x="803986" y="522389"/>
                  </a:lnTo>
                  <a:lnTo>
                    <a:pt x="804875" y="522084"/>
                  </a:lnTo>
                  <a:close/>
                </a:path>
                <a:path w="872490" h="1397000">
                  <a:moveTo>
                    <a:pt x="810768" y="331216"/>
                  </a:moveTo>
                  <a:lnTo>
                    <a:pt x="809891" y="330923"/>
                  </a:lnTo>
                  <a:lnTo>
                    <a:pt x="809586" y="330631"/>
                  </a:lnTo>
                  <a:lnTo>
                    <a:pt x="809002" y="330327"/>
                  </a:lnTo>
                  <a:lnTo>
                    <a:pt x="809002" y="330034"/>
                  </a:lnTo>
                  <a:lnTo>
                    <a:pt x="808418" y="330923"/>
                  </a:lnTo>
                  <a:lnTo>
                    <a:pt x="808710" y="331508"/>
                  </a:lnTo>
                  <a:lnTo>
                    <a:pt x="809294" y="331812"/>
                  </a:lnTo>
                  <a:lnTo>
                    <a:pt x="809586" y="332105"/>
                  </a:lnTo>
                  <a:lnTo>
                    <a:pt x="809891" y="332105"/>
                  </a:lnTo>
                  <a:lnTo>
                    <a:pt x="810183" y="331508"/>
                  </a:lnTo>
                  <a:lnTo>
                    <a:pt x="810768" y="331216"/>
                  </a:lnTo>
                  <a:close/>
                </a:path>
                <a:path w="872490" h="1397000">
                  <a:moveTo>
                    <a:pt x="819315" y="431673"/>
                  </a:moveTo>
                  <a:lnTo>
                    <a:pt x="819023" y="430199"/>
                  </a:lnTo>
                  <a:lnTo>
                    <a:pt x="818438" y="429310"/>
                  </a:lnTo>
                  <a:lnTo>
                    <a:pt x="816673" y="430199"/>
                  </a:lnTo>
                  <a:lnTo>
                    <a:pt x="817841" y="430784"/>
                  </a:lnTo>
                  <a:lnTo>
                    <a:pt x="818438" y="431380"/>
                  </a:lnTo>
                  <a:lnTo>
                    <a:pt x="819315" y="431673"/>
                  </a:lnTo>
                  <a:close/>
                </a:path>
                <a:path w="872490" h="1397000">
                  <a:moveTo>
                    <a:pt x="820801" y="206527"/>
                  </a:moveTo>
                  <a:lnTo>
                    <a:pt x="820496" y="205943"/>
                  </a:lnTo>
                  <a:lnTo>
                    <a:pt x="820496" y="205638"/>
                  </a:lnTo>
                  <a:lnTo>
                    <a:pt x="820204" y="205054"/>
                  </a:lnTo>
                  <a:lnTo>
                    <a:pt x="819619" y="205346"/>
                  </a:lnTo>
                  <a:lnTo>
                    <a:pt x="819315" y="205638"/>
                  </a:lnTo>
                  <a:lnTo>
                    <a:pt x="819315" y="206235"/>
                  </a:lnTo>
                  <a:lnTo>
                    <a:pt x="819619" y="206832"/>
                  </a:lnTo>
                  <a:lnTo>
                    <a:pt x="820204" y="206832"/>
                  </a:lnTo>
                  <a:lnTo>
                    <a:pt x="820801" y="206527"/>
                  </a:lnTo>
                  <a:close/>
                </a:path>
                <a:path w="872490" h="1397000">
                  <a:moveTo>
                    <a:pt x="821093" y="286016"/>
                  </a:moveTo>
                  <a:lnTo>
                    <a:pt x="820801" y="286016"/>
                  </a:lnTo>
                  <a:lnTo>
                    <a:pt x="821093" y="286016"/>
                  </a:lnTo>
                  <a:close/>
                </a:path>
                <a:path w="872490" h="1397000">
                  <a:moveTo>
                    <a:pt x="821385" y="286600"/>
                  </a:moveTo>
                  <a:lnTo>
                    <a:pt x="820889" y="286105"/>
                  </a:lnTo>
                  <a:lnTo>
                    <a:pt x="820496" y="286308"/>
                  </a:lnTo>
                  <a:lnTo>
                    <a:pt x="819912" y="286893"/>
                  </a:lnTo>
                  <a:lnTo>
                    <a:pt x="819315" y="287197"/>
                  </a:lnTo>
                  <a:lnTo>
                    <a:pt x="819315" y="287782"/>
                  </a:lnTo>
                  <a:lnTo>
                    <a:pt x="819619" y="287782"/>
                  </a:lnTo>
                  <a:lnTo>
                    <a:pt x="820204" y="288074"/>
                  </a:lnTo>
                  <a:lnTo>
                    <a:pt x="821385" y="287489"/>
                  </a:lnTo>
                  <a:lnTo>
                    <a:pt x="821385" y="286600"/>
                  </a:lnTo>
                  <a:close/>
                </a:path>
                <a:path w="872490" h="1397000">
                  <a:moveTo>
                    <a:pt x="828167" y="49936"/>
                  </a:moveTo>
                  <a:lnTo>
                    <a:pt x="827278" y="49047"/>
                  </a:lnTo>
                  <a:lnTo>
                    <a:pt x="826693" y="50228"/>
                  </a:lnTo>
                  <a:lnTo>
                    <a:pt x="826096" y="50825"/>
                  </a:lnTo>
                  <a:lnTo>
                    <a:pt x="826693" y="50825"/>
                  </a:lnTo>
                  <a:lnTo>
                    <a:pt x="826985" y="51117"/>
                  </a:lnTo>
                  <a:lnTo>
                    <a:pt x="827278" y="51117"/>
                  </a:lnTo>
                  <a:lnTo>
                    <a:pt x="828167" y="50520"/>
                  </a:lnTo>
                  <a:lnTo>
                    <a:pt x="828167" y="49936"/>
                  </a:lnTo>
                  <a:close/>
                </a:path>
                <a:path w="872490" h="1397000">
                  <a:moveTo>
                    <a:pt x="841438" y="215684"/>
                  </a:moveTo>
                  <a:lnTo>
                    <a:pt x="839660" y="216573"/>
                  </a:lnTo>
                  <a:lnTo>
                    <a:pt x="838784" y="217170"/>
                  </a:lnTo>
                  <a:lnTo>
                    <a:pt x="837895" y="218643"/>
                  </a:lnTo>
                  <a:lnTo>
                    <a:pt x="839660" y="218059"/>
                  </a:lnTo>
                  <a:lnTo>
                    <a:pt x="840549" y="217462"/>
                  </a:lnTo>
                  <a:lnTo>
                    <a:pt x="841438" y="215684"/>
                  </a:lnTo>
                  <a:close/>
                </a:path>
                <a:path w="872490" h="1397000">
                  <a:moveTo>
                    <a:pt x="869734" y="310832"/>
                  </a:moveTo>
                  <a:lnTo>
                    <a:pt x="869632" y="309651"/>
                  </a:lnTo>
                  <a:lnTo>
                    <a:pt x="869442" y="309054"/>
                  </a:lnTo>
                  <a:lnTo>
                    <a:pt x="869442" y="308165"/>
                  </a:lnTo>
                  <a:lnTo>
                    <a:pt x="867968" y="308762"/>
                  </a:lnTo>
                  <a:lnTo>
                    <a:pt x="867371" y="309651"/>
                  </a:lnTo>
                  <a:lnTo>
                    <a:pt x="868857" y="311124"/>
                  </a:lnTo>
                  <a:lnTo>
                    <a:pt x="869442" y="311124"/>
                  </a:lnTo>
                  <a:lnTo>
                    <a:pt x="869734" y="310832"/>
                  </a:lnTo>
                  <a:close/>
                </a:path>
                <a:path w="872490" h="1397000">
                  <a:moveTo>
                    <a:pt x="872388" y="175806"/>
                  </a:moveTo>
                  <a:lnTo>
                    <a:pt x="871804" y="174625"/>
                  </a:lnTo>
                  <a:lnTo>
                    <a:pt x="871804" y="174028"/>
                  </a:lnTo>
                  <a:lnTo>
                    <a:pt x="871499" y="174028"/>
                  </a:lnTo>
                  <a:lnTo>
                    <a:pt x="871207" y="173736"/>
                  </a:lnTo>
                  <a:lnTo>
                    <a:pt x="870331" y="173736"/>
                  </a:lnTo>
                  <a:lnTo>
                    <a:pt x="870026" y="174028"/>
                  </a:lnTo>
                  <a:lnTo>
                    <a:pt x="869442" y="174320"/>
                  </a:lnTo>
                  <a:lnTo>
                    <a:pt x="869734" y="174917"/>
                  </a:lnTo>
                  <a:lnTo>
                    <a:pt x="870331" y="175209"/>
                  </a:lnTo>
                  <a:lnTo>
                    <a:pt x="870623" y="175209"/>
                  </a:lnTo>
                  <a:lnTo>
                    <a:pt x="871207" y="175501"/>
                  </a:lnTo>
                  <a:lnTo>
                    <a:pt x="872388" y="175806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26420" y="299706"/>
              <a:ext cx="769620" cy="1360805"/>
            </a:xfrm>
            <a:custGeom>
              <a:avLst/>
              <a:gdLst/>
              <a:ahLst/>
              <a:cxnLst/>
              <a:rect l="l" t="t" r="r" b="b"/>
              <a:pathLst>
                <a:path w="769619" h="1360805">
                  <a:moveTo>
                    <a:pt x="1765" y="723303"/>
                  </a:moveTo>
                  <a:lnTo>
                    <a:pt x="1473" y="723011"/>
                  </a:lnTo>
                  <a:lnTo>
                    <a:pt x="1181" y="723011"/>
                  </a:lnTo>
                  <a:lnTo>
                    <a:pt x="584" y="723595"/>
                  </a:lnTo>
                  <a:lnTo>
                    <a:pt x="0" y="723887"/>
                  </a:lnTo>
                  <a:lnTo>
                    <a:pt x="190" y="724484"/>
                  </a:lnTo>
                  <a:lnTo>
                    <a:pt x="292" y="725068"/>
                  </a:lnTo>
                  <a:lnTo>
                    <a:pt x="584" y="725068"/>
                  </a:lnTo>
                  <a:lnTo>
                    <a:pt x="876" y="724484"/>
                  </a:lnTo>
                  <a:lnTo>
                    <a:pt x="1473" y="723887"/>
                  </a:lnTo>
                  <a:lnTo>
                    <a:pt x="1765" y="723303"/>
                  </a:lnTo>
                  <a:close/>
                </a:path>
                <a:path w="769619" h="1360805">
                  <a:moveTo>
                    <a:pt x="22110" y="564934"/>
                  </a:moveTo>
                  <a:lnTo>
                    <a:pt x="21818" y="564337"/>
                  </a:lnTo>
                  <a:lnTo>
                    <a:pt x="21818" y="563753"/>
                  </a:lnTo>
                  <a:lnTo>
                    <a:pt x="21221" y="563753"/>
                  </a:lnTo>
                  <a:lnTo>
                    <a:pt x="20929" y="564045"/>
                  </a:lnTo>
                  <a:lnTo>
                    <a:pt x="20637" y="564045"/>
                  </a:lnTo>
                  <a:lnTo>
                    <a:pt x="20637" y="564642"/>
                  </a:lnTo>
                  <a:lnTo>
                    <a:pt x="20929" y="564934"/>
                  </a:lnTo>
                  <a:lnTo>
                    <a:pt x="21221" y="565518"/>
                  </a:lnTo>
                  <a:lnTo>
                    <a:pt x="21221" y="565823"/>
                  </a:lnTo>
                  <a:lnTo>
                    <a:pt x="21513" y="565823"/>
                  </a:lnTo>
                  <a:lnTo>
                    <a:pt x="21513" y="565518"/>
                  </a:lnTo>
                  <a:lnTo>
                    <a:pt x="21818" y="565518"/>
                  </a:lnTo>
                  <a:lnTo>
                    <a:pt x="22110" y="565226"/>
                  </a:lnTo>
                  <a:lnTo>
                    <a:pt x="22110" y="564934"/>
                  </a:lnTo>
                  <a:close/>
                </a:path>
                <a:path w="769619" h="1360805">
                  <a:moveTo>
                    <a:pt x="23291" y="715911"/>
                  </a:moveTo>
                  <a:lnTo>
                    <a:pt x="22999" y="715619"/>
                  </a:lnTo>
                  <a:lnTo>
                    <a:pt x="22402" y="715619"/>
                  </a:lnTo>
                  <a:lnTo>
                    <a:pt x="22110" y="715911"/>
                  </a:lnTo>
                  <a:lnTo>
                    <a:pt x="21513" y="716216"/>
                  </a:lnTo>
                  <a:lnTo>
                    <a:pt x="21513" y="716508"/>
                  </a:lnTo>
                  <a:lnTo>
                    <a:pt x="21818" y="716800"/>
                  </a:lnTo>
                  <a:lnTo>
                    <a:pt x="22110" y="716508"/>
                  </a:lnTo>
                  <a:lnTo>
                    <a:pt x="22694" y="716508"/>
                  </a:lnTo>
                  <a:lnTo>
                    <a:pt x="23291" y="716216"/>
                  </a:lnTo>
                  <a:lnTo>
                    <a:pt x="23291" y="715911"/>
                  </a:lnTo>
                  <a:close/>
                </a:path>
                <a:path w="769619" h="1360805">
                  <a:moveTo>
                    <a:pt x="48056" y="725665"/>
                  </a:moveTo>
                  <a:lnTo>
                    <a:pt x="47764" y="725665"/>
                  </a:lnTo>
                  <a:lnTo>
                    <a:pt x="47459" y="725373"/>
                  </a:lnTo>
                  <a:lnTo>
                    <a:pt x="46875" y="725373"/>
                  </a:lnTo>
                  <a:lnTo>
                    <a:pt x="46583" y="725665"/>
                  </a:lnTo>
                  <a:lnTo>
                    <a:pt x="46291" y="725665"/>
                  </a:lnTo>
                  <a:lnTo>
                    <a:pt x="46583" y="725957"/>
                  </a:lnTo>
                  <a:lnTo>
                    <a:pt x="46583" y="726262"/>
                  </a:lnTo>
                  <a:lnTo>
                    <a:pt x="48056" y="726262"/>
                  </a:lnTo>
                  <a:lnTo>
                    <a:pt x="48056" y="725665"/>
                  </a:lnTo>
                  <a:close/>
                </a:path>
                <a:path w="769619" h="1360805">
                  <a:moveTo>
                    <a:pt x="51295" y="522389"/>
                  </a:moveTo>
                  <a:lnTo>
                    <a:pt x="50419" y="521792"/>
                  </a:lnTo>
                  <a:lnTo>
                    <a:pt x="50114" y="521500"/>
                  </a:lnTo>
                  <a:lnTo>
                    <a:pt x="49822" y="520903"/>
                  </a:lnTo>
                  <a:lnTo>
                    <a:pt x="49530" y="520611"/>
                  </a:lnTo>
                  <a:lnTo>
                    <a:pt x="48641" y="520611"/>
                  </a:lnTo>
                  <a:lnTo>
                    <a:pt x="48641" y="522084"/>
                  </a:lnTo>
                  <a:lnTo>
                    <a:pt x="49822" y="522681"/>
                  </a:lnTo>
                  <a:lnTo>
                    <a:pt x="50114" y="522973"/>
                  </a:lnTo>
                  <a:lnTo>
                    <a:pt x="50419" y="522681"/>
                  </a:lnTo>
                  <a:lnTo>
                    <a:pt x="51295" y="522389"/>
                  </a:lnTo>
                  <a:close/>
                </a:path>
                <a:path w="769619" h="1360805">
                  <a:moveTo>
                    <a:pt x="58369" y="532726"/>
                  </a:moveTo>
                  <a:lnTo>
                    <a:pt x="57492" y="531837"/>
                  </a:lnTo>
                  <a:lnTo>
                    <a:pt x="57188" y="532130"/>
                  </a:lnTo>
                  <a:lnTo>
                    <a:pt x="57492" y="532434"/>
                  </a:lnTo>
                  <a:lnTo>
                    <a:pt x="57492" y="532726"/>
                  </a:lnTo>
                  <a:lnTo>
                    <a:pt x="57785" y="532726"/>
                  </a:lnTo>
                  <a:lnTo>
                    <a:pt x="57785" y="533019"/>
                  </a:lnTo>
                  <a:lnTo>
                    <a:pt x="58077" y="532726"/>
                  </a:lnTo>
                  <a:lnTo>
                    <a:pt x="58369" y="532726"/>
                  </a:lnTo>
                  <a:close/>
                </a:path>
                <a:path w="769619" h="1360805">
                  <a:moveTo>
                    <a:pt x="59842" y="596544"/>
                  </a:moveTo>
                  <a:lnTo>
                    <a:pt x="59550" y="595960"/>
                  </a:lnTo>
                  <a:lnTo>
                    <a:pt x="58966" y="595655"/>
                  </a:lnTo>
                  <a:lnTo>
                    <a:pt x="58674" y="595363"/>
                  </a:lnTo>
                  <a:lnTo>
                    <a:pt x="58674" y="595655"/>
                  </a:lnTo>
                  <a:lnTo>
                    <a:pt x="58369" y="595655"/>
                  </a:lnTo>
                  <a:lnTo>
                    <a:pt x="58369" y="595960"/>
                  </a:lnTo>
                  <a:lnTo>
                    <a:pt x="58674" y="596544"/>
                  </a:lnTo>
                  <a:lnTo>
                    <a:pt x="58674" y="596836"/>
                  </a:lnTo>
                  <a:lnTo>
                    <a:pt x="58966" y="597141"/>
                  </a:lnTo>
                  <a:lnTo>
                    <a:pt x="58966" y="597433"/>
                  </a:lnTo>
                  <a:lnTo>
                    <a:pt x="59842" y="597433"/>
                  </a:lnTo>
                  <a:lnTo>
                    <a:pt x="59842" y="596544"/>
                  </a:lnTo>
                  <a:close/>
                </a:path>
                <a:path w="769619" h="1360805">
                  <a:moveTo>
                    <a:pt x="61023" y="616635"/>
                  </a:moveTo>
                  <a:lnTo>
                    <a:pt x="60731" y="616343"/>
                  </a:lnTo>
                  <a:lnTo>
                    <a:pt x="60731" y="616051"/>
                  </a:lnTo>
                  <a:lnTo>
                    <a:pt x="60439" y="615746"/>
                  </a:lnTo>
                  <a:lnTo>
                    <a:pt x="60439" y="615454"/>
                  </a:lnTo>
                  <a:lnTo>
                    <a:pt x="60147" y="615746"/>
                  </a:lnTo>
                  <a:lnTo>
                    <a:pt x="59842" y="615746"/>
                  </a:lnTo>
                  <a:lnTo>
                    <a:pt x="59550" y="616051"/>
                  </a:lnTo>
                  <a:lnTo>
                    <a:pt x="59258" y="616635"/>
                  </a:lnTo>
                  <a:lnTo>
                    <a:pt x="59550" y="617232"/>
                  </a:lnTo>
                  <a:lnTo>
                    <a:pt x="60439" y="617524"/>
                  </a:lnTo>
                  <a:lnTo>
                    <a:pt x="60731" y="616927"/>
                  </a:lnTo>
                  <a:lnTo>
                    <a:pt x="61023" y="616635"/>
                  </a:lnTo>
                  <a:close/>
                </a:path>
                <a:path w="769619" h="1360805">
                  <a:moveTo>
                    <a:pt x="62204" y="956424"/>
                  </a:moveTo>
                  <a:lnTo>
                    <a:pt x="61023" y="955827"/>
                  </a:lnTo>
                  <a:lnTo>
                    <a:pt x="60147" y="955827"/>
                  </a:lnTo>
                  <a:lnTo>
                    <a:pt x="60147" y="956424"/>
                  </a:lnTo>
                  <a:lnTo>
                    <a:pt x="59842" y="956716"/>
                  </a:lnTo>
                  <a:lnTo>
                    <a:pt x="60439" y="957021"/>
                  </a:lnTo>
                  <a:lnTo>
                    <a:pt x="60731" y="957313"/>
                  </a:lnTo>
                  <a:lnTo>
                    <a:pt x="61315" y="957313"/>
                  </a:lnTo>
                  <a:lnTo>
                    <a:pt x="62204" y="956424"/>
                  </a:lnTo>
                  <a:close/>
                </a:path>
                <a:path w="769619" h="1360805">
                  <a:moveTo>
                    <a:pt x="63385" y="517067"/>
                  </a:moveTo>
                  <a:lnTo>
                    <a:pt x="62801" y="517067"/>
                  </a:lnTo>
                  <a:lnTo>
                    <a:pt x="62496" y="516775"/>
                  </a:lnTo>
                  <a:lnTo>
                    <a:pt x="61912" y="516775"/>
                  </a:lnTo>
                  <a:lnTo>
                    <a:pt x="61315" y="517359"/>
                  </a:lnTo>
                  <a:lnTo>
                    <a:pt x="61620" y="517359"/>
                  </a:lnTo>
                  <a:lnTo>
                    <a:pt x="61912" y="517956"/>
                  </a:lnTo>
                  <a:lnTo>
                    <a:pt x="62496" y="517956"/>
                  </a:lnTo>
                  <a:lnTo>
                    <a:pt x="62801" y="517359"/>
                  </a:lnTo>
                  <a:lnTo>
                    <a:pt x="63385" y="517067"/>
                  </a:lnTo>
                  <a:close/>
                </a:path>
                <a:path w="769619" h="1360805">
                  <a:moveTo>
                    <a:pt x="66332" y="940473"/>
                  </a:moveTo>
                  <a:lnTo>
                    <a:pt x="66040" y="940473"/>
                  </a:lnTo>
                  <a:lnTo>
                    <a:pt x="65747" y="940168"/>
                  </a:lnTo>
                  <a:lnTo>
                    <a:pt x="65151" y="940473"/>
                  </a:lnTo>
                  <a:lnTo>
                    <a:pt x="64274" y="940168"/>
                  </a:lnTo>
                  <a:lnTo>
                    <a:pt x="65151" y="941057"/>
                  </a:lnTo>
                  <a:lnTo>
                    <a:pt x="65151" y="941349"/>
                  </a:lnTo>
                  <a:lnTo>
                    <a:pt x="66332" y="941349"/>
                  </a:lnTo>
                  <a:lnTo>
                    <a:pt x="66332" y="940473"/>
                  </a:lnTo>
                  <a:close/>
                </a:path>
                <a:path w="769619" h="1360805">
                  <a:moveTo>
                    <a:pt x="74002" y="728624"/>
                  </a:moveTo>
                  <a:lnTo>
                    <a:pt x="72821" y="727735"/>
                  </a:lnTo>
                  <a:lnTo>
                    <a:pt x="72224" y="728027"/>
                  </a:lnTo>
                  <a:lnTo>
                    <a:pt x="71932" y="729500"/>
                  </a:lnTo>
                  <a:lnTo>
                    <a:pt x="72821" y="730389"/>
                  </a:lnTo>
                  <a:lnTo>
                    <a:pt x="73698" y="729805"/>
                  </a:lnTo>
                  <a:lnTo>
                    <a:pt x="74002" y="728624"/>
                  </a:lnTo>
                  <a:close/>
                </a:path>
                <a:path w="769619" h="1360805">
                  <a:moveTo>
                    <a:pt x="78714" y="837946"/>
                  </a:moveTo>
                  <a:lnTo>
                    <a:pt x="78422" y="837641"/>
                  </a:lnTo>
                  <a:lnTo>
                    <a:pt x="78130" y="837057"/>
                  </a:lnTo>
                  <a:lnTo>
                    <a:pt x="77533" y="836764"/>
                  </a:lnTo>
                  <a:lnTo>
                    <a:pt x="77241" y="836460"/>
                  </a:lnTo>
                  <a:lnTo>
                    <a:pt x="76949" y="836764"/>
                  </a:lnTo>
                  <a:lnTo>
                    <a:pt x="76657" y="836764"/>
                  </a:lnTo>
                  <a:lnTo>
                    <a:pt x="77241" y="837946"/>
                  </a:lnTo>
                  <a:lnTo>
                    <a:pt x="77825" y="838530"/>
                  </a:lnTo>
                  <a:lnTo>
                    <a:pt x="78422" y="838530"/>
                  </a:lnTo>
                  <a:lnTo>
                    <a:pt x="78422" y="838238"/>
                  </a:lnTo>
                  <a:lnTo>
                    <a:pt x="78714" y="837946"/>
                  </a:lnTo>
                  <a:close/>
                </a:path>
                <a:path w="769619" h="1360805">
                  <a:moveTo>
                    <a:pt x="91097" y="655345"/>
                  </a:moveTo>
                  <a:lnTo>
                    <a:pt x="90805" y="655053"/>
                  </a:lnTo>
                  <a:lnTo>
                    <a:pt x="90512" y="655053"/>
                  </a:lnTo>
                  <a:lnTo>
                    <a:pt x="88734" y="655929"/>
                  </a:lnTo>
                  <a:lnTo>
                    <a:pt x="88734" y="656234"/>
                  </a:lnTo>
                  <a:lnTo>
                    <a:pt x="90208" y="656234"/>
                  </a:lnTo>
                  <a:lnTo>
                    <a:pt x="90805" y="655929"/>
                  </a:lnTo>
                  <a:lnTo>
                    <a:pt x="91097" y="655929"/>
                  </a:lnTo>
                  <a:lnTo>
                    <a:pt x="91097" y="655345"/>
                  </a:lnTo>
                  <a:close/>
                </a:path>
                <a:path w="769619" h="1360805">
                  <a:moveTo>
                    <a:pt x="91986" y="509676"/>
                  </a:moveTo>
                  <a:lnTo>
                    <a:pt x="91694" y="509384"/>
                  </a:lnTo>
                  <a:lnTo>
                    <a:pt x="91389" y="508787"/>
                  </a:lnTo>
                  <a:lnTo>
                    <a:pt x="90805" y="508787"/>
                  </a:lnTo>
                  <a:lnTo>
                    <a:pt x="90512" y="509092"/>
                  </a:lnTo>
                  <a:lnTo>
                    <a:pt x="90208" y="509676"/>
                  </a:lnTo>
                  <a:lnTo>
                    <a:pt x="90512" y="509968"/>
                  </a:lnTo>
                  <a:lnTo>
                    <a:pt x="91097" y="510273"/>
                  </a:lnTo>
                  <a:lnTo>
                    <a:pt x="91389" y="510565"/>
                  </a:lnTo>
                  <a:lnTo>
                    <a:pt x="91694" y="510273"/>
                  </a:lnTo>
                  <a:lnTo>
                    <a:pt x="91694" y="509968"/>
                  </a:lnTo>
                  <a:lnTo>
                    <a:pt x="91986" y="509676"/>
                  </a:lnTo>
                  <a:close/>
                </a:path>
                <a:path w="769619" h="1360805">
                  <a:moveTo>
                    <a:pt x="94932" y="556069"/>
                  </a:moveTo>
                  <a:lnTo>
                    <a:pt x="94640" y="555777"/>
                  </a:lnTo>
                  <a:lnTo>
                    <a:pt x="94640" y="555472"/>
                  </a:lnTo>
                  <a:lnTo>
                    <a:pt x="93751" y="556361"/>
                  </a:lnTo>
                  <a:lnTo>
                    <a:pt x="94335" y="556958"/>
                  </a:lnTo>
                  <a:lnTo>
                    <a:pt x="94932" y="556361"/>
                  </a:lnTo>
                  <a:lnTo>
                    <a:pt x="94932" y="556069"/>
                  </a:lnTo>
                  <a:close/>
                </a:path>
                <a:path w="769619" h="1360805">
                  <a:moveTo>
                    <a:pt x="95224" y="568769"/>
                  </a:moveTo>
                  <a:lnTo>
                    <a:pt x="94932" y="568185"/>
                  </a:lnTo>
                  <a:lnTo>
                    <a:pt x="94335" y="567588"/>
                  </a:lnTo>
                  <a:lnTo>
                    <a:pt x="94043" y="567880"/>
                  </a:lnTo>
                  <a:lnTo>
                    <a:pt x="93751" y="567880"/>
                  </a:lnTo>
                  <a:lnTo>
                    <a:pt x="94043" y="568185"/>
                  </a:lnTo>
                  <a:lnTo>
                    <a:pt x="94043" y="568769"/>
                  </a:lnTo>
                  <a:lnTo>
                    <a:pt x="94335" y="569074"/>
                  </a:lnTo>
                  <a:lnTo>
                    <a:pt x="94640" y="568769"/>
                  </a:lnTo>
                  <a:lnTo>
                    <a:pt x="95224" y="568769"/>
                  </a:lnTo>
                  <a:close/>
                </a:path>
                <a:path w="769619" h="1360805">
                  <a:moveTo>
                    <a:pt x="97586" y="418973"/>
                  </a:moveTo>
                  <a:lnTo>
                    <a:pt x="97294" y="418376"/>
                  </a:lnTo>
                  <a:lnTo>
                    <a:pt x="97294" y="418084"/>
                  </a:lnTo>
                  <a:lnTo>
                    <a:pt x="96989" y="418376"/>
                  </a:lnTo>
                  <a:lnTo>
                    <a:pt x="96405" y="418680"/>
                  </a:lnTo>
                  <a:lnTo>
                    <a:pt x="96405" y="419265"/>
                  </a:lnTo>
                  <a:lnTo>
                    <a:pt x="96697" y="419557"/>
                  </a:lnTo>
                  <a:lnTo>
                    <a:pt x="96697" y="420446"/>
                  </a:lnTo>
                  <a:lnTo>
                    <a:pt x="97586" y="419557"/>
                  </a:lnTo>
                  <a:lnTo>
                    <a:pt x="97586" y="418973"/>
                  </a:lnTo>
                  <a:close/>
                </a:path>
                <a:path w="769619" h="1360805">
                  <a:moveTo>
                    <a:pt x="110261" y="482790"/>
                  </a:moveTo>
                  <a:lnTo>
                    <a:pt x="108788" y="482790"/>
                  </a:lnTo>
                  <a:lnTo>
                    <a:pt x="108204" y="483387"/>
                  </a:lnTo>
                  <a:lnTo>
                    <a:pt x="109372" y="484568"/>
                  </a:lnTo>
                  <a:lnTo>
                    <a:pt x="110261" y="483679"/>
                  </a:lnTo>
                  <a:lnTo>
                    <a:pt x="110261" y="482790"/>
                  </a:lnTo>
                  <a:close/>
                </a:path>
                <a:path w="769619" h="1360805">
                  <a:moveTo>
                    <a:pt x="138569" y="571728"/>
                  </a:moveTo>
                  <a:lnTo>
                    <a:pt x="138264" y="570547"/>
                  </a:lnTo>
                  <a:lnTo>
                    <a:pt x="137388" y="570547"/>
                  </a:lnTo>
                  <a:lnTo>
                    <a:pt x="136499" y="571436"/>
                  </a:lnTo>
                  <a:lnTo>
                    <a:pt x="137096" y="572020"/>
                  </a:lnTo>
                  <a:lnTo>
                    <a:pt x="137388" y="572909"/>
                  </a:lnTo>
                  <a:lnTo>
                    <a:pt x="138264" y="572312"/>
                  </a:lnTo>
                  <a:lnTo>
                    <a:pt x="138569" y="572312"/>
                  </a:lnTo>
                  <a:lnTo>
                    <a:pt x="138569" y="571728"/>
                  </a:lnTo>
                  <a:close/>
                </a:path>
                <a:path w="769619" h="1360805">
                  <a:moveTo>
                    <a:pt x="158026" y="589165"/>
                  </a:moveTo>
                  <a:lnTo>
                    <a:pt x="156845" y="587971"/>
                  </a:lnTo>
                  <a:lnTo>
                    <a:pt x="156260" y="587971"/>
                  </a:lnTo>
                  <a:lnTo>
                    <a:pt x="156260" y="588276"/>
                  </a:lnTo>
                  <a:lnTo>
                    <a:pt x="155956" y="588860"/>
                  </a:lnTo>
                  <a:lnTo>
                    <a:pt x="156845" y="589749"/>
                  </a:lnTo>
                  <a:lnTo>
                    <a:pt x="157429" y="589749"/>
                  </a:lnTo>
                  <a:lnTo>
                    <a:pt x="158026" y="589165"/>
                  </a:lnTo>
                  <a:close/>
                </a:path>
                <a:path w="769619" h="1360805">
                  <a:moveTo>
                    <a:pt x="170116" y="496976"/>
                  </a:moveTo>
                  <a:lnTo>
                    <a:pt x="169227" y="496087"/>
                  </a:lnTo>
                  <a:lnTo>
                    <a:pt x="168935" y="496087"/>
                  </a:lnTo>
                  <a:lnTo>
                    <a:pt x="168338" y="496379"/>
                  </a:lnTo>
                  <a:lnTo>
                    <a:pt x="168338" y="496684"/>
                  </a:lnTo>
                  <a:lnTo>
                    <a:pt x="168643" y="497268"/>
                  </a:lnTo>
                  <a:lnTo>
                    <a:pt x="168935" y="497560"/>
                  </a:lnTo>
                  <a:lnTo>
                    <a:pt x="170116" y="496976"/>
                  </a:lnTo>
                  <a:close/>
                </a:path>
                <a:path w="769619" h="1360805">
                  <a:moveTo>
                    <a:pt x="179844" y="556653"/>
                  </a:moveTo>
                  <a:lnTo>
                    <a:pt x="178955" y="556069"/>
                  </a:lnTo>
                  <a:lnTo>
                    <a:pt x="178066" y="555777"/>
                  </a:lnTo>
                  <a:lnTo>
                    <a:pt x="177482" y="555180"/>
                  </a:lnTo>
                  <a:lnTo>
                    <a:pt x="178066" y="556958"/>
                  </a:lnTo>
                  <a:lnTo>
                    <a:pt x="179844" y="556653"/>
                  </a:lnTo>
                  <a:close/>
                </a:path>
                <a:path w="769619" h="1360805">
                  <a:moveTo>
                    <a:pt x="216395" y="513219"/>
                  </a:moveTo>
                  <a:lnTo>
                    <a:pt x="216103" y="512927"/>
                  </a:lnTo>
                  <a:lnTo>
                    <a:pt x="215811" y="512343"/>
                  </a:lnTo>
                  <a:lnTo>
                    <a:pt x="215519" y="512635"/>
                  </a:lnTo>
                  <a:lnTo>
                    <a:pt x="215214" y="512635"/>
                  </a:lnTo>
                  <a:lnTo>
                    <a:pt x="214922" y="512927"/>
                  </a:lnTo>
                  <a:lnTo>
                    <a:pt x="215811" y="513816"/>
                  </a:lnTo>
                  <a:lnTo>
                    <a:pt x="216103" y="513524"/>
                  </a:lnTo>
                  <a:lnTo>
                    <a:pt x="216395" y="513524"/>
                  </a:lnTo>
                  <a:lnTo>
                    <a:pt x="216395" y="513219"/>
                  </a:lnTo>
                  <a:close/>
                </a:path>
                <a:path w="769619" h="1360805">
                  <a:moveTo>
                    <a:pt x="226123" y="594182"/>
                  </a:moveTo>
                  <a:lnTo>
                    <a:pt x="225539" y="594474"/>
                  </a:lnTo>
                  <a:lnTo>
                    <a:pt x="224955" y="594474"/>
                  </a:lnTo>
                  <a:lnTo>
                    <a:pt x="224650" y="594779"/>
                  </a:lnTo>
                  <a:lnTo>
                    <a:pt x="224358" y="594779"/>
                  </a:lnTo>
                  <a:lnTo>
                    <a:pt x="224358" y="595071"/>
                  </a:lnTo>
                  <a:lnTo>
                    <a:pt x="224066" y="595071"/>
                  </a:lnTo>
                  <a:lnTo>
                    <a:pt x="224358" y="595655"/>
                  </a:lnTo>
                  <a:lnTo>
                    <a:pt x="224955" y="595960"/>
                  </a:lnTo>
                  <a:lnTo>
                    <a:pt x="225539" y="595655"/>
                  </a:lnTo>
                  <a:lnTo>
                    <a:pt x="225831" y="595655"/>
                  </a:lnTo>
                  <a:lnTo>
                    <a:pt x="226123" y="595363"/>
                  </a:lnTo>
                  <a:lnTo>
                    <a:pt x="226123" y="594182"/>
                  </a:lnTo>
                  <a:close/>
                </a:path>
                <a:path w="769619" h="1360805">
                  <a:moveTo>
                    <a:pt x="232905" y="582955"/>
                  </a:moveTo>
                  <a:lnTo>
                    <a:pt x="232613" y="582663"/>
                  </a:lnTo>
                  <a:lnTo>
                    <a:pt x="232029" y="582663"/>
                  </a:lnTo>
                  <a:lnTo>
                    <a:pt x="231736" y="583247"/>
                  </a:lnTo>
                  <a:lnTo>
                    <a:pt x="231432" y="584136"/>
                  </a:lnTo>
                  <a:lnTo>
                    <a:pt x="231140" y="584733"/>
                  </a:lnTo>
                  <a:lnTo>
                    <a:pt x="231432" y="585025"/>
                  </a:lnTo>
                  <a:lnTo>
                    <a:pt x="232321" y="585025"/>
                  </a:lnTo>
                  <a:lnTo>
                    <a:pt x="232613" y="584428"/>
                  </a:lnTo>
                  <a:lnTo>
                    <a:pt x="232905" y="583539"/>
                  </a:lnTo>
                  <a:lnTo>
                    <a:pt x="232905" y="582955"/>
                  </a:lnTo>
                  <a:close/>
                </a:path>
                <a:path w="769619" h="1360805">
                  <a:moveTo>
                    <a:pt x="254139" y="547204"/>
                  </a:moveTo>
                  <a:lnTo>
                    <a:pt x="253542" y="546912"/>
                  </a:lnTo>
                  <a:lnTo>
                    <a:pt x="253250" y="546608"/>
                  </a:lnTo>
                  <a:lnTo>
                    <a:pt x="252958" y="547204"/>
                  </a:lnTo>
                  <a:lnTo>
                    <a:pt x="252666" y="547497"/>
                  </a:lnTo>
                  <a:lnTo>
                    <a:pt x="252666" y="548678"/>
                  </a:lnTo>
                  <a:lnTo>
                    <a:pt x="253542" y="548970"/>
                  </a:lnTo>
                  <a:lnTo>
                    <a:pt x="254139" y="548386"/>
                  </a:lnTo>
                  <a:lnTo>
                    <a:pt x="254139" y="547204"/>
                  </a:lnTo>
                  <a:close/>
                </a:path>
                <a:path w="769619" h="1360805">
                  <a:moveTo>
                    <a:pt x="328142" y="1198410"/>
                  </a:moveTo>
                  <a:lnTo>
                    <a:pt x="327837" y="1198118"/>
                  </a:lnTo>
                  <a:lnTo>
                    <a:pt x="327837" y="1197521"/>
                  </a:lnTo>
                  <a:lnTo>
                    <a:pt x="327545" y="1197825"/>
                  </a:lnTo>
                  <a:lnTo>
                    <a:pt x="326961" y="1197825"/>
                  </a:lnTo>
                  <a:lnTo>
                    <a:pt x="326961" y="1198118"/>
                  </a:lnTo>
                  <a:lnTo>
                    <a:pt x="326669" y="1198410"/>
                  </a:lnTo>
                  <a:lnTo>
                    <a:pt x="326961" y="1199007"/>
                  </a:lnTo>
                  <a:lnTo>
                    <a:pt x="326961" y="1199591"/>
                  </a:lnTo>
                  <a:lnTo>
                    <a:pt x="327545" y="1199591"/>
                  </a:lnTo>
                  <a:lnTo>
                    <a:pt x="328142" y="1199007"/>
                  </a:lnTo>
                  <a:lnTo>
                    <a:pt x="328142" y="1198410"/>
                  </a:lnTo>
                  <a:close/>
                </a:path>
                <a:path w="769619" h="1360805">
                  <a:moveTo>
                    <a:pt x="336689" y="1164437"/>
                  </a:moveTo>
                  <a:lnTo>
                    <a:pt x="336092" y="1163256"/>
                  </a:lnTo>
                  <a:lnTo>
                    <a:pt x="335508" y="1163256"/>
                  </a:lnTo>
                  <a:lnTo>
                    <a:pt x="334619" y="1163548"/>
                  </a:lnTo>
                  <a:lnTo>
                    <a:pt x="334619" y="1164437"/>
                  </a:lnTo>
                  <a:lnTo>
                    <a:pt x="335216" y="1165313"/>
                  </a:lnTo>
                  <a:lnTo>
                    <a:pt x="336092" y="1165313"/>
                  </a:lnTo>
                  <a:lnTo>
                    <a:pt x="336397" y="1165021"/>
                  </a:lnTo>
                  <a:lnTo>
                    <a:pt x="336689" y="1164437"/>
                  </a:lnTo>
                  <a:close/>
                </a:path>
                <a:path w="769619" h="1360805">
                  <a:moveTo>
                    <a:pt x="356146" y="1166799"/>
                  </a:moveTo>
                  <a:lnTo>
                    <a:pt x="354380" y="1166799"/>
                  </a:lnTo>
                  <a:lnTo>
                    <a:pt x="353783" y="1167384"/>
                  </a:lnTo>
                  <a:lnTo>
                    <a:pt x="354380" y="1167384"/>
                  </a:lnTo>
                  <a:lnTo>
                    <a:pt x="354672" y="1167688"/>
                  </a:lnTo>
                  <a:lnTo>
                    <a:pt x="355257" y="1167688"/>
                  </a:lnTo>
                  <a:lnTo>
                    <a:pt x="355561" y="1167091"/>
                  </a:lnTo>
                  <a:lnTo>
                    <a:pt x="356146" y="1166799"/>
                  </a:lnTo>
                  <a:close/>
                </a:path>
                <a:path w="769619" h="1360805">
                  <a:moveTo>
                    <a:pt x="372364" y="1172121"/>
                  </a:moveTo>
                  <a:lnTo>
                    <a:pt x="372071" y="1171524"/>
                  </a:lnTo>
                  <a:lnTo>
                    <a:pt x="372071" y="1171232"/>
                  </a:lnTo>
                  <a:lnTo>
                    <a:pt x="371182" y="1171232"/>
                  </a:lnTo>
                  <a:lnTo>
                    <a:pt x="370890" y="1171524"/>
                  </a:lnTo>
                  <a:lnTo>
                    <a:pt x="370293" y="1171816"/>
                  </a:lnTo>
                  <a:lnTo>
                    <a:pt x="370598" y="1172121"/>
                  </a:lnTo>
                  <a:lnTo>
                    <a:pt x="370890" y="1172705"/>
                  </a:lnTo>
                  <a:lnTo>
                    <a:pt x="371475" y="1172705"/>
                  </a:lnTo>
                  <a:lnTo>
                    <a:pt x="371767" y="1172413"/>
                  </a:lnTo>
                  <a:lnTo>
                    <a:pt x="372364" y="1172121"/>
                  </a:lnTo>
                  <a:close/>
                </a:path>
                <a:path w="769619" h="1360805">
                  <a:moveTo>
                    <a:pt x="398894" y="1171232"/>
                  </a:moveTo>
                  <a:lnTo>
                    <a:pt x="398602" y="1170927"/>
                  </a:lnTo>
                  <a:lnTo>
                    <a:pt x="398018" y="1170635"/>
                  </a:lnTo>
                  <a:lnTo>
                    <a:pt x="398310" y="1170927"/>
                  </a:lnTo>
                  <a:lnTo>
                    <a:pt x="397421" y="1171816"/>
                  </a:lnTo>
                  <a:lnTo>
                    <a:pt x="398018" y="1172121"/>
                  </a:lnTo>
                  <a:lnTo>
                    <a:pt x="398894" y="1171232"/>
                  </a:lnTo>
                  <a:close/>
                </a:path>
                <a:path w="769619" h="1360805">
                  <a:moveTo>
                    <a:pt x="418058" y="1146403"/>
                  </a:moveTo>
                  <a:lnTo>
                    <a:pt x="417474" y="1146403"/>
                  </a:lnTo>
                  <a:lnTo>
                    <a:pt x="417182" y="1146111"/>
                  </a:lnTo>
                  <a:lnTo>
                    <a:pt x="416877" y="1146403"/>
                  </a:lnTo>
                  <a:lnTo>
                    <a:pt x="417474" y="1147000"/>
                  </a:lnTo>
                  <a:lnTo>
                    <a:pt x="418058" y="1146403"/>
                  </a:lnTo>
                  <a:close/>
                </a:path>
                <a:path w="769619" h="1360805">
                  <a:moveTo>
                    <a:pt x="443420" y="1268437"/>
                  </a:moveTo>
                  <a:lnTo>
                    <a:pt x="442531" y="1267548"/>
                  </a:lnTo>
                  <a:lnTo>
                    <a:pt x="442531" y="1267256"/>
                  </a:lnTo>
                  <a:lnTo>
                    <a:pt x="442239" y="1267548"/>
                  </a:lnTo>
                  <a:lnTo>
                    <a:pt x="441947" y="1267548"/>
                  </a:lnTo>
                  <a:lnTo>
                    <a:pt x="442239" y="1267841"/>
                  </a:lnTo>
                  <a:lnTo>
                    <a:pt x="442239" y="1268145"/>
                  </a:lnTo>
                  <a:lnTo>
                    <a:pt x="442531" y="1268437"/>
                  </a:lnTo>
                  <a:lnTo>
                    <a:pt x="442531" y="1268730"/>
                  </a:lnTo>
                  <a:lnTo>
                    <a:pt x="443115" y="1268437"/>
                  </a:lnTo>
                  <a:lnTo>
                    <a:pt x="443420" y="1268437"/>
                  </a:lnTo>
                  <a:close/>
                </a:path>
                <a:path w="769619" h="1360805">
                  <a:moveTo>
                    <a:pt x="444296" y="1118336"/>
                  </a:moveTo>
                  <a:lnTo>
                    <a:pt x="444004" y="1118044"/>
                  </a:lnTo>
                  <a:lnTo>
                    <a:pt x="443420" y="1118044"/>
                  </a:lnTo>
                  <a:lnTo>
                    <a:pt x="443115" y="1118336"/>
                  </a:lnTo>
                  <a:lnTo>
                    <a:pt x="442823" y="1118336"/>
                  </a:lnTo>
                  <a:lnTo>
                    <a:pt x="443115" y="1118641"/>
                  </a:lnTo>
                  <a:lnTo>
                    <a:pt x="443115" y="1118933"/>
                  </a:lnTo>
                  <a:lnTo>
                    <a:pt x="443420" y="1119517"/>
                  </a:lnTo>
                  <a:lnTo>
                    <a:pt x="443712" y="1118933"/>
                  </a:lnTo>
                  <a:lnTo>
                    <a:pt x="444296" y="1118336"/>
                  </a:lnTo>
                  <a:close/>
                </a:path>
                <a:path w="769619" h="1360805">
                  <a:moveTo>
                    <a:pt x="461098" y="967359"/>
                  </a:moveTo>
                  <a:lnTo>
                    <a:pt x="460806" y="967359"/>
                  </a:lnTo>
                  <a:lnTo>
                    <a:pt x="460806" y="967066"/>
                  </a:lnTo>
                  <a:lnTo>
                    <a:pt x="460222" y="967359"/>
                  </a:lnTo>
                  <a:lnTo>
                    <a:pt x="459930" y="967359"/>
                  </a:lnTo>
                  <a:lnTo>
                    <a:pt x="459333" y="967651"/>
                  </a:lnTo>
                  <a:lnTo>
                    <a:pt x="459333" y="967943"/>
                  </a:lnTo>
                  <a:lnTo>
                    <a:pt x="460806" y="967943"/>
                  </a:lnTo>
                  <a:lnTo>
                    <a:pt x="461098" y="967651"/>
                  </a:lnTo>
                  <a:lnTo>
                    <a:pt x="461098" y="967359"/>
                  </a:lnTo>
                  <a:close/>
                </a:path>
                <a:path w="769619" h="1360805">
                  <a:moveTo>
                    <a:pt x="461403" y="1359446"/>
                  </a:moveTo>
                  <a:lnTo>
                    <a:pt x="460806" y="1359446"/>
                  </a:lnTo>
                  <a:lnTo>
                    <a:pt x="460514" y="1359738"/>
                  </a:lnTo>
                  <a:lnTo>
                    <a:pt x="460514" y="1360030"/>
                  </a:lnTo>
                  <a:lnTo>
                    <a:pt x="461098" y="1360627"/>
                  </a:lnTo>
                  <a:lnTo>
                    <a:pt x="461403" y="1360322"/>
                  </a:lnTo>
                  <a:lnTo>
                    <a:pt x="461403" y="1359446"/>
                  </a:lnTo>
                  <a:close/>
                </a:path>
                <a:path w="769619" h="1360805">
                  <a:moveTo>
                    <a:pt x="461987" y="1294142"/>
                  </a:moveTo>
                  <a:lnTo>
                    <a:pt x="461695" y="1294142"/>
                  </a:lnTo>
                  <a:lnTo>
                    <a:pt x="461098" y="1293545"/>
                  </a:lnTo>
                  <a:lnTo>
                    <a:pt x="460806" y="1293850"/>
                  </a:lnTo>
                  <a:lnTo>
                    <a:pt x="460222" y="1294142"/>
                  </a:lnTo>
                  <a:lnTo>
                    <a:pt x="460222" y="1294434"/>
                  </a:lnTo>
                  <a:lnTo>
                    <a:pt x="461098" y="1295031"/>
                  </a:lnTo>
                  <a:lnTo>
                    <a:pt x="461403" y="1295031"/>
                  </a:lnTo>
                  <a:lnTo>
                    <a:pt x="461695" y="1294434"/>
                  </a:lnTo>
                  <a:lnTo>
                    <a:pt x="461987" y="1294142"/>
                  </a:lnTo>
                  <a:close/>
                </a:path>
                <a:path w="769619" h="1360805">
                  <a:moveTo>
                    <a:pt x="462584" y="1182751"/>
                  </a:moveTo>
                  <a:lnTo>
                    <a:pt x="462280" y="1182458"/>
                  </a:lnTo>
                  <a:lnTo>
                    <a:pt x="462280" y="1181569"/>
                  </a:lnTo>
                  <a:lnTo>
                    <a:pt x="461403" y="1182458"/>
                  </a:lnTo>
                  <a:lnTo>
                    <a:pt x="461403" y="1182751"/>
                  </a:lnTo>
                  <a:lnTo>
                    <a:pt x="461695" y="1183043"/>
                  </a:lnTo>
                  <a:lnTo>
                    <a:pt x="461695" y="1183347"/>
                  </a:lnTo>
                  <a:lnTo>
                    <a:pt x="461987" y="1183043"/>
                  </a:lnTo>
                  <a:lnTo>
                    <a:pt x="462280" y="1183043"/>
                  </a:lnTo>
                  <a:lnTo>
                    <a:pt x="462584" y="1182751"/>
                  </a:lnTo>
                  <a:close/>
                </a:path>
                <a:path w="769619" h="1360805">
                  <a:moveTo>
                    <a:pt x="465823" y="978585"/>
                  </a:moveTo>
                  <a:lnTo>
                    <a:pt x="465226" y="978585"/>
                  </a:lnTo>
                  <a:lnTo>
                    <a:pt x="464642" y="979170"/>
                  </a:lnTo>
                  <a:lnTo>
                    <a:pt x="464642" y="979766"/>
                  </a:lnTo>
                  <a:lnTo>
                    <a:pt x="465226" y="979474"/>
                  </a:lnTo>
                  <a:lnTo>
                    <a:pt x="465531" y="979474"/>
                  </a:lnTo>
                  <a:lnTo>
                    <a:pt x="465823" y="979170"/>
                  </a:lnTo>
                  <a:lnTo>
                    <a:pt x="465823" y="978585"/>
                  </a:lnTo>
                  <a:close/>
                </a:path>
                <a:path w="769619" h="1360805">
                  <a:moveTo>
                    <a:pt x="467004" y="1316012"/>
                  </a:moveTo>
                  <a:lnTo>
                    <a:pt x="466712" y="1315707"/>
                  </a:lnTo>
                  <a:lnTo>
                    <a:pt x="466712" y="1315123"/>
                  </a:lnTo>
                  <a:lnTo>
                    <a:pt x="466115" y="1315123"/>
                  </a:lnTo>
                  <a:lnTo>
                    <a:pt x="465823" y="1315415"/>
                  </a:lnTo>
                  <a:lnTo>
                    <a:pt x="465531" y="1315415"/>
                  </a:lnTo>
                  <a:lnTo>
                    <a:pt x="465531" y="1316012"/>
                  </a:lnTo>
                  <a:lnTo>
                    <a:pt x="465823" y="1316012"/>
                  </a:lnTo>
                  <a:lnTo>
                    <a:pt x="466115" y="1316304"/>
                  </a:lnTo>
                  <a:lnTo>
                    <a:pt x="466712" y="1316012"/>
                  </a:lnTo>
                  <a:lnTo>
                    <a:pt x="467004" y="1316012"/>
                  </a:lnTo>
                  <a:close/>
                </a:path>
                <a:path w="769619" h="1360805">
                  <a:moveTo>
                    <a:pt x="467296" y="999858"/>
                  </a:moveTo>
                  <a:lnTo>
                    <a:pt x="466115" y="1000455"/>
                  </a:lnTo>
                  <a:lnTo>
                    <a:pt x="464934" y="1000747"/>
                  </a:lnTo>
                  <a:lnTo>
                    <a:pt x="466115" y="1001636"/>
                  </a:lnTo>
                  <a:lnTo>
                    <a:pt x="467004" y="1001039"/>
                  </a:lnTo>
                  <a:lnTo>
                    <a:pt x="467296" y="999858"/>
                  </a:lnTo>
                  <a:close/>
                </a:path>
                <a:path w="769619" h="1360805">
                  <a:moveTo>
                    <a:pt x="468769" y="1256614"/>
                  </a:moveTo>
                  <a:lnTo>
                    <a:pt x="468185" y="1256322"/>
                  </a:lnTo>
                  <a:lnTo>
                    <a:pt x="467588" y="1256322"/>
                  </a:lnTo>
                  <a:lnTo>
                    <a:pt x="467296" y="1256030"/>
                  </a:lnTo>
                  <a:lnTo>
                    <a:pt x="467004" y="1256030"/>
                  </a:lnTo>
                  <a:lnTo>
                    <a:pt x="466712" y="1256322"/>
                  </a:lnTo>
                  <a:lnTo>
                    <a:pt x="467004" y="1256919"/>
                  </a:lnTo>
                  <a:lnTo>
                    <a:pt x="467880" y="1256919"/>
                  </a:lnTo>
                  <a:lnTo>
                    <a:pt x="468769" y="1256614"/>
                  </a:lnTo>
                  <a:close/>
                </a:path>
                <a:path w="769619" h="1360805">
                  <a:moveTo>
                    <a:pt x="479971" y="1156754"/>
                  </a:moveTo>
                  <a:lnTo>
                    <a:pt x="479386" y="1156157"/>
                  </a:lnTo>
                  <a:lnTo>
                    <a:pt x="479386" y="1156449"/>
                  </a:lnTo>
                  <a:lnTo>
                    <a:pt x="478790" y="1156449"/>
                  </a:lnTo>
                  <a:lnTo>
                    <a:pt x="478790" y="1156754"/>
                  </a:lnTo>
                  <a:lnTo>
                    <a:pt x="479094" y="1157046"/>
                  </a:lnTo>
                  <a:lnTo>
                    <a:pt x="479094" y="1157338"/>
                  </a:lnTo>
                  <a:lnTo>
                    <a:pt x="479386" y="1157046"/>
                  </a:lnTo>
                  <a:lnTo>
                    <a:pt x="479679" y="1157046"/>
                  </a:lnTo>
                  <a:lnTo>
                    <a:pt x="479971" y="1156754"/>
                  </a:lnTo>
                  <a:close/>
                </a:path>
                <a:path w="769619" h="1360805">
                  <a:moveTo>
                    <a:pt x="487641" y="1124546"/>
                  </a:moveTo>
                  <a:lnTo>
                    <a:pt x="487349" y="1124839"/>
                  </a:lnTo>
                  <a:lnTo>
                    <a:pt x="487641" y="1124686"/>
                  </a:lnTo>
                  <a:lnTo>
                    <a:pt x="487641" y="1124546"/>
                  </a:lnTo>
                  <a:close/>
                </a:path>
                <a:path w="769619" h="1360805">
                  <a:moveTo>
                    <a:pt x="488823" y="1124839"/>
                  </a:moveTo>
                  <a:lnTo>
                    <a:pt x="488226" y="1124254"/>
                  </a:lnTo>
                  <a:lnTo>
                    <a:pt x="487934" y="1124546"/>
                  </a:lnTo>
                  <a:lnTo>
                    <a:pt x="487641" y="1124686"/>
                  </a:lnTo>
                  <a:lnTo>
                    <a:pt x="487641" y="1125131"/>
                  </a:lnTo>
                  <a:lnTo>
                    <a:pt x="488226" y="1125728"/>
                  </a:lnTo>
                  <a:lnTo>
                    <a:pt x="488518" y="1125728"/>
                  </a:lnTo>
                  <a:lnTo>
                    <a:pt x="488823" y="1125435"/>
                  </a:lnTo>
                  <a:lnTo>
                    <a:pt x="488823" y="1124839"/>
                  </a:lnTo>
                  <a:close/>
                </a:path>
                <a:path w="769619" h="1360805">
                  <a:moveTo>
                    <a:pt x="504736" y="1319555"/>
                  </a:moveTo>
                  <a:lnTo>
                    <a:pt x="503555" y="1318958"/>
                  </a:lnTo>
                  <a:lnTo>
                    <a:pt x="503262" y="1318666"/>
                  </a:lnTo>
                  <a:lnTo>
                    <a:pt x="502970" y="1318958"/>
                  </a:lnTo>
                  <a:lnTo>
                    <a:pt x="503262" y="1319263"/>
                  </a:lnTo>
                  <a:lnTo>
                    <a:pt x="503555" y="1319847"/>
                  </a:lnTo>
                  <a:lnTo>
                    <a:pt x="503859" y="1320139"/>
                  </a:lnTo>
                  <a:lnTo>
                    <a:pt x="504444" y="1319847"/>
                  </a:lnTo>
                  <a:lnTo>
                    <a:pt x="504736" y="1319555"/>
                  </a:lnTo>
                  <a:close/>
                </a:path>
                <a:path w="769619" h="1360805">
                  <a:moveTo>
                    <a:pt x="504736" y="1169162"/>
                  </a:moveTo>
                  <a:lnTo>
                    <a:pt x="504151" y="1168869"/>
                  </a:lnTo>
                  <a:lnTo>
                    <a:pt x="503859" y="1169162"/>
                  </a:lnTo>
                  <a:lnTo>
                    <a:pt x="503262" y="1169454"/>
                  </a:lnTo>
                  <a:lnTo>
                    <a:pt x="502970" y="1169746"/>
                  </a:lnTo>
                  <a:lnTo>
                    <a:pt x="502970" y="1170051"/>
                  </a:lnTo>
                  <a:lnTo>
                    <a:pt x="503859" y="1170927"/>
                  </a:lnTo>
                  <a:lnTo>
                    <a:pt x="504444" y="1170051"/>
                  </a:lnTo>
                  <a:lnTo>
                    <a:pt x="504736" y="1169746"/>
                  </a:lnTo>
                  <a:lnTo>
                    <a:pt x="504736" y="1169162"/>
                  </a:lnTo>
                  <a:close/>
                </a:path>
                <a:path w="769619" h="1360805">
                  <a:moveTo>
                    <a:pt x="505333" y="1308023"/>
                  </a:moveTo>
                  <a:lnTo>
                    <a:pt x="504444" y="1307147"/>
                  </a:lnTo>
                  <a:lnTo>
                    <a:pt x="503859" y="1307439"/>
                  </a:lnTo>
                  <a:lnTo>
                    <a:pt x="503555" y="1307439"/>
                  </a:lnTo>
                  <a:lnTo>
                    <a:pt x="503262" y="1308023"/>
                  </a:lnTo>
                  <a:lnTo>
                    <a:pt x="503262" y="1308328"/>
                  </a:lnTo>
                  <a:lnTo>
                    <a:pt x="503555" y="1308912"/>
                  </a:lnTo>
                  <a:lnTo>
                    <a:pt x="503859" y="1309217"/>
                  </a:lnTo>
                  <a:lnTo>
                    <a:pt x="504444" y="1309509"/>
                  </a:lnTo>
                  <a:lnTo>
                    <a:pt x="504736" y="1309217"/>
                  </a:lnTo>
                  <a:lnTo>
                    <a:pt x="505333" y="1308912"/>
                  </a:lnTo>
                  <a:lnTo>
                    <a:pt x="505333" y="1308023"/>
                  </a:lnTo>
                  <a:close/>
                </a:path>
                <a:path w="769619" h="1360805">
                  <a:moveTo>
                    <a:pt x="506209" y="297535"/>
                  </a:moveTo>
                  <a:lnTo>
                    <a:pt x="505028" y="296354"/>
                  </a:lnTo>
                  <a:lnTo>
                    <a:pt x="504736" y="296354"/>
                  </a:lnTo>
                  <a:lnTo>
                    <a:pt x="504151" y="296938"/>
                  </a:lnTo>
                  <a:lnTo>
                    <a:pt x="504151" y="297243"/>
                  </a:lnTo>
                  <a:lnTo>
                    <a:pt x="503859" y="297827"/>
                  </a:lnTo>
                  <a:lnTo>
                    <a:pt x="504444" y="298424"/>
                  </a:lnTo>
                  <a:lnTo>
                    <a:pt x="505333" y="298424"/>
                  </a:lnTo>
                  <a:lnTo>
                    <a:pt x="506209" y="297535"/>
                  </a:lnTo>
                  <a:close/>
                </a:path>
                <a:path w="769619" h="1360805">
                  <a:moveTo>
                    <a:pt x="507390" y="1070775"/>
                  </a:moveTo>
                  <a:lnTo>
                    <a:pt x="506806" y="1070178"/>
                  </a:lnTo>
                  <a:lnTo>
                    <a:pt x="505917" y="1070178"/>
                  </a:lnTo>
                  <a:lnTo>
                    <a:pt x="505625" y="1070470"/>
                  </a:lnTo>
                  <a:lnTo>
                    <a:pt x="505333" y="1070470"/>
                  </a:lnTo>
                  <a:lnTo>
                    <a:pt x="505917" y="1071067"/>
                  </a:lnTo>
                  <a:lnTo>
                    <a:pt x="506514" y="1071067"/>
                  </a:lnTo>
                  <a:lnTo>
                    <a:pt x="506806" y="1070775"/>
                  </a:lnTo>
                  <a:lnTo>
                    <a:pt x="507390" y="1070775"/>
                  </a:lnTo>
                  <a:close/>
                </a:path>
                <a:path w="769619" h="1360805">
                  <a:moveTo>
                    <a:pt x="515645" y="320878"/>
                  </a:moveTo>
                  <a:lnTo>
                    <a:pt x="515353" y="320878"/>
                  </a:lnTo>
                  <a:lnTo>
                    <a:pt x="515061" y="320586"/>
                  </a:lnTo>
                  <a:lnTo>
                    <a:pt x="514769" y="319989"/>
                  </a:lnTo>
                  <a:lnTo>
                    <a:pt x="514464" y="320281"/>
                  </a:lnTo>
                  <a:lnTo>
                    <a:pt x="514769" y="320878"/>
                  </a:lnTo>
                  <a:lnTo>
                    <a:pt x="514769" y="321170"/>
                  </a:lnTo>
                  <a:lnTo>
                    <a:pt x="515061" y="321462"/>
                  </a:lnTo>
                  <a:lnTo>
                    <a:pt x="515645" y="320878"/>
                  </a:lnTo>
                  <a:close/>
                </a:path>
                <a:path w="769619" h="1360805">
                  <a:moveTo>
                    <a:pt x="518299" y="1105636"/>
                  </a:moveTo>
                  <a:lnTo>
                    <a:pt x="517410" y="1104747"/>
                  </a:lnTo>
                  <a:lnTo>
                    <a:pt x="516826" y="1104747"/>
                  </a:lnTo>
                  <a:lnTo>
                    <a:pt x="516826" y="1105344"/>
                  </a:lnTo>
                  <a:lnTo>
                    <a:pt x="517118" y="1105636"/>
                  </a:lnTo>
                  <a:lnTo>
                    <a:pt x="517715" y="1105928"/>
                  </a:lnTo>
                  <a:lnTo>
                    <a:pt x="518007" y="1106220"/>
                  </a:lnTo>
                  <a:lnTo>
                    <a:pt x="518299" y="1106220"/>
                  </a:lnTo>
                  <a:lnTo>
                    <a:pt x="518299" y="1105636"/>
                  </a:lnTo>
                  <a:close/>
                </a:path>
                <a:path w="769619" h="1360805">
                  <a:moveTo>
                    <a:pt x="518299" y="309651"/>
                  </a:moveTo>
                  <a:lnTo>
                    <a:pt x="518007" y="309359"/>
                  </a:lnTo>
                  <a:lnTo>
                    <a:pt x="518007" y="309054"/>
                  </a:lnTo>
                  <a:lnTo>
                    <a:pt x="517715" y="309054"/>
                  </a:lnTo>
                  <a:lnTo>
                    <a:pt x="516826" y="308762"/>
                  </a:lnTo>
                  <a:lnTo>
                    <a:pt x="515937" y="309054"/>
                  </a:lnTo>
                  <a:lnTo>
                    <a:pt x="515937" y="310235"/>
                  </a:lnTo>
                  <a:lnTo>
                    <a:pt x="516534" y="310832"/>
                  </a:lnTo>
                  <a:lnTo>
                    <a:pt x="517410" y="309943"/>
                  </a:lnTo>
                  <a:lnTo>
                    <a:pt x="518299" y="309651"/>
                  </a:lnTo>
                  <a:close/>
                </a:path>
                <a:path w="769619" h="1360805">
                  <a:moveTo>
                    <a:pt x="524497" y="1056589"/>
                  </a:moveTo>
                  <a:lnTo>
                    <a:pt x="524192" y="1056297"/>
                  </a:lnTo>
                  <a:lnTo>
                    <a:pt x="524192" y="1055992"/>
                  </a:lnTo>
                  <a:lnTo>
                    <a:pt x="523608" y="1055700"/>
                  </a:lnTo>
                  <a:lnTo>
                    <a:pt x="523316" y="1055992"/>
                  </a:lnTo>
                  <a:lnTo>
                    <a:pt x="523024" y="1055992"/>
                  </a:lnTo>
                  <a:lnTo>
                    <a:pt x="523024" y="1056297"/>
                  </a:lnTo>
                  <a:lnTo>
                    <a:pt x="523608" y="1056881"/>
                  </a:lnTo>
                  <a:lnTo>
                    <a:pt x="524192" y="1056881"/>
                  </a:lnTo>
                  <a:lnTo>
                    <a:pt x="524497" y="1056589"/>
                  </a:lnTo>
                  <a:close/>
                </a:path>
                <a:path w="769619" h="1360805">
                  <a:moveTo>
                    <a:pt x="563994" y="1134592"/>
                  </a:moveTo>
                  <a:lnTo>
                    <a:pt x="563410" y="1133995"/>
                  </a:lnTo>
                  <a:lnTo>
                    <a:pt x="562825" y="1133703"/>
                  </a:lnTo>
                  <a:lnTo>
                    <a:pt x="562521" y="1133995"/>
                  </a:lnTo>
                  <a:lnTo>
                    <a:pt x="562521" y="1135481"/>
                  </a:lnTo>
                  <a:lnTo>
                    <a:pt x="563410" y="1135481"/>
                  </a:lnTo>
                  <a:lnTo>
                    <a:pt x="563410" y="1135176"/>
                  </a:lnTo>
                  <a:lnTo>
                    <a:pt x="563994" y="1134592"/>
                  </a:lnTo>
                  <a:close/>
                </a:path>
                <a:path w="769619" h="1360805">
                  <a:moveTo>
                    <a:pt x="567537" y="332397"/>
                  </a:moveTo>
                  <a:lnTo>
                    <a:pt x="567245" y="331812"/>
                  </a:lnTo>
                  <a:lnTo>
                    <a:pt x="566953" y="331508"/>
                  </a:lnTo>
                  <a:lnTo>
                    <a:pt x="566356" y="331508"/>
                  </a:lnTo>
                  <a:lnTo>
                    <a:pt x="565772" y="332105"/>
                  </a:lnTo>
                  <a:lnTo>
                    <a:pt x="566064" y="332397"/>
                  </a:lnTo>
                  <a:lnTo>
                    <a:pt x="566064" y="332689"/>
                  </a:lnTo>
                  <a:lnTo>
                    <a:pt x="566356" y="332689"/>
                  </a:lnTo>
                  <a:lnTo>
                    <a:pt x="566953" y="332397"/>
                  </a:lnTo>
                  <a:lnTo>
                    <a:pt x="567537" y="332397"/>
                  </a:lnTo>
                  <a:close/>
                </a:path>
                <a:path w="769619" h="1360805">
                  <a:moveTo>
                    <a:pt x="604685" y="1153795"/>
                  </a:moveTo>
                  <a:lnTo>
                    <a:pt x="604393" y="1153210"/>
                  </a:lnTo>
                  <a:lnTo>
                    <a:pt x="604393" y="1152906"/>
                  </a:lnTo>
                  <a:lnTo>
                    <a:pt x="603796" y="1152321"/>
                  </a:lnTo>
                  <a:lnTo>
                    <a:pt x="603211" y="1152613"/>
                  </a:lnTo>
                  <a:lnTo>
                    <a:pt x="602919" y="1153210"/>
                  </a:lnTo>
                  <a:lnTo>
                    <a:pt x="602919" y="1153502"/>
                  </a:lnTo>
                  <a:lnTo>
                    <a:pt x="603211" y="1154087"/>
                  </a:lnTo>
                  <a:lnTo>
                    <a:pt x="603504" y="1154087"/>
                  </a:lnTo>
                  <a:lnTo>
                    <a:pt x="604100" y="1153795"/>
                  </a:lnTo>
                  <a:lnTo>
                    <a:pt x="604685" y="1153795"/>
                  </a:lnTo>
                  <a:close/>
                </a:path>
                <a:path w="769619" h="1360805">
                  <a:moveTo>
                    <a:pt x="605269" y="345401"/>
                  </a:moveTo>
                  <a:lnTo>
                    <a:pt x="604977" y="345109"/>
                  </a:lnTo>
                  <a:lnTo>
                    <a:pt x="604685" y="344512"/>
                  </a:lnTo>
                  <a:lnTo>
                    <a:pt x="604100" y="344512"/>
                  </a:lnTo>
                  <a:lnTo>
                    <a:pt x="603211" y="345401"/>
                  </a:lnTo>
                  <a:lnTo>
                    <a:pt x="603796" y="345694"/>
                  </a:lnTo>
                  <a:lnTo>
                    <a:pt x="604393" y="346290"/>
                  </a:lnTo>
                  <a:lnTo>
                    <a:pt x="605269" y="345401"/>
                  </a:lnTo>
                  <a:close/>
                </a:path>
                <a:path w="769619" h="1360805">
                  <a:moveTo>
                    <a:pt x="607631" y="302260"/>
                  </a:moveTo>
                  <a:lnTo>
                    <a:pt x="607339" y="301675"/>
                  </a:lnTo>
                  <a:lnTo>
                    <a:pt x="606755" y="301371"/>
                  </a:lnTo>
                  <a:lnTo>
                    <a:pt x="606158" y="300786"/>
                  </a:lnTo>
                  <a:lnTo>
                    <a:pt x="605866" y="300786"/>
                  </a:lnTo>
                  <a:lnTo>
                    <a:pt x="605269" y="301078"/>
                  </a:lnTo>
                  <a:lnTo>
                    <a:pt x="604977" y="301078"/>
                  </a:lnTo>
                  <a:lnTo>
                    <a:pt x="605269" y="301675"/>
                  </a:lnTo>
                  <a:lnTo>
                    <a:pt x="605269" y="301967"/>
                  </a:lnTo>
                  <a:lnTo>
                    <a:pt x="606158" y="302856"/>
                  </a:lnTo>
                  <a:lnTo>
                    <a:pt x="606755" y="303149"/>
                  </a:lnTo>
                  <a:lnTo>
                    <a:pt x="607631" y="302260"/>
                  </a:lnTo>
                  <a:close/>
                </a:path>
                <a:path w="769619" h="1360805">
                  <a:moveTo>
                    <a:pt x="616178" y="416306"/>
                  </a:moveTo>
                  <a:lnTo>
                    <a:pt x="615886" y="416013"/>
                  </a:lnTo>
                  <a:lnTo>
                    <a:pt x="615302" y="414540"/>
                  </a:lnTo>
                  <a:lnTo>
                    <a:pt x="615010" y="415721"/>
                  </a:lnTo>
                  <a:lnTo>
                    <a:pt x="614705" y="416013"/>
                  </a:lnTo>
                  <a:lnTo>
                    <a:pt x="614705" y="416610"/>
                  </a:lnTo>
                  <a:lnTo>
                    <a:pt x="615010" y="417195"/>
                  </a:lnTo>
                  <a:lnTo>
                    <a:pt x="615302" y="417195"/>
                  </a:lnTo>
                  <a:lnTo>
                    <a:pt x="615594" y="417499"/>
                  </a:lnTo>
                  <a:lnTo>
                    <a:pt x="616178" y="416902"/>
                  </a:lnTo>
                  <a:lnTo>
                    <a:pt x="616178" y="416306"/>
                  </a:lnTo>
                  <a:close/>
                </a:path>
                <a:path w="769619" h="1360805">
                  <a:moveTo>
                    <a:pt x="637413" y="252628"/>
                  </a:moveTo>
                  <a:lnTo>
                    <a:pt x="636816" y="252031"/>
                  </a:lnTo>
                  <a:lnTo>
                    <a:pt x="636231" y="251739"/>
                  </a:lnTo>
                  <a:lnTo>
                    <a:pt x="635939" y="251739"/>
                  </a:lnTo>
                  <a:lnTo>
                    <a:pt x="635939" y="251447"/>
                  </a:lnTo>
                  <a:lnTo>
                    <a:pt x="635342" y="251739"/>
                  </a:lnTo>
                  <a:lnTo>
                    <a:pt x="635342" y="252031"/>
                  </a:lnTo>
                  <a:lnTo>
                    <a:pt x="635050" y="252628"/>
                  </a:lnTo>
                  <a:lnTo>
                    <a:pt x="635342" y="253212"/>
                  </a:lnTo>
                  <a:lnTo>
                    <a:pt x="636231" y="253212"/>
                  </a:lnTo>
                  <a:lnTo>
                    <a:pt x="637413" y="252628"/>
                  </a:lnTo>
                  <a:close/>
                </a:path>
                <a:path w="769619" h="1360805">
                  <a:moveTo>
                    <a:pt x="653923" y="292"/>
                  </a:moveTo>
                  <a:lnTo>
                    <a:pt x="653630" y="0"/>
                  </a:lnTo>
                  <a:lnTo>
                    <a:pt x="652741" y="0"/>
                  </a:lnTo>
                  <a:lnTo>
                    <a:pt x="652449" y="292"/>
                  </a:lnTo>
                  <a:lnTo>
                    <a:pt x="652741" y="889"/>
                  </a:lnTo>
                  <a:lnTo>
                    <a:pt x="653326" y="889"/>
                  </a:lnTo>
                  <a:lnTo>
                    <a:pt x="653630" y="596"/>
                  </a:lnTo>
                  <a:lnTo>
                    <a:pt x="653923" y="596"/>
                  </a:lnTo>
                  <a:lnTo>
                    <a:pt x="653923" y="292"/>
                  </a:lnTo>
                  <a:close/>
                </a:path>
                <a:path w="769619" h="1360805">
                  <a:moveTo>
                    <a:pt x="655396" y="291325"/>
                  </a:moveTo>
                  <a:lnTo>
                    <a:pt x="655104" y="291325"/>
                  </a:lnTo>
                  <a:lnTo>
                    <a:pt x="655104" y="291033"/>
                  </a:lnTo>
                  <a:lnTo>
                    <a:pt x="653630" y="291033"/>
                  </a:lnTo>
                  <a:lnTo>
                    <a:pt x="652157" y="291325"/>
                  </a:lnTo>
                  <a:lnTo>
                    <a:pt x="653630" y="291630"/>
                  </a:lnTo>
                  <a:lnTo>
                    <a:pt x="653923" y="291922"/>
                  </a:lnTo>
                  <a:lnTo>
                    <a:pt x="654812" y="291922"/>
                  </a:lnTo>
                  <a:lnTo>
                    <a:pt x="655396" y="291325"/>
                  </a:lnTo>
                  <a:close/>
                </a:path>
                <a:path w="769619" h="1360805">
                  <a:moveTo>
                    <a:pt x="658050" y="528002"/>
                  </a:moveTo>
                  <a:lnTo>
                    <a:pt x="657453" y="527697"/>
                  </a:lnTo>
                  <a:lnTo>
                    <a:pt x="656869" y="528294"/>
                  </a:lnTo>
                  <a:lnTo>
                    <a:pt x="656285" y="529475"/>
                  </a:lnTo>
                  <a:lnTo>
                    <a:pt x="656577" y="529475"/>
                  </a:lnTo>
                  <a:lnTo>
                    <a:pt x="656869" y="529767"/>
                  </a:lnTo>
                  <a:lnTo>
                    <a:pt x="657161" y="529767"/>
                  </a:lnTo>
                  <a:lnTo>
                    <a:pt x="658050" y="528002"/>
                  </a:lnTo>
                  <a:close/>
                </a:path>
                <a:path w="769619" h="1360805">
                  <a:moveTo>
                    <a:pt x="663943" y="440537"/>
                  </a:moveTo>
                  <a:lnTo>
                    <a:pt x="662470" y="439953"/>
                  </a:lnTo>
                  <a:lnTo>
                    <a:pt x="661885" y="439953"/>
                  </a:lnTo>
                  <a:lnTo>
                    <a:pt x="661885" y="440245"/>
                  </a:lnTo>
                  <a:lnTo>
                    <a:pt x="661289" y="441426"/>
                  </a:lnTo>
                  <a:lnTo>
                    <a:pt x="661885" y="441718"/>
                  </a:lnTo>
                  <a:lnTo>
                    <a:pt x="663067" y="442023"/>
                  </a:lnTo>
                  <a:lnTo>
                    <a:pt x="663067" y="441426"/>
                  </a:lnTo>
                  <a:lnTo>
                    <a:pt x="663943" y="440537"/>
                  </a:lnTo>
                  <a:close/>
                </a:path>
                <a:path w="769619" h="1360805">
                  <a:moveTo>
                    <a:pt x="671614" y="572617"/>
                  </a:moveTo>
                  <a:lnTo>
                    <a:pt x="668070" y="572617"/>
                  </a:lnTo>
                  <a:lnTo>
                    <a:pt x="669251" y="573201"/>
                  </a:lnTo>
                  <a:lnTo>
                    <a:pt x="670433" y="574090"/>
                  </a:lnTo>
                  <a:lnTo>
                    <a:pt x="671614" y="572617"/>
                  </a:lnTo>
                  <a:close/>
                </a:path>
                <a:path w="769619" h="1360805">
                  <a:moveTo>
                    <a:pt x="690181" y="355739"/>
                  </a:moveTo>
                  <a:lnTo>
                    <a:pt x="689305" y="355447"/>
                  </a:lnTo>
                  <a:lnTo>
                    <a:pt x="689000" y="355155"/>
                  </a:lnTo>
                  <a:lnTo>
                    <a:pt x="688416" y="354850"/>
                  </a:lnTo>
                  <a:lnTo>
                    <a:pt x="688416" y="354558"/>
                  </a:lnTo>
                  <a:lnTo>
                    <a:pt x="687832" y="355447"/>
                  </a:lnTo>
                  <a:lnTo>
                    <a:pt x="688124" y="356031"/>
                  </a:lnTo>
                  <a:lnTo>
                    <a:pt x="688708" y="356336"/>
                  </a:lnTo>
                  <a:lnTo>
                    <a:pt x="689000" y="356628"/>
                  </a:lnTo>
                  <a:lnTo>
                    <a:pt x="689305" y="356628"/>
                  </a:lnTo>
                  <a:lnTo>
                    <a:pt x="689597" y="356031"/>
                  </a:lnTo>
                  <a:lnTo>
                    <a:pt x="690181" y="355739"/>
                  </a:lnTo>
                  <a:close/>
                </a:path>
                <a:path w="769619" h="1360805">
                  <a:moveTo>
                    <a:pt x="699617" y="514400"/>
                  </a:moveTo>
                  <a:lnTo>
                    <a:pt x="699325" y="514400"/>
                  </a:lnTo>
                  <a:lnTo>
                    <a:pt x="699033" y="514108"/>
                  </a:lnTo>
                  <a:lnTo>
                    <a:pt x="699033" y="513816"/>
                  </a:lnTo>
                  <a:lnTo>
                    <a:pt x="698728" y="513816"/>
                  </a:lnTo>
                  <a:lnTo>
                    <a:pt x="698144" y="514400"/>
                  </a:lnTo>
                  <a:lnTo>
                    <a:pt x="698144" y="514705"/>
                  </a:lnTo>
                  <a:lnTo>
                    <a:pt x="699033" y="514705"/>
                  </a:lnTo>
                  <a:lnTo>
                    <a:pt x="699617" y="514400"/>
                  </a:lnTo>
                  <a:close/>
                </a:path>
                <a:path w="769619" h="1360805">
                  <a:moveTo>
                    <a:pt x="705510" y="441426"/>
                  </a:moveTo>
                  <a:lnTo>
                    <a:pt x="705218" y="441134"/>
                  </a:lnTo>
                  <a:lnTo>
                    <a:pt x="704926" y="440245"/>
                  </a:lnTo>
                  <a:lnTo>
                    <a:pt x="704342" y="439648"/>
                  </a:lnTo>
                  <a:lnTo>
                    <a:pt x="703160" y="440245"/>
                  </a:lnTo>
                  <a:lnTo>
                    <a:pt x="703745" y="441426"/>
                  </a:lnTo>
                  <a:lnTo>
                    <a:pt x="704342" y="442899"/>
                  </a:lnTo>
                  <a:lnTo>
                    <a:pt x="704926" y="442023"/>
                  </a:lnTo>
                  <a:lnTo>
                    <a:pt x="705510" y="441426"/>
                  </a:lnTo>
                  <a:close/>
                </a:path>
                <a:path w="769619" h="1360805">
                  <a:moveTo>
                    <a:pt x="706399" y="333883"/>
                  </a:moveTo>
                  <a:lnTo>
                    <a:pt x="705815" y="333286"/>
                  </a:lnTo>
                  <a:lnTo>
                    <a:pt x="704342" y="333286"/>
                  </a:lnTo>
                  <a:lnTo>
                    <a:pt x="704138" y="333883"/>
                  </a:lnTo>
                  <a:lnTo>
                    <a:pt x="704037" y="335064"/>
                  </a:lnTo>
                  <a:lnTo>
                    <a:pt x="704342" y="335064"/>
                  </a:lnTo>
                  <a:lnTo>
                    <a:pt x="705218" y="335648"/>
                  </a:lnTo>
                  <a:lnTo>
                    <a:pt x="705510" y="335064"/>
                  </a:lnTo>
                  <a:lnTo>
                    <a:pt x="706107" y="334467"/>
                  </a:lnTo>
                  <a:lnTo>
                    <a:pt x="706107" y="334175"/>
                  </a:lnTo>
                  <a:lnTo>
                    <a:pt x="706399" y="333883"/>
                  </a:lnTo>
                  <a:close/>
                </a:path>
                <a:path w="769619" h="1360805">
                  <a:moveTo>
                    <a:pt x="769200" y="360464"/>
                  </a:moveTo>
                  <a:lnTo>
                    <a:pt x="768604" y="360464"/>
                  </a:lnTo>
                  <a:lnTo>
                    <a:pt x="768311" y="360172"/>
                  </a:lnTo>
                  <a:lnTo>
                    <a:pt x="767727" y="359879"/>
                  </a:lnTo>
                  <a:lnTo>
                    <a:pt x="767422" y="360172"/>
                  </a:lnTo>
                  <a:lnTo>
                    <a:pt x="767422" y="360464"/>
                  </a:lnTo>
                  <a:lnTo>
                    <a:pt x="767130" y="361353"/>
                  </a:lnTo>
                  <a:lnTo>
                    <a:pt x="768604" y="361353"/>
                  </a:lnTo>
                  <a:lnTo>
                    <a:pt x="768908" y="361061"/>
                  </a:lnTo>
                  <a:lnTo>
                    <a:pt x="769200" y="360464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64850" y="369442"/>
              <a:ext cx="902335" cy="1257935"/>
            </a:xfrm>
            <a:custGeom>
              <a:avLst/>
              <a:gdLst/>
              <a:ahLst/>
              <a:cxnLst/>
              <a:rect l="l" t="t" r="r" b="b"/>
              <a:pathLst>
                <a:path w="902334" h="1257935">
                  <a:moveTo>
                    <a:pt x="1765" y="531837"/>
                  </a:moveTo>
                  <a:lnTo>
                    <a:pt x="1181" y="531533"/>
                  </a:lnTo>
                  <a:lnTo>
                    <a:pt x="889" y="530948"/>
                  </a:lnTo>
                  <a:lnTo>
                    <a:pt x="292" y="532130"/>
                  </a:lnTo>
                  <a:lnTo>
                    <a:pt x="0" y="532422"/>
                  </a:lnTo>
                  <a:lnTo>
                    <a:pt x="596" y="532714"/>
                  </a:lnTo>
                  <a:lnTo>
                    <a:pt x="889" y="533019"/>
                  </a:lnTo>
                  <a:lnTo>
                    <a:pt x="1473" y="532422"/>
                  </a:lnTo>
                  <a:lnTo>
                    <a:pt x="1473" y="532130"/>
                  </a:lnTo>
                  <a:lnTo>
                    <a:pt x="1765" y="531837"/>
                  </a:lnTo>
                  <a:close/>
                </a:path>
                <a:path w="902334" h="1257935">
                  <a:moveTo>
                    <a:pt x="10909" y="559308"/>
                  </a:moveTo>
                  <a:lnTo>
                    <a:pt x="10033" y="558723"/>
                  </a:lnTo>
                  <a:lnTo>
                    <a:pt x="9436" y="559612"/>
                  </a:lnTo>
                  <a:lnTo>
                    <a:pt x="9436" y="560197"/>
                  </a:lnTo>
                  <a:lnTo>
                    <a:pt x="10325" y="560793"/>
                  </a:lnTo>
                  <a:lnTo>
                    <a:pt x="10909" y="559904"/>
                  </a:lnTo>
                  <a:lnTo>
                    <a:pt x="10909" y="559308"/>
                  </a:lnTo>
                  <a:close/>
                </a:path>
                <a:path w="902334" h="1257935">
                  <a:moveTo>
                    <a:pt x="31838" y="528586"/>
                  </a:moveTo>
                  <a:lnTo>
                    <a:pt x="30365" y="528586"/>
                  </a:lnTo>
                  <a:lnTo>
                    <a:pt x="30365" y="528878"/>
                  </a:lnTo>
                  <a:lnTo>
                    <a:pt x="31838" y="528878"/>
                  </a:lnTo>
                  <a:lnTo>
                    <a:pt x="31838" y="528586"/>
                  </a:lnTo>
                  <a:close/>
                </a:path>
                <a:path w="902334" h="1257935">
                  <a:moveTo>
                    <a:pt x="36563" y="555764"/>
                  </a:moveTo>
                  <a:lnTo>
                    <a:pt x="36271" y="555180"/>
                  </a:lnTo>
                  <a:lnTo>
                    <a:pt x="35966" y="555764"/>
                  </a:lnTo>
                  <a:lnTo>
                    <a:pt x="35382" y="556056"/>
                  </a:lnTo>
                  <a:lnTo>
                    <a:pt x="35382" y="556361"/>
                  </a:lnTo>
                  <a:lnTo>
                    <a:pt x="35966" y="556945"/>
                  </a:lnTo>
                  <a:lnTo>
                    <a:pt x="36563" y="556653"/>
                  </a:lnTo>
                  <a:lnTo>
                    <a:pt x="36563" y="555764"/>
                  </a:lnTo>
                  <a:close/>
                </a:path>
                <a:path w="902334" h="1257935">
                  <a:moveTo>
                    <a:pt x="57200" y="550151"/>
                  </a:moveTo>
                  <a:lnTo>
                    <a:pt x="56908" y="549859"/>
                  </a:lnTo>
                  <a:lnTo>
                    <a:pt x="56908" y="549567"/>
                  </a:lnTo>
                  <a:lnTo>
                    <a:pt x="56603" y="549567"/>
                  </a:lnTo>
                  <a:lnTo>
                    <a:pt x="56019" y="548970"/>
                  </a:lnTo>
                  <a:lnTo>
                    <a:pt x="55727" y="549567"/>
                  </a:lnTo>
                  <a:lnTo>
                    <a:pt x="55727" y="550151"/>
                  </a:lnTo>
                  <a:lnTo>
                    <a:pt x="57200" y="550151"/>
                  </a:lnTo>
                  <a:close/>
                </a:path>
                <a:path w="902334" h="1257935">
                  <a:moveTo>
                    <a:pt x="81673" y="507314"/>
                  </a:moveTo>
                  <a:lnTo>
                    <a:pt x="80784" y="506425"/>
                  </a:lnTo>
                  <a:lnTo>
                    <a:pt x="80784" y="507009"/>
                  </a:lnTo>
                  <a:lnTo>
                    <a:pt x="80492" y="507314"/>
                  </a:lnTo>
                  <a:lnTo>
                    <a:pt x="81076" y="507898"/>
                  </a:lnTo>
                  <a:lnTo>
                    <a:pt x="81368" y="507898"/>
                  </a:lnTo>
                  <a:lnTo>
                    <a:pt x="81673" y="507314"/>
                  </a:lnTo>
                  <a:close/>
                </a:path>
                <a:path w="902334" h="1257935">
                  <a:moveTo>
                    <a:pt x="125603" y="470382"/>
                  </a:moveTo>
                  <a:lnTo>
                    <a:pt x="125006" y="470382"/>
                  </a:lnTo>
                  <a:lnTo>
                    <a:pt x="124421" y="470077"/>
                  </a:lnTo>
                  <a:lnTo>
                    <a:pt x="124129" y="470077"/>
                  </a:lnTo>
                  <a:lnTo>
                    <a:pt x="123825" y="469785"/>
                  </a:lnTo>
                  <a:lnTo>
                    <a:pt x="123532" y="470077"/>
                  </a:lnTo>
                  <a:lnTo>
                    <a:pt x="123532" y="470966"/>
                  </a:lnTo>
                  <a:lnTo>
                    <a:pt x="125603" y="470966"/>
                  </a:lnTo>
                  <a:lnTo>
                    <a:pt x="125603" y="470382"/>
                  </a:lnTo>
                  <a:close/>
                </a:path>
                <a:path w="902334" h="1257935">
                  <a:moveTo>
                    <a:pt x="134734" y="595058"/>
                  </a:moveTo>
                  <a:lnTo>
                    <a:pt x="134442" y="594766"/>
                  </a:lnTo>
                  <a:lnTo>
                    <a:pt x="134442" y="594474"/>
                  </a:lnTo>
                  <a:lnTo>
                    <a:pt x="134150" y="594766"/>
                  </a:lnTo>
                  <a:lnTo>
                    <a:pt x="133858" y="594766"/>
                  </a:lnTo>
                  <a:lnTo>
                    <a:pt x="134150" y="595058"/>
                  </a:lnTo>
                  <a:lnTo>
                    <a:pt x="133858" y="595058"/>
                  </a:lnTo>
                  <a:lnTo>
                    <a:pt x="134150" y="595363"/>
                  </a:lnTo>
                  <a:lnTo>
                    <a:pt x="134150" y="595655"/>
                  </a:lnTo>
                  <a:lnTo>
                    <a:pt x="134734" y="595655"/>
                  </a:lnTo>
                  <a:lnTo>
                    <a:pt x="134734" y="595058"/>
                  </a:lnTo>
                  <a:close/>
                </a:path>
                <a:path w="902334" h="1257935">
                  <a:moveTo>
                    <a:pt x="155371" y="561975"/>
                  </a:moveTo>
                  <a:lnTo>
                    <a:pt x="154787" y="561670"/>
                  </a:lnTo>
                  <a:lnTo>
                    <a:pt x="154495" y="561378"/>
                  </a:lnTo>
                  <a:lnTo>
                    <a:pt x="153606" y="561378"/>
                  </a:lnTo>
                  <a:lnTo>
                    <a:pt x="153314" y="561670"/>
                  </a:lnTo>
                  <a:lnTo>
                    <a:pt x="153606" y="562267"/>
                  </a:lnTo>
                  <a:lnTo>
                    <a:pt x="153898" y="562267"/>
                  </a:lnTo>
                  <a:lnTo>
                    <a:pt x="154190" y="562559"/>
                  </a:lnTo>
                  <a:lnTo>
                    <a:pt x="155371" y="561975"/>
                  </a:lnTo>
                  <a:close/>
                </a:path>
                <a:path w="902334" h="1257935">
                  <a:moveTo>
                    <a:pt x="160680" y="635241"/>
                  </a:moveTo>
                  <a:lnTo>
                    <a:pt x="160388" y="635241"/>
                  </a:lnTo>
                  <a:lnTo>
                    <a:pt x="160388" y="634949"/>
                  </a:lnTo>
                  <a:lnTo>
                    <a:pt x="159804" y="634949"/>
                  </a:lnTo>
                  <a:lnTo>
                    <a:pt x="159499" y="635241"/>
                  </a:lnTo>
                  <a:lnTo>
                    <a:pt x="160096" y="635838"/>
                  </a:lnTo>
                  <a:lnTo>
                    <a:pt x="160680" y="635241"/>
                  </a:lnTo>
                  <a:close/>
                </a:path>
                <a:path w="902334" h="1257935">
                  <a:moveTo>
                    <a:pt x="168351" y="502285"/>
                  </a:moveTo>
                  <a:lnTo>
                    <a:pt x="168059" y="501992"/>
                  </a:lnTo>
                  <a:lnTo>
                    <a:pt x="167754" y="501992"/>
                  </a:lnTo>
                  <a:lnTo>
                    <a:pt x="167462" y="501700"/>
                  </a:lnTo>
                  <a:lnTo>
                    <a:pt x="166878" y="502285"/>
                  </a:lnTo>
                  <a:lnTo>
                    <a:pt x="166878" y="502577"/>
                  </a:lnTo>
                  <a:lnTo>
                    <a:pt x="167170" y="502881"/>
                  </a:lnTo>
                  <a:lnTo>
                    <a:pt x="167170" y="503174"/>
                  </a:lnTo>
                  <a:lnTo>
                    <a:pt x="167462" y="502881"/>
                  </a:lnTo>
                  <a:lnTo>
                    <a:pt x="168059" y="502577"/>
                  </a:lnTo>
                  <a:lnTo>
                    <a:pt x="168351" y="502285"/>
                  </a:lnTo>
                  <a:close/>
                </a:path>
                <a:path w="902334" h="1257935">
                  <a:moveTo>
                    <a:pt x="195173" y="541883"/>
                  </a:moveTo>
                  <a:lnTo>
                    <a:pt x="194297" y="541883"/>
                  </a:lnTo>
                  <a:lnTo>
                    <a:pt x="194297" y="542467"/>
                  </a:lnTo>
                  <a:lnTo>
                    <a:pt x="194589" y="542759"/>
                  </a:lnTo>
                  <a:lnTo>
                    <a:pt x="194881" y="542759"/>
                  </a:lnTo>
                  <a:lnTo>
                    <a:pt x="195173" y="542467"/>
                  </a:lnTo>
                  <a:lnTo>
                    <a:pt x="195173" y="541883"/>
                  </a:lnTo>
                  <a:close/>
                </a:path>
                <a:path w="902334" h="1257935">
                  <a:moveTo>
                    <a:pt x="197243" y="558431"/>
                  </a:moveTo>
                  <a:lnTo>
                    <a:pt x="196951" y="557834"/>
                  </a:lnTo>
                  <a:lnTo>
                    <a:pt x="196646" y="557834"/>
                  </a:lnTo>
                  <a:lnTo>
                    <a:pt x="196354" y="558126"/>
                  </a:lnTo>
                  <a:lnTo>
                    <a:pt x="196354" y="558431"/>
                  </a:lnTo>
                  <a:lnTo>
                    <a:pt x="196646" y="558723"/>
                  </a:lnTo>
                  <a:lnTo>
                    <a:pt x="196951" y="558723"/>
                  </a:lnTo>
                  <a:lnTo>
                    <a:pt x="197243" y="558431"/>
                  </a:lnTo>
                  <a:close/>
                </a:path>
                <a:path w="902334" h="1257935">
                  <a:moveTo>
                    <a:pt x="207860" y="533019"/>
                  </a:moveTo>
                  <a:lnTo>
                    <a:pt x="207556" y="533019"/>
                  </a:lnTo>
                  <a:lnTo>
                    <a:pt x="207556" y="532714"/>
                  </a:lnTo>
                  <a:lnTo>
                    <a:pt x="206679" y="532714"/>
                  </a:lnTo>
                  <a:lnTo>
                    <a:pt x="206082" y="533311"/>
                  </a:lnTo>
                  <a:lnTo>
                    <a:pt x="206375" y="533603"/>
                  </a:lnTo>
                  <a:lnTo>
                    <a:pt x="206679" y="533603"/>
                  </a:lnTo>
                  <a:lnTo>
                    <a:pt x="206971" y="533908"/>
                  </a:lnTo>
                  <a:lnTo>
                    <a:pt x="207264" y="533908"/>
                  </a:lnTo>
                  <a:lnTo>
                    <a:pt x="207860" y="533311"/>
                  </a:lnTo>
                  <a:lnTo>
                    <a:pt x="207860" y="533019"/>
                  </a:lnTo>
                  <a:close/>
                </a:path>
                <a:path w="902334" h="1257935">
                  <a:moveTo>
                    <a:pt x="212280" y="424281"/>
                  </a:moveTo>
                  <a:lnTo>
                    <a:pt x="211099" y="424573"/>
                  </a:lnTo>
                  <a:lnTo>
                    <a:pt x="211391" y="425462"/>
                  </a:lnTo>
                  <a:lnTo>
                    <a:pt x="212280" y="426643"/>
                  </a:lnTo>
                  <a:lnTo>
                    <a:pt x="212280" y="424281"/>
                  </a:lnTo>
                  <a:close/>
                </a:path>
                <a:path w="902334" h="1257935">
                  <a:moveTo>
                    <a:pt x="214045" y="423392"/>
                  </a:moveTo>
                  <a:lnTo>
                    <a:pt x="213753" y="423392"/>
                  </a:lnTo>
                  <a:lnTo>
                    <a:pt x="213156" y="423100"/>
                  </a:lnTo>
                  <a:lnTo>
                    <a:pt x="212572" y="423697"/>
                  </a:lnTo>
                  <a:lnTo>
                    <a:pt x="212280" y="424281"/>
                  </a:lnTo>
                  <a:lnTo>
                    <a:pt x="213461" y="424281"/>
                  </a:lnTo>
                  <a:lnTo>
                    <a:pt x="213753" y="423989"/>
                  </a:lnTo>
                  <a:lnTo>
                    <a:pt x="214045" y="423989"/>
                  </a:lnTo>
                  <a:lnTo>
                    <a:pt x="214045" y="423392"/>
                  </a:lnTo>
                  <a:close/>
                </a:path>
                <a:path w="902334" h="1257935">
                  <a:moveTo>
                    <a:pt x="216700" y="797750"/>
                  </a:moveTo>
                  <a:lnTo>
                    <a:pt x="216115" y="797458"/>
                  </a:lnTo>
                  <a:lnTo>
                    <a:pt x="215811" y="796861"/>
                  </a:lnTo>
                  <a:lnTo>
                    <a:pt x="215519" y="797166"/>
                  </a:lnTo>
                  <a:lnTo>
                    <a:pt x="215226" y="797166"/>
                  </a:lnTo>
                  <a:lnTo>
                    <a:pt x="214630" y="797750"/>
                  </a:lnTo>
                  <a:lnTo>
                    <a:pt x="215226" y="798347"/>
                  </a:lnTo>
                  <a:lnTo>
                    <a:pt x="215811" y="798347"/>
                  </a:lnTo>
                  <a:lnTo>
                    <a:pt x="216115" y="798042"/>
                  </a:lnTo>
                  <a:lnTo>
                    <a:pt x="216700" y="797750"/>
                  </a:lnTo>
                  <a:close/>
                </a:path>
                <a:path w="902334" h="1257935">
                  <a:moveTo>
                    <a:pt x="222300" y="782688"/>
                  </a:moveTo>
                  <a:lnTo>
                    <a:pt x="221716" y="782091"/>
                  </a:lnTo>
                  <a:lnTo>
                    <a:pt x="221411" y="782091"/>
                  </a:lnTo>
                  <a:lnTo>
                    <a:pt x="220827" y="782688"/>
                  </a:lnTo>
                  <a:lnTo>
                    <a:pt x="220827" y="782980"/>
                  </a:lnTo>
                  <a:lnTo>
                    <a:pt x="221411" y="783577"/>
                  </a:lnTo>
                  <a:lnTo>
                    <a:pt x="221716" y="783272"/>
                  </a:lnTo>
                  <a:lnTo>
                    <a:pt x="222008" y="783272"/>
                  </a:lnTo>
                  <a:lnTo>
                    <a:pt x="222300" y="782980"/>
                  </a:lnTo>
                  <a:lnTo>
                    <a:pt x="222300" y="782688"/>
                  </a:lnTo>
                  <a:close/>
                </a:path>
                <a:path w="902334" h="1257935">
                  <a:moveTo>
                    <a:pt x="227609" y="261188"/>
                  </a:moveTo>
                  <a:lnTo>
                    <a:pt x="227317" y="260591"/>
                  </a:lnTo>
                  <a:lnTo>
                    <a:pt x="227317" y="260299"/>
                  </a:lnTo>
                  <a:lnTo>
                    <a:pt x="227012" y="260007"/>
                  </a:lnTo>
                  <a:lnTo>
                    <a:pt x="226428" y="260591"/>
                  </a:lnTo>
                  <a:lnTo>
                    <a:pt x="226136" y="260591"/>
                  </a:lnTo>
                  <a:lnTo>
                    <a:pt x="226136" y="261480"/>
                  </a:lnTo>
                  <a:lnTo>
                    <a:pt x="227012" y="262077"/>
                  </a:lnTo>
                  <a:lnTo>
                    <a:pt x="227317" y="261772"/>
                  </a:lnTo>
                  <a:lnTo>
                    <a:pt x="227609" y="261772"/>
                  </a:lnTo>
                  <a:lnTo>
                    <a:pt x="227609" y="261188"/>
                  </a:lnTo>
                  <a:close/>
                </a:path>
                <a:path w="902334" h="1257935">
                  <a:moveTo>
                    <a:pt x="230263" y="715619"/>
                  </a:moveTo>
                  <a:lnTo>
                    <a:pt x="229971" y="715314"/>
                  </a:lnTo>
                  <a:lnTo>
                    <a:pt x="229971" y="715022"/>
                  </a:lnTo>
                  <a:lnTo>
                    <a:pt x="229666" y="714730"/>
                  </a:lnTo>
                  <a:lnTo>
                    <a:pt x="229666" y="714425"/>
                  </a:lnTo>
                  <a:lnTo>
                    <a:pt x="229374" y="714425"/>
                  </a:lnTo>
                  <a:lnTo>
                    <a:pt x="228790" y="715022"/>
                  </a:lnTo>
                  <a:lnTo>
                    <a:pt x="228498" y="715022"/>
                  </a:lnTo>
                  <a:lnTo>
                    <a:pt x="229374" y="715911"/>
                  </a:lnTo>
                  <a:lnTo>
                    <a:pt x="229666" y="715911"/>
                  </a:lnTo>
                  <a:lnTo>
                    <a:pt x="229971" y="715619"/>
                  </a:lnTo>
                  <a:lnTo>
                    <a:pt x="230263" y="715619"/>
                  </a:lnTo>
                  <a:close/>
                </a:path>
                <a:path w="902334" h="1257935">
                  <a:moveTo>
                    <a:pt x="248246" y="497560"/>
                  </a:moveTo>
                  <a:lnTo>
                    <a:pt x="247650" y="497560"/>
                  </a:lnTo>
                  <a:lnTo>
                    <a:pt x="247357" y="497852"/>
                  </a:lnTo>
                  <a:lnTo>
                    <a:pt x="247065" y="497852"/>
                  </a:lnTo>
                  <a:lnTo>
                    <a:pt x="247357" y="498144"/>
                  </a:lnTo>
                  <a:lnTo>
                    <a:pt x="247357" y="498449"/>
                  </a:lnTo>
                  <a:lnTo>
                    <a:pt x="247650" y="498741"/>
                  </a:lnTo>
                  <a:lnTo>
                    <a:pt x="248246" y="498144"/>
                  </a:lnTo>
                  <a:lnTo>
                    <a:pt x="248246" y="497560"/>
                  </a:lnTo>
                  <a:close/>
                </a:path>
                <a:path w="902334" h="1257935">
                  <a:moveTo>
                    <a:pt x="249720" y="559612"/>
                  </a:moveTo>
                  <a:lnTo>
                    <a:pt x="249135" y="559612"/>
                  </a:lnTo>
                  <a:lnTo>
                    <a:pt x="249135" y="560197"/>
                  </a:lnTo>
                  <a:lnTo>
                    <a:pt x="249720" y="560197"/>
                  </a:lnTo>
                  <a:lnTo>
                    <a:pt x="249720" y="559612"/>
                  </a:lnTo>
                  <a:close/>
                </a:path>
                <a:path w="902334" h="1257935">
                  <a:moveTo>
                    <a:pt x="250012" y="635241"/>
                  </a:moveTo>
                  <a:lnTo>
                    <a:pt x="249720" y="634949"/>
                  </a:lnTo>
                  <a:lnTo>
                    <a:pt x="249720" y="634365"/>
                  </a:lnTo>
                  <a:lnTo>
                    <a:pt x="249428" y="634365"/>
                  </a:lnTo>
                  <a:lnTo>
                    <a:pt x="249135" y="634657"/>
                  </a:lnTo>
                  <a:lnTo>
                    <a:pt x="248831" y="634657"/>
                  </a:lnTo>
                  <a:lnTo>
                    <a:pt x="249135" y="635241"/>
                  </a:lnTo>
                  <a:lnTo>
                    <a:pt x="249135" y="635546"/>
                  </a:lnTo>
                  <a:lnTo>
                    <a:pt x="249428" y="636130"/>
                  </a:lnTo>
                  <a:lnTo>
                    <a:pt x="250012" y="636130"/>
                  </a:lnTo>
                  <a:lnTo>
                    <a:pt x="250012" y="635241"/>
                  </a:lnTo>
                  <a:close/>
                </a:path>
                <a:path w="902334" h="1257935">
                  <a:moveTo>
                    <a:pt x="255612" y="800417"/>
                  </a:moveTo>
                  <a:lnTo>
                    <a:pt x="254139" y="798931"/>
                  </a:lnTo>
                  <a:lnTo>
                    <a:pt x="253847" y="799236"/>
                  </a:lnTo>
                  <a:lnTo>
                    <a:pt x="253555" y="799236"/>
                  </a:lnTo>
                  <a:lnTo>
                    <a:pt x="253847" y="799820"/>
                  </a:lnTo>
                  <a:lnTo>
                    <a:pt x="253847" y="800417"/>
                  </a:lnTo>
                  <a:lnTo>
                    <a:pt x="254431" y="801001"/>
                  </a:lnTo>
                  <a:lnTo>
                    <a:pt x="255612" y="800417"/>
                  </a:lnTo>
                  <a:close/>
                </a:path>
                <a:path w="902334" h="1257935">
                  <a:moveTo>
                    <a:pt x="256501" y="486333"/>
                  </a:moveTo>
                  <a:lnTo>
                    <a:pt x="256209" y="486041"/>
                  </a:lnTo>
                  <a:lnTo>
                    <a:pt x="256209" y="485736"/>
                  </a:lnTo>
                  <a:lnTo>
                    <a:pt x="255320" y="486625"/>
                  </a:lnTo>
                  <a:lnTo>
                    <a:pt x="255905" y="487222"/>
                  </a:lnTo>
                  <a:lnTo>
                    <a:pt x="256501" y="486625"/>
                  </a:lnTo>
                  <a:lnTo>
                    <a:pt x="256501" y="486333"/>
                  </a:lnTo>
                  <a:close/>
                </a:path>
                <a:path w="902334" h="1257935">
                  <a:moveTo>
                    <a:pt x="256501" y="332397"/>
                  </a:moveTo>
                  <a:lnTo>
                    <a:pt x="255905" y="332092"/>
                  </a:lnTo>
                  <a:lnTo>
                    <a:pt x="255612" y="332397"/>
                  </a:lnTo>
                  <a:lnTo>
                    <a:pt x="255612" y="332689"/>
                  </a:lnTo>
                  <a:lnTo>
                    <a:pt x="255320" y="332981"/>
                  </a:lnTo>
                  <a:lnTo>
                    <a:pt x="255320" y="333286"/>
                  </a:lnTo>
                  <a:lnTo>
                    <a:pt x="255612" y="333286"/>
                  </a:lnTo>
                  <a:lnTo>
                    <a:pt x="255905" y="333870"/>
                  </a:lnTo>
                  <a:lnTo>
                    <a:pt x="256209" y="333286"/>
                  </a:lnTo>
                  <a:lnTo>
                    <a:pt x="256209" y="332981"/>
                  </a:lnTo>
                  <a:lnTo>
                    <a:pt x="256501" y="332397"/>
                  </a:lnTo>
                  <a:close/>
                </a:path>
                <a:path w="902334" h="1257935">
                  <a:moveTo>
                    <a:pt x="259740" y="436994"/>
                  </a:moveTo>
                  <a:lnTo>
                    <a:pt x="258559" y="436397"/>
                  </a:lnTo>
                  <a:lnTo>
                    <a:pt x="258267" y="436105"/>
                  </a:lnTo>
                  <a:lnTo>
                    <a:pt x="257975" y="436105"/>
                  </a:lnTo>
                  <a:lnTo>
                    <a:pt x="257390" y="436689"/>
                  </a:lnTo>
                  <a:lnTo>
                    <a:pt x="257390" y="436994"/>
                  </a:lnTo>
                  <a:lnTo>
                    <a:pt x="257683" y="437578"/>
                  </a:lnTo>
                  <a:lnTo>
                    <a:pt x="257975" y="437578"/>
                  </a:lnTo>
                  <a:lnTo>
                    <a:pt x="258267" y="437870"/>
                  </a:lnTo>
                  <a:lnTo>
                    <a:pt x="258864" y="437578"/>
                  </a:lnTo>
                  <a:lnTo>
                    <a:pt x="259740" y="436994"/>
                  </a:lnTo>
                  <a:close/>
                </a:path>
                <a:path w="902334" h="1257935">
                  <a:moveTo>
                    <a:pt x="282155" y="427532"/>
                  </a:moveTo>
                  <a:lnTo>
                    <a:pt x="281851" y="426948"/>
                  </a:lnTo>
                  <a:lnTo>
                    <a:pt x="281559" y="426948"/>
                  </a:lnTo>
                  <a:lnTo>
                    <a:pt x="281266" y="426643"/>
                  </a:lnTo>
                  <a:lnTo>
                    <a:pt x="280974" y="426643"/>
                  </a:lnTo>
                  <a:lnTo>
                    <a:pt x="280974" y="427824"/>
                  </a:lnTo>
                  <a:lnTo>
                    <a:pt x="281559" y="427824"/>
                  </a:lnTo>
                  <a:lnTo>
                    <a:pt x="281851" y="427532"/>
                  </a:lnTo>
                  <a:lnTo>
                    <a:pt x="282155" y="427532"/>
                  </a:lnTo>
                  <a:close/>
                </a:path>
                <a:path w="902334" h="1257935">
                  <a:moveTo>
                    <a:pt x="289814" y="478358"/>
                  </a:moveTo>
                  <a:lnTo>
                    <a:pt x="289521" y="478358"/>
                  </a:lnTo>
                  <a:lnTo>
                    <a:pt x="289814" y="478358"/>
                  </a:lnTo>
                  <a:close/>
                </a:path>
                <a:path w="902334" h="1257935">
                  <a:moveTo>
                    <a:pt x="290995" y="477177"/>
                  </a:moveTo>
                  <a:lnTo>
                    <a:pt x="290410" y="477177"/>
                  </a:lnTo>
                  <a:lnTo>
                    <a:pt x="290106" y="477469"/>
                  </a:lnTo>
                  <a:lnTo>
                    <a:pt x="289521" y="477469"/>
                  </a:lnTo>
                  <a:lnTo>
                    <a:pt x="289229" y="477761"/>
                  </a:lnTo>
                  <a:lnTo>
                    <a:pt x="289712" y="478256"/>
                  </a:lnTo>
                  <a:lnTo>
                    <a:pt x="290106" y="478053"/>
                  </a:lnTo>
                  <a:lnTo>
                    <a:pt x="290410" y="478053"/>
                  </a:lnTo>
                  <a:lnTo>
                    <a:pt x="290995" y="477761"/>
                  </a:lnTo>
                  <a:lnTo>
                    <a:pt x="290995" y="477177"/>
                  </a:lnTo>
                  <a:close/>
                </a:path>
                <a:path w="902334" h="1257935">
                  <a:moveTo>
                    <a:pt x="298069" y="429310"/>
                  </a:moveTo>
                  <a:lnTo>
                    <a:pt x="297484" y="428713"/>
                  </a:lnTo>
                  <a:lnTo>
                    <a:pt x="296887" y="429310"/>
                  </a:lnTo>
                  <a:lnTo>
                    <a:pt x="296887" y="429895"/>
                  </a:lnTo>
                  <a:lnTo>
                    <a:pt x="297192" y="430187"/>
                  </a:lnTo>
                  <a:lnTo>
                    <a:pt x="297776" y="430187"/>
                  </a:lnTo>
                  <a:lnTo>
                    <a:pt x="298069" y="429602"/>
                  </a:lnTo>
                  <a:lnTo>
                    <a:pt x="298069" y="429310"/>
                  </a:lnTo>
                  <a:close/>
                </a:path>
                <a:path w="902334" h="1257935">
                  <a:moveTo>
                    <a:pt x="305739" y="521792"/>
                  </a:moveTo>
                  <a:lnTo>
                    <a:pt x="305142" y="521792"/>
                  </a:lnTo>
                  <a:lnTo>
                    <a:pt x="304850" y="521487"/>
                  </a:lnTo>
                  <a:lnTo>
                    <a:pt x="304558" y="521487"/>
                  </a:lnTo>
                  <a:lnTo>
                    <a:pt x="304266" y="521792"/>
                  </a:lnTo>
                  <a:lnTo>
                    <a:pt x="304558" y="522084"/>
                  </a:lnTo>
                  <a:lnTo>
                    <a:pt x="304850" y="522084"/>
                  </a:lnTo>
                  <a:lnTo>
                    <a:pt x="305142" y="522376"/>
                  </a:lnTo>
                  <a:lnTo>
                    <a:pt x="305739" y="521792"/>
                  </a:lnTo>
                  <a:close/>
                </a:path>
                <a:path w="902334" h="1257935">
                  <a:moveTo>
                    <a:pt x="319595" y="567283"/>
                  </a:moveTo>
                  <a:lnTo>
                    <a:pt x="319303" y="566991"/>
                  </a:lnTo>
                  <a:lnTo>
                    <a:pt x="318706" y="566991"/>
                  </a:lnTo>
                  <a:lnTo>
                    <a:pt x="318706" y="567588"/>
                  </a:lnTo>
                  <a:lnTo>
                    <a:pt x="319303" y="567588"/>
                  </a:lnTo>
                  <a:lnTo>
                    <a:pt x="319303" y="567283"/>
                  </a:lnTo>
                  <a:lnTo>
                    <a:pt x="319595" y="567283"/>
                  </a:lnTo>
                  <a:close/>
                </a:path>
                <a:path w="902334" h="1257935">
                  <a:moveTo>
                    <a:pt x="324015" y="646176"/>
                  </a:moveTo>
                  <a:lnTo>
                    <a:pt x="323723" y="646176"/>
                  </a:lnTo>
                  <a:lnTo>
                    <a:pt x="323723" y="645883"/>
                  </a:lnTo>
                  <a:lnTo>
                    <a:pt x="323430" y="645883"/>
                  </a:lnTo>
                  <a:lnTo>
                    <a:pt x="323126" y="646176"/>
                  </a:lnTo>
                  <a:lnTo>
                    <a:pt x="323126" y="646480"/>
                  </a:lnTo>
                  <a:lnTo>
                    <a:pt x="323723" y="647065"/>
                  </a:lnTo>
                  <a:lnTo>
                    <a:pt x="323723" y="646772"/>
                  </a:lnTo>
                  <a:lnTo>
                    <a:pt x="324015" y="646480"/>
                  </a:lnTo>
                  <a:lnTo>
                    <a:pt x="324015" y="646176"/>
                  </a:lnTo>
                  <a:close/>
                </a:path>
                <a:path w="902334" h="1257935">
                  <a:moveTo>
                    <a:pt x="338162" y="433743"/>
                  </a:moveTo>
                  <a:lnTo>
                    <a:pt x="337286" y="432854"/>
                  </a:lnTo>
                  <a:lnTo>
                    <a:pt x="336689" y="433146"/>
                  </a:lnTo>
                  <a:lnTo>
                    <a:pt x="335813" y="433743"/>
                  </a:lnTo>
                  <a:lnTo>
                    <a:pt x="336689" y="434619"/>
                  </a:lnTo>
                  <a:lnTo>
                    <a:pt x="337286" y="434619"/>
                  </a:lnTo>
                  <a:lnTo>
                    <a:pt x="338162" y="433743"/>
                  </a:lnTo>
                  <a:close/>
                </a:path>
                <a:path w="902334" h="1257935">
                  <a:moveTo>
                    <a:pt x="339940" y="552805"/>
                  </a:moveTo>
                  <a:lnTo>
                    <a:pt x="339636" y="552513"/>
                  </a:lnTo>
                  <a:lnTo>
                    <a:pt x="339636" y="552221"/>
                  </a:lnTo>
                  <a:lnTo>
                    <a:pt x="339344" y="552513"/>
                  </a:lnTo>
                  <a:lnTo>
                    <a:pt x="339051" y="552513"/>
                  </a:lnTo>
                  <a:lnTo>
                    <a:pt x="339344" y="552805"/>
                  </a:lnTo>
                  <a:lnTo>
                    <a:pt x="339344" y="553402"/>
                  </a:lnTo>
                  <a:lnTo>
                    <a:pt x="339940" y="553110"/>
                  </a:lnTo>
                  <a:lnTo>
                    <a:pt x="339940" y="552805"/>
                  </a:lnTo>
                  <a:close/>
                </a:path>
                <a:path w="902334" h="1257935">
                  <a:moveTo>
                    <a:pt x="341706" y="532422"/>
                  </a:moveTo>
                  <a:lnTo>
                    <a:pt x="341122" y="532130"/>
                  </a:lnTo>
                  <a:lnTo>
                    <a:pt x="340817" y="531837"/>
                  </a:lnTo>
                  <a:lnTo>
                    <a:pt x="340525" y="531837"/>
                  </a:lnTo>
                  <a:lnTo>
                    <a:pt x="340233" y="532130"/>
                  </a:lnTo>
                  <a:lnTo>
                    <a:pt x="339940" y="532130"/>
                  </a:lnTo>
                  <a:lnTo>
                    <a:pt x="340233" y="532422"/>
                  </a:lnTo>
                  <a:lnTo>
                    <a:pt x="340233" y="532714"/>
                  </a:lnTo>
                  <a:lnTo>
                    <a:pt x="340525" y="533019"/>
                  </a:lnTo>
                  <a:lnTo>
                    <a:pt x="340817" y="533019"/>
                  </a:lnTo>
                  <a:lnTo>
                    <a:pt x="341122" y="532714"/>
                  </a:lnTo>
                  <a:lnTo>
                    <a:pt x="341706" y="532422"/>
                  </a:lnTo>
                  <a:close/>
                </a:path>
                <a:path w="902334" h="1257935">
                  <a:moveTo>
                    <a:pt x="363816" y="547497"/>
                  </a:moveTo>
                  <a:lnTo>
                    <a:pt x="363232" y="546900"/>
                  </a:lnTo>
                  <a:lnTo>
                    <a:pt x="362927" y="547192"/>
                  </a:lnTo>
                  <a:lnTo>
                    <a:pt x="362343" y="547497"/>
                  </a:lnTo>
                  <a:lnTo>
                    <a:pt x="362343" y="548081"/>
                  </a:lnTo>
                  <a:lnTo>
                    <a:pt x="362635" y="548081"/>
                  </a:lnTo>
                  <a:lnTo>
                    <a:pt x="363232" y="548678"/>
                  </a:lnTo>
                  <a:lnTo>
                    <a:pt x="363816" y="548081"/>
                  </a:lnTo>
                  <a:lnTo>
                    <a:pt x="363816" y="547497"/>
                  </a:lnTo>
                  <a:close/>
                </a:path>
                <a:path w="902334" h="1257935">
                  <a:moveTo>
                    <a:pt x="366763" y="467715"/>
                  </a:moveTo>
                  <a:lnTo>
                    <a:pt x="366471" y="467131"/>
                  </a:lnTo>
                  <a:lnTo>
                    <a:pt x="365887" y="466826"/>
                  </a:lnTo>
                  <a:lnTo>
                    <a:pt x="364998" y="466826"/>
                  </a:lnTo>
                  <a:lnTo>
                    <a:pt x="365290" y="467423"/>
                  </a:lnTo>
                  <a:lnTo>
                    <a:pt x="365582" y="468312"/>
                  </a:lnTo>
                  <a:lnTo>
                    <a:pt x="366179" y="468604"/>
                  </a:lnTo>
                  <a:lnTo>
                    <a:pt x="366763" y="468007"/>
                  </a:lnTo>
                  <a:lnTo>
                    <a:pt x="366763" y="467715"/>
                  </a:lnTo>
                  <a:close/>
                </a:path>
                <a:path w="902334" h="1257935">
                  <a:moveTo>
                    <a:pt x="460514" y="494017"/>
                  </a:moveTo>
                  <a:lnTo>
                    <a:pt x="459930" y="494017"/>
                  </a:lnTo>
                  <a:lnTo>
                    <a:pt x="459346" y="494309"/>
                  </a:lnTo>
                  <a:lnTo>
                    <a:pt x="459041" y="494309"/>
                  </a:lnTo>
                  <a:lnTo>
                    <a:pt x="459041" y="494601"/>
                  </a:lnTo>
                  <a:lnTo>
                    <a:pt x="459346" y="494906"/>
                  </a:lnTo>
                  <a:lnTo>
                    <a:pt x="459638" y="494906"/>
                  </a:lnTo>
                  <a:lnTo>
                    <a:pt x="460222" y="494601"/>
                  </a:lnTo>
                  <a:lnTo>
                    <a:pt x="460514" y="494601"/>
                  </a:lnTo>
                  <a:lnTo>
                    <a:pt x="460514" y="494017"/>
                  </a:lnTo>
                  <a:close/>
                </a:path>
                <a:path w="902334" h="1257935">
                  <a:moveTo>
                    <a:pt x="530987" y="1134287"/>
                  </a:moveTo>
                  <a:lnTo>
                    <a:pt x="530694" y="1133995"/>
                  </a:lnTo>
                  <a:lnTo>
                    <a:pt x="530694" y="1133703"/>
                  </a:lnTo>
                  <a:lnTo>
                    <a:pt x="530390" y="1133995"/>
                  </a:lnTo>
                  <a:lnTo>
                    <a:pt x="530098" y="1133995"/>
                  </a:lnTo>
                  <a:lnTo>
                    <a:pt x="530098" y="1134579"/>
                  </a:lnTo>
                  <a:lnTo>
                    <a:pt x="530390" y="1134579"/>
                  </a:lnTo>
                  <a:lnTo>
                    <a:pt x="530694" y="1134287"/>
                  </a:lnTo>
                  <a:lnTo>
                    <a:pt x="530987" y="1134287"/>
                  </a:lnTo>
                  <a:close/>
                </a:path>
                <a:path w="902334" h="1257935">
                  <a:moveTo>
                    <a:pt x="548373" y="1104150"/>
                  </a:moveTo>
                  <a:lnTo>
                    <a:pt x="548081" y="1104150"/>
                  </a:lnTo>
                  <a:lnTo>
                    <a:pt x="547789" y="1103858"/>
                  </a:lnTo>
                  <a:lnTo>
                    <a:pt x="547789" y="1104150"/>
                  </a:lnTo>
                  <a:lnTo>
                    <a:pt x="547497" y="1104150"/>
                  </a:lnTo>
                  <a:lnTo>
                    <a:pt x="547497" y="1104747"/>
                  </a:lnTo>
                  <a:lnTo>
                    <a:pt x="547789" y="1105039"/>
                  </a:lnTo>
                  <a:lnTo>
                    <a:pt x="548081" y="1105039"/>
                  </a:lnTo>
                  <a:lnTo>
                    <a:pt x="548373" y="1104747"/>
                  </a:lnTo>
                  <a:lnTo>
                    <a:pt x="548373" y="1104150"/>
                  </a:lnTo>
                  <a:close/>
                </a:path>
                <a:path w="902334" h="1257935">
                  <a:moveTo>
                    <a:pt x="579043" y="1185405"/>
                  </a:moveTo>
                  <a:lnTo>
                    <a:pt x="578446" y="1184808"/>
                  </a:lnTo>
                  <a:lnTo>
                    <a:pt x="578154" y="1184808"/>
                  </a:lnTo>
                  <a:lnTo>
                    <a:pt x="578154" y="1185405"/>
                  </a:lnTo>
                  <a:lnTo>
                    <a:pt x="578446" y="1185697"/>
                  </a:lnTo>
                  <a:lnTo>
                    <a:pt x="578751" y="1185697"/>
                  </a:lnTo>
                  <a:lnTo>
                    <a:pt x="578751" y="1185405"/>
                  </a:lnTo>
                  <a:lnTo>
                    <a:pt x="579043" y="1185405"/>
                  </a:lnTo>
                  <a:close/>
                </a:path>
                <a:path w="902334" h="1257935">
                  <a:moveTo>
                    <a:pt x="661593" y="843254"/>
                  </a:moveTo>
                  <a:lnTo>
                    <a:pt x="660996" y="842670"/>
                  </a:lnTo>
                  <a:lnTo>
                    <a:pt x="660704" y="842670"/>
                  </a:lnTo>
                  <a:lnTo>
                    <a:pt x="660412" y="843254"/>
                  </a:lnTo>
                  <a:lnTo>
                    <a:pt x="660704" y="843546"/>
                  </a:lnTo>
                  <a:lnTo>
                    <a:pt x="660704" y="843851"/>
                  </a:lnTo>
                  <a:lnTo>
                    <a:pt x="660996" y="843546"/>
                  </a:lnTo>
                  <a:lnTo>
                    <a:pt x="661301" y="843546"/>
                  </a:lnTo>
                  <a:lnTo>
                    <a:pt x="661593" y="843254"/>
                  </a:lnTo>
                  <a:close/>
                </a:path>
                <a:path w="902334" h="1257935">
                  <a:moveTo>
                    <a:pt x="665429" y="272707"/>
                  </a:moveTo>
                  <a:lnTo>
                    <a:pt x="664832" y="272707"/>
                  </a:lnTo>
                  <a:lnTo>
                    <a:pt x="664540" y="272999"/>
                  </a:lnTo>
                  <a:lnTo>
                    <a:pt x="664248" y="272999"/>
                  </a:lnTo>
                  <a:lnTo>
                    <a:pt x="664540" y="273304"/>
                  </a:lnTo>
                  <a:lnTo>
                    <a:pt x="665124" y="273304"/>
                  </a:lnTo>
                  <a:lnTo>
                    <a:pt x="665429" y="272999"/>
                  </a:lnTo>
                  <a:lnTo>
                    <a:pt x="665429" y="272707"/>
                  </a:lnTo>
                  <a:close/>
                </a:path>
                <a:path w="902334" h="1257935">
                  <a:moveTo>
                    <a:pt x="668375" y="1257198"/>
                  </a:moveTo>
                  <a:lnTo>
                    <a:pt x="668083" y="1256906"/>
                  </a:lnTo>
                  <a:lnTo>
                    <a:pt x="668083" y="1256614"/>
                  </a:lnTo>
                  <a:lnTo>
                    <a:pt x="667486" y="1256614"/>
                  </a:lnTo>
                  <a:lnTo>
                    <a:pt x="667194" y="1256906"/>
                  </a:lnTo>
                  <a:lnTo>
                    <a:pt x="667778" y="1257503"/>
                  </a:lnTo>
                  <a:lnTo>
                    <a:pt x="668083" y="1257503"/>
                  </a:lnTo>
                  <a:lnTo>
                    <a:pt x="668375" y="1257198"/>
                  </a:lnTo>
                  <a:close/>
                </a:path>
                <a:path w="902334" h="1257935">
                  <a:moveTo>
                    <a:pt x="670140" y="1140790"/>
                  </a:moveTo>
                  <a:lnTo>
                    <a:pt x="669556" y="1140193"/>
                  </a:lnTo>
                  <a:lnTo>
                    <a:pt x="669251" y="1140193"/>
                  </a:lnTo>
                  <a:lnTo>
                    <a:pt x="668959" y="1140498"/>
                  </a:lnTo>
                  <a:lnTo>
                    <a:pt x="668959" y="1140790"/>
                  </a:lnTo>
                  <a:lnTo>
                    <a:pt x="669251" y="1140790"/>
                  </a:lnTo>
                  <a:lnTo>
                    <a:pt x="669251" y="1141082"/>
                  </a:lnTo>
                  <a:lnTo>
                    <a:pt x="669848" y="1141082"/>
                  </a:lnTo>
                  <a:lnTo>
                    <a:pt x="669848" y="1140790"/>
                  </a:lnTo>
                  <a:lnTo>
                    <a:pt x="670140" y="1140790"/>
                  </a:lnTo>
                  <a:close/>
                </a:path>
                <a:path w="902334" h="1257935">
                  <a:moveTo>
                    <a:pt x="701687" y="251726"/>
                  </a:moveTo>
                  <a:lnTo>
                    <a:pt x="701103" y="251726"/>
                  </a:lnTo>
                  <a:lnTo>
                    <a:pt x="700506" y="252031"/>
                  </a:lnTo>
                  <a:lnTo>
                    <a:pt x="700506" y="252615"/>
                  </a:lnTo>
                  <a:lnTo>
                    <a:pt x="700798" y="253212"/>
                  </a:lnTo>
                  <a:lnTo>
                    <a:pt x="700798" y="253504"/>
                  </a:lnTo>
                  <a:lnTo>
                    <a:pt x="701395" y="253504"/>
                  </a:lnTo>
                  <a:lnTo>
                    <a:pt x="701395" y="253212"/>
                  </a:lnTo>
                  <a:lnTo>
                    <a:pt x="701687" y="252615"/>
                  </a:lnTo>
                  <a:lnTo>
                    <a:pt x="701687" y="251726"/>
                  </a:lnTo>
                  <a:close/>
                </a:path>
                <a:path w="902334" h="1257935">
                  <a:moveTo>
                    <a:pt x="708761" y="284530"/>
                  </a:moveTo>
                  <a:lnTo>
                    <a:pt x="708469" y="284238"/>
                  </a:lnTo>
                  <a:lnTo>
                    <a:pt x="708469" y="284530"/>
                  </a:lnTo>
                  <a:lnTo>
                    <a:pt x="708761" y="284822"/>
                  </a:lnTo>
                  <a:lnTo>
                    <a:pt x="708761" y="284530"/>
                  </a:lnTo>
                  <a:close/>
                </a:path>
                <a:path w="902334" h="1257935">
                  <a:moveTo>
                    <a:pt x="709053" y="285115"/>
                  </a:moveTo>
                  <a:lnTo>
                    <a:pt x="708761" y="284822"/>
                  </a:lnTo>
                  <a:lnTo>
                    <a:pt x="708761" y="285115"/>
                  </a:lnTo>
                  <a:lnTo>
                    <a:pt x="709053" y="285115"/>
                  </a:lnTo>
                  <a:close/>
                </a:path>
                <a:path w="902334" h="1257935">
                  <a:moveTo>
                    <a:pt x="718489" y="268566"/>
                  </a:moveTo>
                  <a:lnTo>
                    <a:pt x="718197" y="268274"/>
                  </a:lnTo>
                  <a:lnTo>
                    <a:pt x="718197" y="267982"/>
                  </a:lnTo>
                  <a:lnTo>
                    <a:pt x="717308" y="267982"/>
                  </a:lnTo>
                  <a:lnTo>
                    <a:pt x="717308" y="268274"/>
                  </a:lnTo>
                  <a:lnTo>
                    <a:pt x="717016" y="268566"/>
                  </a:lnTo>
                  <a:lnTo>
                    <a:pt x="717308" y="269163"/>
                  </a:lnTo>
                  <a:lnTo>
                    <a:pt x="717308" y="269760"/>
                  </a:lnTo>
                  <a:lnTo>
                    <a:pt x="718489" y="268566"/>
                  </a:lnTo>
                  <a:close/>
                </a:path>
                <a:path w="902334" h="1257935">
                  <a:moveTo>
                    <a:pt x="727925" y="287477"/>
                  </a:moveTo>
                  <a:lnTo>
                    <a:pt x="727036" y="287477"/>
                  </a:lnTo>
                  <a:lnTo>
                    <a:pt x="726744" y="287782"/>
                  </a:lnTo>
                  <a:lnTo>
                    <a:pt x="726744" y="288366"/>
                  </a:lnTo>
                  <a:lnTo>
                    <a:pt x="727036" y="288366"/>
                  </a:lnTo>
                  <a:lnTo>
                    <a:pt x="727341" y="288671"/>
                  </a:lnTo>
                  <a:lnTo>
                    <a:pt x="727925" y="288074"/>
                  </a:lnTo>
                  <a:lnTo>
                    <a:pt x="727925" y="287477"/>
                  </a:lnTo>
                  <a:close/>
                </a:path>
                <a:path w="902334" h="1257935">
                  <a:moveTo>
                    <a:pt x="754164" y="275666"/>
                  </a:moveTo>
                  <a:lnTo>
                    <a:pt x="753872" y="275666"/>
                  </a:lnTo>
                  <a:lnTo>
                    <a:pt x="753872" y="275374"/>
                  </a:lnTo>
                  <a:lnTo>
                    <a:pt x="753287" y="275374"/>
                  </a:lnTo>
                  <a:lnTo>
                    <a:pt x="752983" y="275666"/>
                  </a:lnTo>
                  <a:lnTo>
                    <a:pt x="752106" y="275958"/>
                  </a:lnTo>
                  <a:lnTo>
                    <a:pt x="753872" y="275958"/>
                  </a:lnTo>
                  <a:lnTo>
                    <a:pt x="754164" y="275666"/>
                  </a:lnTo>
                  <a:close/>
                </a:path>
                <a:path w="902334" h="1257935">
                  <a:moveTo>
                    <a:pt x="760653" y="327367"/>
                  </a:moveTo>
                  <a:lnTo>
                    <a:pt x="760361" y="327075"/>
                  </a:lnTo>
                  <a:lnTo>
                    <a:pt x="760069" y="327075"/>
                  </a:lnTo>
                  <a:lnTo>
                    <a:pt x="759764" y="327367"/>
                  </a:lnTo>
                  <a:lnTo>
                    <a:pt x="759472" y="327367"/>
                  </a:lnTo>
                  <a:lnTo>
                    <a:pt x="759764" y="327672"/>
                  </a:lnTo>
                  <a:lnTo>
                    <a:pt x="759764" y="327964"/>
                  </a:lnTo>
                  <a:lnTo>
                    <a:pt x="760069" y="328256"/>
                  </a:lnTo>
                  <a:lnTo>
                    <a:pt x="760361" y="327964"/>
                  </a:lnTo>
                  <a:lnTo>
                    <a:pt x="760653" y="327964"/>
                  </a:lnTo>
                  <a:lnTo>
                    <a:pt x="760653" y="327367"/>
                  </a:lnTo>
                  <a:close/>
                </a:path>
                <a:path w="902334" h="1257935">
                  <a:moveTo>
                    <a:pt x="770966" y="193522"/>
                  </a:moveTo>
                  <a:lnTo>
                    <a:pt x="770674" y="193522"/>
                  </a:lnTo>
                  <a:lnTo>
                    <a:pt x="770674" y="193230"/>
                  </a:lnTo>
                  <a:lnTo>
                    <a:pt x="770382" y="193230"/>
                  </a:lnTo>
                  <a:lnTo>
                    <a:pt x="769797" y="193814"/>
                  </a:lnTo>
                  <a:lnTo>
                    <a:pt x="770089" y="194119"/>
                  </a:lnTo>
                  <a:lnTo>
                    <a:pt x="770089" y="194411"/>
                  </a:lnTo>
                  <a:lnTo>
                    <a:pt x="770382" y="194119"/>
                  </a:lnTo>
                  <a:lnTo>
                    <a:pt x="770674" y="194119"/>
                  </a:lnTo>
                  <a:lnTo>
                    <a:pt x="770966" y="193814"/>
                  </a:lnTo>
                  <a:lnTo>
                    <a:pt x="770966" y="193522"/>
                  </a:lnTo>
                  <a:close/>
                </a:path>
                <a:path w="902334" h="1257935">
                  <a:moveTo>
                    <a:pt x="779526" y="202095"/>
                  </a:moveTo>
                  <a:lnTo>
                    <a:pt x="778929" y="201498"/>
                  </a:lnTo>
                  <a:lnTo>
                    <a:pt x="778637" y="201498"/>
                  </a:lnTo>
                  <a:lnTo>
                    <a:pt x="778344" y="201803"/>
                  </a:lnTo>
                  <a:lnTo>
                    <a:pt x="778344" y="202095"/>
                  </a:lnTo>
                  <a:lnTo>
                    <a:pt x="778637" y="202387"/>
                  </a:lnTo>
                  <a:lnTo>
                    <a:pt x="778637" y="202679"/>
                  </a:lnTo>
                  <a:lnTo>
                    <a:pt x="778929" y="202387"/>
                  </a:lnTo>
                  <a:lnTo>
                    <a:pt x="779221" y="202387"/>
                  </a:lnTo>
                  <a:lnTo>
                    <a:pt x="779526" y="202095"/>
                  </a:lnTo>
                  <a:close/>
                </a:path>
                <a:path w="902334" h="1257935">
                  <a:moveTo>
                    <a:pt x="786599" y="143891"/>
                  </a:moveTo>
                  <a:lnTo>
                    <a:pt x="785418" y="143891"/>
                  </a:lnTo>
                  <a:lnTo>
                    <a:pt x="785710" y="144183"/>
                  </a:lnTo>
                  <a:lnTo>
                    <a:pt x="785710" y="144475"/>
                  </a:lnTo>
                  <a:lnTo>
                    <a:pt x="786003" y="144767"/>
                  </a:lnTo>
                  <a:lnTo>
                    <a:pt x="786307" y="144475"/>
                  </a:lnTo>
                  <a:lnTo>
                    <a:pt x="786599" y="144475"/>
                  </a:lnTo>
                  <a:lnTo>
                    <a:pt x="786599" y="143891"/>
                  </a:lnTo>
                  <a:close/>
                </a:path>
                <a:path w="902334" h="1257935">
                  <a:moveTo>
                    <a:pt x="814895" y="564921"/>
                  </a:moveTo>
                  <a:lnTo>
                    <a:pt x="814311" y="564337"/>
                  </a:lnTo>
                  <a:lnTo>
                    <a:pt x="814019" y="564629"/>
                  </a:lnTo>
                  <a:lnTo>
                    <a:pt x="813727" y="564629"/>
                  </a:lnTo>
                  <a:lnTo>
                    <a:pt x="813727" y="564921"/>
                  </a:lnTo>
                  <a:lnTo>
                    <a:pt x="814603" y="565810"/>
                  </a:lnTo>
                  <a:lnTo>
                    <a:pt x="814603" y="565518"/>
                  </a:lnTo>
                  <a:lnTo>
                    <a:pt x="814895" y="565226"/>
                  </a:lnTo>
                  <a:lnTo>
                    <a:pt x="814895" y="564921"/>
                  </a:lnTo>
                  <a:close/>
                </a:path>
                <a:path w="902334" h="1257935">
                  <a:moveTo>
                    <a:pt x="821093" y="537743"/>
                  </a:moveTo>
                  <a:lnTo>
                    <a:pt x="820801" y="537451"/>
                  </a:lnTo>
                  <a:lnTo>
                    <a:pt x="820204" y="537451"/>
                  </a:lnTo>
                  <a:lnTo>
                    <a:pt x="819912" y="537743"/>
                  </a:lnTo>
                  <a:lnTo>
                    <a:pt x="819912" y="538035"/>
                  </a:lnTo>
                  <a:lnTo>
                    <a:pt x="820204" y="538035"/>
                  </a:lnTo>
                  <a:lnTo>
                    <a:pt x="820508" y="538327"/>
                  </a:lnTo>
                  <a:lnTo>
                    <a:pt x="820801" y="538327"/>
                  </a:lnTo>
                  <a:lnTo>
                    <a:pt x="821093" y="538035"/>
                  </a:lnTo>
                  <a:lnTo>
                    <a:pt x="821093" y="537743"/>
                  </a:lnTo>
                  <a:close/>
                </a:path>
                <a:path w="902334" h="1257935">
                  <a:moveTo>
                    <a:pt x="824331" y="275666"/>
                  </a:moveTo>
                  <a:lnTo>
                    <a:pt x="824039" y="275374"/>
                  </a:lnTo>
                  <a:lnTo>
                    <a:pt x="824039" y="275069"/>
                  </a:lnTo>
                  <a:lnTo>
                    <a:pt x="823747" y="275069"/>
                  </a:lnTo>
                  <a:lnTo>
                    <a:pt x="823150" y="275374"/>
                  </a:lnTo>
                  <a:lnTo>
                    <a:pt x="823150" y="275958"/>
                  </a:lnTo>
                  <a:lnTo>
                    <a:pt x="823455" y="276250"/>
                  </a:lnTo>
                  <a:lnTo>
                    <a:pt x="823455" y="276555"/>
                  </a:lnTo>
                  <a:lnTo>
                    <a:pt x="823747" y="276250"/>
                  </a:lnTo>
                  <a:lnTo>
                    <a:pt x="824039" y="276250"/>
                  </a:lnTo>
                  <a:lnTo>
                    <a:pt x="824331" y="275958"/>
                  </a:lnTo>
                  <a:lnTo>
                    <a:pt x="824331" y="275666"/>
                  </a:lnTo>
                  <a:close/>
                </a:path>
                <a:path w="902334" h="1257935">
                  <a:moveTo>
                    <a:pt x="838492" y="382473"/>
                  </a:moveTo>
                  <a:lnTo>
                    <a:pt x="838187" y="382333"/>
                  </a:lnTo>
                  <a:lnTo>
                    <a:pt x="838492" y="382625"/>
                  </a:lnTo>
                  <a:lnTo>
                    <a:pt x="838492" y="382473"/>
                  </a:lnTo>
                  <a:close/>
                </a:path>
                <a:path w="902334" h="1257935">
                  <a:moveTo>
                    <a:pt x="839076" y="382625"/>
                  </a:moveTo>
                  <a:lnTo>
                    <a:pt x="838784" y="382333"/>
                  </a:lnTo>
                  <a:lnTo>
                    <a:pt x="838784" y="382028"/>
                  </a:lnTo>
                  <a:lnTo>
                    <a:pt x="838492" y="382333"/>
                  </a:lnTo>
                  <a:lnTo>
                    <a:pt x="838492" y="382473"/>
                  </a:lnTo>
                  <a:lnTo>
                    <a:pt x="838784" y="382625"/>
                  </a:lnTo>
                  <a:lnTo>
                    <a:pt x="839076" y="382625"/>
                  </a:lnTo>
                  <a:close/>
                </a:path>
                <a:path w="902334" h="1257935">
                  <a:moveTo>
                    <a:pt x="842619" y="244932"/>
                  </a:moveTo>
                  <a:lnTo>
                    <a:pt x="842314" y="244640"/>
                  </a:lnTo>
                  <a:lnTo>
                    <a:pt x="842022" y="244640"/>
                  </a:lnTo>
                  <a:lnTo>
                    <a:pt x="841730" y="244932"/>
                  </a:lnTo>
                  <a:lnTo>
                    <a:pt x="841730" y="245237"/>
                  </a:lnTo>
                  <a:lnTo>
                    <a:pt x="842022" y="245529"/>
                  </a:lnTo>
                  <a:lnTo>
                    <a:pt x="842022" y="245821"/>
                  </a:lnTo>
                  <a:lnTo>
                    <a:pt x="842314" y="245529"/>
                  </a:lnTo>
                  <a:lnTo>
                    <a:pt x="842619" y="245529"/>
                  </a:lnTo>
                  <a:lnTo>
                    <a:pt x="842619" y="244932"/>
                  </a:lnTo>
                  <a:close/>
                </a:path>
                <a:path w="902334" h="1257935">
                  <a:moveTo>
                    <a:pt x="846442" y="292"/>
                  </a:moveTo>
                  <a:lnTo>
                    <a:pt x="846150" y="292"/>
                  </a:lnTo>
                  <a:lnTo>
                    <a:pt x="845566" y="0"/>
                  </a:lnTo>
                  <a:lnTo>
                    <a:pt x="845273" y="292"/>
                  </a:lnTo>
                  <a:lnTo>
                    <a:pt x="844969" y="876"/>
                  </a:lnTo>
                  <a:lnTo>
                    <a:pt x="844969" y="1473"/>
                  </a:lnTo>
                  <a:lnTo>
                    <a:pt x="845566" y="1765"/>
                  </a:lnTo>
                  <a:lnTo>
                    <a:pt x="845858" y="1473"/>
                  </a:lnTo>
                  <a:lnTo>
                    <a:pt x="846150" y="876"/>
                  </a:lnTo>
                  <a:lnTo>
                    <a:pt x="846442" y="584"/>
                  </a:lnTo>
                  <a:lnTo>
                    <a:pt x="846442" y="292"/>
                  </a:lnTo>
                  <a:close/>
                </a:path>
                <a:path w="902334" h="1257935">
                  <a:moveTo>
                    <a:pt x="851166" y="277431"/>
                  </a:moveTo>
                  <a:lnTo>
                    <a:pt x="850874" y="277431"/>
                  </a:lnTo>
                  <a:lnTo>
                    <a:pt x="851166" y="277736"/>
                  </a:lnTo>
                  <a:lnTo>
                    <a:pt x="851166" y="277431"/>
                  </a:lnTo>
                  <a:close/>
                </a:path>
                <a:path w="902334" h="1257935">
                  <a:moveTo>
                    <a:pt x="851458" y="277431"/>
                  </a:moveTo>
                  <a:lnTo>
                    <a:pt x="851166" y="277431"/>
                  </a:lnTo>
                  <a:lnTo>
                    <a:pt x="851458" y="277736"/>
                  </a:lnTo>
                  <a:lnTo>
                    <a:pt x="851458" y="277431"/>
                  </a:lnTo>
                  <a:close/>
                </a:path>
                <a:path w="902334" h="1257935">
                  <a:moveTo>
                    <a:pt x="855878" y="471855"/>
                  </a:moveTo>
                  <a:lnTo>
                    <a:pt x="855002" y="471258"/>
                  </a:lnTo>
                  <a:lnTo>
                    <a:pt x="854405" y="470674"/>
                  </a:lnTo>
                  <a:lnTo>
                    <a:pt x="854113" y="470674"/>
                  </a:lnTo>
                  <a:lnTo>
                    <a:pt x="853528" y="471258"/>
                  </a:lnTo>
                  <a:lnTo>
                    <a:pt x="853821" y="471855"/>
                  </a:lnTo>
                  <a:lnTo>
                    <a:pt x="853821" y="472147"/>
                  </a:lnTo>
                  <a:lnTo>
                    <a:pt x="854405" y="472440"/>
                  </a:lnTo>
                  <a:lnTo>
                    <a:pt x="855002" y="472440"/>
                  </a:lnTo>
                  <a:lnTo>
                    <a:pt x="855294" y="472147"/>
                  </a:lnTo>
                  <a:lnTo>
                    <a:pt x="855878" y="471855"/>
                  </a:lnTo>
                  <a:close/>
                </a:path>
                <a:path w="902334" h="1257935">
                  <a:moveTo>
                    <a:pt x="867968" y="171665"/>
                  </a:moveTo>
                  <a:lnTo>
                    <a:pt x="867384" y="171665"/>
                  </a:lnTo>
                  <a:lnTo>
                    <a:pt x="867384" y="174320"/>
                  </a:lnTo>
                  <a:lnTo>
                    <a:pt x="867968" y="174320"/>
                  </a:lnTo>
                  <a:lnTo>
                    <a:pt x="867968" y="171665"/>
                  </a:lnTo>
                  <a:close/>
                </a:path>
                <a:path w="902334" h="1257935">
                  <a:moveTo>
                    <a:pt x="869734" y="423100"/>
                  </a:moveTo>
                  <a:lnTo>
                    <a:pt x="869149" y="422516"/>
                  </a:lnTo>
                  <a:lnTo>
                    <a:pt x="868553" y="422516"/>
                  </a:lnTo>
                  <a:lnTo>
                    <a:pt x="868553" y="422808"/>
                  </a:lnTo>
                  <a:lnTo>
                    <a:pt x="868260" y="423100"/>
                  </a:lnTo>
                  <a:lnTo>
                    <a:pt x="868857" y="423392"/>
                  </a:lnTo>
                  <a:lnTo>
                    <a:pt x="869149" y="423697"/>
                  </a:lnTo>
                  <a:lnTo>
                    <a:pt x="869442" y="423697"/>
                  </a:lnTo>
                  <a:lnTo>
                    <a:pt x="869734" y="423392"/>
                  </a:lnTo>
                  <a:lnTo>
                    <a:pt x="869734" y="423100"/>
                  </a:lnTo>
                  <a:close/>
                </a:path>
                <a:path w="902334" h="1257935">
                  <a:moveTo>
                    <a:pt x="876808" y="157187"/>
                  </a:moveTo>
                  <a:lnTo>
                    <a:pt x="876515" y="156591"/>
                  </a:lnTo>
                  <a:lnTo>
                    <a:pt x="876515" y="155994"/>
                  </a:lnTo>
                  <a:lnTo>
                    <a:pt x="876223" y="156591"/>
                  </a:lnTo>
                  <a:lnTo>
                    <a:pt x="875639" y="156591"/>
                  </a:lnTo>
                  <a:lnTo>
                    <a:pt x="875639" y="156883"/>
                  </a:lnTo>
                  <a:lnTo>
                    <a:pt x="875931" y="157187"/>
                  </a:lnTo>
                  <a:lnTo>
                    <a:pt x="875931" y="157480"/>
                  </a:lnTo>
                  <a:lnTo>
                    <a:pt x="876808" y="157480"/>
                  </a:lnTo>
                  <a:lnTo>
                    <a:pt x="876808" y="157187"/>
                  </a:lnTo>
                  <a:close/>
                </a:path>
                <a:path w="902334" h="1257935">
                  <a:moveTo>
                    <a:pt x="882713" y="66763"/>
                  </a:moveTo>
                  <a:lnTo>
                    <a:pt x="882116" y="66179"/>
                  </a:lnTo>
                  <a:lnTo>
                    <a:pt x="881532" y="66763"/>
                  </a:lnTo>
                  <a:lnTo>
                    <a:pt x="881824" y="67360"/>
                  </a:lnTo>
                  <a:lnTo>
                    <a:pt x="882116" y="67068"/>
                  </a:lnTo>
                  <a:lnTo>
                    <a:pt x="882421" y="67068"/>
                  </a:lnTo>
                  <a:lnTo>
                    <a:pt x="882713" y="66763"/>
                  </a:lnTo>
                  <a:close/>
                </a:path>
                <a:path w="902334" h="1257935">
                  <a:moveTo>
                    <a:pt x="888606" y="78003"/>
                  </a:moveTo>
                  <a:lnTo>
                    <a:pt x="888022" y="78003"/>
                  </a:lnTo>
                  <a:lnTo>
                    <a:pt x="888022" y="79768"/>
                  </a:lnTo>
                  <a:lnTo>
                    <a:pt x="888606" y="79768"/>
                  </a:lnTo>
                  <a:lnTo>
                    <a:pt x="888606" y="78003"/>
                  </a:lnTo>
                  <a:close/>
                </a:path>
                <a:path w="902334" h="1257935">
                  <a:moveTo>
                    <a:pt x="898626" y="275069"/>
                  </a:moveTo>
                  <a:lnTo>
                    <a:pt x="898042" y="275069"/>
                  </a:lnTo>
                  <a:lnTo>
                    <a:pt x="897750" y="275374"/>
                  </a:lnTo>
                  <a:lnTo>
                    <a:pt x="897750" y="275666"/>
                  </a:lnTo>
                  <a:lnTo>
                    <a:pt x="898042" y="275958"/>
                  </a:lnTo>
                  <a:lnTo>
                    <a:pt x="898042" y="276250"/>
                  </a:lnTo>
                  <a:lnTo>
                    <a:pt x="898626" y="275666"/>
                  </a:lnTo>
                  <a:lnTo>
                    <a:pt x="898626" y="275069"/>
                  </a:lnTo>
                  <a:close/>
                </a:path>
                <a:path w="902334" h="1257935">
                  <a:moveTo>
                    <a:pt x="899515" y="168706"/>
                  </a:moveTo>
                  <a:lnTo>
                    <a:pt x="899223" y="168414"/>
                  </a:lnTo>
                  <a:lnTo>
                    <a:pt x="898626" y="168414"/>
                  </a:lnTo>
                  <a:lnTo>
                    <a:pt x="898334" y="168706"/>
                  </a:lnTo>
                  <a:lnTo>
                    <a:pt x="897458" y="168998"/>
                  </a:lnTo>
                  <a:lnTo>
                    <a:pt x="898626" y="169595"/>
                  </a:lnTo>
                  <a:lnTo>
                    <a:pt x="899515" y="169595"/>
                  </a:lnTo>
                  <a:lnTo>
                    <a:pt x="899515" y="168706"/>
                  </a:lnTo>
                  <a:close/>
                </a:path>
                <a:path w="902334" h="1257935">
                  <a:moveTo>
                    <a:pt x="901877" y="305206"/>
                  </a:moveTo>
                  <a:lnTo>
                    <a:pt x="901585" y="304914"/>
                  </a:lnTo>
                  <a:lnTo>
                    <a:pt x="901585" y="304622"/>
                  </a:lnTo>
                  <a:lnTo>
                    <a:pt x="900988" y="304622"/>
                  </a:lnTo>
                  <a:lnTo>
                    <a:pt x="900696" y="304914"/>
                  </a:lnTo>
                  <a:lnTo>
                    <a:pt x="900988" y="305511"/>
                  </a:lnTo>
                  <a:lnTo>
                    <a:pt x="901280" y="305511"/>
                  </a:lnTo>
                  <a:lnTo>
                    <a:pt x="901585" y="305206"/>
                  </a:lnTo>
                  <a:lnTo>
                    <a:pt x="901877" y="305206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54715" y="307390"/>
              <a:ext cx="831215" cy="1332865"/>
            </a:xfrm>
            <a:custGeom>
              <a:avLst/>
              <a:gdLst/>
              <a:ahLst/>
              <a:cxnLst/>
              <a:rect l="l" t="t" r="r" b="b"/>
              <a:pathLst>
                <a:path w="831215" h="1332864">
                  <a:moveTo>
                    <a:pt x="596" y="449110"/>
                  </a:moveTo>
                  <a:lnTo>
                    <a:pt x="304" y="448818"/>
                  </a:lnTo>
                  <a:lnTo>
                    <a:pt x="0" y="448818"/>
                  </a:lnTo>
                  <a:lnTo>
                    <a:pt x="0" y="449110"/>
                  </a:lnTo>
                  <a:lnTo>
                    <a:pt x="596" y="449110"/>
                  </a:lnTo>
                  <a:close/>
                </a:path>
                <a:path w="831215" h="1332864">
                  <a:moveTo>
                    <a:pt x="2959" y="790371"/>
                  </a:moveTo>
                  <a:lnTo>
                    <a:pt x="2362" y="789774"/>
                  </a:lnTo>
                  <a:lnTo>
                    <a:pt x="2362" y="790079"/>
                  </a:lnTo>
                  <a:lnTo>
                    <a:pt x="2070" y="790079"/>
                  </a:lnTo>
                  <a:lnTo>
                    <a:pt x="2070" y="790371"/>
                  </a:lnTo>
                  <a:lnTo>
                    <a:pt x="2362" y="790371"/>
                  </a:lnTo>
                  <a:lnTo>
                    <a:pt x="2654" y="790663"/>
                  </a:lnTo>
                  <a:lnTo>
                    <a:pt x="2959" y="790371"/>
                  </a:lnTo>
                  <a:close/>
                </a:path>
                <a:path w="831215" h="1332864">
                  <a:moveTo>
                    <a:pt x="4724" y="725957"/>
                  </a:moveTo>
                  <a:lnTo>
                    <a:pt x="4432" y="726249"/>
                  </a:lnTo>
                  <a:lnTo>
                    <a:pt x="4724" y="726249"/>
                  </a:lnTo>
                  <a:lnTo>
                    <a:pt x="4724" y="725957"/>
                  </a:lnTo>
                  <a:close/>
                </a:path>
                <a:path w="831215" h="1332864">
                  <a:moveTo>
                    <a:pt x="17106" y="425170"/>
                  </a:moveTo>
                  <a:lnTo>
                    <a:pt x="16217" y="425170"/>
                  </a:lnTo>
                  <a:lnTo>
                    <a:pt x="16217" y="425767"/>
                  </a:lnTo>
                  <a:lnTo>
                    <a:pt x="16510" y="425475"/>
                  </a:lnTo>
                  <a:lnTo>
                    <a:pt x="17106" y="425475"/>
                  </a:lnTo>
                  <a:lnTo>
                    <a:pt x="17106" y="425170"/>
                  </a:lnTo>
                  <a:close/>
                </a:path>
                <a:path w="831215" h="1332864">
                  <a:moveTo>
                    <a:pt x="20637" y="380860"/>
                  </a:moveTo>
                  <a:lnTo>
                    <a:pt x="19761" y="380860"/>
                  </a:lnTo>
                  <a:lnTo>
                    <a:pt x="19469" y="381152"/>
                  </a:lnTo>
                  <a:lnTo>
                    <a:pt x="19164" y="381152"/>
                  </a:lnTo>
                  <a:lnTo>
                    <a:pt x="19761" y="381736"/>
                  </a:lnTo>
                  <a:lnTo>
                    <a:pt x="20345" y="381736"/>
                  </a:lnTo>
                  <a:lnTo>
                    <a:pt x="20345" y="381444"/>
                  </a:lnTo>
                  <a:lnTo>
                    <a:pt x="20637" y="381152"/>
                  </a:lnTo>
                  <a:lnTo>
                    <a:pt x="20637" y="380860"/>
                  </a:lnTo>
                  <a:close/>
                </a:path>
                <a:path w="831215" h="1332864">
                  <a:moveTo>
                    <a:pt x="27127" y="768210"/>
                  </a:moveTo>
                  <a:lnTo>
                    <a:pt x="26835" y="768502"/>
                  </a:lnTo>
                  <a:lnTo>
                    <a:pt x="27127" y="768807"/>
                  </a:lnTo>
                  <a:lnTo>
                    <a:pt x="27127" y="768210"/>
                  </a:lnTo>
                  <a:close/>
                </a:path>
                <a:path w="831215" h="1332864">
                  <a:moveTo>
                    <a:pt x="33909" y="299008"/>
                  </a:moveTo>
                  <a:lnTo>
                    <a:pt x="33616" y="298716"/>
                  </a:lnTo>
                  <a:lnTo>
                    <a:pt x="33324" y="298716"/>
                  </a:lnTo>
                  <a:lnTo>
                    <a:pt x="33020" y="299008"/>
                  </a:lnTo>
                  <a:lnTo>
                    <a:pt x="32727" y="299008"/>
                  </a:lnTo>
                  <a:lnTo>
                    <a:pt x="33020" y="299300"/>
                  </a:lnTo>
                  <a:lnTo>
                    <a:pt x="33324" y="299300"/>
                  </a:lnTo>
                  <a:lnTo>
                    <a:pt x="33324" y="299008"/>
                  </a:lnTo>
                  <a:lnTo>
                    <a:pt x="33909" y="299008"/>
                  </a:lnTo>
                  <a:close/>
                </a:path>
                <a:path w="831215" h="1332864">
                  <a:moveTo>
                    <a:pt x="36563" y="920076"/>
                  </a:moveTo>
                  <a:lnTo>
                    <a:pt x="35979" y="920076"/>
                  </a:lnTo>
                  <a:lnTo>
                    <a:pt x="35674" y="920381"/>
                  </a:lnTo>
                  <a:lnTo>
                    <a:pt x="35979" y="920381"/>
                  </a:lnTo>
                  <a:lnTo>
                    <a:pt x="35979" y="920673"/>
                  </a:lnTo>
                  <a:lnTo>
                    <a:pt x="36271" y="920673"/>
                  </a:lnTo>
                  <a:lnTo>
                    <a:pt x="36563" y="920381"/>
                  </a:lnTo>
                  <a:lnTo>
                    <a:pt x="36563" y="920076"/>
                  </a:lnTo>
                  <a:close/>
                </a:path>
                <a:path w="831215" h="1332864">
                  <a:moveTo>
                    <a:pt x="36563" y="864831"/>
                  </a:moveTo>
                  <a:lnTo>
                    <a:pt x="36271" y="864831"/>
                  </a:lnTo>
                  <a:lnTo>
                    <a:pt x="35979" y="864527"/>
                  </a:lnTo>
                  <a:lnTo>
                    <a:pt x="35674" y="864831"/>
                  </a:lnTo>
                  <a:lnTo>
                    <a:pt x="35674" y="865124"/>
                  </a:lnTo>
                  <a:lnTo>
                    <a:pt x="35382" y="865416"/>
                  </a:lnTo>
                  <a:lnTo>
                    <a:pt x="35674" y="865720"/>
                  </a:lnTo>
                  <a:lnTo>
                    <a:pt x="35979" y="865720"/>
                  </a:lnTo>
                  <a:lnTo>
                    <a:pt x="36563" y="865124"/>
                  </a:lnTo>
                  <a:lnTo>
                    <a:pt x="36563" y="864831"/>
                  </a:lnTo>
                  <a:close/>
                </a:path>
                <a:path w="831215" h="1332864">
                  <a:moveTo>
                    <a:pt x="40982" y="806030"/>
                  </a:moveTo>
                  <a:lnTo>
                    <a:pt x="40690" y="806030"/>
                  </a:lnTo>
                  <a:lnTo>
                    <a:pt x="40690" y="806323"/>
                  </a:lnTo>
                  <a:lnTo>
                    <a:pt x="40398" y="806323"/>
                  </a:lnTo>
                  <a:lnTo>
                    <a:pt x="40690" y="806627"/>
                  </a:lnTo>
                  <a:lnTo>
                    <a:pt x="40982" y="806323"/>
                  </a:lnTo>
                  <a:lnTo>
                    <a:pt x="40982" y="806030"/>
                  </a:lnTo>
                  <a:close/>
                </a:path>
                <a:path w="831215" h="1332864">
                  <a:moveTo>
                    <a:pt x="45999" y="234302"/>
                  </a:moveTo>
                  <a:lnTo>
                    <a:pt x="45707" y="234010"/>
                  </a:lnTo>
                  <a:lnTo>
                    <a:pt x="45707" y="233718"/>
                  </a:lnTo>
                  <a:lnTo>
                    <a:pt x="45402" y="234010"/>
                  </a:lnTo>
                  <a:lnTo>
                    <a:pt x="45110" y="234010"/>
                  </a:lnTo>
                  <a:lnTo>
                    <a:pt x="45110" y="233718"/>
                  </a:lnTo>
                  <a:lnTo>
                    <a:pt x="44818" y="234010"/>
                  </a:lnTo>
                  <a:lnTo>
                    <a:pt x="45110" y="234302"/>
                  </a:lnTo>
                  <a:lnTo>
                    <a:pt x="45110" y="234594"/>
                  </a:lnTo>
                  <a:lnTo>
                    <a:pt x="45707" y="234594"/>
                  </a:lnTo>
                  <a:lnTo>
                    <a:pt x="45707" y="234302"/>
                  </a:lnTo>
                  <a:lnTo>
                    <a:pt x="45999" y="234302"/>
                  </a:lnTo>
                  <a:close/>
                </a:path>
                <a:path w="831215" h="1332864">
                  <a:moveTo>
                    <a:pt x="49237" y="478066"/>
                  </a:moveTo>
                  <a:lnTo>
                    <a:pt x="48945" y="477761"/>
                  </a:lnTo>
                  <a:lnTo>
                    <a:pt x="48945" y="477469"/>
                  </a:lnTo>
                  <a:lnTo>
                    <a:pt x="48653" y="477761"/>
                  </a:lnTo>
                  <a:lnTo>
                    <a:pt x="48361" y="477761"/>
                  </a:lnTo>
                  <a:lnTo>
                    <a:pt x="48361" y="478650"/>
                  </a:lnTo>
                  <a:lnTo>
                    <a:pt x="48653" y="478650"/>
                  </a:lnTo>
                  <a:lnTo>
                    <a:pt x="48653" y="478955"/>
                  </a:lnTo>
                  <a:lnTo>
                    <a:pt x="48945" y="478650"/>
                  </a:lnTo>
                  <a:lnTo>
                    <a:pt x="49237" y="478650"/>
                  </a:lnTo>
                  <a:lnTo>
                    <a:pt x="49237" y="478066"/>
                  </a:lnTo>
                  <a:close/>
                </a:path>
                <a:path w="831215" h="1332864">
                  <a:moveTo>
                    <a:pt x="50419" y="241985"/>
                  </a:moveTo>
                  <a:lnTo>
                    <a:pt x="48361" y="241985"/>
                  </a:lnTo>
                  <a:lnTo>
                    <a:pt x="48361" y="242277"/>
                  </a:lnTo>
                  <a:lnTo>
                    <a:pt x="50419" y="242277"/>
                  </a:lnTo>
                  <a:lnTo>
                    <a:pt x="50419" y="241985"/>
                  </a:lnTo>
                  <a:close/>
                </a:path>
                <a:path w="831215" h="1332864">
                  <a:moveTo>
                    <a:pt x="56019" y="890244"/>
                  </a:moveTo>
                  <a:lnTo>
                    <a:pt x="55727" y="890244"/>
                  </a:lnTo>
                  <a:lnTo>
                    <a:pt x="56019" y="890536"/>
                  </a:lnTo>
                  <a:lnTo>
                    <a:pt x="56019" y="890244"/>
                  </a:lnTo>
                  <a:close/>
                </a:path>
                <a:path w="831215" h="1332864">
                  <a:moveTo>
                    <a:pt x="56311" y="752259"/>
                  </a:moveTo>
                  <a:lnTo>
                    <a:pt x="56019" y="752259"/>
                  </a:lnTo>
                  <a:lnTo>
                    <a:pt x="55727" y="752551"/>
                  </a:lnTo>
                  <a:lnTo>
                    <a:pt x="55435" y="752551"/>
                  </a:lnTo>
                  <a:lnTo>
                    <a:pt x="55435" y="752843"/>
                  </a:lnTo>
                  <a:lnTo>
                    <a:pt x="55727" y="753148"/>
                  </a:lnTo>
                  <a:lnTo>
                    <a:pt x="56019" y="752843"/>
                  </a:lnTo>
                  <a:lnTo>
                    <a:pt x="56311" y="752843"/>
                  </a:lnTo>
                  <a:lnTo>
                    <a:pt x="56311" y="752259"/>
                  </a:lnTo>
                  <a:close/>
                </a:path>
                <a:path w="831215" h="1332864">
                  <a:moveTo>
                    <a:pt x="57785" y="936917"/>
                  </a:moveTo>
                  <a:lnTo>
                    <a:pt x="57492" y="936917"/>
                  </a:lnTo>
                  <a:lnTo>
                    <a:pt x="57492" y="937221"/>
                  </a:lnTo>
                  <a:lnTo>
                    <a:pt x="57785" y="937221"/>
                  </a:lnTo>
                  <a:lnTo>
                    <a:pt x="57785" y="936917"/>
                  </a:lnTo>
                  <a:close/>
                </a:path>
                <a:path w="831215" h="1332864">
                  <a:moveTo>
                    <a:pt x="63093" y="542772"/>
                  </a:moveTo>
                  <a:lnTo>
                    <a:pt x="62509" y="542772"/>
                  </a:lnTo>
                  <a:lnTo>
                    <a:pt x="62509" y="543356"/>
                  </a:lnTo>
                  <a:lnTo>
                    <a:pt x="63093" y="543356"/>
                  </a:lnTo>
                  <a:lnTo>
                    <a:pt x="63093" y="542772"/>
                  </a:lnTo>
                  <a:close/>
                </a:path>
                <a:path w="831215" h="1332864">
                  <a:moveTo>
                    <a:pt x="66929" y="398576"/>
                  </a:moveTo>
                  <a:lnTo>
                    <a:pt x="66636" y="398576"/>
                  </a:lnTo>
                  <a:lnTo>
                    <a:pt x="66040" y="399173"/>
                  </a:lnTo>
                  <a:lnTo>
                    <a:pt x="66344" y="399465"/>
                  </a:lnTo>
                  <a:lnTo>
                    <a:pt x="66636" y="399465"/>
                  </a:lnTo>
                  <a:lnTo>
                    <a:pt x="66929" y="399173"/>
                  </a:lnTo>
                  <a:lnTo>
                    <a:pt x="66929" y="398576"/>
                  </a:lnTo>
                  <a:close/>
                </a:path>
                <a:path w="831215" h="1332864">
                  <a:moveTo>
                    <a:pt x="72237" y="893483"/>
                  </a:moveTo>
                  <a:lnTo>
                    <a:pt x="71945" y="893483"/>
                  </a:lnTo>
                  <a:lnTo>
                    <a:pt x="71348" y="892898"/>
                  </a:lnTo>
                  <a:lnTo>
                    <a:pt x="71056" y="892898"/>
                  </a:lnTo>
                  <a:lnTo>
                    <a:pt x="71056" y="893191"/>
                  </a:lnTo>
                  <a:lnTo>
                    <a:pt x="71348" y="893483"/>
                  </a:lnTo>
                  <a:lnTo>
                    <a:pt x="71348" y="893787"/>
                  </a:lnTo>
                  <a:lnTo>
                    <a:pt x="71653" y="894080"/>
                  </a:lnTo>
                  <a:lnTo>
                    <a:pt x="71653" y="893787"/>
                  </a:lnTo>
                  <a:lnTo>
                    <a:pt x="71945" y="893787"/>
                  </a:lnTo>
                  <a:lnTo>
                    <a:pt x="72237" y="893483"/>
                  </a:lnTo>
                  <a:close/>
                </a:path>
                <a:path w="831215" h="1332864">
                  <a:moveTo>
                    <a:pt x="76365" y="750481"/>
                  </a:moveTo>
                  <a:lnTo>
                    <a:pt x="75476" y="749592"/>
                  </a:lnTo>
                  <a:lnTo>
                    <a:pt x="75184" y="749896"/>
                  </a:lnTo>
                  <a:lnTo>
                    <a:pt x="74891" y="749896"/>
                  </a:lnTo>
                  <a:lnTo>
                    <a:pt x="75184" y="750189"/>
                  </a:lnTo>
                  <a:lnTo>
                    <a:pt x="75184" y="750481"/>
                  </a:lnTo>
                  <a:lnTo>
                    <a:pt x="75476" y="750773"/>
                  </a:lnTo>
                  <a:lnTo>
                    <a:pt x="75780" y="750773"/>
                  </a:lnTo>
                  <a:lnTo>
                    <a:pt x="76073" y="750481"/>
                  </a:lnTo>
                  <a:lnTo>
                    <a:pt x="76365" y="750481"/>
                  </a:lnTo>
                  <a:close/>
                </a:path>
                <a:path w="831215" h="1332864">
                  <a:moveTo>
                    <a:pt x="78130" y="695236"/>
                  </a:moveTo>
                  <a:lnTo>
                    <a:pt x="77546" y="695236"/>
                  </a:lnTo>
                  <a:lnTo>
                    <a:pt x="77546" y="695528"/>
                  </a:lnTo>
                  <a:lnTo>
                    <a:pt x="78130" y="695528"/>
                  </a:lnTo>
                  <a:lnTo>
                    <a:pt x="78130" y="695236"/>
                  </a:lnTo>
                  <a:close/>
                </a:path>
                <a:path w="831215" h="1332864">
                  <a:moveTo>
                    <a:pt x="85204" y="501408"/>
                  </a:moveTo>
                  <a:lnTo>
                    <a:pt x="84620" y="501408"/>
                  </a:lnTo>
                  <a:lnTo>
                    <a:pt x="84620" y="501992"/>
                  </a:lnTo>
                  <a:lnTo>
                    <a:pt x="85204" y="501992"/>
                  </a:lnTo>
                  <a:lnTo>
                    <a:pt x="85204" y="501408"/>
                  </a:lnTo>
                  <a:close/>
                </a:path>
                <a:path w="831215" h="1332864">
                  <a:moveTo>
                    <a:pt x="88455" y="801890"/>
                  </a:moveTo>
                  <a:lnTo>
                    <a:pt x="87566" y="801890"/>
                  </a:lnTo>
                  <a:lnTo>
                    <a:pt x="87566" y="802195"/>
                  </a:lnTo>
                  <a:lnTo>
                    <a:pt x="88163" y="802195"/>
                  </a:lnTo>
                  <a:lnTo>
                    <a:pt x="88455" y="801890"/>
                  </a:lnTo>
                  <a:close/>
                </a:path>
                <a:path w="831215" h="1332864">
                  <a:moveTo>
                    <a:pt x="90220" y="392379"/>
                  </a:moveTo>
                  <a:lnTo>
                    <a:pt x="89928" y="392087"/>
                  </a:lnTo>
                  <a:lnTo>
                    <a:pt x="89928" y="391490"/>
                  </a:lnTo>
                  <a:lnTo>
                    <a:pt x="89331" y="391490"/>
                  </a:lnTo>
                  <a:lnTo>
                    <a:pt x="89039" y="391782"/>
                  </a:lnTo>
                  <a:lnTo>
                    <a:pt x="88747" y="391782"/>
                  </a:lnTo>
                  <a:lnTo>
                    <a:pt x="88747" y="392087"/>
                  </a:lnTo>
                  <a:lnTo>
                    <a:pt x="89039" y="392379"/>
                  </a:lnTo>
                  <a:lnTo>
                    <a:pt x="90220" y="392379"/>
                  </a:lnTo>
                  <a:close/>
                </a:path>
                <a:path w="831215" h="1332864">
                  <a:moveTo>
                    <a:pt x="101714" y="659485"/>
                  </a:moveTo>
                  <a:lnTo>
                    <a:pt x="101422" y="659180"/>
                  </a:lnTo>
                  <a:lnTo>
                    <a:pt x="101422" y="658888"/>
                  </a:lnTo>
                  <a:lnTo>
                    <a:pt x="100838" y="658888"/>
                  </a:lnTo>
                  <a:lnTo>
                    <a:pt x="100838" y="659485"/>
                  </a:lnTo>
                  <a:lnTo>
                    <a:pt x="101130" y="659777"/>
                  </a:lnTo>
                  <a:lnTo>
                    <a:pt x="101130" y="660069"/>
                  </a:lnTo>
                  <a:lnTo>
                    <a:pt x="101422" y="660069"/>
                  </a:lnTo>
                  <a:lnTo>
                    <a:pt x="101714" y="659777"/>
                  </a:lnTo>
                  <a:lnTo>
                    <a:pt x="101714" y="659485"/>
                  </a:lnTo>
                  <a:close/>
                </a:path>
                <a:path w="831215" h="1332864">
                  <a:moveTo>
                    <a:pt x="121475" y="748411"/>
                  </a:moveTo>
                  <a:lnTo>
                    <a:pt x="121183" y="748118"/>
                  </a:lnTo>
                  <a:lnTo>
                    <a:pt x="120586" y="748118"/>
                  </a:lnTo>
                  <a:lnTo>
                    <a:pt x="120294" y="748411"/>
                  </a:lnTo>
                  <a:lnTo>
                    <a:pt x="120294" y="748715"/>
                  </a:lnTo>
                  <a:lnTo>
                    <a:pt x="120586" y="749007"/>
                  </a:lnTo>
                  <a:lnTo>
                    <a:pt x="121183" y="749007"/>
                  </a:lnTo>
                  <a:lnTo>
                    <a:pt x="121475" y="748715"/>
                  </a:lnTo>
                  <a:lnTo>
                    <a:pt x="121475" y="748411"/>
                  </a:lnTo>
                  <a:close/>
                </a:path>
                <a:path w="831215" h="1332864">
                  <a:moveTo>
                    <a:pt x="122351" y="702614"/>
                  </a:moveTo>
                  <a:lnTo>
                    <a:pt x="121767" y="702030"/>
                  </a:lnTo>
                  <a:lnTo>
                    <a:pt x="121183" y="702030"/>
                  </a:lnTo>
                  <a:lnTo>
                    <a:pt x="120878" y="702322"/>
                  </a:lnTo>
                  <a:lnTo>
                    <a:pt x="120586" y="702322"/>
                  </a:lnTo>
                  <a:lnTo>
                    <a:pt x="120586" y="702614"/>
                  </a:lnTo>
                  <a:lnTo>
                    <a:pt x="120878" y="702906"/>
                  </a:lnTo>
                  <a:lnTo>
                    <a:pt x="121475" y="702906"/>
                  </a:lnTo>
                  <a:lnTo>
                    <a:pt x="122351" y="702614"/>
                  </a:lnTo>
                  <a:close/>
                </a:path>
                <a:path w="831215" h="1332864">
                  <a:moveTo>
                    <a:pt x="216115" y="550456"/>
                  </a:moveTo>
                  <a:lnTo>
                    <a:pt x="215823" y="550151"/>
                  </a:lnTo>
                  <a:lnTo>
                    <a:pt x="215823" y="549859"/>
                  </a:lnTo>
                  <a:lnTo>
                    <a:pt x="215519" y="550151"/>
                  </a:lnTo>
                  <a:lnTo>
                    <a:pt x="215226" y="550151"/>
                  </a:lnTo>
                  <a:lnTo>
                    <a:pt x="215226" y="550456"/>
                  </a:lnTo>
                  <a:lnTo>
                    <a:pt x="214934" y="550456"/>
                  </a:lnTo>
                  <a:lnTo>
                    <a:pt x="215226" y="550748"/>
                  </a:lnTo>
                  <a:lnTo>
                    <a:pt x="215226" y="551040"/>
                  </a:lnTo>
                  <a:lnTo>
                    <a:pt x="215823" y="551040"/>
                  </a:lnTo>
                  <a:lnTo>
                    <a:pt x="215823" y="550748"/>
                  </a:lnTo>
                  <a:lnTo>
                    <a:pt x="216115" y="550456"/>
                  </a:lnTo>
                  <a:close/>
                </a:path>
                <a:path w="831215" h="1332864">
                  <a:moveTo>
                    <a:pt x="258572" y="552221"/>
                  </a:moveTo>
                  <a:lnTo>
                    <a:pt x="258267" y="552221"/>
                  </a:lnTo>
                  <a:lnTo>
                    <a:pt x="258267" y="551929"/>
                  </a:lnTo>
                  <a:lnTo>
                    <a:pt x="257975" y="552221"/>
                  </a:lnTo>
                  <a:lnTo>
                    <a:pt x="257683" y="552221"/>
                  </a:lnTo>
                  <a:lnTo>
                    <a:pt x="257683" y="552526"/>
                  </a:lnTo>
                  <a:lnTo>
                    <a:pt x="257975" y="552818"/>
                  </a:lnTo>
                  <a:lnTo>
                    <a:pt x="257975" y="553110"/>
                  </a:lnTo>
                  <a:lnTo>
                    <a:pt x="258267" y="553110"/>
                  </a:lnTo>
                  <a:lnTo>
                    <a:pt x="258267" y="552818"/>
                  </a:lnTo>
                  <a:lnTo>
                    <a:pt x="258572" y="552818"/>
                  </a:lnTo>
                  <a:lnTo>
                    <a:pt x="258572" y="552221"/>
                  </a:lnTo>
                  <a:close/>
                </a:path>
                <a:path w="831215" h="1332864">
                  <a:moveTo>
                    <a:pt x="281559" y="551637"/>
                  </a:moveTo>
                  <a:lnTo>
                    <a:pt x="279793" y="551637"/>
                  </a:lnTo>
                  <a:lnTo>
                    <a:pt x="279793" y="552221"/>
                  </a:lnTo>
                  <a:lnTo>
                    <a:pt x="281559" y="552221"/>
                  </a:lnTo>
                  <a:lnTo>
                    <a:pt x="281559" y="551637"/>
                  </a:lnTo>
                  <a:close/>
                </a:path>
                <a:path w="831215" h="1332864">
                  <a:moveTo>
                    <a:pt x="310451" y="1163548"/>
                  </a:moveTo>
                  <a:lnTo>
                    <a:pt x="310159" y="1163548"/>
                  </a:lnTo>
                  <a:lnTo>
                    <a:pt x="310159" y="1163243"/>
                  </a:lnTo>
                  <a:lnTo>
                    <a:pt x="309867" y="1163548"/>
                  </a:lnTo>
                  <a:lnTo>
                    <a:pt x="310159" y="1163840"/>
                  </a:lnTo>
                  <a:lnTo>
                    <a:pt x="310451" y="1163548"/>
                  </a:lnTo>
                  <a:close/>
                </a:path>
                <a:path w="831215" h="1332864">
                  <a:moveTo>
                    <a:pt x="313410" y="1147889"/>
                  </a:moveTo>
                  <a:lnTo>
                    <a:pt x="313105" y="1147584"/>
                  </a:lnTo>
                  <a:lnTo>
                    <a:pt x="313105" y="1147292"/>
                  </a:lnTo>
                  <a:lnTo>
                    <a:pt x="312813" y="1147584"/>
                  </a:lnTo>
                  <a:lnTo>
                    <a:pt x="312521" y="1147584"/>
                  </a:lnTo>
                  <a:lnTo>
                    <a:pt x="312229" y="1147889"/>
                  </a:lnTo>
                  <a:lnTo>
                    <a:pt x="312813" y="1148473"/>
                  </a:lnTo>
                  <a:lnTo>
                    <a:pt x="313410" y="1147889"/>
                  </a:lnTo>
                  <a:close/>
                </a:path>
                <a:path w="831215" h="1332864">
                  <a:moveTo>
                    <a:pt x="403326" y="1269022"/>
                  </a:moveTo>
                  <a:lnTo>
                    <a:pt x="403034" y="1269022"/>
                  </a:lnTo>
                  <a:lnTo>
                    <a:pt x="402742" y="1269326"/>
                  </a:lnTo>
                  <a:lnTo>
                    <a:pt x="402742" y="1269619"/>
                  </a:lnTo>
                  <a:lnTo>
                    <a:pt x="403034" y="1269619"/>
                  </a:lnTo>
                  <a:lnTo>
                    <a:pt x="403034" y="1269326"/>
                  </a:lnTo>
                  <a:lnTo>
                    <a:pt x="403326" y="1269326"/>
                  </a:lnTo>
                  <a:lnTo>
                    <a:pt x="403326" y="1269022"/>
                  </a:lnTo>
                  <a:close/>
                </a:path>
                <a:path w="831215" h="1332864">
                  <a:moveTo>
                    <a:pt x="412762" y="1224711"/>
                  </a:moveTo>
                  <a:lnTo>
                    <a:pt x="412470" y="1224407"/>
                  </a:lnTo>
                  <a:lnTo>
                    <a:pt x="412470" y="1223822"/>
                  </a:lnTo>
                  <a:lnTo>
                    <a:pt x="411873" y="1223822"/>
                  </a:lnTo>
                  <a:lnTo>
                    <a:pt x="411289" y="1224407"/>
                  </a:lnTo>
                  <a:lnTo>
                    <a:pt x="411289" y="1224711"/>
                  </a:lnTo>
                  <a:lnTo>
                    <a:pt x="411873" y="1225296"/>
                  </a:lnTo>
                  <a:lnTo>
                    <a:pt x="412165" y="1225003"/>
                  </a:lnTo>
                  <a:lnTo>
                    <a:pt x="412762" y="1224711"/>
                  </a:lnTo>
                  <a:close/>
                </a:path>
                <a:path w="831215" h="1332864">
                  <a:moveTo>
                    <a:pt x="428091" y="951699"/>
                  </a:moveTo>
                  <a:lnTo>
                    <a:pt x="427799" y="951395"/>
                  </a:lnTo>
                  <a:lnTo>
                    <a:pt x="427799" y="951103"/>
                  </a:lnTo>
                  <a:lnTo>
                    <a:pt x="427507" y="951103"/>
                  </a:lnTo>
                  <a:lnTo>
                    <a:pt x="426910" y="951395"/>
                  </a:lnTo>
                  <a:lnTo>
                    <a:pt x="426910" y="951699"/>
                  </a:lnTo>
                  <a:lnTo>
                    <a:pt x="427202" y="951992"/>
                  </a:lnTo>
                  <a:lnTo>
                    <a:pt x="427202" y="952284"/>
                  </a:lnTo>
                  <a:lnTo>
                    <a:pt x="427507" y="951992"/>
                  </a:lnTo>
                  <a:lnTo>
                    <a:pt x="427799" y="951992"/>
                  </a:lnTo>
                  <a:lnTo>
                    <a:pt x="428091" y="951699"/>
                  </a:lnTo>
                  <a:close/>
                </a:path>
                <a:path w="831215" h="1332864">
                  <a:moveTo>
                    <a:pt x="431330" y="1031773"/>
                  </a:moveTo>
                  <a:lnTo>
                    <a:pt x="431038" y="1031468"/>
                  </a:lnTo>
                  <a:lnTo>
                    <a:pt x="431038" y="1031176"/>
                  </a:lnTo>
                  <a:lnTo>
                    <a:pt x="430745" y="1030884"/>
                  </a:lnTo>
                  <a:lnTo>
                    <a:pt x="430745" y="1031176"/>
                  </a:lnTo>
                  <a:lnTo>
                    <a:pt x="430453" y="1031176"/>
                  </a:lnTo>
                  <a:lnTo>
                    <a:pt x="430161" y="1031468"/>
                  </a:lnTo>
                  <a:lnTo>
                    <a:pt x="430745" y="1032065"/>
                  </a:lnTo>
                  <a:lnTo>
                    <a:pt x="431330" y="1032065"/>
                  </a:lnTo>
                  <a:lnTo>
                    <a:pt x="431330" y="1031773"/>
                  </a:lnTo>
                  <a:close/>
                </a:path>
                <a:path w="831215" h="1332864">
                  <a:moveTo>
                    <a:pt x="433400" y="1150543"/>
                  </a:moveTo>
                  <a:lnTo>
                    <a:pt x="433108" y="1150251"/>
                  </a:lnTo>
                  <a:lnTo>
                    <a:pt x="433108" y="1149654"/>
                  </a:lnTo>
                  <a:lnTo>
                    <a:pt x="432803" y="1149959"/>
                  </a:lnTo>
                  <a:lnTo>
                    <a:pt x="432511" y="1149959"/>
                  </a:lnTo>
                  <a:lnTo>
                    <a:pt x="432511" y="1150251"/>
                  </a:lnTo>
                  <a:lnTo>
                    <a:pt x="432803" y="1150543"/>
                  </a:lnTo>
                  <a:lnTo>
                    <a:pt x="432803" y="1150835"/>
                  </a:lnTo>
                  <a:lnTo>
                    <a:pt x="433108" y="1150835"/>
                  </a:lnTo>
                  <a:lnTo>
                    <a:pt x="433108" y="1150543"/>
                  </a:lnTo>
                  <a:lnTo>
                    <a:pt x="433400" y="1150543"/>
                  </a:lnTo>
                  <a:close/>
                </a:path>
                <a:path w="831215" h="1332864">
                  <a:moveTo>
                    <a:pt x="437819" y="1004874"/>
                  </a:moveTo>
                  <a:lnTo>
                    <a:pt x="437235" y="1004874"/>
                  </a:lnTo>
                  <a:lnTo>
                    <a:pt x="437527" y="1005179"/>
                  </a:lnTo>
                  <a:lnTo>
                    <a:pt x="437819" y="1005179"/>
                  </a:lnTo>
                  <a:lnTo>
                    <a:pt x="437819" y="1004874"/>
                  </a:lnTo>
                  <a:close/>
                </a:path>
                <a:path w="831215" h="1332864">
                  <a:moveTo>
                    <a:pt x="438111" y="1331963"/>
                  </a:moveTo>
                  <a:lnTo>
                    <a:pt x="437819" y="1331671"/>
                  </a:lnTo>
                  <a:lnTo>
                    <a:pt x="437527" y="1331671"/>
                  </a:lnTo>
                  <a:lnTo>
                    <a:pt x="437235" y="1331963"/>
                  </a:lnTo>
                  <a:lnTo>
                    <a:pt x="436930" y="1331963"/>
                  </a:lnTo>
                  <a:lnTo>
                    <a:pt x="437235" y="1332255"/>
                  </a:lnTo>
                  <a:lnTo>
                    <a:pt x="437527" y="1332255"/>
                  </a:lnTo>
                  <a:lnTo>
                    <a:pt x="437819" y="1331963"/>
                  </a:lnTo>
                  <a:lnTo>
                    <a:pt x="438111" y="1331963"/>
                  </a:lnTo>
                  <a:close/>
                </a:path>
                <a:path w="831215" h="1332864">
                  <a:moveTo>
                    <a:pt x="439000" y="958786"/>
                  </a:moveTo>
                  <a:lnTo>
                    <a:pt x="438416" y="958202"/>
                  </a:lnTo>
                  <a:lnTo>
                    <a:pt x="437819" y="958202"/>
                  </a:lnTo>
                  <a:lnTo>
                    <a:pt x="437819" y="958786"/>
                  </a:lnTo>
                  <a:lnTo>
                    <a:pt x="438111" y="959078"/>
                  </a:lnTo>
                  <a:lnTo>
                    <a:pt x="438416" y="959078"/>
                  </a:lnTo>
                  <a:lnTo>
                    <a:pt x="438708" y="958786"/>
                  </a:lnTo>
                  <a:lnTo>
                    <a:pt x="439000" y="958786"/>
                  </a:lnTo>
                  <a:close/>
                </a:path>
                <a:path w="831215" h="1332864">
                  <a:moveTo>
                    <a:pt x="441071" y="1274635"/>
                  </a:moveTo>
                  <a:lnTo>
                    <a:pt x="440474" y="1274635"/>
                  </a:lnTo>
                  <a:lnTo>
                    <a:pt x="440474" y="1274940"/>
                  </a:lnTo>
                  <a:lnTo>
                    <a:pt x="440766" y="1274940"/>
                  </a:lnTo>
                  <a:lnTo>
                    <a:pt x="440766" y="1275232"/>
                  </a:lnTo>
                  <a:lnTo>
                    <a:pt x="441071" y="1275232"/>
                  </a:lnTo>
                  <a:lnTo>
                    <a:pt x="441071" y="1274635"/>
                  </a:lnTo>
                  <a:close/>
                </a:path>
                <a:path w="831215" h="1332864">
                  <a:moveTo>
                    <a:pt x="461111" y="1024089"/>
                  </a:moveTo>
                  <a:lnTo>
                    <a:pt x="460819" y="1023785"/>
                  </a:lnTo>
                  <a:lnTo>
                    <a:pt x="460222" y="1023785"/>
                  </a:lnTo>
                  <a:lnTo>
                    <a:pt x="460527" y="1024089"/>
                  </a:lnTo>
                  <a:lnTo>
                    <a:pt x="460527" y="1024382"/>
                  </a:lnTo>
                  <a:lnTo>
                    <a:pt x="460819" y="1024382"/>
                  </a:lnTo>
                  <a:lnTo>
                    <a:pt x="461111" y="1024089"/>
                  </a:lnTo>
                  <a:close/>
                </a:path>
                <a:path w="831215" h="1332864">
                  <a:moveTo>
                    <a:pt x="463765" y="329438"/>
                  </a:moveTo>
                  <a:lnTo>
                    <a:pt x="463181" y="329438"/>
                  </a:lnTo>
                  <a:lnTo>
                    <a:pt x="462876" y="329742"/>
                  </a:lnTo>
                  <a:lnTo>
                    <a:pt x="463181" y="329742"/>
                  </a:lnTo>
                  <a:lnTo>
                    <a:pt x="463181" y="330034"/>
                  </a:lnTo>
                  <a:lnTo>
                    <a:pt x="463473" y="330034"/>
                  </a:lnTo>
                  <a:lnTo>
                    <a:pt x="463473" y="329742"/>
                  </a:lnTo>
                  <a:lnTo>
                    <a:pt x="463765" y="329742"/>
                  </a:lnTo>
                  <a:lnTo>
                    <a:pt x="463765" y="329438"/>
                  </a:lnTo>
                  <a:close/>
                </a:path>
                <a:path w="831215" h="1332864">
                  <a:moveTo>
                    <a:pt x="469963" y="1314818"/>
                  </a:moveTo>
                  <a:lnTo>
                    <a:pt x="469366" y="1314234"/>
                  </a:lnTo>
                  <a:lnTo>
                    <a:pt x="469074" y="1314526"/>
                  </a:lnTo>
                  <a:lnTo>
                    <a:pt x="469074" y="1314818"/>
                  </a:lnTo>
                  <a:lnTo>
                    <a:pt x="469366" y="1314818"/>
                  </a:lnTo>
                  <a:lnTo>
                    <a:pt x="469366" y="1315123"/>
                  </a:lnTo>
                  <a:lnTo>
                    <a:pt x="469658" y="1315123"/>
                  </a:lnTo>
                  <a:lnTo>
                    <a:pt x="469658" y="1314818"/>
                  </a:lnTo>
                  <a:lnTo>
                    <a:pt x="469963" y="1314818"/>
                  </a:lnTo>
                  <a:close/>
                </a:path>
                <a:path w="831215" h="1332864">
                  <a:moveTo>
                    <a:pt x="486473" y="1140790"/>
                  </a:moveTo>
                  <a:lnTo>
                    <a:pt x="485876" y="1140206"/>
                  </a:lnTo>
                  <a:lnTo>
                    <a:pt x="485584" y="1140206"/>
                  </a:lnTo>
                  <a:lnTo>
                    <a:pt x="485292" y="1140498"/>
                  </a:lnTo>
                  <a:lnTo>
                    <a:pt x="484987" y="1140498"/>
                  </a:lnTo>
                  <a:lnTo>
                    <a:pt x="485876" y="1141387"/>
                  </a:lnTo>
                  <a:lnTo>
                    <a:pt x="486473" y="1140790"/>
                  </a:lnTo>
                  <a:close/>
                </a:path>
                <a:path w="831215" h="1332864">
                  <a:moveTo>
                    <a:pt x="493839" y="327075"/>
                  </a:moveTo>
                  <a:lnTo>
                    <a:pt x="493547" y="326783"/>
                  </a:lnTo>
                  <a:lnTo>
                    <a:pt x="493547" y="327075"/>
                  </a:lnTo>
                  <a:lnTo>
                    <a:pt x="493839" y="327075"/>
                  </a:lnTo>
                  <a:close/>
                </a:path>
                <a:path w="831215" h="1332864">
                  <a:moveTo>
                    <a:pt x="498856" y="331812"/>
                  </a:moveTo>
                  <a:lnTo>
                    <a:pt x="498551" y="331508"/>
                  </a:lnTo>
                  <a:lnTo>
                    <a:pt x="498551" y="331812"/>
                  </a:lnTo>
                  <a:lnTo>
                    <a:pt x="498856" y="331812"/>
                  </a:lnTo>
                  <a:close/>
                </a:path>
                <a:path w="831215" h="1332864">
                  <a:moveTo>
                    <a:pt x="498856" y="331216"/>
                  </a:moveTo>
                  <a:lnTo>
                    <a:pt x="498551" y="331508"/>
                  </a:lnTo>
                  <a:lnTo>
                    <a:pt x="498856" y="331508"/>
                  </a:lnTo>
                  <a:lnTo>
                    <a:pt x="498856" y="331216"/>
                  </a:lnTo>
                  <a:close/>
                </a:path>
                <a:path w="831215" h="1332864">
                  <a:moveTo>
                    <a:pt x="541007" y="309054"/>
                  </a:moveTo>
                  <a:lnTo>
                    <a:pt x="540715" y="308762"/>
                  </a:lnTo>
                  <a:lnTo>
                    <a:pt x="540423" y="308762"/>
                  </a:lnTo>
                  <a:lnTo>
                    <a:pt x="540131" y="309054"/>
                  </a:lnTo>
                  <a:lnTo>
                    <a:pt x="540423" y="309346"/>
                  </a:lnTo>
                  <a:lnTo>
                    <a:pt x="540715" y="309346"/>
                  </a:lnTo>
                  <a:lnTo>
                    <a:pt x="540715" y="309054"/>
                  </a:lnTo>
                  <a:lnTo>
                    <a:pt x="541007" y="309054"/>
                  </a:lnTo>
                  <a:close/>
                </a:path>
                <a:path w="831215" h="1332864">
                  <a:moveTo>
                    <a:pt x="554570" y="235483"/>
                  </a:moveTo>
                  <a:lnTo>
                    <a:pt x="554278" y="235775"/>
                  </a:lnTo>
                  <a:lnTo>
                    <a:pt x="554570" y="235775"/>
                  </a:lnTo>
                  <a:lnTo>
                    <a:pt x="554570" y="235483"/>
                  </a:lnTo>
                  <a:close/>
                </a:path>
                <a:path w="831215" h="1332864">
                  <a:moveTo>
                    <a:pt x="570496" y="281876"/>
                  </a:moveTo>
                  <a:lnTo>
                    <a:pt x="570204" y="281876"/>
                  </a:lnTo>
                  <a:lnTo>
                    <a:pt x="570204" y="281571"/>
                  </a:lnTo>
                  <a:lnTo>
                    <a:pt x="569899" y="281876"/>
                  </a:lnTo>
                  <a:lnTo>
                    <a:pt x="569607" y="281876"/>
                  </a:lnTo>
                  <a:lnTo>
                    <a:pt x="569607" y="282168"/>
                  </a:lnTo>
                  <a:lnTo>
                    <a:pt x="569899" y="282460"/>
                  </a:lnTo>
                  <a:lnTo>
                    <a:pt x="569899" y="282765"/>
                  </a:lnTo>
                  <a:lnTo>
                    <a:pt x="570204" y="282765"/>
                  </a:lnTo>
                  <a:lnTo>
                    <a:pt x="570204" y="282460"/>
                  </a:lnTo>
                  <a:lnTo>
                    <a:pt x="570496" y="282460"/>
                  </a:lnTo>
                  <a:lnTo>
                    <a:pt x="570496" y="281876"/>
                  </a:lnTo>
                  <a:close/>
                </a:path>
                <a:path w="831215" h="1332864">
                  <a:moveTo>
                    <a:pt x="574332" y="275374"/>
                  </a:moveTo>
                  <a:lnTo>
                    <a:pt x="574027" y="275082"/>
                  </a:lnTo>
                  <a:lnTo>
                    <a:pt x="573151" y="275082"/>
                  </a:lnTo>
                  <a:lnTo>
                    <a:pt x="571969" y="275374"/>
                  </a:lnTo>
                  <a:lnTo>
                    <a:pt x="573151" y="275666"/>
                  </a:lnTo>
                  <a:lnTo>
                    <a:pt x="573443" y="275958"/>
                  </a:lnTo>
                  <a:lnTo>
                    <a:pt x="573735" y="275958"/>
                  </a:lnTo>
                  <a:lnTo>
                    <a:pt x="574027" y="275666"/>
                  </a:lnTo>
                  <a:lnTo>
                    <a:pt x="574332" y="275666"/>
                  </a:lnTo>
                  <a:lnTo>
                    <a:pt x="574332" y="275374"/>
                  </a:lnTo>
                  <a:close/>
                </a:path>
                <a:path w="831215" h="1332864">
                  <a:moveTo>
                    <a:pt x="574624" y="246710"/>
                  </a:moveTo>
                  <a:lnTo>
                    <a:pt x="574332" y="246710"/>
                  </a:lnTo>
                  <a:lnTo>
                    <a:pt x="574332" y="247002"/>
                  </a:lnTo>
                  <a:lnTo>
                    <a:pt x="574624" y="247002"/>
                  </a:lnTo>
                  <a:lnTo>
                    <a:pt x="574624" y="246710"/>
                  </a:lnTo>
                  <a:close/>
                </a:path>
                <a:path w="831215" h="1332864">
                  <a:moveTo>
                    <a:pt x="587298" y="300482"/>
                  </a:moveTo>
                  <a:lnTo>
                    <a:pt x="587006" y="300482"/>
                  </a:lnTo>
                  <a:lnTo>
                    <a:pt x="586714" y="300189"/>
                  </a:lnTo>
                  <a:lnTo>
                    <a:pt x="586409" y="300189"/>
                  </a:lnTo>
                  <a:lnTo>
                    <a:pt x="586117" y="300482"/>
                  </a:lnTo>
                  <a:lnTo>
                    <a:pt x="586117" y="300786"/>
                  </a:lnTo>
                  <a:lnTo>
                    <a:pt x="586409" y="300786"/>
                  </a:lnTo>
                  <a:lnTo>
                    <a:pt x="586714" y="301078"/>
                  </a:lnTo>
                  <a:lnTo>
                    <a:pt x="587006" y="301078"/>
                  </a:lnTo>
                  <a:lnTo>
                    <a:pt x="587298" y="300786"/>
                  </a:lnTo>
                  <a:lnTo>
                    <a:pt x="587298" y="300482"/>
                  </a:lnTo>
                  <a:close/>
                </a:path>
                <a:path w="831215" h="1332864">
                  <a:moveTo>
                    <a:pt x="605282" y="287197"/>
                  </a:moveTo>
                  <a:lnTo>
                    <a:pt x="604697" y="287197"/>
                  </a:lnTo>
                  <a:lnTo>
                    <a:pt x="604697" y="287782"/>
                  </a:lnTo>
                  <a:lnTo>
                    <a:pt x="605282" y="287782"/>
                  </a:lnTo>
                  <a:lnTo>
                    <a:pt x="605282" y="287197"/>
                  </a:lnTo>
                  <a:close/>
                </a:path>
                <a:path w="831215" h="1332864">
                  <a:moveTo>
                    <a:pt x="612952" y="506133"/>
                  </a:moveTo>
                  <a:lnTo>
                    <a:pt x="612355" y="506133"/>
                  </a:lnTo>
                  <a:lnTo>
                    <a:pt x="612355" y="505841"/>
                  </a:lnTo>
                  <a:lnTo>
                    <a:pt x="612063" y="506133"/>
                  </a:lnTo>
                  <a:lnTo>
                    <a:pt x="611771" y="506133"/>
                  </a:lnTo>
                  <a:lnTo>
                    <a:pt x="612063" y="506425"/>
                  </a:lnTo>
                  <a:lnTo>
                    <a:pt x="612063" y="506717"/>
                  </a:lnTo>
                  <a:lnTo>
                    <a:pt x="612355" y="507022"/>
                  </a:lnTo>
                  <a:lnTo>
                    <a:pt x="612648" y="506717"/>
                  </a:lnTo>
                  <a:lnTo>
                    <a:pt x="612952" y="506717"/>
                  </a:lnTo>
                  <a:lnTo>
                    <a:pt x="612952" y="506133"/>
                  </a:lnTo>
                  <a:close/>
                </a:path>
                <a:path w="831215" h="1332864">
                  <a:moveTo>
                    <a:pt x="635939" y="553402"/>
                  </a:moveTo>
                  <a:lnTo>
                    <a:pt x="635647" y="553110"/>
                  </a:lnTo>
                  <a:lnTo>
                    <a:pt x="635647" y="552818"/>
                  </a:lnTo>
                  <a:lnTo>
                    <a:pt x="635063" y="552818"/>
                  </a:lnTo>
                  <a:lnTo>
                    <a:pt x="635063" y="553402"/>
                  </a:lnTo>
                  <a:lnTo>
                    <a:pt x="635355" y="553707"/>
                  </a:lnTo>
                  <a:lnTo>
                    <a:pt x="635939" y="553707"/>
                  </a:lnTo>
                  <a:lnTo>
                    <a:pt x="635939" y="553402"/>
                  </a:lnTo>
                  <a:close/>
                </a:path>
                <a:path w="831215" h="1332864">
                  <a:moveTo>
                    <a:pt x="648627" y="444525"/>
                  </a:moveTo>
                  <a:lnTo>
                    <a:pt x="648322" y="444385"/>
                  </a:lnTo>
                  <a:lnTo>
                    <a:pt x="648627" y="444677"/>
                  </a:lnTo>
                  <a:lnTo>
                    <a:pt x="648627" y="444525"/>
                  </a:lnTo>
                  <a:close/>
                </a:path>
                <a:path w="831215" h="1332864">
                  <a:moveTo>
                    <a:pt x="649211" y="444677"/>
                  </a:moveTo>
                  <a:lnTo>
                    <a:pt x="648919" y="444385"/>
                  </a:lnTo>
                  <a:lnTo>
                    <a:pt x="648919" y="444080"/>
                  </a:lnTo>
                  <a:lnTo>
                    <a:pt x="648627" y="444385"/>
                  </a:lnTo>
                  <a:lnTo>
                    <a:pt x="648627" y="444525"/>
                  </a:lnTo>
                  <a:lnTo>
                    <a:pt x="648919" y="444677"/>
                  </a:lnTo>
                  <a:lnTo>
                    <a:pt x="649211" y="444677"/>
                  </a:lnTo>
                  <a:close/>
                </a:path>
                <a:path w="831215" h="1332864">
                  <a:moveTo>
                    <a:pt x="651281" y="292"/>
                  </a:moveTo>
                  <a:lnTo>
                    <a:pt x="650976" y="0"/>
                  </a:lnTo>
                  <a:lnTo>
                    <a:pt x="650976" y="292"/>
                  </a:lnTo>
                  <a:lnTo>
                    <a:pt x="651281" y="292"/>
                  </a:lnTo>
                  <a:close/>
                </a:path>
                <a:path w="831215" h="1332864">
                  <a:moveTo>
                    <a:pt x="654227" y="265912"/>
                  </a:moveTo>
                  <a:lnTo>
                    <a:pt x="653923" y="265620"/>
                  </a:lnTo>
                  <a:lnTo>
                    <a:pt x="653923" y="265328"/>
                  </a:lnTo>
                  <a:lnTo>
                    <a:pt x="653630" y="265328"/>
                  </a:lnTo>
                  <a:lnTo>
                    <a:pt x="653630" y="265036"/>
                  </a:lnTo>
                  <a:lnTo>
                    <a:pt x="653046" y="265620"/>
                  </a:lnTo>
                  <a:lnTo>
                    <a:pt x="653630" y="266217"/>
                  </a:lnTo>
                  <a:lnTo>
                    <a:pt x="653923" y="265912"/>
                  </a:lnTo>
                  <a:lnTo>
                    <a:pt x="654227" y="265912"/>
                  </a:lnTo>
                  <a:close/>
                </a:path>
                <a:path w="831215" h="1332864">
                  <a:moveTo>
                    <a:pt x="679577" y="263855"/>
                  </a:moveTo>
                  <a:lnTo>
                    <a:pt x="679284" y="263550"/>
                  </a:lnTo>
                  <a:lnTo>
                    <a:pt x="678688" y="263550"/>
                  </a:lnTo>
                  <a:lnTo>
                    <a:pt x="678395" y="263855"/>
                  </a:lnTo>
                  <a:lnTo>
                    <a:pt x="678688" y="263855"/>
                  </a:lnTo>
                  <a:lnTo>
                    <a:pt x="678688" y="264147"/>
                  </a:lnTo>
                  <a:lnTo>
                    <a:pt x="679284" y="264147"/>
                  </a:lnTo>
                  <a:lnTo>
                    <a:pt x="679284" y="263855"/>
                  </a:lnTo>
                  <a:lnTo>
                    <a:pt x="679577" y="263855"/>
                  </a:lnTo>
                  <a:close/>
                </a:path>
                <a:path w="831215" h="1332864">
                  <a:moveTo>
                    <a:pt x="682523" y="106070"/>
                  </a:moveTo>
                  <a:lnTo>
                    <a:pt x="682231" y="106070"/>
                  </a:lnTo>
                  <a:lnTo>
                    <a:pt x="682231" y="106667"/>
                  </a:lnTo>
                  <a:lnTo>
                    <a:pt x="682523" y="106362"/>
                  </a:lnTo>
                  <a:lnTo>
                    <a:pt x="682523" y="106070"/>
                  </a:lnTo>
                  <a:close/>
                </a:path>
                <a:path w="831215" h="1332864">
                  <a:moveTo>
                    <a:pt x="694613" y="172250"/>
                  </a:moveTo>
                  <a:lnTo>
                    <a:pt x="694029" y="172250"/>
                  </a:lnTo>
                  <a:lnTo>
                    <a:pt x="694029" y="172554"/>
                  </a:lnTo>
                  <a:lnTo>
                    <a:pt x="694321" y="172847"/>
                  </a:lnTo>
                  <a:lnTo>
                    <a:pt x="694321" y="172554"/>
                  </a:lnTo>
                  <a:lnTo>
                    <a:pt x="694613" y="172554"/>
                  </a:lnTo>
                  <a:lnTo>
                    <a:pt x="694613" y="172250"/>
                  </a:lnTo>
                  <a:close/>
                </a:path>
                <a:path w="831215" h="1332864">
                  <a:moveTo>
                    <a:pt x="701687" y="211251"/>
                  </a:moveTo>
                  <a:lnTo>
                    <a:pt x="701395" y="210959"/>
                  </a:lnTo>
                  <a:lnTo>
                    <a:pt x="701103" y="211251"/>
                  </a:lnTo>
                  <a:lnTo>
                    <a:pt x="700811" y="211251"/>
                  </a:lnTo>
                  <a:lnTo>
                    <a:pt x="700811" y="211848"/>
                  </a:lnTo>
                  <a:lnTo>
                    <a:pt x="701103" y="211848"/>
                  </a:lnTo>
                  <a:lnTo>
                    <a:pt x="701395" y="211556"/>
                  </a:lnTo>
                  <a:lnTo>
                    <a:pt x="701687" y="211556"/>
                  </a:lnTo>
                  <a:lnTo>
                    <a:pt x="701687" y="211251"/>
                  </a:lnTo>
                  <a:close/>
                </a:path>
                <a:path w="831215" h="1332864">
                  <a:moveTo>
                    <a:pt x="709650" y="257048"/>
                  </a:moveTo>
                  <a:lnTo>
                    <a:pt x="709358" y="256755"/>
                  </a:lnTo>
                  <a:lnTo>
                    <a:pt x="709358" y="257048"/>
                  </a:lnTo>
                  <a:lnTo>
                    <a:pt x="709650" y="257048"/>
                  </a:lnTo>
                  <a:close/>
                </a:path>
                <a:path w="831215" h="1332864">
                  <a:moveTo>
                    <a:pt x="714667" y="322643"/>
                  </a:moveTo>
                  <a:lnTo>
                    <a:pt x="714362" y="322351"/>
                  </a:lnTo>
                  <a:lnTo>
                    <a:pt x="714070" y="322351"/>
                  </a:lnTo>
                  <a:lnTo>
                    <a:pt x="713778" y="322643"/>
                  </a:lnTo>
                  <a:lnTo>
                    <a:pt x="713778" y="322948"/>
                  </a:lnTo>
                  <a:lnTo>
                    <a:pt x="714070" y="323240"/>
                  </a:lnTo>
                  <a:lnTo>
                    <a:pt x="714070" y="322948"/>
                  </a:lnTo>
                  <a:lnTo>
                    <a:pt x="714667" y="322643"/>
                  </a:lnTo>
                  <a:close/>
                </a:path>
                <a:path w="831215" h="1332864">
                  <a:moveTo>
                    <a:pt x="729399" y="319697"/>
                  </a:moveTo>
                  <a:lnTo>
                    <a:pt x="729107" y="319697"/>
                  </a:lnTo>
                  <a:lnTo>
                    <a:pt x="728522" y="319392"/>
                  </a:lnTo>
                  <a:lnTo>
                    <a:pt x="728522" y="319100"/>
                  </a:lnTo>
                  <a:lnTo>
                    <a:pt x="728230" y="319392"/>
                  </a:lnTo>
                  <a:lnTo>
                    <a:pt x="728230" y="319697"/>
                  </a:lnTo>
                  <a:lnTo>
                    <a:pt x="728814" y="320281"/>
                  </a:lnTo>
                  <a:lnTo>
                    <a:pt x="729399" y="319697"/>
                  </a:lnTo>
                  <a:close/>
                </a:path>
                <a:path w="831215" h="1332864">
                  <a:moveTo>
                    <a:pt x="729703" y="313194"/>
                  </a:moveTo>
                  <a:lnTo>
                    <a:pt x="729399" y="313194"/>
                  </a:lnTo>
                  <a:lnTo>
                    <a:pt x="729399" y="313486"/>
                  </a:lnTo>
                  <a:lnTo>
                    <a:pt x="729703" y="313486"/>
                  </a:lnTo>
                  <a:lnTo>
                    <a:pt x="729703" y="313194"/>
                  </a:lnTo>
                  <a:close/>
                </a:path>
                <a:path w="831215" h="1332864">
                  <a:moveTo>
                    <a:pt x="780415" y="281876"/>
                  </a:moveTo>
                  <a:lnTo>
                    <a:pt x="780110" y="281571"/>
                  </a:lnTo>
                  <a:lnTo>
                    <a:pt x="779818" y="281876"/>
                  </a:lnTo>
                  <a:lnTo>
                    <a:pt x="779818" y="282168"/>
                  </a:lnTo>
                  <a:lnTo>
                    <a:pt x="780110" y="282168"/>
                  </a:lnTo>
                  <a:lnTo>
                    <a:pt x="780415" y="281876"/>
                  </a:lnTo>
                  <a:close/>
                </a:path>
                <a:path w="831215" h="1332864">
                  <a:moveTo>
                    <a:pt x="793673" y="244640"/>
                  </a:moveTo>
                  <a:lnTo>
                    <a:pt x="793381" y="244348"/>
                  </a:lnTo>
                  <a:lnTo>
                    <a:pt x="793381" y="244055"/>
                  </a:lnTo>
                  <a:lnTo>
                    <a:pt x="793089" y="243763"/>
                  </a:lnTo>
                  <a:lnTo>
                    <a:pt x="793089" y="243459"/>
                  </a:lnTo>
                  <a:lnTo>
                    <a:pt x="792492" y="243459"/>
                  </a:lnTo>
                  <a:lnTo>
                    <a:pt x="792492" y="244055"/>
                  </a:lnTo>
                  <a:lnTo>
                    <a:pt x="792797" y="244640"/>
                  </a:lnTo>
                  <a:lnTo>
                    <a:pt x="792797" y="244944"/>
                  </a:lnTo>
                  <a:lnTo>
                    <a:pt x="793089" y="244944"/>
                  </a:lnTo>
                  <a:lnTo>
                    <a:pt x="793673" y="244640"/>
                  </a:lnTo>
                  <a:close/>
                </a:path>
                <a:path w="831215" h="1332864">
                  <a:moveTo>
                    <a:pt x="830821" y="300189"/>
                  </a:moveTo>
                  <a:lnTo>
                    <a:pt x="830529" y="299897"/>
                  </a:lnTo>
                  <a:lnTo>
                    <a:pt x="830529" y="300189"/>
                  </a:lnTo>
                  <a:lnTo>
                    <a:pt x="830821" y="300189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71340" y="307390"/>
              <a:ext cx="911225" cy="1243330"/>
            </a:xfrm>
            <a:custGeom>
              <a:avLst/>
              <a:gdLst/>
              <a:ahLst/>
              <a:cxnLst/>
              <a:rect l="l" t="t" r="r" b="b"/>
              <a:pathLst>
                <a:path w="911225" h="1243330">
                  <a:moveTo>
                    <a:pt x="889" y="559904"/>
                  </a:moveTo>
                  <a:lnTo>
                    <a:pt x="584" y="559612"/>
                  </a:lnTo>
                  <a:lnTo>
                    <a:pt x="292" y="559612"/>
                  </a:lnTo>
                  <a:lnTo>
                    <a:pt x="0" y="559904"/>
                  </a:lnTo>
                  <a:lnTo>
                    <a:pt x="0" y="560197"/>
                  </a:lnTo>
                  <a:lnTo>
                    <a:pt x="292" y="560501"/>
                  </a:lnTo>
                  <a:lnTo>
                    <a:pt x="584" y="560501"/>
                  </a:lnTo>
                  <a:lnTo>
                    <a:pt x="584" y="560197"/>
                  </a:lnTo>
                  <a:lnTo>
                    <a:pt x="889" y="559904"/>
                  </a:lnTo>
                  <a:close/>
                </a:path>
                <a:path w="911225" h="1243330">
                  <a:moveTo>
                    <a:pt x="6489" y="602449"/>
                  </a:moveTo>
                  <a:lnTo>
                    <a:pt x="6184" y="602449"/>
                  </a:lnTo>
                  <a:lnTo>
                    <a:pt x="5892" y="602157"/>
                  </a:lnTo>
                  <a:lnTo>
                    <a:pt x="5600" y="602157"/>
                  </a:lnTo>
                  <a:lnTo>
                    <a:pt x="5308" y="602449"/>
                  </a:lnTo>
                  <a:lnTo>
                    <a:pt x="5600" y="602449"/>
                  </a:lnTo>
                  <a:lnTo>
                    <a:pt x="5892" y="602754"/>
                  </a:lnTo>
                  <a:lnTo>
                    <a:pt x="6184" y="602754"/>
                  </a:lnTo>
                  <a:lnTo>
                    <a:pt x="6489" y="602449"/>
                  </a:lnTo>
                  <a:close/>
                </a:path>
                <a:path w="911225" h="1243330">
                  <a:moveTo>
                    <a:pt x="47459" y="629640"/>
                  </a:moveTo>
                  <a:lnTo>
                    <a:pt x="47167" y="629335"/>
                  </a:lnTo>
                  <a:lnTo>
                    <a:pt x="46875" y="629335"/>
                  </a:lnTo>
                  <a:lnTo>
                    <a:pt x="46583" y="629640"/>
                  </a:lnTo>
                  <a:lnTo>
                    <a:pt x="46583" y="629932"/>
                  </a:lnTo>
                  <a:lnTo>
                    <a:pt x="46875" y="630224"/>
                  </a:lnTo>
                  <a:lnTo>
                    <a:pt x="46875" y="629932"/>
                  </a:lnTo>
                  <a:lnTo>
                    <a:pt x="47167" y="629932"/>
                  </a:lnTo>
                  <a:lnTo>
                    <a:pt x="47167" y="629640"/>
                  </a:lnTo>
                  <a:lnTo>
                    <a:pt x="47459" y="629640"/>
                  </a:lnTo>
                  <a:close/>
                </a:path>
                <a:path w="911225" h="1243330">
                  <a:moveTo>
                    <a:pt x="72237" y="635838"/>
                  </a:moveTo>
                  <a:lnTo>
                    <a:pt x="71932" y="635838"/>
                  </a:lnTo>
                  <a:lnTo>
                    <a:pt x="71932" y="636143"/>
                  </a:lnTo>
                  <a:lnTo>
                    <a:pt x="72237" y="636143"/>
                  </a:lnTo>
                  <a:lnTo>
                    <a:pt x="72237" y="635838"/>
                  </a:lnTo>
                  <a:close/>
                </a:path>
                <a:path w="911225" h="1243330">
                  <a:moveTo>
                    <a:pt x="122643" y="599795"/>
                  </a:moveTo>
                  <a:lnTo>
                    <a:pt x="122351" y="600087"/>
                  </a:lnTo>
                  <a:lnTo>
                    <a:pt x="122643" y="600379"/>
                  </a:lnTo>
                  <a:lnTo>
                    <a:pt x="122643" y="600087"/>
                  </a:lnTo>
                  <a:lnTo>
                    <a:pt x="122643" y="599795"/>
                  </a:lnTo>
                  <a:close/>
                </a:path>
                <a:path w="911225" h="1243330">
                  <a:moveTo>
                    <a:pt x="163918" y="660069"/>
                  </a:moveTo>
                  <a:lnTo>
                    <a:pt x="163626" y="659777"/>
                  </a:lnTo>
                  <a:lnTo>
                    <a:pt x="163334" y="660069"/>
                  </a:lnTo>
                  <a:lnTo>
                    <a:pt x="163626" y="660361"/>
                  </a:lnTo>
                  <a:lnTo>
                    <a:pt x="163918" y="660069"/>
                  </a:lnTo>
                  <a:close/>
                </a:path>
                <a:path w="911225" h="1243330">
                  <a:moveTo>
                    <a:pt x="185153" y="616051"/>
                  </a:moveTo>
                  <a:lnTo>
                    <a:pt x="184848" y="615746"/>
                  </a:lnTo>
                  <a:lnTo>
                    <a:pt x="184848" y="615454"/>
                  </a:lnTo>
                  <a:lnTo>
                    <a:pt x="184556" y="615746"/>
                  </a:lnTo>
                  <a:lnTo>
                    <a:pt x="184848" y="616051"/>
                  </a:lnTo>
                  <a:lnTo>
                    <a:pt x="185153" y="616051"/>
                  </a:lnTo>
                  <a:close/>
                </a:path>
                <a:path w="911225" h="1243330">
                  <a:moveTo>
                    <a:pt x="185737" y="473036"/>
                  </a:moveTo>
                  <a:lnTo>
                    <a:pt x="185445" y="472744"/>
                  </a:lnTo>
                  <a:lnTo>
                    <a:pt x="185445" y="473036"/>
                  </a:lnTo>
                  <a:lnTo>
                    <a:pt x="185737" y="473036"/>
                  </a:lnTo>
                  <a:close/>
                </a:path>
                <a:path w="911225" h="1243330">
                  <a:moveTo>
                    <a:pt x="188099" y="837057"/>
                  </a:moveTo>
                  <a:lnTo>
                    <a:pt x="187807" y="837057"/>
                  </a:lnTo>
                  <a:lnTo>
                    <a:pt x="188099" y="837349"/>
                  </a:lnTo>
                  <a:lnTo>
                    <a:pt x="188099" y="837057"/>
                  </a:lnTo>
                  <a:close/>
                </a:path>
                <a:path w="911225" h="1243330">
                  <a:moveTo>
                    <a:pt x="188988" y="656526"/>
                  </a:moveTo>
                  <a:lnTo>
                    <a:pt x="188683" y="656526"/>
                  </a:lnTo>
                  <a:lnTo>
                    <a:pt x="188391" y="656818"/>
                  </a:lnTo>
                  <a:lnTo>
                    <a:pt x="188988" y="656818"/>
                  </a:lnTo>
                  <a:lnTo>
                    <a:pt x="188988" y="656526"/>
                  </a:lnTo>
                  <a:close/>
                </a:path>
                <a:path w="911225" h="1243330">
                  <a:moveTo>
                    <a:pt x="189280" y="656234"/>
                  </a:moveTo>
                  <a:lnTo>
                    <a:pt x="188988" y="655929"/>
                  </a:lnTo>
                  <a:lnTo>
                    <a:pt x="188988" y="656234"/>
                  </a:lnTo>
                  <a:lnTo>
                    <a:pt x="189280" y="656526"/>
                  </a:lnTo>
                  <a:lnTo>
                    <a:pt x="189280" y="656234"/>
                  </a:lnTo>
                  <a:close/>
                </a:path>
                <a:path w="911225" h="1243330">
                  <a:moveTo>
                    <a:pt x="193992" y="514108"/>
                  </a:moveTo>
                  <a:lnTo>
                    <a:pt x="193700" y="513816"/>
                  </a:lnTo>
                  <a:lnTo>
                    <a:pt x="193700" y="514400"/>
                  </a:lnTo>
                  <a:lnTo>
                    <a:pt x="193992" y="514400"/>
                  </a:lnTo>
                  <a:lnTo>
                    <a:pt x="193992" y="514108"/>
                  </a:lnTo>
                  <a:close/>
                </a:path>
                <a:path w="911225" h="1243330">
                  <a:moveTo>
                    <a:pt x="195757" y="424586"/>
                  </a:moveTo>
                  <a:lnTo>
                    <a:pt x="195465" y="424294"/>
                  </a:lnTo>
                  <a:lnTo>
                    <a:pt x="195465" y="424586"/>
                  </a:lnTo>
                  <a:lnTo>
                    <a:pt x="195757" y="424586"/>
                  </a:lnTo>
                  <a:close/>
                </a:path>
                <a:path w="911225" h="1243330">
                  <a:moveTo>
                    <a:pt x="199593" y="444969"/>
                  </a:moveTo>
                  <a:lnTo>
                    <a:pt x="199301" y="445262"/>
                  </a:lnTo>
                  <a:lnTo>
                    <a:pt x="199593" y="445262"/>
                  </a:lnTo>
                  <a:lnTo>
                    <a:pt x="199593" y="444969"/>
                  </a:lnTo>
                  <a:close/>
                </a:path>
                <a:path w="911225" h="1243330">
                  <a:moveTo>
                    <a:pt x="207848" y="551929"/>
                  </a:moveTo>
                  <a:lnTo>
                    <a:pt x="207556" y="551637"/>
                  </a:lnTo>
                  <a:lnTo>
                    <a:pt x="207264" y="551929"/>
                  </a:lnTo>
                  <a:lnTo>
                    <a:pt x="206971" y="551929"/>
                  </a:lnTo>
                  <a:lnTo>
                    <a:pt x="207264" y="552221"/>
                  </a:lnTo>
                  <a:lnTo>
                    <a:pt x="207556" y="551929"/>
                  </a:lnTo>
                  <a:lnTo>
                    <a:pt x="207848" y="551929"/>
                  </a:lnTo>
                  <a:close/>
                </a:path>
                <a:path w="911225" h="1243330">
                  <a:moveTo>
                    <a:pt x="211975" y="419862"/>
                  </a:moveTo>
                  <a:lnTo>
                    <a:pt x="211683" y="419557"/>
                  </a:lnTo>
                  <a:lnTo>
                    <a:pt x="211391" y="419862"/>
                  </a:lnTo>
                  <a:lnTo>
                    <a:pt x="211099" y="419862"/>
                  </a:lnTo>
                  <a:lnTo>
                    <a:pt x="211099" y="420446"/>
                  </a:lnTo>
                  <a:lnTo>
                    <a:pt x="211683" y="420446"/>
                  </a:lnTo>
                  <a:lnTo>
                    <a:pt x="211683" y="420154"/>
                  </a:lnTo>
                  <a:lnTo>
                    <a:pt x="211975" y="420154"/>
                  </a:lnTo>
                  <a:lnTo>
                    <a:pt x="211975" y="419862"/>
                  </a:lnTo>
                  <a:close/>
                </a:path>
                <a:path w="911225" h="1243330">
                  <a:moveTo>
                    <a:pt x="217284" y="349834"/>
                  </a:moveTo>
                  <a:lnTo>
                    <a:pt x="216992" y="349834"/>
                  </a:lnTo>
                  <a:lnTo>
                    <a:pt x="216992" y="350126"/>
                  </a:lnTo>
                  <a:lnTo>
                    <a:pt x="216700" y="350126"/>
                  </a:lnTo>
                  <a:lnTo>
                    <a:pt x="216992" y="350418"/>
                  </a:lnTo>
                  <a:lnTo>
                    <a:pt x="217284" y="350126"/>
                  </a:lnTo>
                  <a:lnTo>
                    <a:pt x="217284" y="349834"/>
                  </a:lnTo>
                  <a:close/>
                </a:path>
                <a:path w="911225" h="1243330">
                  <a:moveTo>
                    <a:pt x="229666" y="977099"/>
                  </a:moveTo>
                  <a:lnTo>
                    <a:pt x="229374" y="976807"/>
                  </a:lnTo>
                  <a:lnTo>
                    <a:pt x="229082" y="976807"/>
                  </a:lnTo>
                  <a:lnTo>
                    <a:pt x="229082" y="977099"/>
                  </a:lnTo>
                  <a:lnTo>
                    <a:pt x="229666" y="977099"/>
                  </a:lnTo>
                  <a:close/>
                </a:path>
                <a:path w="911225" h="1243330">
                  <a:moveTo>
                    <a:pt x="234391" y="413943"/>
                  </a:moveTo>
                  <a:lnTo>
                    <a:pt x="234086" y="413943"/>
                  </a:lnTo>
                  <a:lnTo>
                    <a:pt x="234086" y="414248"/>
                  </a:lnTo>
                  <a:lnTo>
                    <a:pt x="234391" y="414248"/>
                  </a:lnTo>
                  <a:lnTo>
                    <a:pt x="234391" y="413943"/>
                  </a:lnTo>
                  <a:close/>
                </a:path>
                <a:path w="911225" h="1243330">
                  <a:moveTo>
                    <a:pt x="239102" y="845032"/>
                  </a:moveTo>
                  <a:lnTo>
                    <a:pt x="238810" y="845032"/>
                  </a:lnTo>
                  <a:lnTo>
                    <a:pt x="238810" y="844740"/>
                  </a:lnTo>
                  <a:lnTo>
                    <a:pt x="238518" y="845032"/>
                  </a:lnTo>
                  <a:lnTo>
                    <a:pt x="238810" y="845324"/>
                  </a:lnTo>
                  <a:lnTo>
                    <a:pt x="239102" y="845324"/>
                  </a:lnTo>
                  <a:lnTo>
                    <a:pt x="239102" y="845032"/>
                  </a:lnTo>
                  <a:close/>
                </a:path>
                <a:path w="911225" h="1243330">
                  <a:moveTo>
                    <a:pt x="239687" y="853008"/>
                  </a:moveTo>
                  <a:lnTo>
                    <a:pt x="239395" y="853008"/>
                  </a:lnTo>
                  <a:lnTo>
                    <a:pt x="239395" y="853605"/>
                  </a:lnTo>
                  <a:lnTo>
                    <a:pt x="239687" y="853605"/>
                  </a:lnTo>
                  <a:lnTo>
                    <a:pt x="239687" y="853008"/>
                  </a:lnTo>
                  <a:close/>
                </a:path>
                <a:path w="911225" h="1243330">
                  <a:moveTo>
                    <a:pt x="247357" y="379971"/>
                  </a:moveTo>
                  <a:lnTo>
                    <a:pt x="246773" y="379971"/>
                  </a:lnTo>
                  <a:lnTo>
                    <a:pt x="246773" y="380555"/>
                  </a:lnTo>
                  <a:lnTo>
                    <a:pt x="247357" y="380555"/>
                  </a:lnTo>
                  <a:lnTo>
                    <a:pt x="247357" y="379971"/>
                  </a:lnTo>
                  <a:close/>
                </a:path>
                <a:path w="911225" h="1243330">
                  <a:moveTo>
                    <a:pt x="254431" y="516178"/>
                  </a:moveTo>
                  <a:lnTo>
                    <a:pt x="254139" y="515886"/>
                  </a:lnTo>
                  <a:lnTo>
                    <a:pt x="253847" y="516178"/>
                  </a:lnTo>
                  <a:lnTo>
                    <a:pt x="253847" y="516470"/>
                  </a:lnTo>
                  <a:lnTo>
                    <a:pt x="254431" y="516470"/>
                  </a:lnTo>
                  <a:lnTo>
                    <a:pt x="254431" y="516178"/>
                  </a:lnTo>
                  <a:close/>
                </a:path>
                <a:path w="911225" h="1243330">
                  <a:moveTo>
                    <a:pt x="256197" y="408330"/>
                  </a:moveTo>
                  <a:lnTo>
                    <a:pt x="255905" y="408330"/>
                  </a:lnTo>
                  <a:lnTo>
                    <a:pt x="256197" y="408622"/>
                  </a:lnTo>
                  <a:lnTo>
                    <a:pt x="256197" y="408330"/>
                  </a:lnTo>
                  <a:close/>
                </a:path>
                <a:path w="911225" h="1243330">
                  <a:moveTo>
                    <a:pt x="257086" y="913282"/>
                  </a:moveTo>
                  <a:lnTo>
                    <a:pt x="256794" y="912698"/>
                  </a:lnTo>
                  <a:lnTo>
                    <a:pt x="256501" y="912698"/>
                  </a:lnTo>
                  <a:lnTo>
                    <a:pt x="256501" y="912990"/>
                  </a:lnTo>
                  <a:lnTo>
                    <a:pt x="256794" y="913282"/>
                  </a:lnTo>
                  <a:lnTo>
                    <a:pt x="257086" y="913282"/>
                  </a:lnTo>
                  <a:close/>
                </a:path>
                <a:path w="911225" h="1243330">
                  <a:moveTo>
                    <a:pt x="270065" y="521195"/>
                  </a:moveTo>
                  <a:lnTo>
                    <a:pt x="269760" y="520903"/>
                  </a:lnTo>
                  <a:lnTo>
                    <a:pt x="269760" y="521195"/>
                  </a:lnTo>
                  <a:lnTo>
                    <a:pt x="270065" y="521195"/>
                  </a:lnTo>
                  <a:close/>
                </a:path>
                <a:path w="911225" h="1243330">
                  <a:moveTo>
                    <a:pt x="274193" y="564934"/>
                  </a:moveTo>
                  <a:lnTo>
                    <a:pt x="273888" y="564629"/>
                  </a:lnTo>
                  <a:lnTo>
                    <a:pt x="273596" y="564934"/>
                  </a:lnTo>
                  <a:lnTo>
                    <a:pt x="273596" y="565518"/>
                  </a:lnTo>
                  <a:lnTo>
                    <a:pt x="273888" y="565810"/>
                  </a:lnTo>
                  <a:lnTo>
                    <a:pt x="273888" y="565518"/>
                  </a:lnTo>
                  <a:lnTo>
                    <a:pt x="274193" y="565518"/>
                  </a:lnTo>
                  <a:lnTo>
                    <a:pt x="274193" y="564934"/>
                  </a:lnTo>
                  <a:close/>
                </a:path>
                <a:path w="911225" h="1243330">
                  <a:moveTo>
                    <a:pt x="297472" y="473341"/>
                  </a:moveTo>
                  <a:lnTo>
                    <a:pt x="297180" y="473036"/>
                  </a:lnTo>
                  <a:lnTo>
                    <a:pt x="296887" y="473036"/>
                  </a:lnTo>
                  <a:lnTo>
                    <a:pt x="296887" y="473341"/>
                  </a:lnTo>
                  <a:lnTo>
                    <a:pt x="297180" y="473633"/>
                  </a:lnTo>
                  <a:lnTo>
                    <a:pt x="297472" y="473341"/>
                  </a:lnTo>
                  <a:close/>
                </a:path>
                <a:path w="911225" h="1243330">
                  <a:moveTo>
                    <a:pt x="336105" y="503770"/>
                  </a:moveTo>
                  <a:lnTo>
                    <a:pt x="335800" y="503770"/>
                  </a:lnTo>
                  <a:lnTo>
                    <a:pt x="335508" y="504063"/>
                  </a:lnTo>
                  <a:lnTo>
                    <a:pt x="335216" y="504063"/>
                  </a:lnTo>
                  <a:lnTo>
                    <a:pt x="335508" y="504355"/>
                  </a:lnTo>
                  <a:lnTo>
                    <a:pt x="335800" y="504063"/>
                  </a:lnTo>
                  <a:lnTo>
                    <a:pt x="336105" y="504063"/>
                  </a:lnTo>
                  <a:lnTo>
                    <a:pt x="336105" y="503770"/>
                  </a:lnTo>
                  <a:close/>
                </a:path>
                <a:path w="911225" h="1243330">
                  <a:moveTo>
                    <a:pt x="336397" y="619290"/>
                  </a:moveTo>
                  <a:lnTo>
                    <a:pt x="335800" y="619290"/>
                  </a:lnTo>
                  <a:lnTo>
                    <a:pt x="335508" y="619594"/>
                  </a:lnTo>
                  <a:lnTo>
                    <a:pt x="335800" y="619887"/>
                  </a:lnTo>
                  <a:lnTo>
                    <a:pt x="336105" y="619887"/>
                  </a:lnTo>
                  <a:lnTo>
                    <a:pt x="336397" y="619594"/>
                  </a:lnTo>
                  <a:lnTo>
                    <a:pt x="336397" y="619290"/>
                  </a:lnTo>
                  <a:close/>
                </a:path>
                <a:path w="911225" h="1243330">
                  <a:moveTo>
                    <a:pt x="364109" y="533311"/>
                  </a:moveTo>
                  <a:lnTo>
                    <a:pt x="363816" y="533615"/>
                  </a:lnTo>
                  <a:lnTo>
                    <a:pt x="363816" y="534200"/>
                  </a:lnTo>
                  <a:lnTo>
                    <a:pt x="364109" y="533908"/>
                  </a:lnTo>
                  <a:lnTo>
                    <a:pt x="364109" y="533311"/>
                  </a:lnTo>
                  <a:close/>
                </a:path>
                <a:path w="911225" h="1243330">
                  <a:moveTo>
                    <a:pt x="392709" y="608660"/>
                  </a:moveTo>
                  <a:lnTo>
                    <a:pt x="392417" y="608660"/>
                  </a:lnTo>
                  <a:lnTo>
                    <a:pt x="392112" y="608952"/>
                  </a:lnTo>
                  <a:lnTo>
                    <a:pt x="392709" y="608952"/>
                  </a:lnTo>
                  <a:lnTo>
                    <a:pt x="392709" y="608660"/>
                  </a:lnTo>
                  <a:close/>
                </a:path>
                <a:path w="911225" h="1243330">
                  <a:moveTo>
                    <a:pt x="405676" y="554583"/>
                  </a:moveTo>
                  <a:lnTo>
                    <a:pt x="405384" y="554583"/>
                  </a:lnTo>
                  <a:lnTo>
                    <a:pt x="405384" y="554291"/>
                  </a:lnTo>
                  <a:lnTo>
                    <a:pt x="405091" y="554291"/>
                  </a:lnTo>
                  <a:lnTo>
                    <a:pt x="404799" y="554583"/>
                  </a:lnTo>
                  <a:lnTo>
                    <a:pt x="405091" y="554888"/>
                  </a:lnTo>
                  <a:lnTo>
                    <a:pt x="405384" y="554888"/>
                  </a:lnTo>
                  <a:lnTo>
                    <a:pt x="405676" y="554583"/>
                  </a:lnTo>
                  <a:close/>
                </a:path>
                <a:path w="911225" h="1243330">
                  <a:moveTo>
                    <a:pt x="484987" y="585317"/>
                  </a:moveTo>
                  <a:lnTo>
                    <a:pt x="484695" y="585317"/>
                  </a:lnTo>
                  <a:lnTo>
                    <a:pt x="484695" y="585025"/>
                  </a:lnTo>
                  <a:lnTo>
                    <a:pt x="484403" y="585025"/>
                  </a:lnTo>
                  <a:lnTo>
                    <a:pt x="484403" y="585914"/>
                  </a:lnTo>
                  <a:lnTo>
                    <a:pt x="484695" y="585914"/>
                  </a:lnTo>
                  <a:lnTo>
                    <a:pt x="484695" y="585609"/>
                  </a:lnTo>
                  <a:lnTo>
                    <a:pt x="484987" y="585609"/>
                  </a:lnTo>
                  <a:lnTo>
                    <a:pt x="484987" y="585317"/>
                  </a:lnTo>
                  <a:close/>
                </a:path>
                <a:path w="911225" h="1243330">
                  <a:moveTo>
                    <a:pt x="494131" y="1179499"/>
                  </a:moveTo>
                  <a:lnTo>
                    <a:pt x="493826" y="1179207"/>
                  </a:lnTo>
                  <a:lnTo>
                    <a:pt x="493826" y="1178915"/>
                  </a:lnTo>
                  <a:lnTo>
                    <a:pt x="493534" y="1178915"/>
                  </a:lnTo>
                  <a:lnTo>
                    <a:pt x="493242" y="1179207"/>
                  </a:lnTo>
                  <a:lnTo>
                    <a:pt x="493534" y="1179207"/>
                  </a:lnTo>
                  <a:lnTo>
                    <a:pt x="493534" y="1179499"/>
                  </a:lnTo>
                  <a:lnTo>
                    <a:pt x="493826" y="1179791"/>
                  </a:lnTo>
                  <a:lnTo>
                    <a:pt x="493826" y="1180096"/>
                  </a:lnTo>
                  <a:lnTo>
                    <a:pt x="494131" y="1179791"/>
                  </a:lnTo>
                  <a:lnTo>
                    <a:pt x="494131" y="1179499"/>
                  </a:lnTo>
                  <a:close/>
                </a:path>
                <a:path w="911225" h="1243330">
                  <a:moveTo>
                    <a:pt x="502970" y="549275"/>
                  </a:moveTo>
                  <a:lnTo>
                    <a:pt x="502386" y="548678"/>
                  </a:lnTo>
                  <a:lnTo>
                    <a:pt x="501789" y="549275"/>
                  </a:lnTo>
                  <a:lnTo>
                    <a:pt x="502081" y="549567"/>
                  </a:lnTo>
                  <a:lnTo>
                    <a:pt x="502678" y="549567"/>
                  </a:lnTo>
                  <a:lnTo>
                    <a:pt x="502970" y="549275"/>
                  </a:lnTo>
                  <a:close/>
                </a:path>
                <a:path w="911225" h="1243330">
                  <a:moveTo>
                    <a:pt x="591718" y="1148765"/>
                  </a:moveTo>
                  <a:lnTo>
                    <a:pt x="591121" y="1148181"/>
                  </a:lnTo>
                  <a:lnTo>
                    <a:pt x="591121" y="1148473"/>
                  </a:lnTo>
                  <a:lnTo>
                    <a:pt x="590829" y="1148473"/>
                  </a:lnTo>
                  <a:lnTo>
                    <a:pt x="590829" y="1148765"/>
                  </a:lnTo>
                  <a:lnTo>
                    <a:pt x="591121" y="1148765"/>
                  </a:lnTo>
                  <a:lnTo>
                    <a:pt x="591413" y="1149070"/>
                  </a:lnTo>
                  <a:lnTo>
                    <a:pt x="591718" y="1148765"/>
                  </a:lnTo>
                  <a:close/>
                </a:path>
                <a:path w="911225" h="1243330">
                  <a:moveTo>
                    <a:pt x="593191" y="1099134"/>
                  </a:moveTo>
                  <a:lnTo>
                    <a:pt x="592899" y="1098842"/>
                  </a:lnTo>
                  <a:lnTo>
                    <a:pt x="592899" y="1099134"/>
                  </a:lnTo>
                  <a:lnTo>
                    <a:pt x="592594" y="1099426"/>
                  </a:lnTo>
                  <a:lnTo>
                    <a:pt x="592594" y="1099718"/>
                  </a:lnTo>
                  <a:lnTo>
                    <a:pt x="592899" y="1099718"/>
                  </a:lnTo>
                  <a:lnTo>
                    <a:pt x="592899" y="1100023"/>
                  </a:lnTo>
                  <a:lnTo>
                    <a:pt x="593191" y="1099718"/>
                  </a:lnTo>
                  <a:lnTo>
                    <a:pt x="593191" y="1099134"/>
                  </a:lnTo>
                  <a:close/>
                </a:path>
                <a:path w="911225" h="1243330">
                  <a:moveTo>
                    <a:pt x="599376" y="1200480"/>
                  </a:moveTo>
                  <a:lnTo>
                    <a:pt x="599084" y="1200188"/>
                  </a:lnTo>
                  <a:lnTo>
                    <a:pt x="598792" y="1200188"/>
                  </a:lnTo>
                  <a:lnTo>
                    <a:pt x="598792" y="1200480"/>
                  </a:lnTo>
                  <a:lnTo>
                    <a:pt x="599084" y="1200480"/>
                  </a:lnTo>
                  <a:lnTo>
                    <a:pt x="599084" y="1200772"/>
                  </a:lnTo>
                  <a:lnTo>
                    <a:pt x="599376" y="1200480"/>
                  </a:lnTo>
                  <a:close/>
                </a:path>
                <a:path w="911225" h="1243330">
                  <a:moveTo>
                    <a:pt x="599376" y="1146403"/>
                  </a:moveTo>
                  <a:lnTo>
                    <a:pt x="599084" y="1146403"/>
                  </a:lnTo>
                  <a:lnTo>
                    <a:pt x="598792" y="1146708"/>
                  </a:lnTo>
                  <a:lnTo>
                    <a:pt x="598792" y="1147000"/>
                  </a:lnTo>
                  <a:lnTo>
                    <a:pt x="599084" y="1147000"/>
                  </a:lnTo>
                  <a:lnTo>
                    <a:pt x="599084" y="1146708"/>
                  </a:lnTo>
                  <a:lnTo>
                    <a:pt x="599376" y="1146708"/>
                  </a:lnTo>
                  <a:lnTo>
                    <a:pt x="599376" y="1146403"/>
                  </a:lnTo>
                  <a:close/>
                </a:path>
                <a:path w="911225" h="1243330">
                  <a:moveTo>
                    <a:pt x="616775" y="1242441"/>
                  </a:moveTo>
                  <a:lnTo>
                    <a:pt x="616483" y="1242441"/>
                  </a:lnTo>
                  <a:lnTo>
                    <a:pt x="616775" y="1242733"/>
                  </a:lnTo>
                  <a:lnTo>
                    <a:pt x="616775" y="1242441"/>
                  </a:lnTo>
                  <a:close/>
                </a:path>
                <a:path w="911225" h="1243330">
                  <a:moveTo>
                    <a:pt x="621195" y="1146403"/>
                  </a:moveTo>
                  <a:lnTo>
                    <a:pt x="620903" y="1146403"/>
                  </a:lnTo>
                  <a:lnTo>
                    <a:pt x="620903" y="1146708"/>
                  </a:lnTo>
                  <a:lnTo>
                    <a:pt x="620610" y="1146708"/>
                  </a:lnTo>
                  <a:lnTo>
                    <a:pt x="620903" y="1147000"/>
                  </a:lnTo>
                  <a:lnTo>
                    <a:pt x="621195" y="1146708"/>
                  </a:lnTo>
                  <a:lnTo>
                    <a:pt x="621195" y="1146403"/>
                  </a:lnTo>
                  <a:close/>
                </a:path>
                <a:path w="911225" h="1243330">
                  <a:moveTo>
                    <a:pt x="639470" y="903236"/>
                  </a:moveTo>
                  <a:lnTo>
                    <a:pt x="639178" y="903236"/>
                  </a:lnTo>
                  <a:lnTo>
                    <a:pt x="638886" y="903528"/>
                  </a:lnTo>
                  <a:lnTo>
                    <a:pt x="638594" y="903528"/>
                  </a:lnTo>
                  <a:lnTo>
                    <a:pt x="638594" y="903833"/>
                  </a:lnTo>
                  <a:lnTo>
                    <a:pt x="638886" y="903833"/>
                  </a:lnTo>
                  <a:lnTo>
                    <a:pt x="638886" y="904125"/>
                  </a:lnTo>
                  <a:lnTo>
                    <a:pt x="639470" y="904125"/>
                  </a:lnTo>
                  <a:lnTo>
                    <a:pt x="639470" y="903236"/>
                  </a:lnTo>
                  <a:close/>
                </a:path>
                <a:path w="911225" h="1243330">
                  <a:moveTo>
                    <a:pt x="647141" y="1172413"/>
                  </a:moveTo>
                  <a:lnTo>
                    <a:pt x="646849" y="1172413"/>
                  </a:lnTo>
                  <a:lnTo>
                    <a:pt x="647141" y="1172705"/>
                  </a:lnTo>
                  <a:lnTo>
                    <a:pt x="647141" y="1172413"/>
                  </a:lnTo>
                  <a:close/>
                </a:path>
                <a:path w="911225" h="1243330">
                  <a:moveTo>
                    <a:pt x="648030" y="1131049"/>
                  </a:moveTo>
                  <a:lnTo>
                    <a:pt x="647725" y="1130744"/>
                  </a:lnTo>
                  <a:lnTo>
                    <a:pt x="647433" y="1130744"/>
                  </a:lnTo>
                  <a:lnTo>
                    <a:pt x="647725" y="1131049"/>
                  </a:lnTo>
                  <a:lnTo>
                    <a:pt x="648030" y="1131049"/>
                  </a:lnTo>
                  <a:close/>
                </a:path>
                <a:path w="911225" h="1243330">
                  <a:moveTo>
                    <a:pt x="652741" y="1123950"/>
                  </a:moveTo>
                  <a:lnTo>
                    <a:pt x="652449" y="1123950"/>
                  </a:lnTo>
                  <a:lnTo>
                    <a:pt x="652741" y="1124242"/>
                  </a:lnTo>
                  <a:lnTo>
                    <a:pt x="652741" y="1123950"/>
                  </a:lnTo>
                  <a:close/>
                </a:path>
                <a:path w="911225" h="1243330">
                  <a:moveTo>
                    <a:pt x="652741" y="1123657"/>
                  </a:moveTo>
                  <a:lnTo>
                    <a:pt x="652449" y="1123657"/>
                  </a:lnTo>
                  <a:lnTo>
                    <a:pt x="652449" y="1123950"/>
                  </a:lnTo>
                  <a:lnTo>
                    <a:pt x="652741" y="1123657"/>
                  </a:lnTo>
                  <a:close/>
                </a:path>
                <a:path w="911225" h="1243330">
                  <a:moveTo>
                    <a:pt x="679577" y="1238885"/>
                  </a:moveTo>
                  <a:lnTo>
                    <a:pt x="679272" y="1238885"/>
                  </a:lnTo>
                  <a:lnTo>
                    <a:pt x="678980" y="1238592"/>
                  </a:lnTo>
                  <a:lnTo>
                    <a:pt x="678688" y="1238885"/>
                  </a:lnTo>
                  <a:lnTo>
                    <a:pt x="678980" y="1238885"/>
                  </a:lnTo>
                  <a:lnTo>
                    <a:pt x="678980" y="1239481"/>
                  </a:lnTo>
                  <a:lnTo>
                    <a:pt x="679272" y="1239481"/>
                  </a:lnTo>
                  <a:lnTo>
                    <a:pt x="679272" y="1239189"/>
                  </a:lnTo>
                  <a:lnTo>
                    <a:pt x="679577" y="1239189"/>
                  </a:lnTo>
                  <a:lnTo>
                    <a:pt x="679577" y="1238885"/>
                  </a:lnTo>
                  <a:close/>
                </a:path>
                <a:path w="911225" h="1243330">
                  <a:moveTo>
                    <a:pt x="681926" y="341553"/>
                  </a:moveTo>
                  <a:lnTo>
                    <a:pt x="681634" y="341261"/>
                  </a:lnTo>
                  <a:lnTo>
                    <a:pt x="681634" y="341553"/>
                  </a:lnTo>
                  <a:lnTo>
                    <a:pt x="681926" y="341553"/>
                  </a:lnTo>
                  <a:close/>
                </a:path>
                <a:path w="911225" h="1243330">
                  <a:moveTo>
                    <a:pt x="722617" y="1157046"/>
                  </a:moveTo>
                  <a:lnTo>
                    <a:pt x="722325" y="1157046"/>
                  </a:lnTo>
                  <a:lnTo>
                    <a:pt x="722325" y="1157338"/>
                  </a:lnTo>
                  <a:lnTo>
                    <a:pt x="722617" y="1157338"/>
                  </a:lnTo>
                  <a:lnTo>
                    <a:pt x="722617" y="1157046"/>
                  </a:lnTo>
                  <a:close/>
                </a:path>
                <a:path w="911225" h="1243330">
                  <a:moveTo>
                    <a:pt x="741489" y="382917"/>
                  </a:moveTo>
                  <a:lnTo>
                    <a:pt x="741184" y="382625"/>
                  </a:lnTo>
                  <a:lnTo>
                    <a:pt x="741184" y="382917"/>
                  </a:lnTo>
                  <a:lnTo>
                    <a:pt x="741489" y="383222"/>
                  </a:lnTo>
                  <a:lnTo>
                    <a:pt x="741489" y="382917"/>
                  </a:lnTo>
                  <a:close/>
                </a:path>
                <a:path w="911225" h="1243330">
                  <a:moveTo>
                    <a:pt x="762711" y="1180973"/>
                  </a:moveTo>
                  <a:lnTo>
                    <a:pt x="762419" y="1180973"/>
                  </a:lnTo>
                  <a:lnTo>
                    <a:pt x="762419" y="1181277"/>
                  </a:lnTo>
                  <a:lnTo>
                    <a:pt x="762711" y="1181277"/>
                  </a:lnTo>
                  <a:lnTo>
                    <a:pt x="762711" y="1180973"/>
                  </a:lnTo>
                  <a:close/>
                </a:path>
                <a:path w="911225" h="1243330">
                  <a:moveTo>
                    <a:pt x="773036" y="477761"/>
                  </a:moveTo>
                  <a:lnTo>
                    <a:pt x="772731" y="477469"/>
                  </a:lnTo>
                  <a:lnTo>
                    <a:pt x="772439" y="477761"/>
                  </a:lnTo>
                  <a:lnTo>
                    <a:pt x="772439" y="478358"/>
                  </a:lnTo>
                  <a:lnTo>
                    <a:pt x="772731" y="478358"/>
                  </a:lnTo>
                  <a:lnTo>
                    <a:pt x="772731" y="478066"/>
                  </a:lnTo>
                  <a:lnTo>
                    <a:pt x="773036" y="478066"/>
                  </a:lnTo>
                  <a:lnTo>
                    <a:pt x="773036" y="477761"/>
                  </a:lnTo>
                  <a:close/>
                </a:path>
                <a:path w="911225" h="1243330">
                  <a:moveTo>
                    <a:pt x="786295" y="552526"/>
                  </a:moveTo>
                  <a:lnTo>
                    <a:pt x="786003" y="552526"/>
                  </a:lnTo>
                  <a:lnTo>
                    <a:pt x="786003" y="552818"/>
                  </a:lnTo>
                  <a:lnTo>
                    <a:pt x="786295" y="552818"/>
                  </a:lnTo>
                  <a:lnTo>
                    <a:pt x="786295" y="552526"/>
                  </a:lnTo>
                  <a:close/>
                </a:path>
                <a:path w="911225" h="1243330">
                  <a:moveTo>
                    <a:pt x="790727" y="562571"/>
                  </a:moveTo>
                  <a:lnTo>
                    <a:pt x="790422" y="562267"/>
                  </a:lnTo>
                  <a:lnTo>
                    <a:pt x="790130" y="562267"/>
                  </a:lnTo>
                  <a:lnTo>
                    <a:pt x="789838" y="562571"/>
                  </a:lnTo>
                  <a:lnTo>
                    <a:pt x="790130" y="562864"/>
                  </a:lnTo>
                  <a:lnTo>
                    <a:pt x="790422" y="562864"/>
                  </a:lnTo>
                  <a:lnTo>
                    <a:pt x="790727" y="562571"/>
                  </a:lnTo>
                  <a:close/>
                </a:path>
                <a:path w="911225" h="1243330">
                  <a:moveTo>
                    <a:pt x="800747" y="471271"/>
                  </a:moveTo>
                  <a:lnTo>
                    <a:pt x="800150" y="471271"/>
                  </a:lnTo>
                  <a:lnTo>
                    <a:pt x="800455" y="471563"/>
                  </a:lnTo>
                  <a:lnTo>
                    <a:pt x="800747" y="471271"/>
                  </a:lnTo>
                  <a:close/>
                </a:path>
                <a:path w="911225" h="1243330">
                  <a:moveTo>
                    <a:pt x="811949" y="618705"/>
                  </a:moveTo>
                  <a:lnTo>
                    <a:pt x="811657" y="618705"/>
                  </a:lnTo>
                  <a:lnTo>
                    <a:pt x="811657" y="619290"/>
                  </a:lnTo>
                  <a:lnTo>
                    <a:pt x="811949" y="618705"/>
                  </a:lnTo>
                  <a:close/>
                </a:path>
                <a:path w="911225" h="1243330">
                  <a:moveTo>
                    <a:pt x="821677" y="533019"/>
                  </a:moveTo>
                  <a:lnTo>
                    <a:pt x="821385" y="533019"/>
                  </a:lnTo>
                  <a:lnTo>
                    <a:pt x="821385" y="533311"/>
                  </a:lnTo>
                  <a:lnTo>
                    <a:pt x="821677" y="533311"/>
                  </a:lnTo>
                  <a:lnTo>
                    <a:pt x="821677" y="533019"/>
                  </a:lnTo>
                  <a:close/>
                </a:path>
                <a:path w="911225" h="1243330">
                  <a:moveTo>
                    <a:pt x="830529" y="618109"/>
                  </a:moveTo>
                  <a:lnTo>
                    <a:pt x="830224" y="618109"/>
                  </a:lnTo>
                  <a:lnTo>
                    <a:pt x="830224" y="618413"/>
                  </a:lnTo>
                  <a:lnTo>
                    <a:pt x="830529" y="618413"/>
                  </a:lnTo>
                  <a:lnTo>
                    <a:pt x="830529" y="618109"/>
                  </a:lnTo>
                  <a:close/>
                </a:path>
                <a:path w="911225" h="1243330">
                  <a:moveTo>
                    <a:pt x="834656" y="292"/>
                  </a:moveTo>
                  <a:lnTo>
                    <a:pt x="834351" y="0"/>
                  </a:lnTo>
                  <a:lnTo>
                    <a:pt x="834351" y="292"/>
                  </a:lnTo>
                  <a:lnTo>
                    <a:pt x="834656" y="292"/>
                  </a:lnTo>
                  <a:close/>
                </a:path>
                <a:path w="911225" h="1243330">
                  <a:moveTo>
                    <a:pt x="855294" y="468604"/>
                  </a:moveTo>
                  <a:lnTo>
                    <a:pt x="854697" y="468604"/>
                  </a:lnTo>
                  <a:lnTo>
                    <a:pt x="854405" y="468312"/>
                  </a:lnTo>
                  <a:lnTo>
                    <a:pt x="854113" y="468604"/>
                  </a:lnTo>
                  <a:lnTo>
                    <a:pt x="854405" y="468909"/>
                  </a:lnTo>
                  <a:lnTo>
                    <a:pt x="854405" y="469201"/>
                  </a:lnTo>
                  <a:lnTo>
                    <a:pt x="854989" y="469201"/>
                  </a:lnTo>
                  <a:lnTo>
                    <a:pt x="854989" y="468909"/>
                  </a:lnTo>
                  <a:lnTo>
                    <a:pt x="855294" y="468604"/>
                  </a:lnTo>
                  <a:close/>
                </a:path>
                <a:path w="911225" h="1243330">
                  <a:moveTo>
                    <a:pt x="863549" y="515581"/>
                  </a:moveTo>
                  <a:lnTo>
                    <a:pt x="863244" y="515289"/>
                  </a:lnTo>
                  <a:lnTo>
                    <a:pt x="862952" y="515581"/>
                  </a:lnTo>
                  <a:lnTo>
                    <a:pt x="862660" y="515581"/>
                  </a:lnTo>
                  <a:lnTo>
                    <a:pt x="862952" y="515886"/>
                  </a:lnTo>
                  <a:lnTo>
                    <a:pt x="863549" y="515886"/>
                  </a:lnTo>
                  <a:lnTo>
                    <a:pt x="863549" y="515581"/>
                  </a:lnTo>
                  <a:close/>
                </a:path>
                <a:path w="911225" h="1243330">
                  <a:moveTo>
                    <a:pt x="865314" y="452361"/>
                  </a:moveTo>
                  <a:lnTo>
                    <a:pt x="865022" y="452361"/>
                  </a:lnTo>
                  <a:lnTo>
                    <a:pt x="865022" y="452653"/>
                  </a:lnTo>
                  <a:lnTo>
                    <a:pt x="864717" y="452653"/>
                  </a:lnTo>
                  <a:lnTo>
                    <a:pt x="864717" y="452945"/>
                  </a:lnTo>
                  <a:lnTo>
                    <a:pt x="865022" y="452945"/>
                  </a:lnTo>
                  <a:lnTo>
                    <a:pt x="865314" y="452653"/>
                  </a:lnTo>
                  <a:lnTo>
                    <a:pt x="865314" y="452361"/>
                  </a:lnTo>
                  <a:close/>
                </a:path>
                <a:path w="911225" h="1243330">
                  <a:moveTo>
                    <a:pt x="911009" y="354266"/>
                  </a:moveTo>
                  <a:lnTo>
                    <a:pt x="910717" y="353961"/>
                  </a:lnTo>
                  <a:lnTo>
                    <a:pt x="910717" y="354266"/>
                  </a:lnTo>
                  <a:lnTo>
                    <a:pt x="911009" y="354558"/>
                  </a:lnTo>
                  <a:lnTo>
                    <a:pt x="911009" y="354266"/>
                  </a:lnTo>
                  <a:close/>
                </a:path>
              </a:pathLst>
            </a:custGeom>
            <a:solidFill>
              <a:srgbClr val="C86E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1009FC9-3F4C-4C96-BEDA-71D8471AF777}"/>
              </a:ext>
            </a:extLst>
          </p:cNvPr>
          <p:cNvSpPr/>
          <p:nvPr/>
        </p:nvSpPr>
        <p:spPr>
          <a:xfrm>
            <a:off x="0" y="1987313"/>
            <a:ext cx="7177301" cy="152399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C4D6A2C-A9FF-473B-BE6A-3BE8819144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93460-289E-4F30-A624-C71EB1D25BB5}"/>
              </a:ext>
            </a:extLst>
          </p:cNvPr>
          <p:cNvSpPr txBox="1"/>
          <p:nvPr/>
        </p:nvSpPr>
        <p:spPr>
          <a:xfrm>
            <a:off x="1375642" y="4076700"/>
            <a:ext cx="7392652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Xây dựng được trang mua hàng với các chức năng: đăng kí, đăng nhập, tìm kiếm, thanh toán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Xây dựng được trang admin với các chức năng: thêm xóa sửa sản phẩm, quản lý đơn hàng của khách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F692B1EA-3545-479E-B331-21816DF74459}"/>
              </a:ext>
            </a:extLst>
          </p:cNvPr>
          <p:cNvSpPr/>
          <p:nvPr/>
        </p:nvSpPr>
        <p:spPr>
          <a:xfrm>
            <a:off x="9906066" y="1959221"/>
            <a:ext cx="7177301" cy="152399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hiện</a:t>
            </a:r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 được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1FBEB-B148-4270-A969-BCC1AF0125F4}"/>
              </a:ext>
            </a:extLst>
          </p:cNvPr>
          <p:cNvSpPr txBox="1"/>
          <p:nvPr/>
        </p:nvSpPr>
        <p:spPr>
          <a:xfrm>
            <a:off x="10015748" y="4401080"/>
            <a:ext cx="7392652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Chưa làm được hàng tồn kho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Chưa có quên mật khẩu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Giao diện chưa được đẹp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Chưa theo dõi được giao hàng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5DFFF6E0-8766-495B-A276-855E9522E18A}"/>
              </a:ext>
            </a:extLst>
          </p:cNvPr>
          <p:cNvSpPr/>
          <p:nvPr/>
        </p:nvSpPr>
        <p:spPr>
          <a:xfrm>
            <a:off x="4785361" y="1333500"/>
            <a:ext cx="8382000" cy="1971416"/>
          </a:xfrm>
          <a:prstGeom prst="horizontalScrol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4A74E-C1EC-4B3E-A00C-0CEFABD77534}"/>
              </a:ext>
            </a:extLst>
          </p:cNvPr>
          <p:cNvSpPr/>
          <p:nvPr/>
        </p:nvSpPr>
        <p:spPr>
          <a:xfrm>
            <a:off x="5027565" y="1996042"/>
            <a:ext cx="8232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hướng phát triển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2FE8A9-26FC-48B8-A80A-97DF9E167E56}"/>
              </a:ext>
            </a:extLst>
          </p:cNvPr>
          <p:cNvSpPr/>
          <p:nvPr/>
        </p:nvSpPr>
        <p:spPr>
          <a:xfrm>
            <a:off x="2173443" y="3940008"/>
            <a:ext cx="5983292" cy="19714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vi-VN" sz="3600">
                <a:latin typeface="Arial"/>
                <a:cs typeface="Arial"/>
              </a:rPr>
              <a:t>Giao diện đẹp hơn</a:t>
            </a:r>
            <a:endParaRPr lang="vi-VN" sz="3600" dirty="0">
              <a:latin typeface="Arial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D82F78-D270-490A-AA53-204DAAAD6DBF}"/>
              </a:ext>
            </a:extLst>
          </p:cNvPr>
          <p:cNvSpPr/>
          <p:nvPr/>
        </p:nvSpPr>
        <p:spPr>
          <a:xfrm>
            <a:off x="10058400" y="3940008"/>
            <a:ext cx="5873940" cy="19714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vi-VN" sz="3600" spc="-35">
                <a:latin typeface="Arial"/>
                <a:cs typeface="Arial"/>
              </a:rPr>
              <a:t>Cập nhật số lượng tồn trong kho</a:t>
            </a:r>
            <a:endParaRPr lang="vi-VN" sz="3600" dirty="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0EB8-7C73-4A5B-9420-17EDD6DC6A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57D029-7A06-4ABD-B2AF-C735D573285E}"/>
              </a:ext>
            </a:extLst>
          </p:cNvPr>
          <p:cNvSpPr/>
          <p:nvPr/>
        </p:nvSpPr>
        <p:spPr>
          <a:xfrm>
            <a:off x="6152354" y="6930030"/>
            <a:ext cx="5983292" cy="19714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vi-VN" sz="3600">
                <a:latin typeface="Arial"/>
                <a:cs typeface="Arial"/>
              </a:rPr>
              <a:t>Chức năng quên mật khẩu, thanh toán bằng nhiều hình thức hơn</a:t>
            </a:r>
            <a:endParaRPr lang="vi-VN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0+ hình nền kết thúc powerpoint đẹp, miễn phí">
            <a:extLst>
              <a:ext uri="{FF2B5EF4-FFF2-40B4-BE49-F238E27FC236}">
                <a16:creationId xmlns:a16="http://schemas.microsoft.com/office/drawing/2014/main" id="{C2AEDF30-8951-43DC-BD3D-F935E49E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49562-0B56-405C-A672-572015E6F7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9121" y="1421400"/>
            <a:ext cx="1198880" cy="8865870"/>
          </a:xfrm>
          <a:custGeom>
            <a:avLst/>
            <a:gdLst/>
            <a:ahLst/>
            <a:cxnLst/>
            <a:rect l="l" t="t" r="r" b="b"/>
            <a:pathLst>
              <a:path w="1198880" h="8865870">
                <a:moveTo>
                  <a:pt x="843939" y="456622"/>
                </a:moveTo>
                <a:lnTo>
                  <a:pt x="843939" y="436918"/>
                </a:lnTo>
                <a:lnTo>
                  <a:pt x="1198880" y="436918"/>
                </a:lnTo>
                <a:lnTo>
                  <a:pt x="1198880" y="456622"/>
                </a:lnTo>
                <a:lnTo>
                  <a:pt x="843939" y="456622"/>
                </a:lnTo>
                <a:close/>
              </a:path>
              <a:path w="1198880" h="8865870">
                <a:moveTo>
                  <a:pt x="843939" y="893519"/>
                </a:moveTo>
                <a:lnTo>
                  <a:pt x="843939" y="873858"/>
                </a:lnTo>
                <a:lnTo>
                  <a:pt x="1198880" y="873858"/>
                </a:lnTo>
                <a:lnTo>
                  <a:pt x="1198880" y="893519"/>
                </a:lnTo>
                <a:lnTo>
                  <a:pt x="843939" y="893519"/>
                </a:lnTo>
                <a:close/>
              </a:path>
              <a:path w="1198880" h="8865870">
                <a:moveTo>
                  <a:pt x="843939" y="1330415"/>
                </a:moveTo>
                <a:lnTo>
                  <a:pt x="843939" y="1310755"/>
                </a:lnTo>
                <a:lnTo>
                  <a:pt x="1198880" y="1310755"/>
                </a:lnTo>
                <a:lnTo>
                  <a:pt x="1198880" y="1330415"/>
                </a:lnTo>
                <a:lnTo>
                  <a:pt x="843939" y="1330415"/>
                </a:lnTo>
                <a:close/>
              </a:path>
              <a:path w="1198880" h="8865870">
                <a:moveTo>
                  <a:pt x="843939" y="1767312"/>
                </a:moveTo>
                <a:lnTo>
                  <a:pt x="843939" y="1747652"/>
                </a:lnTo>
                <a:lnTo>
                  <a:pt x="1198880" y="1747652"/>
                </a:lnTo>
                <a:lnTo>
                  <a:pt x="1198880" y="1767312"/>
                </a:lnTo>
                <a:lnTo>
                  <a:pt x="843939" y="1767312"/>
                </a:lnTo>
                <a:close/>
              </a:path>
              <a:path w="1198880" h="8865870">
                <a:moveTo>
                  <a:pt x="843939" y="2204209"/>
                </a:moveTo>
                <a:lnTo>
                  <a:pt x="843939" y="2184548"/>
                </a:lnTo>
                <a:lnTo>
                  <a:pt x="1198880" y="2184548"/>
                </a:lnTo>
                <a:lnTo>
                  <a:pt x="1198880" y="2204209"/>
                </a:lnTo>
                <a:lnTo>
                  <a:pt x="843939" y="2204209"/>
                </a:lnTo>
                <a:close/>
              </a:path>
              <a:path w="1198880" h="8865870">
                <a:moveTo>
                  <a:pt x="843939" y="2641062"/>
                </a:moveTo>
                <a:lnTo>
                  <a:pt x="843939" y="2621445"/>
                </a:lnTo>
                <a:lnTo>
                  <a:pt x="1198880" y="2621445"/>
                </a:lnTo>
                <a:lnTo>
                  <a:pt x="1198880" y="2641062"/>
                </a:lnTo>
                <a:lnTo>
                  <a:pt x="843939" y="2641062"/>
                </a:lnTo>
                <a:close/>
              </a:path>
              <a:path w="1198880" h="8865870">
                <a:moveTo>
                  <a:pt x="824264" y="2504510"/>
                </a:moveTo>
                <a:lnTo>
                  <a:pt x="824264" y="361881"/>
                </a:lnTo>
                <a:lnTo>
                  <a:pt x="826909" y="360155"/>
                </a:lnTo>
                <a:lnTo>
                  <a:pt x="829335" y="358323"/>
                </a:lnTo>
                <a:lnTo>
                  <a:pt x="831762" y="356209"/>
                </a:lnTo>
                <a:lnTo>
                  <a:pt x="835632" y="352597"/>
                </a:lnTo>
                <a:lnTo>
                  <a:pt x="839807" y="349211"/>
                </a:lnTo>
                <a:lnTo>
                  <a:pt x="843939" y="345760"/>
                </a:lnTo>
                <a:lnTo>
                  <a:pt x="843939" y="2816039"/>
                </a:lnTo>
                <a:lnTo>
                  <a:pt x="843786" y="2816213"/>
                </a:lnTo>
                <a:lnTo>
                  <a:pt x="843751" y="2783665"/>
                </a:lnTo>
                <a:lnTo>
                  <a:pt x="839763" y="2775822"/>
                </a:lnTo>
                <a:lnTo>
                  <a:pt x="835938" y="2766784"/>
                </a:lnTo>
                <a:lnTo>
                  <a:pt x="833364" y="2757672"/>
                </a:lnTo>
                <a:lnTo>
                  <a:pt x="832995" y="2755179"/>
                </a:lnTo>
                <a:lnTo>
                  <a:pt x="832995" y="2729795"/>
                </a:lnTo>
                <a:lnTo>
                  <a:pt x="830770" y="2723161"/>
                </a:lnTo>
                <a:lnTo>
                  <a:pt x="830770" y="2657249"/>
                </a:lnTo>
                <a:lnTo>
                  <a:pt x="830284" y="2652355"/>
                </a:lnTo>
                <a:lnTo>
                  <a:pt x="829624" y="2650018"/>
                </a:lnTo>
                <a:lnTo>
                  <a:pt x="829314" y="2649382"/>
                </a:lnTo>
                <a:lnTo>
                  <a:pt x="829314" y="2506301"/>
                </a:lnTo>
                <a:lnTo>
                  <a:pt x="827764" y="2505340"/>
                </a:lnTo>
                <a:lnTo>
                  <a:pt x="826080" y="2504729"/>
                </a:lnTo>
                <a:lnTo>
                  <a:pt x="824264" y="2504510"/>
                </a:lnTo>
                <a:close/>
              </a:path>
              <a:path w="1198880" h="8865870">
                <a:moveTo>
                  <a:pt x="843546" y="2816607"/>
                </a:moveTo>
                <a:lnTo>
                  <a:pt x="843707" y="2816445"/>
                </a:lnTo>
                <a:lnTo>
                  <a:pt x="843939" y="2816061"/>
                </a:lnTo>
                <a:lnTo>
                  <a:pt x="843939" y="2816956"/>
                </a:lnTo>
                <a:lnTo>
                  <a:pt x="843546" y="2816607"/>
                </a:lnTo>
                <a:close/>
              </a:path>
              <a:path w="1198880" h="8865870">
                <a:moveTo>
                  <a:pt x="835938" y="2812216"/>
                </a:moveTo>
                <a:lnTo>
                  <a:pt x="836659" y="2805553"/>
                </a:lnTo>
                <a:lnTo>
                  <a:pt x="839807" y="2798927"/>
                </a:lnTo>
                <a:lnTo>
                  <a:pt x="843707" y="2791463"/>
                </a:lnTo>
                <a:lnTo>
                  <a:pt x="843751" y="2783665"/>
                </a:lnTo>
                <a:lnTo>
                  <a:pt x="843751" y="2816318"/>
                </a:lnTo>
                <a:lnTo>
                  <a:pt x="843546" y="2816585"/>
                </a:lnTo>
                <a:lnTo>
                  <a:pt x="835938" y="2812216"/>
                </a:lnTo>
                <a:close/>
              </a:path>
              <a:path w="1198880" h="8865870">
                <a:moveTo>
                  <a:pt x="831762" y="2738490"/>
                </a:moveTo>
                <a:lnTo>
                  <a:pt x="832995" y="2729795"/>
                </a:lnTo>
                <a:lnTo>
                  <a:pt x="832995" y="2755179"/>
                </a:lnTo>
                <a:lnTo>
                  <a:pt x="831963" y="2748209"/>
                </a:lnTo>
                <a:lnTo>
                  <a:pt x="831762" y="2738490"/>
                </a:lnTo>
                <a:close/>
              </a:path>
              <a:path w="1198880" h="8865870">
                <a:moveTo>
                  <a:pt x="824264" y="2716142"/>
                </a:moveTo>
                <a:lnTo>
                  <a:pt x="824264" y="2675948"/>
                </a:lnTo>
                <a:lnTo>
                  <a:pt x="824701" y="2673348"/>
                </a:lnTo>
                <a:lnTo>
                  <a:pt x="825584" y="2670923"/>
                </a:lnTo>
                <a:lnTo>
                  <a:pt x="826909" y="2668652"/>
                </a:lnTo>
                <a:lnTo>
                  <a:pt x="828319" y="2666642"/>
                </a:lnTo>
                <a:lnTo>
                  <a:pt x="829335" y="2664436"/>
                </a:lnTo>
                <a:lnTo>
                  <a:pt x="830579" y="2659673"/>
                </a:lnTo>
                <a:lnTo>
                  <a:pt x="830770" y="2657249"/>
                </a:lnTo>
                <a:lnTo>
                  <a:pt x="830770" y="2723161"/>
                </a:lnTo>
                <a:lnTo>
                  <a:pt x="830496" y="2722346"/>
                </a:lnTo>
                <a:lnTo>
                  <a:pt x="824264" y="2716142"/>
                </a:lnTo>
                <a:close/>
              </a:path>
              <a:path w="1198880" h="8865870">
                <a:moveTo>
                  <a:pt x="827702" y="2505318"/>
                </a:moveTo>
                <a:lnTo>
                  <a:pt x="829314" y="2506301"/>
                </a:lnTo>
                <a:lnTo>
                  <a:pt x="827702" y="2505318"/>
                </a:lnTo>
                <a:close/>
              </a:path>
              <a:path w="1198880" h="8865870">
                <a:moveTo>
                  <a:pt x="824264" y="2641935"/>
                </a:moveTo>
                <a:lnTo>
                  <a:pt x="824264" y="2504531"/>
                </a:lnTo>
                <a:lnTo>
                  <a:pt x="826080" y="2504750"/>
                </a:lnTo>
                <a:lnTo>
                  <a:pt x="827764" y="2505341"/>
                </a:lnTo>
                <a:lnTo>
                  <a:pt x="829314" y="2506301"/>
                </a:lnTo>
                <a:lnTo>
                  <a:pt x="829314" y="2649382"/>
                </a:lnTo>
                <a:lnTo>
                  <a:pt x="827468" y="2645605"/>
                </a:lnTo>
                <a:lnTo>
                  <a:pt x="826041" y="2643639"/>
                </a:lnTo>
                <a:lnTo>
                  <a:pt x="824264" y="2641935"/>
                </a:lnTo>
                <a:close/>
              </a:path>
              <a:path w="1198880" h="8865870">
                <a:moveTo>
                  <a:pt x="799932" y="456556"/>
                </a:moveTo>
                <a:lnTo>
                  <a:pt x="801274" y="449898"/>
                </a:lnTo>
                <a:lnTo>
                  <a:pt x="803016" y="443345"/>
                </a:lnTo>
                <a:lnTo>
                  <a:pt x="805156" y="436896"/>
                </a:lnTo>
                <a:lnTo>
                  <a:pt x="824264" y="436896"/>
                </a:lnTo>
                <a:lnTo>
                  <a:pt x="824264" y="456556"/>
                </a:lnTo>
                <a:lnTo>
                  <a:pt x="799932" y="456556"/>
                </a:lnTo>
                <a:close/>
              </a:path>
              <a:path w="1198880" h="8865870">
                <a:moveTo>
                  <a:pt x="731828" y="889729"/>
                </a:moveTo>
                <a:lnTo>
                  <a:pt x="732309" y="886196"/>
                </a:lnTo>
                <a:lnTo>
                  <a:pt x="734368" y="882880"/>
                </a:lnTo>
                <a:lnTo>
                  <a:pt x="740927" y="873793"/>
                </a:lnTo>
                <a:lnTo>
                  <a:pt x="824264" y="873793"/>
                </a:lnTo>
                <a:lnTo>
                  <a:pt x="824264" y="893475"/>
                </a:lnTo>
                <a:lnTo>
                  <a:pt x="732926" y="893475"/>
                </a:lnTo>
                <a:lnTo>
                  <a:pt x="731828" y="889729"/>
                </a:lnTo>
                <a:close/>
              </a:path>
              <a:path w="1198880" h="8865870">
                <a:moveTo>
                  <a:pt x="676129" y="1330393"/>
                </a:moveTo>
                <a:lnTo>
                  <a:pt x="678571" y="1327073"/>
                </a:lnTo>
                <a:lnTo>
                  <a:pt x="680173" y="1323388"/>
                </a:lnTo>
                <a:lnTo>
                  <a:pt x="680939" y="1319340"/>
                </a:lnTo>
                <a:lnTo>
                  <a:pt x="681535" y="1315987"/>
                </a:lnTo>
                <a:lnTo>
                  <a:pt x="683044" y="1313110"/>
                </a:lnTo>
                <a:lnTo>
                  <a:pt x="685464" y="1310711"/>
                </a:lnTo>
                <a:lnTo>
                  <a:pt x="824264" y="1310711"/>
                </a:lnTo>
                <a:lnTo>
                  <a:pt x="824264" y="1330393"/>
                </a:lnTo>
                <a:lnTo>
                  <a:pt x="676129" y="1330393"/>
                </a:lnTo>
                <a:close/>
              </a:path>
              <a:path w="1198880" h="8865870">
                <a:moveTo>
                  <a:pt x="625329" y="1754349"/>
                </a:moveTo>
                <a:lnTo>
                  <a:pt x="626088" y="1747630"/>
                </a:lnTo>
                <a:lnTo>
                  <a:pt x="824264" y="1747630"/>
                </a:lnTo>
                <a:lnTo>
                  <a:pt x="824264" y="1767290"/>
                </a:lnTo>
                <a:lnTo>
                  <a:pt x="628274" y="1767290"/>
                </a:lnTo>
                <a:lnTo>
                  <a:pt x="626059" y="1760903"/>
                </a:lnTo>
                <a:lnTo>
                  <a:pt x="625329" y="1754349"/>
                </a:lnTo>
                <a:close/>
              </a:path>
              <a:path w="1198880" h="8865870">
                <a:moveTo>
                  <a:pt x="740490" y="2184526"/>
                </a:moveTo>
                <a:lnTo>
                  <a:pt x="824264" y="2184526"/>
                </a:lnTo>
                <a:lnTo>
                  <a:pt x="824264" y="2204187"/>
                </a:lnTo>
                <a:lnTo>
                  <a:pt x="747464" y="2204187"/>
                </a:lnTo>
                <a:lnTo>
                  <a:pt x="746591" y="2200604"/>
                </a:lnTo>
                <a:lnTo>
                  <a:pt x="746414" y="2198757"/>
                </a:lnTo>
                <a:lnTo>
                  <a:pt x="746414" y="2193264"/>
                </a:lnTo>
                <a:lnTo>
                  <a:pt x="744228" y="2190490"/>
                </a:lnTo>
                <a:lnTo>
                  <a:pt x="742479" y="2187388"/>
                </a:lnTo>
                <a:lnTo>
                  <a:pt x="740490" y="2184526"/>
                </a:lnTo>
                <a:close/>
              </a:path>
              <a:path w="1198880" h="8865870">
                <a:moveTo>
                  <a:pt x="816223" y="2629134"/>
                </a:moveTo>
                <a:lnTo>
                  <a:pt x="817443" y="2622253"/>
                </a:lnTo>
                <a:lnTo>
                  <a:pt x="817443" y="2621379"/>
                </a:lnTo>
                <a:lnTo>
                  <a:pt x="824264" y="2621379"/>
                </a:lnTo>
                <a:lnTo>
                  <a:pt x="824264" y="2641062"/>
                </a:lnTo>
                <a:lnTo>
                  <a:pt x="823542" y="2641062"/>
                </a:lnTo>
                <a:lnTo>
                  <a:pt x="823258" y="2640778"/>
                </a:lnTo>
                <a:lnTo>
                  <a:pt x="823127" y="2640450"/>
                </a:lnTo>
                <a:lnTo>
                  <a:pt x="822821" y="2640188"/>
                </a:lnTo>
                <a:lnTo>
                  <a:pt x="818015" y="2635120"/>
                </a:lnTo>
                <a:lnTo>
                  <a:pt x="816223" y="2629134"/>
                </a:lnTo>
                <a:close/>
              </a:path>
              <a:path w="1198880" h="8865870">
                <a:moveTo>
                  <a:pt x="746241" y="2196956"/>
                </a:moveTo>
                <a:lnTo>
                  <a:pt x="746414" y="2193264"/>
                </a:lnTo>
                <a:lnTo>
                  <a:pt x="746414" y="2198757"/>
                </a:lnTo>
                <a:lnTo>
                  <a:pt x="746241" y="2196956"/>
                </a:lnTo>
                <a:close/>
              </a:path>
              <a:path w="1198880" h="8865870">
                <a:moveTo>
                  <a:pt x="839073" y="2967358"/>
                </a:moveTo>
                <a:lnTo>
                  <a:pt x="840341" y="2959909"/>
                </a:lnTo>
                <a:lnTo>
                  <a:pt x="843873" y="2952853"/>
                </a:lnTo>
                <a:lnTo>
                  <a:pt x="843873" y="2997132"/>
                </a:lnTo>
                <a:lnTo>
                  <a:pt x="842350" y="2995013"/>
                </a:lnTo>
                <a:lnTo>
                  <a:pt x="840636" y="2993047"/>
                </a:lnTo>
                <a:lnTo>
                  <a:pt x="840266" y="2992699"/>
                </a:lnTo>
                <a:lnTo>
                  <a:pt x="840266" y="2976249"/>
                </a:lnTo>
                <a:lnTo>
                  <a:pt x="840070" y="2975200"/>
                </a:lnTo>
                <a:lnTo>
                  <a:pt x="839073" y="2967358"/>
                </a:lnTo>
                <a:close/>
              </a:path>
              <a:path w="1198880" h="8865870">
                <a:moveTo>
                  <a:pt x="832374" y="2983457"/>
                </a:moveTo>
                <a:lnTo>
                  <a:pt x="837883" y="2978826"/>
                </a:lnTo>
                <a:lnTo>
                  <a:pt x="838998" y="2977953"/>
                </a:lnTo>
                <a:lnTo>
                  <a:pt x="840266" y="2976249"/>
                </a:lnTo>
                <a:lnTo>
                  <a:pt x="840266" y="2992699"/>
                </a:lnTo>
                <a:lnTo>
                  <a:pt x="838736" y="2991256"/>
                </a:lnTo>
                <a:lnTo>
                  <a:pt x="833686" y="2986843"/>
                </a:lnTo>
                <a:lnTo>
                  <a:pt x="832374" y="2983457"/>
                </a:lnTo>
                <a:close/>
              </a:path>
              <a:path w="1198880" h="8865870">
                <a:moveTo>
                  <a:pt x="844550" y="3993300"/>
                </a:moveTo>
                <a:lnTo>
                  <a:pt x="844550" y="3973596"/>
                </a:lnTo>
                <a:lnTo>
                  <a:pt x="1198880" y="3973596"/>
                </a:lnTo>
                <a:lnTo>
                  <a:pt x="1198880" y="3993300"/>
                </a:lnTo>
                <a:lnTo>
                  <a:pt x="844550" y="3993300"/>
                </a:lnTo>
                <a:close/>
              </a:path>
              <a:path w="1198880" h="8865870">
                <a:moveTo>
                  <a:pt x="844550" y="4430197"/>
                </a:moveTo>
                <a:lnTo>
                  <a:pt x="844550" y="4410537"/>
                </a:lnTo>
                <a:lnTo>
                  <a:pt x="1198880" y="4410537"/>
                </a:lnTo>
                <a:lnTo>
                  <a:pt x="1198880" y="4430197"/>
                </a:lnTo>
                <a:lnTo>
                  <a:pt x="844550" y="4430197"/>
                </a:lnTo>
                <a:close/>
              </a:path>
              <a:path w="1198880" h="8865870">
                <a:moveTo>
                  <a:pt x="844550" y="4867094"/>
                </a:moveTo>
                <a:lnTo>
                  <a:pt x="844550" y="4847433"/>
                </a:lnTo>
                <a:lnTo>
                  <a:pt x="1198880" y="4847433"/>
                </a:lnTo>
                <a:lnTo>
                  <a:pt x="1198880" y="4867094"/>
                </a:lnTo>
                <a:lnTo>
                  <a:pt x="844550" y="4867094"/>
                </a:lnTo>
                <a:close/>
              </a:path>
              <a:path w="1198880" h="8865870">
                <a:moveTo>
                  <a:pt x="844550" y="5303990"/>
                </a:moveTo>
                <a:lnTo>
                  <a:pt x="844550" y="5284330"/>
                </a:lnTo>
                <a:lnTo>
                  <a:pt x="1198880" y="5284330"/>
                </a:lnTo>
                <a:lnTo>
                  <a:pt x="1198880" y="5303990"/>
                </a:lnTo>
                <a:lnTo>
                  <a:pt x="844550" y="5303990"/>
                </a:lnTo>
                <a:close/>
              </a:path>
              <a:path w="1198880" h="8865870">
                <a:moveTo>
                  <a:pt x="844550" y="5740887"/>
                </a:moveTo>
                <a:lnTo>
                  <a:pt x="844550" y="5721227"/>
                </a:lnTo>
                <a:lnTo>
                  <a:pt x="1198880" y="5721227"/>
                </a:lnTo>
                <a:lnTo>
                  <a:pt x="1198880" y="5740887"/>
                </a:lnTo>
                <a:lnTo>
                  <a:pt x="844550" y="5740887"/>
                </a:lnTo>
                <a:close/>
              </a:path>
              <a:path w="1198880" h="8865870">
                <a:moveTo>
                  <a:pt x="844550" y="6177762"/>
                </a:moveTo>
                <a:lnTo>
                  <a:pt x="844550" y="6158123"/>
                </a:lnTo>
                <a:lnTo>
                  <a:pt x="1198880" y="6158123"/>
                </a:lnTo>
                <a:lnTo>
                  <a:pt x="1198880" y="6177762"/>
                </a:lnTo>
                <a:lnTo>
                  <a:pt x="844550" y="6177762"/>
                </a:lnTo>
                <a:close/>
              </a:path>
              <a:path w="1198880" h="8865870">
                <a:moveTo>
                  <a:pt x="844550" y="6656164"/>
                </a:moveTo>
                <a:lnTo>
                  <a:pt x="844550" y="6636503"/>
                </a:lnTo>
                <a:lnTo>
                  <a:pt x="1198880" y="6636503"/>
                </a:lnTo>
                <a:lnTo>
                  <a:pt x="1198880" y="6656164"/>
                </a:lnTo>
                <a:lnTo>
                  <a:pt x="844550" y="6656164"/>
                </a:lnTo>
                <a:close/>
              </a:path>
              <a:path w="1198880" h="8865870">
                <a:moveTo>
                  <a:pt x="844550" y="7093038"/>
                </a:moveTo>
                <a:lnTo>
                  <a:pt x="844550" y="7073400"/>
                </a:lnTo>
                <a:lnTo>
                  <a:pt x="1198880" y="7073400"/>
                </a:lnTo>
                <a:lnTo>
                  <a:pt x="1198880" y="7093038"/>
                </a:lnTo>
                <a:lnTo>
                  <a:pt x="844550" y="7093038"/>
                </a:lnTo>
                <a:close/>
              </a:path>
              <a:path w="1198880" h="8865870">
                <a:moveTo>
                  <a:pt x="844550" y="7529979"/>
                </a:moveTo>
                <a:lnTo>
                  <a:pt x="844550" y="7510275"/>
                </a:lnTo>
                <a:lnTo>
                  <a:pt x="1198880" y="7510275"/>
                </a:lnTo>
                <a:lnTo>
                  <a:pt x="1198880" y="7529979"/>
                </a:lnTo>
                <a:lnTo>
                  <a:pt x="844550" y="7529979"/>
                </a:lnTo>
                <a:close/>
              </a:path>
              <a:path w="1198880" h="8865870">
                <a:moveTo>
                  <a:pt x="844550" y="7966875"/>
                </a:moveTo>
                <a:lnTo>
                  <a:pt x="844550" y="7947215"/>
                </a:lnTo>
                <a:lnTo>
                  <a:pt x="1198880" y="7947215"/>
                </a:lnTo>
                <a:lnTo>
                  <a:pt x="1198880" y="7966875"/>
                </a:lnTo>
                <a:lnTo>
                  <a:pt x="844550" y="7966875"/>
                </a:lnTo>
                <a:close/>
              </a:path>
              <a:path w="1198880" h="8865870">
                <a:moveTo>
                  <a:pt x="844550" y="8403750"/>
                </a:moveTo>
                <a:lnTo>
                  <a:pt x="844550" y="8384112"/>
                </a:lnTo>
                <a:lnTo>
                  <a:pt x="1198880" y="8384112"/>
                </a:lnTo>
                <a:lnTo>
                  <a:pt x="1198880" y="8403750"/>
                </a:lnTo>
                <a:lnTo>
                  <a:pt x="844550" y="8403750"/>
                </a:lnTo>
                <a:close/>
              </a:path>
              <a:path w="1198880" h="8865870">
                <a:moveTo>
                  <a:pt x="991870" y="8840647"/>
                </a:moveTo>
                <a:lnTo>
                  <a:pt x="991870" y="8834050"/>
                </a:lnTo>
                <a:lnTo>
                  <a:pt x="994410" y="8820986"/>
                </a:lnTo>
                <a:lnTo>
                  <a:pt x="1198880" y="8820986"/>
                </a:lnTo>
                <a:lnTo>
                  <a:pt x="1198880" y="8840647"/>
                </a:lnTo>
                <a:lnTo>
                  <a:pt x="1045210" y="8840647"/>
                </a:lnTo>
                <a:lnTo>
                  <a:pt x="1045210" y="8829571"/>
                </a:lnTo>
                <a:lnTo>
                  <a:pt x="1042670" y="8828523"/>
                </a:lnTo>
                <a:lnTo>
                  <a:pt x="1042670" y="8840647"/>
                </a:lnTo>
                <a:lnTo>
                  <a:pt x="991870" y="8840647"/>
                </a:lnTo>
                <a:close/>
              </a:path>
              <a:path w="1198880" h="8865870">
                <a:moveTo>
                  <a:pt x="1042670" y="8840647"/>
                </a:moveTo>
                <a:lnTo>
                  <a:pt x="1042670" y="8828523"/>
                </a:lnTo>
                <a:lnTo>
                  <a:pt x="1045210" y="8829571"/>
                </a:lnTo>
                <a:lnTo>
                  <a:pt x="1045210" y="8840647"/>
                </a:lnTo>
                <a:lnTo>
                  <a:pt x="1042670" y="8840647"/>
                </a:lnTo>
                <a:close/>
              </a:path>
              <a:path w="1198880" h="8865870">
                <a:moveTo>
                  <a:pt x="844550" y="8840647"/>
                </a:moveTo>
                <a:lnTo>
                  <a:pt x="844550" y="8820986"/>
                </a:lnTo>
                <a:lnTo>
                  <a:pt x="994410" y="8820986"/>
                </a:lnTo>
                <a:lnTo>
                  <a:pt x="991870" y="8834050"/>
                </a:lnTo>
                <a:lnTo>
                  <a:pt x="991870" y="8840647"/>
                </a:lnTo>
                <a:lnTo>
                  <a:pt x="844550" y="8840647"/>
                </a:lnTo>
                <a:close/>
              </a:path>
              <a:path w="1198880" h="8865870">
                <a:moveTo>
                  <a:pt x="825500" y="3713570"/>
                </a:moveTo>
                <a:lnTo>
                  <a:pt x="828040" y="3704468"/>
                </a:lnTo>
                <a:lnTo>
                  <a:pt x="831850" y="3692743"/>
                </a:lnTo>
                <a:lnTo>
                  <a:pt x="840740" y="3669227"/>
                </a:lnTo>
                <a:lnTo>
                  <a:pt x="844550" y="3657502"/>
                </a:lnTo>
                <a:lnTo>
                  <a:pt x="844550" y="8865598"/>
                </a:lnTo>
                <a:lnTo>
                  <a:pt x="826770" y="8865598"/>
                </a:lnTo>
                <a:lnTo>
                  <a:pt x="826770" y="3722842"/>
                </a:lnTo>
                <a:lnTo>
                  <a:pt x="825500" y="3713570"/>
                </a:lnTo>
                <a:close/>
              </a:path>
              <a:path w="1198880" h="8865870">
                <a:moveTo>
                  <a:pt x="825500" y="8865598"/>
                </a:moveTo>
                <a:lnTo>
                  <a:pt x="825500" y="3740643"/>
                </a:lnTo>
                <a:lnTo>
                  <a:pt x="826770" y="3731971"/>
                </a:lnTo>
                <a:lnTo>
                  <a:pt x="826770" y="8865598"/>
                </a:lnTo>
                <a:lnTo>
                  <a:pt x="825500" y="8865598"/>
                </a:lnTo>
                <a:close/>
              </a:path>
              <a:path w="1198880" h="8865870">
                <a:moveTo>
                  <a:pt x="728980" y="3993257"/>
                </a:moveTo>
                <a:lnTo>
                  <a:pt x="732790" y="3987813"/>
                </a:lnTo>
                <a:lnTo>
                  <a:pt x="736600" y="3982722"/>
                </a:lnTo>
                <a:lnTo>
                  <a:pt x="740410" y="3977983"/>
                </a:lnTo>
                <a:lnTo>
                  <a:pt x="745490" y="3973596"/>
                </a:lnTo>
                <a:lnTo>
                  <a:pt x="825500" y="3973596"/>
                </a:lnTo>
                <a:lnTo>
                  <a:pt x="825500" y="3993257"/>
                </a:lnTo>
                <a:lnTo>
                  <a:pt x="728980" y="3993257"/>
                </a:lnTo>
                <a:close/>
              </a:path>
              <a:path w="1198880" h="8865870">
                <a:moveTo>
                  <a:pt x="679450" y="4430153"/>
                </a:moveTo>
                <a:lnTo>
                  <a:pt x="683260" y="4423993"/>
                </a:lnTo>
                <a:lnTo>
                  <a:pt x="685800" y="4417440"/>
                </a:lnTo>
                <a:lnTo>
                  <a:pt x="685800" y="4410493"/>
                </a:lnTo>
                <a:lnTo>
                  <a:pt x="825500" y="4410493"/>
                </a:lnTo>
                <a:lnTo>
                  <a:pt x="825500" y="4430153"/>
                </a:lnTo>
                <a:lnTo>
                  <a:pt x="679450" y="4430153"/>
                </a:lnTo>
                <a:close/>
              </a:path>
              <a:path w="1198880" h="8865870">
                <a:moveTo>
                  <a:pt x="480060" y="4847390"/>
                </a:moveTo>
                <a:lnTo>
                  <a:pt x="825500" y="4847390"/>
                </a:lnTo>
                <a:lnTo>
                  <a:pt x="825500" y="4867050"/>
                </a:lnTo>
                <a:lnTo>
                  <a:pt x="482600" y="4867050"/>
                </a:lnTo>
                <a:lnTo>
                  <a:pt x="482600" y="4853943"/>
                </a:lnTo>
                <a:lnTo>
                  <a:pt x="481330" y="4851802"/>
                </a:lnTo>
                <a:lnTo>
                  <a:pt x="481330" y="4849618"/>
                </a:lnTo>
                <a:lnTo>
                  <a:pt x="480060" y="4847390"/>
                </a:lnTo>
                <a:close/>
              </a:path>
              <a:path w="1198880" h="8865870">
                <a:moveTo>
                  <a:pt x="407670" y="5303990"/>
                </a:moveTo>
                <a:lnTo>
                  <a:pt x="407670" y="5284286"/>
                </a:lnTo>
                <a:lnTo>
                  <a:pt x="825500" y="5284286"/>
                </a:lnTo>
                <a:lnTo>
                  <a:pt x="825500" y="5303990"/>
                </a:lnTo>
                <a:lnTo>
                  <a:pt x="407670" y="5303990"/>
                </a:lnTo>
                <a:close/>
              </a:path>
              <a:path w="1198880" h="8865870">
                <a:moveTo>
                  <a:pt x="407670" y="5740865"/>
                </a:moveTo>
                <a:lnTo>
                  <a:pt x="407670" y="5721227"/>
                </a:lnTo>
                <a:lnTo>
                  <a:pt x="825500" y="5721227"/>
                </a:lnTo>
                <a:lnTo>
                  <a:pt x="825500" y="7529979"/>
                </a:lnTo>
                <a:lnTo>
                  <a:pt x="824230" y="7529979"/>
                </a:lnTo>
                <a:lnTo>
                  <a:pt x="824230" y="5740865"/>
                </a:lnTo>
                <a:lnTo>
                  <a:pt x="407670" y="5740865"/>
                </a:lnTo>
                <a:close/>
              </a:path>
              <a:path w="1198880" h="8865870">
                <a:moveTo>
                  <a:pt x="407670" y="7966853"/>
                </a:moveTo>
                <a:lnTo>
                  <a:pt x="407670" y="7947215"/>
                </a:lnTo>
                <a:lnTo>
                  <a:pt x="825500" y="7947215"/>
                </a:lnTo>
                <a:lnTo>
                  <a:pt x="825500" y="7966853"/>
                </a:lnTo>
                <a:lnTo>
                  <a:pt x="407670" y="7966853"/>
                </a:lnTo>
                <a:close/>
              </a:path>
              <a:path w="1198880" h="8865870">
                <a:moveTo>
                  <a:pt x="472440" y="8403750"/>
                </a:moveTo>
                <a:lnTo>
                  <a:pt x="472440" y="8390600"/>
                </a:lnTo>
                <a:lnTo>
                  <a:pt x="473710" y="8384090"/>
                </a:lnTo>
                <a:lnTo>
                  <a:pt x="825500" y="8384090"/>
                </a:lnTo>
                <a:lnTo>
                  <a:pt x="825500" y="8403750"/>
                </a:lnTo>
                <a:lnTo>
                  <a:pt x="472440" y="8403750"/>
                </a:lnTo>
                <a:close/>
              </a:path>
              <a:path w="1198880" h="8865870">
                <a:moveTo>
                  <a:pt x="631190" y="8840669"/>
                </a:moveTo>
                <a:lnTo>
                  <a:pt x="631190" y="8838921"/>
                </a:lnTo>
                <a:lnTo>
                  <a:pt x="632460" y="8837195"/>
                </a:lnTo>
                <a:lnTo>
                  <a:pt x="632460" y="8830642"/>
                </a:lnTo>
                <a:lnTo>
                  <a:pt x="633730" y="8825814"/>
                </a:lnTo>
                <a:lnTo>
                  <a:pt x="633730" y="8820986"/>
                </a:lnTo>
                <a:lnTo>
                  <a:pt x="825500" y="8820986"/>
                </a:lnTo>
                <a:lnTo>
                  <a:pt x="825500" y="8840669"/>
                </a:lnTo>
                <a:lnTo>
                  <a:pt x="631190" y="8840669"/>
                </a:lnTo>
                <a:close/>
              </a:path>
              <a:path w="1198880" h="8865870">
                <a:moveTo>
                  <a:pt x="407670" y="6177762"/>
                </a:moveTo>
                <a:lnTo>
                  <a:pt x="407670" y="6158101"/>
                </a:lnTo>
                <a:lnTo>
                  <a:pt x="824230" y="6158101"/>
                </a:lnTo>
                <a:lnTo>
                  <a:pt x="824230" y="6177762"/>
                </a:lnTo>
                <a:lnTo>
                  <a:pt x="407670" y="6177762"/>
                </a:lnTo>
                <a:close/>
              </a:path>
              <a:path w="1198880" h="8865870">
                <a:moveTo>
                  <a:pt x="407670" y="6656142"/>
                </a:moveTo>
                <a:lnTo>
                  <a:pt x="407670" y="6636503"/>
                </a:lnTo>
                <a:lnTo>
                  <a:pt x="824230" y="6636503"/>
                </a:lnTo>
                <a:lnTo>
                  <a:pt x="824230" y="6656142"/>
                </a:lnTo>
                <a:lnTo>
                  <a:pt x="407670" y="6656142"/>
                </a:lnTo>
                <a:close/>
              </a:path>
              <a:path w="1198880" h="8865870">
                <a:moveTo>
                  <a:pt x="407670" y="7093038"/>
                </a:moveTo>
                <a:lnTo>
                  <a:pt x="407670" y="7073378"/>
                </a:lnTo>
                <a:lnTo>
                  <a:pt x="824230" y="7073378"/>
                </a:lnTo>
                <a:lnTo>
                  <a:pt x="824230" y="7093038"/>
                </a:lnTo>
                <a:lnTo>
                  <a:pt x="407670" y="7093038"/>
                </a:lnTo>
                <a:close/>
              </a:path>
              <a:path w="1198880" h="8865870">
                <a:moveTo>
                  <a:pt x="407670" y="7529979"/>
                </a:moveTo>
                <a:lnTo>
                  <a:pt x="407670" y="7510275"/>
                </a:lnTo>
                <a:lnTo>
                  <a:pt x="824230" y="7510275"/>
                </a:lnTo>
                <a:lnTo>
                  <a:pt x="824230" y="7529979"/>
                </a:lnTo>
                <a:lnTo>
                  <a:pt x="407670" y="7529979"/>
                </a:lnTo>
                <a:close/>
              </a:path>
              <a:path w="1198880" h="8865870">
                <a:moveTo>
                  <a:pt x="478790" y="4867050"/>
                </a:moveTo>
                <a:lnTo>
                  <a:pt x="478790" y="4862506"/>
                </a:lnTo>
                <a:lnTo>
                  <a:pt x="480060" y="4858137"/>
                </a:lnTo>
                <a:lnTo>
                  <a:pt x="482600" y="4853943"/>
                </a:lnTo>
                <a:lnTo>
                  <a:pt x="482600" y="4867050"/>
                </a:lnTo>
                <a:lnTo>
                  <a:pt x="478790" y="4867050"/>
                </a:lnTo>
                <a:close/>
              </a:path>
              <a:path w="1198880" h="8865870">
                <a:moveTo>
                  <a:pt x="400050" y="8104710"/>
                </a:moveTo>
                <a:lnTo>
                  <a:pt x="400050" y="6853029"/>
                </a:lnTo>
                <a:lnTo>
                  <a:pt x="401320" y="6853051"/>
                </a:lnTo>
                <a:lnTo>
                  <a:pt x="401320" y="5128533"/>
                </a:lnTo>
                <a:lnTo>
                  <a:pt x="405130" y="5125999"/>
                </a:lnTo>
                <a:lnTo>
                  <a:pt x="407670" y="5123006"/>
                </a:lnTo>
                <a:lnTo>
                  <a:pt x="407670" y="8112711"/>
                </a:lnTo>
                <a:lnTo>
                  <a:pt x="402590" y="8107276"/>
                </a:lnTo>
                <a:lnTo>
                  <a:pt x="400050" y="8104710"/>
                </a:lnTo>
                <a:close/>
              </a:path>
              <a:path w="1198880" h="8865870">
                <a:moveTo>
                  <a:pt x="396240" y="8544547"/>
                </a:moveTo>
                <a:lnTo>
                  <a:pt x="400050" y="8519651"/>
                </a:lnTo>
                <a:lnTo>
                  <a:pt x="402590" y="8511848"/>
                </a:lnTo>
                <a:lnTo>
                  <a:pt x="407670" y="8505722"/>
                </a:lnTo>
                <a:lnTo>
                  <a:pt x="407670" y="8557385"/>
                </a:lnTo>
                <a:lnTo>
                  <a:pt x="401320" y="8554818"/>
                </a:lnTo>
                <a:lnTo>
                  <a:pt x="397510" y="8550610"/>
                </a:lnTo>
                <a:lnTo>
                  <a:pt x="396240" y="8544547"/>
                </a:lnTo>
                <a:close/>
              </a:path>
              <a:path w="1198880" h="8865870">
                <a:moveTo>
                  <a:pt x="387350" y="7997152"/>
                </a:moveTo>
                <a:lnTo>
                  <a:pt x="387350" y="5171960"/>
                </a:lnTo>
                <a:lnTo>
                  <a:pt x="392430" y="5163498"/>
                </a:lnTo>
                <a:lnTo>
                  <a:pt x="396240" y="5154689"/>
                </a:lnTo>
                <a:lnTo>
                  <a:pt x="400050" y="5145532"/>
                </a:lnTo>
                <a:lnTo>
                  <a:pt x="401320" y="5136025"/>
                </a:lnTo>
                <a:lnTo>
                  <a:pt x="401320" y="6849032"/>
                </a:lnTo>
                <a:lnTo>
                  <a:pt x="400050" y="6846476"/>
                </a:lnTo>
                <a:lnTo>
                  <a:pt x="396240" y="6846476"/>
                </a:lnTo>
                <a:lnTo>
                  <a:pt x="396240" y="6843527"/>
                </a:lnTo>
                <a:lnTo>
                  <a:pt x="394970" y="6846345"/>
                </a:lnTo>
                <a:lnTo>
                  <a:pt x="394970" y="6056741"/>
                </a:lnTo>
                <a:lnTo>
                  <a:pt x="393700" y="6059122"/>
                </a:lnTo>
                <a:lnTo>
                  <a:pt x="393700" y="7996628"/>
                </a:lnTo>
                <a:lnTo>
                  <a:pt x="391160" y="7997065"/>
                </a:lnTo>
                <a:lnTo>
                  <a:pt x="389890" y="7997240"/>
                </a:lnTo>
                <a:lnTo>
                  <a:pt x="387350" y="7997152"/>
                </a:lnTo>
                <a:close/>
              </a:path>
              <a:path w="1198880" h="8865870">
                <a:moveTo>
                  <a:pt x="401233" y="6849303"/>
                </a:moveTo>
                <a:lnTo>
                  <a:pt x="401320" y="6849032"/>
                </a:lnTo>
                <a:lnTo>
                  <a:pt x="401320" y="6849447"/>
                </a:lnTo>
                <a:lnTo>
                  <a:pt x="401233" y="6849303"/>
                </a:lnTo>
                <a:close/>
              </a:path>
              <a:path w="1198880" h="8865870">
                <a:moveTo>
                  <a:pt x="400050" y="6853029"/>
                </a:moveTo>
                <a:lnTo>
                  <a:pt x="401233" y="6849303"/>
                </a:lnTo>
                <a:lnTo>
                  <a:pt x="401320" y="6849447"/>
                </a:lnTo>
                <a:lnTo>
                  <a:pt x="401320" y="6853051"/>
                </a:lnTo>
                <a:lnTo>
                  <a:pt x="400050" y="6853029"/>
                </a:lnTo>
                <a:close/>
              </a:path>
              <a:path w="1198880" h="8865870">
                <a:moveTo>
                  <a:pt x="387350" y="8092789"/>
                </a:moveTo>
                <a:lnTo>
                  <a:pt x="387350" y="8008839"/>
                </a:lnTo>
                <a:lnTo>
                  <a:pt x="388620" y="8004339"/>
                </a:lnTo>
                <a:lnTo>
                  <a:pt x="391160" y="8000276"/>
                </a:lnTo>
                <a:lnTo>
                  <a:pt x="393700" y="7996628"/>
                </a:lnTo>
                <a:lnTo>
                  <a:pt x="393700" y="6059122"/>
                </a:lnTo>
                <a:lnTo>
                  <a:pt x="394970" y="6056741"/>
                </a:lnTo>
                <a:lnTo>
                  <a:pt x="394970" y="6846345"/>
                </a:lnTo>
                <a:lnTo>
                  <a:pt x="396240" y="6846345"/>
                </a:lnTo>
                <a:lnTo>
                  <a:pt x="396240" y="6849556"/>
                </a:lnTo>
                <a:lnTo>
                  <a:pt x="400050" y="6847328"/>
                </a:lnTo>
                <a:lnTo>
                  <a:pt x="401233" y="6849303"/>
                </a:lnTo>
                <a:lnTo>
                  <a:pt x="400050" y="6853029"/>
                </a:lnTo>
                <a:lnTo>
                  <a:pt x="400050" y="8104710"/>
                </a:lnTo>
                <a:lnTo>
                  <a:pt x="397510" y="8102144"/>
                </a:lnTo>
                <a:lnTo>
                  <a:pt x="392430" y="8097315"/>
                </a:lnTo>
                <a:lnTo>
                  <a:pt x="387350" y="8092789"/>
                </a:lnTo>
                <a:close/>
              </a:path>
              <a:path w="1198880" h="8865870">
                <a:moveTo>
                  <a:pt x="367030" y="5303947"/>
                </a:moveTo>
                <a:lnTo>
                  <a:pt x="368300" y="5299250"/>
                </a:lnTo>
                <a:lnTo>
                  <a:pt x="368300" y="5294488"/>
                </a:lnTo>
                <a:lnTo>
                  <a:pt x="369570" y="5289660"/>
                </a:lnTo>
                <a:lnTo>
                  <a:pt x="369570" y="5284286"/>
                </a:lnTo>
                <a:lnTo>
                  <a:pt x="387350" y="5284286"/>
                </a:lnTo>
                <a:lnTo>
                  <a:pt x="387350" y="5303947"/>
                </a:lnTo>
                <a:lnTo>
                  <a:pt x="367030" y="5303947"/>
                </a:lnTo>
                <a:close/>
              </a:path>
              <a:path w="1198880" h="8865870">
                <a:moveTo>
                  <a:pt x="227330" y="5740843"/>
                </a:moveTo>
                <a:lnTo>
                  <a:pt x="227330" y="5727736"/>
                </a:lnTo>
                <a:lnTo>
                  <a:pt x="228600" y="5721183"/>
                </a:lnTo>
                <a:lnTo>
                  <a:pt x="387350" y="5721183"/>
                </a:lnTo>
                <a:lnTo>
                  <a:pt x="387350" y="5740843"/>
                </a:lnTo>
                <a:lnTo>
                  <a:pt x="227330" y="5740843"/>
                </a:lnTo>
                <a:close/>
              </a:path>
              <a:path w="1198880" h="8865870">
                <a:moveTo>
                  <a:pt x="124460" y="6162077"/>
                </a:moveTo>
                <a:lnTo>
                  <a:pt x="124460" y="6158080"/>
                </a:lnTo>
                <a:lnTo>
                  <a:pt x="387350" y="6158080"/>
                </a:lnTo>
                <a:lnTo>
                  <a:pt x="387350" y="6177740"/>
                </a:lnTo>
                <a:lnTo>
                  <a:pt x="125730" y="6177740"/>
                </a:lnTo>
                <a:lnTo>
                  <a:pt x="125730" y="6164087"/>
                </a:lnTo>
                <a:lnTo>
                  <a:pt x="124460" y="6162077"/>
                </a:lnTo>
                <a:close/>
              </a:path>
              <a:path w="1198880" h="8865870">
                <a:moveTo>
                  <a:pt x="193040" y="6636481"/>
                </a:moveTo>
                <a:lnTo>
                  <a:pt x="387350" y="6636481"/>
                </a:lnTo>
                <a:lnTo>
                  <a:pt x="387350" y="6656164"/>
                </a:lnTo>
                <a:lnTo>
                  <a:pt x="194310" y="6656164"/>
                </a:lnTo>
                <a:lnTo>
                  <a:pt x="194310" y="6639125"/>
                </a:lnTo>
                <a:lnTo>
                  <a:pt x="193040" y="6636481"/>
                </a:lnTo>
                <a:close/>
              </a:path>
              <a:path w="1198880" h="8865870">
                <a:moveTo>
                  <a:pt x="40640" y="7093060"/>
                </a:moveTo>
                <a:lnTo>
                  <a:pt x="44450" y="7086747"/>
                </a:lnTo>
                <a:lnTo>
                  <a:pt x="48260" y="7080194"/>
                </a:lnTo>
                <a:lnTo>
                  <a:pt x="52070" y="7073400"/>
                </a:lnTo>
                <a:lnTo>
                  <a:pt x="387350" y="7073400"/>
                </a:lnTo>
                <a:lnTo>
                  <a:pt x="387350" y="7093060"/>
                </a:lnTo>
                <a:lnTo>
                  <a:pt x="40640" y="7093060"/>
                </a:lnTo>
                <a:close/>
              </a:path>
              <a:path w="1198880" h="8865870">
                <a:moveTo>
                  <a:pt x="0" y="7530022"/>
                </a:moveTo>
                <a:lnTo>
                  <a:pt x="0" y="7517549"/>
                </a:lnTo>
                <a:lnTo>
                  <a:pt x="1270" y="7511367"/>
                </a:lnTo>
                <a:lnTo>
                  <a:pt x="1270" y="7510296"/>
                </a:lnTo>
                <a:lnTo>
                  <a:pt x="387350" y="7510296"/>
                </a:lnTo>
                <a:lnTo>
                  <a:pt x="387350" y="7530022"/>
                </a:lnTo>
                <a:lnTo>
                  <a:pt x="0" y="7530022"/>
                </a:lnTo>
                <a:close/>
              </a:path>
              <a:path w="1198880" h="8865870">
                <a:moveTo>
                  <a:pt x="373380" y="7947259"/>
                </a:moveTo>
                <a:lnTo>
                  <a:pt x="387350" y="7947259"/>
                </a:lnTo>
                <a:lnTo>
                  <a:pt x="387350" y="7966941"/>
                </a:lnTo>
                <a:lnTo>
                  <a:pt x="374650" y="7966941"/>
                </a:lnTo>
                <a:lnTo>
                  <a:pt x="374650" y="7949552"/>
                </a:lnTo>
                <a:lnTo>
                  <a:pt x="373380" y="7947259"/>
                </a:lnTo>
                <a:close/>
              </a:path>
              <a:path w="1198880" h="8865870">
                <a:moveTo>
                  <a:pt x="369570" y="7960497"/>
                </a:moveTo>
                <a:lnTo>
                  <a:pt x="369570" y="7959776"/>
                </a:lnTo>
                <a:lnTo>
                  <a:pt x="372110" y="7958290"/>
                </a:lnTo>
                <a:lnTo>
                  <a:pt x="373380" y="7956412"/>
                </a:lnTo>
                <a:lnTo>
                  <a:pt x="374650" y="7951846"/>
                </a:lnTo>
                <a:lnTo>
                  <a:pt x="374650" y="7966941"/>
                </a:lnTo>
                <a:lnTo>
                  <a:pt x="372110" y="7966941"/>
                </a:lnTo>
                <a:lnTo>
                  <a:pt x="370840" y="7963839"/>
                </a:lnTo>
                <a:lnTo>
                  <a:pt x="369570" y="7960497"/>
                </a:lnTo>
                <a:close/>
              </a:path>
              <a:path w="1198880" h="8865870">
                <a:moveTo>
                  <a:pt x="115570" y="6177740"/>
                </a:moveTo>
                <a:lnTo>
                  <a:pt x="116840" y="6175577"/>
                </a:lnTo>
                <a:lnTo>
                  <a:pt x="118110" y="6173895"/>
                </a:lnTo>
                <a:lnTo>
                  <a:pt x="120650" y="6172694"/>
                </a:lnTo>
                <a:lnTo>
                  <a:pt x="121920" y="6169810"/>
                </a:lnTo>
                <a:lnTo>
                  <a:pt x="125730" y="6166730"/>
                </a:lnTo>
                <a:lnTo>
                  <a:pt x="125730" y="6177740"/>
                </a:lnTo>
                <a:lnTo>
                  <a:pt x="115570" y="6177740"/>
                </a:lnTo>
                <a:close/>
              </a:path>
              <a:path w="1198880" h="8865870">
                <a:moveTo>
                  <a:pt x="870851" y="3556360"/>
                </a:moveTo>
                <a:lnTo>
                  <a:pt x="873334" y="3550353"/>
                </a:lnTo>
                <a:lnTo>
                  <a:pt x="875133" y="3544127"/>
                </a:lnTo>
                <a:lnTo>
                  <a:pt x="876251" y="3537726"/>
                </a:lnTo>
                <a:lnTo>
                  <a:pt x="876251" y="3537377"/>
                </a:lnTo>
                <a:lnTo>
                  <a:pt x="876491" y="3537049"/>
                </a:lnTo>
                <a:lnTo>
                  <a:pt x="876557" y="3536700"/>
                </a:lnTo>
                <a:lnTo>
                  <a:pt x="1198880" y="3536700"/>
                </a:lnTo>
                <a:lnTo>
                  <a:pt x="1198880" y="3556360"/>
                </a:lnTo>
                <a:lnTo>
                  <a:pt x="870851" y="3556360"/>
                </a:lnTo>
                <a:close/>
              </a:path>
              <a:path w="1198880" h="8865870">
                <a:moveTo>
                  <a:pt x="880229" y="3099803"/>
                </a:moveTo>
                <a:lnTo>
                  <a:pt x="1198880" y="3099803"/>
                </a:lnTo>
                <a:lnTo>
                  <a:pt x="1198880" y="3119463"/>
                </a:lnTo>
                <a:lnTo>
                  <a:pt x="882781" y="3119463"/>
                </a:lnTo>
                <a:lnTo>
                  <a:pt x="882781" y="3112801"/>
                </a:lnTo>
                <a:lnTo>
                  <a:pt x="882418" y="3106247"/>
                </a:lnTo>
                <a:lnTo>
                  <a:pt x="880229" y="3099803"/>
                </a:lnTo>
                <a:close/>
              </a:path>
              <a:path w="1198880" h="8865870">
                <a:moveTo>
                  <a:pt x="881322" y="3119463"/>
                </a:moveTo>
                <a:lnTo>
                  <a:pt x="882781" y="3112801"/>
                </a:lnTo>
                <a:lnTo>
                  <a:pt x="882781" y="3119463"/>
                </a:lnTo>
                <a:lnTo>
                  <a:pt x="881322" y="3119463"/>
                </a:lnTo>
                <a:close/>
              </a:path>
              <a:path w="1198880" h="8865870">
                <a:moveTo>
                  <a:pt x="1029064" y="19682"/>
                </a:moveTo>
                <a:lnTo>
                  <a:pt x="1030867" y="18627"/>
                </a:lnTo>
                <a:lnTo>
                  <a:pt x="1032717" y="17665"/>
                </a:lnTo>
                <a:lnTo>
                  <a:pt x="1034616" y="16798"/>
                </a:lnTo>
                <a:lnTo>
                  <a:pt x="1041004" y="13335"/>
                </a:lnTo>
                <a:lnTo>
                  <a:pt x="1047039" y="9381"/>
                </a:lnTo>
                <a:lnTo>
                  <a:pt x="1052722" y="4936"/>
                </a:lnTo>
                <a:lnTo>
                  <a:pt x="1058052" y="0"/>
                </a:lnTo>
                <a:lnTo>
                  <a:pt x="1198880" y="0"/>
                </a:lnTo>
                <a:lnTo>
                  <a:pt x="1198880" y="19682"/>
                </a:lnTo>
                <a:lnTo>
                  <a:pt x="1029064" y="1968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376"/>
            <a:ext cx="1144905" cy="5033645"/>
          </a:xfrm>
          <a:custGeom>
            <a:avLst/>
            <a:gdLst/>
            <a:ahLst/>
            <a:cxnLst/>
            <a:rect l="l" t="t" r="r" b="b"/>
            <a:pathLst>
              <a:path w="1144905" h="5033645">
                <a:moveTo>
                  <a:pt x="207712" y="4883467"/>
                </a:moveTo>
                <a:lnTo>
                  <a:pt x="207712" y="4905236"/>
                </a:lnTo>
                <a:lnTo>
                  <a:pt x="0" y="4905236"/>
                </a:lnTo>
                <a:lnTo>
                  <a:pt x="0" y="4883467"/>
                </a:lnTo>
                <a:lnTo>
                  <a:pt x="207712" y="4883467"/>
                </a:lnTo>
                <a:close/>
              </a:path>
              <a:path w="1144905" h="5033645">
                <a:moveTo>
                  <a:pt x="207712" y="4399716"/>
                </a:moveTo>
                <a:lnTo>
                  <a:pt x="207712" y="4421485"/>
                </a:lnTo>
                <a:lnTo>
                  <a:pt x="0" y="4421485"/>
                </a:lnTo>
                <a:lnTo>
                  <a:pt x="0" y="4399716"/>
                </a:lnTo>
                <a:lnTo>
                  <a:pt x="207712" y="4399716"/>
                </a:lnTo>
                <a:close/>
              </a:path>
              <a:path w="1144905" h="5033645">
                <a:moveTo>
                  <a:pt x="207712" y="3915965"/>
                </a:moveTo>
                <a:lnTo>
                  <a:pt x="207712" y="3937734"/>
                </a:lnTo>
                <a:lnTo>
                  <a:pt x="0" y="3937734"/>
                </a:lnTo>
                <a:lnTo>
                  <a:pt x="0" y="3915965"/>
                </a:lnTo>
                <a:lnTo>
                  <a:pt x="207712" y="3915965"/>
                </a:lnTo>
                <a:close/>
              </a:path>
              <a:path w="1144905" h="5033645">
                <a:moveTo>
                  <a:pt x="442206" y="505544"/>
                </a:moveTo>
                <a:lnTo>
                  <a:pt x="229530" y="505544"/>
                </a:lnTo>
                <a:lnTo>
                  <a:pt x="229530" y="5033623"/>
                </a:lnTo>
                <a:lnTo>
                  <a:pt x="207712" y="5033623"/>
                </a:lnTo>
                <a:lnTo>
                  <a:pt x="207712" y="3453983"/>
                </a:lnTo>
                <a:lnTo>
                  <a:pt x="0" y="3453983"/>
                </a:lnTo>
                <a:lnTo>
                  <a:pt x="0" y="3432238"/>
                </a:lnTo>
                <a:lnTo>
                  <a:pt x="207833" y="3432238"/>
                </a:lnTo>
                <a:lnTo>
                  <a:pt x="207833" y="70406"/>
                </a:lnTo>
                <a:lnTo>
                  <a:pt x="214825" y="71861"/>
                </a:lnTo>
                <a:lnTo>
                  <a:pt x="222097" y="72901"/>
                </a:lnTo>
                <a:lnTo>
                  <a:pt x="229433" y="73530"/>
                </a:lnTo>
                <a:lnTo>
                  <a:pt x="229433" y="483751"/>
                </a:lnTo>
                <a:lnTo>
                  <a:pt x="442104" y="483751"/>
                </a:lnTo>
                <a:lnTo>
                  <a:pt x="442104" y="500198"/>
                </a:lnTo>
                <a:lnTo>
                  <a:pt x="442206" y="505544"/>
                </a:lnTo>
                <a:close/>
              </a:path>
              <a:path w="1144905" h="5033645">
                <a:moveTo>
                  <a:pt x="207833" y="2902530"/>
                </a:moveTo>
                <a:lnTo>
                  <a:pt x="207833" y="2924299"/>
                </a:lnTo>
                <a:lnTo>
                  <a:pt x="0" y="2924299"/>
                </a:lnTo>
                <a:lnTo>
                  <a:pt x="0" y="2902530"/>
                </a:lnTo>
                <a:lnTo>
                  <a:pt x="207833" y="2902530"/>
                </a:lnTo>
                <a:close/>
              </a:path>
              <a:path w="1144905" h="5033645">
                <a:moveTo>
                  <a:pt x="207833" y="2418803"/>
                </a:moveTo>
                <a:lnTo>
                  <a:pt x="207833" y="2440548"/>
                </a:lnTo>
                <a:lnTo>
                  <a:pt x="0" y="2440548"/>
                </a:lnTo>
                <a:lnTo>
                  <a:pt x="0" y="2418803"/>
                </a:lnTo>
                <a:lnTo>
                  <a:pt x="207833" y="2418803"/>
                </a:lnTo>
                <a:close/>
              </a:path>
              <a:path w="1144905" h="5033645">
                <a:moveTo>
                  <a:pt x="207833" y="70406"/>
                </a:moveTo>
                <a:lnTo>
                  <a:pt x="207833" y="1956821"/>
                </a:lnTo>
                <a:lnTo>
                  <a:pt x="0" y="1956821"/>
                </a:lnTo>
                <a:lnTo>
                  <a:pt x="0" y="1935004"/>
                </a:lnTo>
                <a:lnTo>
                  <a:pt x="207712" y="1935004"/>
                </a:lnTo>
                <a:lnTo>
                  <a:pt x="207712" y="70381"/>
                </a:lnTo>
                <a:close/>
              </a:path>
              <a:path w="1144905" h="5033645">
                <a:moveTo>
                  <a:pt x="207712" y="1451253"/>
                </a:moveTo>
                <a:lnTo>
                  <a:pt x="207712" y="1473022"/>
                </a:lnTo>
                <a:lnTo>
                  <a:pt x="0" y="1473022"/>
                </a:lnTo>
                <a:lnTo>
                  <a:pt x="0" y="1451253"/>
                </a:lnTo>
                <a:lnTo>
                  <a:pt x="207712" y="1451253"/>
                </a:lnTo>
                <a:close/>
              </a:path>
              <a:path w="1144905" h="5033645">
                <a:moveTo>
                  <a:pt x="207712" y="967526"/>
                </a:moveTo>
                <a:lnTo>
                  <a:pt x="207712" y="989271"/>
                </a:lnTo>
                <a:lnTo>
                  <a:pt x="0" y="989271"/>
                </a:lnTo>
                <a:lnTo>
                  <a:pt x="0" y="967526"/>
                </a:lnTo>
                <a:lnTo>
                  <a:pt x="207712" y="967526"/>
                </a:lnTo>
                <a:close/>
              </a:path>
              <a:path w="1144905" h="5033645">
                <a:moveTo>
                  <a:pt x="44466" y="483775"/>
                </a:moveTo>
                <a:lnTo>
                  <a:pt x="44046" y="491079"/>
                </a:lnTo>
                <a:lnTo>
                  <a:pt x="43213" y="498477"/>
                </a:lnTo>
                <a:lnTo>
                  <a:pt x="41920" y="505544"/>
                </a:lnTo>
                <a:lnTo>
                  <a:pt x="0" y="505544"/>
                </a:lnTo>
                <a:lnTo>
                  <a:pt x="0" y="483775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207712" y="70381"/>
                </a:moveTo>
                <a:lnTo>
                  <a:pt x="207712" y="505544"/>
                </a:lnTo>
                <a:lnTo>
                  <a:pt x="42041" y="505544"/>
                </a:lnTo>
                <a:lnTo>
                  <a:pt x="43239" y="498336"/>
                </a:lnTo>
                <a:lnTo>
                  <a:pt x="44119" y="491079"/>
                </a:lnTo>
                <a:lnTo>
                  <a:pt x="44563" y="483775"/>
                </a:lnTo>
                <a:lnTo>
                  <a:pt x="207615" y="483775"/>
                </a:lnTo>
                <a:lnTo>
                  <a:pt x="207615" y="70361"/>
                </a:lnTo>
                <a:close/>
              </a:path>
              <a:path w="1144905" h="5033645">
                <a:moveTo>
                  <a:pt x="44563" y="483775"/>
                </a:moveTo>
                <a:lnTo>
                  <a:pt x="44119" y="491079"/>
                </a:lnTo>
                <a:lnTo>
                  <a:pt x="43213" y="498477"/>
                </a:lnTo>
                <a:lnTo>
                  <a:pt x="44046" y="491079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611489" y="4905284"/>
                </a:moveTo>
                <a:lnTo>
                  <a:pt x="229530" y="4905284"/>
                </a:lnTo>
                <a:lnTo>
                  <a:pt x="229530" y="4883515"/>
                </a:lnTo>
                <a:lnTo>
                  <a:pt x="609525" y="4883515"/>
                </a:lnTo>
                <a:lnTo>
                  <a:pt x="609525" y="4898028"/>
                </a:lnTo>
                <a:lnTo>
                  <a:pt x="610342" y="4900398"/>
                </a:lnTo>
                <a:lnTo>
                  <a:pt x="610997" y="4902817"/>
                </a:lnTo>
                <a:lnTo>
                  <a:pt x="611489" y="4905284"/>
                </a:lnTo>
                <a:close/>
              </a:path>
              <a:path w="1144905" h="5033645">
                <a:moveTo>
                  <a:pt x="692554" y="4399716"/>
                </a:moveTo>
                <a:lnTo>
                  <a:pt x="692554" y="4421533"/>
                </a:lnTo>
                <a:lnTo>
                  <a:pt x="229530" y="4421533"/>
                </a:lnTo>
                <a:lnTo>
                  <a:pt x="229530" y="4399716"/>
                </a:lnTo>
                <a:lnTo>
                  <a:pt x="692554" y="4399716"/>
                </a:lnTo>
                <a:close/>
              </a:path>
              <a:path w="1144905" h="5033645">
                <a:moveTo>
                  <a:pt x="699221" y="4593990"/>
                </a:moveTo>
                <a:lnTo>
                  <a:pt x="695512" y="4596796"/>
                </a:lnTo>
                <a:lnTo>
                  <a:pt x="692676" y="4600158"/>
                </a:lnTo>
                <a:lnTo>
                  <a:pt x="692554" y="3937734"/>
                </a:lnTo>
                <a:lnTo>
                  <a:pt x="229530" y="3937734"/>
                </a:lnTo>
                <a:lnTo>
                  <a:pt x="229530" y="1935004"/>
                </a:lnTo>
                <a:lnTo>
                  <a:pt x="229651" y="3915989"/>
                </a:lnTo>
                <a:lnTo>
                  <a:pt x="692676" y="3915989"/>
                </a:lnTo>
                <a:lnTo>
                  <a:pt x="692676" y="1289924"/>
                </a:lnTo>
                <a:lnTo>
                  <a:pt x="697503" y="1295795"/>
                </a:lnTo>
                <a:lnTo>
                  <a:pt x="698639" y="1297016"/>
                </a:lnTo>
                <a:lnTo>
                  <a:pt x="698639" y="4585694"/>
                </a:lnTo>
                <a:lnTo>
                  <a:pt x="698785" y="4588935"/>
                </a:lnTo>
                <a:lnTo>
                  <a:pt x="699221" y="4593990"/>
                </a:lnTo>
                <a:close/>
              </a:path>
              <a:path w="1144905" h="5033645">
                <a:moveTo>
                  <a:pt x="692554" y="1451277"/>
                </a:moveTo>
                <a:lnTo>
                  <a:pt x="692554" y="1473022"/>
                </a:lnTo>
                <a:lnTo>
                  <a:pt x="229530" y="1473022"/>
                </a:lnTo>
                <a:lnTo>
                  <a:pt x="229530" y="1451277"/>
                </a:lnTo>
                <a:lnTo>
                  <a:pt x="692554" y="1451277"/>
                </a:lnTo>
                <a:close/>
              </a:path>
              <a:path w="1144905" h="5033645">
                <a:moveTo>
                  <a:pt x="621064" y="967526"/>
                </a:moveTo>
                <a:lnTo>
                  <a:pt x="620781" y="974831"/>
                </a:lnTo>
                <a:lnTo>
                  <a:pt x="620092" y="982087"/>
                </a:lnTo>
                <a:lnTo>
                  <a:pt x="619004" y="989295"/>
                </a:lnTo>
                <a:lnTo>
                  <a:pt x="229530" y="989295"/>
                </a:lnTo>
                <a:lnTo>
                  <a:pt x="229530" y="967526"/>
                </a:lnTo>
                <a:lnTo>
                  <a:pt x="621064" y="967526"/>
                </a:lnTo>
                <a:close/>
              </a:path>
              <a:path w="1144905" h="5033645">
                <a:moveTo>
                  <a:pt x="692676" y="3432238"/>
                </a:moveTo>
                <a:lnTo>
                  <a:pt x="692676" y="3454007"/>
                </a:lnTo>
                <a:lnTo>
                  <a:pt x="229651" y="3454007"/>
                </a:lnTo>
                <a:lnTo>
                  <a:pt x="229651" y="3432238"/>
                </a:lnTo>
                <a:lnTo>
                  <a:pt x="692676" y="3432238"/>
                </a:lnTo>
                <a:close/>
              </a:path>
              <a:path w="1144905" h="5033645">
                <a:moveTo>
                  <a:pt x="692676" y="2902555"/>
                </a:moveTo>
                <a:lnTo>
                  <a:pt x="692676" y="2924299"/>
                </a:lnTo>
                <a:lnTo>
                  <a:pt x="229651" y="2924299"/>
                </a:lnTo>
                <a:lnTo>
                  <a:pt x="229651" y="2902555"/>
                </a:lnTo>
                <a:lnTo>
                  <a:pt x="692676" y="2902555"/>
                </a:lnTo>
                <a:close/>
              </a:path>
              <a:path w="1144905" h="5033645">
                <a:moveTo>
                  <a:pt x="692676" y="2418803"/>
                </a:moveTo>
                <a:lnTo>
                  <a:pt x="692676" y="2440572"/>
                </a:lnTo>
                <a:lnTo>
                  <a:pt x="229651" y="2440572"/>
                </a:lnTo>
                <a:lnTo>
                  <a:pt x="229651" y="2418803"/>
                </a:lnTo>
                <a:lnTo>
                  <a:pt x="692676" y="2418803"/>
                </a:lnTo>
                <a:close/>
              </a:path>
              <a:path w="1144905" h="5033645">
                <a:moveTo>
                  <a:pt x="692676" y="1289924"/>
                </a:moveTo>
                <a:lnTo>
                  <a:pt x="692676" y="1956821"/>
                </a:lnTo>
                <a:lnTo>
                  <a:pt x="229651" y="1956821"/>
                </a:lnTo>
                <a:lnTo>
                  <a:pt x="229651" y="1935004"/>
                </a:lnTo>
                <a:lnTo>
                  <a:pt x="692554" y="1935004"/>
                </a:lnTo>
                <a:lnTo>
                  <a:pt x="692554" y="1289777"/>
                </a:lnTo>
                <a:lnTo>
                  <a:pt x="692676" y="1289924"/>
                </a:lnTo>
                <a:close/>
              </a:path>
              <a:path w="1144905" h="5033645">
                <a:moveTo>
                  <a:pt x="444073" y="483751"/>
                </a:moveTo>
                <a:lnTo>
                  <a:pt x="443709" y="485686"/>
                </a:lnTo>
                <a:lnTo>
                  <a:pt x="443321" y="487596"/>
                </a:lnTo>
                <a:lnTo>
                  <a:pt x="443055" y="489556"/>
                </a:lnTo>
                <a:lnTo>
                  <a:pt x="442388" y="494853"/>
                </a:lnTo>
                <a:lnTo>
                  <a:pt x="442104" y="500198"/>
                </a:lnTo>
                <a:lnTo>
                  <a:pt x="442104" y="483751"/>
                </a:lnTo>
                <a:lnTo>
                  <a:pt x="444073" y="483751"/>
                </a:lnTo>
                <a:close/>
              </a:path>
              <a:path w="1144905" h="5033645">
                <a:moveTo>
                  <a:pt x="613622" y="4883515"/>
                </a:moveTo>
                <a:lnTo>
                  <a:pt x="612948" y="4888546"/>
                </a:lnTo>
                <a:lnTo>
                  <a:pt x="611583" y="4893384"/>
                </a:lnTo>
                <a:lnTo>
                  <a:pt x="609525" y="4898028"/>
                </a:lnTo>
                <a:lnTo>
                  <a:pt x="609525" y="4883515"/>
                </a:lnTo>
                <a:lnTo>
                  <a:pt x="613622" y="4883515"/>
                </a:lnTo>
                <a:close/>
              </a:path>
              <a:path w="1144905" h="5033645">
                <a:moveTo>
                  <a:pt x="704861" y="811629"/>
                </a:moveTo>
                <a:lnTo>
                  <a:pt x="703609" y="820635"/>
                </a:lnTo>
                <a:lnTo>
                  <a:pt x="701960" y="829771"/>
                </a:lnTo>
                <a:lnTo>
                  <a:pt x="700618" y="839196"/>
                </a:lnTo>
                <a:lnTo>
                  <a:pt x="698008" y="847836"/>
                </a:lnTo>
                <a:lnTo>
                  <a:pt x="692554" y="854618"/>
                </a:lnTo>
                <a:lnTo>
                  <a:pt x="692554" y="797415"/>
                </a:lnTo>
                <a:lnTo>
                  <a:pt x="699076" y="800246"/>
                </a:lnTo>
                <a:lnTo>
                  <a:pt x="703282" y="804916"/>
                </a:lnTo>
                <a:lnTo>
                  <a:pt x="704861" y="811629"/>
                </a:lnTo>
                <a:close/>
              </a:path>
              <a:path w="1144905" h="5033645">
                <a:moveTo>
                  <a:pt x="1144367" y="1941897"/>
                </a:moveTo>
                <a:lnTo>
                  <a:pt x="1144124" y="1948767"/>
                </a:lnTo>
                <a:lnTo>
                  <a:pt x="1143070" y="1955612"/>
                </a:lnTo>
                <a:lnTo>
                  <a:pt x="1143070" y="1956797"/>
                </a:lnTo>
                <a:lnTo>
                  <a:pt x="714372" y="1956797"/>
                </a:lnTo>
                <a:lnTo>
                  <a:pt x="714372" y="4545906"/>
                </a:lnTo>
                <a:lnTo>
                  <a:pt x="708978" y="4555276"/>
                </a:lnTo>
                <a:lnTo>
                  <a:pt x="704558" y="4565029"/>
                </a:lnTo>
                <a:lnTo>
                  <a:pt x="701111" y="4575168"/>
                </a:lnTo>
                <a:lnTo>
                  <a:pt x="698639" y="4585694"/>
                </a:lnTo>
                <a:lnTo>
                  <a:pt x="698639" y="1297016"/>
                </a:lnTo>
                <a:lnTo>
                  <a:pt x="699076" y="1297485"/>
                </a:lnTo>
                <a:lnTo>
                  <a:pt x="699076" y="2688519"/>
                </a:lnTo>
                <a:lnTo>
                  <a:pt x="699173" y="2688780"/>
                </a:lnTo>
                <a:lnTo>
                  <a:pt x="699173" y="2688978"/>
                </a:lnTo>
                <a:lnTo>
                  <a:pt x="699948" y="2691808"/>
                </a:lnTo>
                <a:lnTo>
                  <a:pt x="705042" y="2691808"/>
                </a:lnTo>
                <a:lnTo>
                  <a:pt x="705042" y="2698194"/>
                </a:lnTo>
                <a:lnTo>
                  <a:pt x="705088" y="2701363"/>
                </a:lnTo>
                <a:lnTo>
                  <a:pt x="705088" y="2697655"/>
                </a:lnTo>
                <a:lnTo>
                  <a:pt x="705308" y="2695074"/>
                </a:lnTo>
                <a:lnTo>
                  <a:pt x="705888" y="2691954"/>
                </a:lnTo>
                <a:lnTo>
                  <a:pt x="705888" y="1304424"/>
                </a:lnTo>
                <a:lnTo>
                  <a:pt x="706082" y="1304608"/>
                </a:lnTo>
                <a:lnTo>
                  <a:pt x="706082" y="3566237"/>
                </a:lnTo>
                <a:lnTo>
                  <a:pt x="707221" y="3563601"/>
                </a:lnTo>
                <a:lnTo>
                  <a:pt x="707221" y="1305692"/>
                </a:lnTo>
                <a:lnTo>
                  <a:pt x="707851" y="1306291"/>
                </a:lnTo>
                <a:lnTo>
                  <a:pt x="707851" y="1418309"/>
                </a:lnTo>
                <a:lnTo>
                  <a:pt x="709999" y="1417826"/>
                </a:lnTo>
                <a:lnTo>
                  <a:pt x="711008" y="1417736"/>
                </a:lnTo>
                <a:lnTo>
                  <a:pt x="714348" y="1417728"/>
                </a:lnTo>
                <a:lnTo>
                  <a:pt x="714348" y="1934956"/>
                </a:lnTo>
                <a:lnTo>
                  <a:pt x="1143797" y="1935004"/>
                </a:lnTo>
                <a:lnTo>
                  <a:pt x="1144367" y="1941897"/>
                </a:lnTo>
                <a:close/>
              </a:path>
              <a:path w="1144905" h="5033645">
                <a:moveTo>
                  <a:pt x="699948" y="2684552"/>
                </a:moveTo>
                <a:lnTo>
                  <a:pt x="699221" y="2688702"/>
                </a:lnTo>
                <a:lnTo>
                  <a:pt x="699076" y="2688519"/>
                </a:lnTo>
                <a:lnTo>
                  <a:pt x="699779" y="2684528"/>
                </a:lnTo>
                <a:lnTo>
                  <a:pt x="699948" y="2684552"/>
                </a:lnTo>
                <a:close/>
              </a:path>
              <a:path w="1144905" h="5033645">
                <a:moveTo>
                  <a:pt x="699948" y="1298424"/>
                </a:moveTo>
                <a:lnTo>
                  <a:pt x="699948" y="2684552"/>
                </a:lnTo>
                <a:lnTo>
                  <a:pt x="699779" y="2684528"/>
                </a:lnTo>
                <a:lnTo>
                  <a:pt x="699076" y="2688519"/>
                </a:lnTo>
                <a:lnTo>
                  <a:pt x="699076" y="1297485"/>
                </a:lnTo>
                <a:lnTo>
                  <a:pt x="699948" y="1298424"/>
                </a:lnTo>
                <a:close/>
              </a:path>
              <a:path w="1144905" h="5033645">
                <a:moveTo>
                  <a:pt x="699196" y="2688843"/>
                </a:moveTo>
                <a:lnTo>
                  <a:pt x="699173" y="2688978"/>
                </a:lnTo>
                <a:lnTo>
                  <a:pt x="699173" y="2688780"/>
                </a:lnTo>
                <a:close/>
              </a:path>
              <a:path w="1144905" h="5033645">
                <a:moveTo>
                  <a:pt x="705112" y="2688398"/>
                </a:moveTo>
                <a:lnTo>
                  <a:pt x="699948" y="2690865"/>
                </a:lnTo>
                <a:lnTo>
                  <a:pt x="699196" y="2688843"/>
                </a:lnTo>
                <a:lnTo>
                  <a:pt x="699948" y="2684552"/>
                </a:lnTo>
                <a:lnTo>
                  <a:pt x="699948" y="1298424"/>
                </a:lnTo>
                <a:lnTo>
                  <a:pt x="702789" y="1301477"/>
                </a:lnTo>
                <a:lnTo>
                  <a:pt x="705080" y="1303656"/>
                </a:lnTo>
                <a:lnTo>
                  <a:pt x="705088" y="2688007"/>
                </a:lnTo>
                <a:lnTo>
                  <a:pt x="705112" y="2688398"/>
                </a:lnTo>
                <a:close/>
              </a:path>
              <a:path w="1144905" h="5033645">
                <a:moveTo>
                  <a:pt x="705088" y="2697655"/>
                </a:moveTo>
                <a:lnTo>
                  <a:pt x="705088" y="2701363"/>
                </a:lnTo>
                <a:lnTo>
                  <a:pt x="705042" y="2698194"/>
                </a:lnTo>
                <a:lnTo>
                  <a:pt x="705088" y="2697655"/>
                </a:lnTo>
                <a:close/>
              </a:path>
              <a:path w="1144905" h="5033645">
                <a:moveTo>
                  <a:pt x="705088" y="2691808"/>
                </a:moveTo>
                <a:lnTo>
                  <a:pt x="705080" y="2697740"/>
                </a:lnTo>
                <a:lnTo>
                  <a:pt x="705042" y="2698194"/>
                </a:lnTo>
                <a:lnTo>
                  <a:pt x="705042" y="2691808"/>
                </a:lnTo>
                <a:close/>
              </a:path>
              <a:path w="1144905" h="5033645">
                <a:moveTo>
                  <a:pt x="705354" y="1303917"/>
                </a:moveTo>
                <a:lnTo>
                  <a:pt x="705354" y="2686923"/>
                </a:lnTo>
                <a:lnTo>
                  <a:pt x="705163" y="2687406"/>
                </a:lnTo>
                <a:lnTo>
                  <a:pt x="705080" y="2687890"/>
                </a:lnTo>
                <a:lnTo>
                  <a:pt x="705080" y="1303656"/>
                </a:lnTo>
                <a:lnTo>
                  <a:pt x="705354" y="1303917"/>
                </a:lnTo>
                <a:close/>
              </a:path>
              <a:path w="1144905" h="5033645">
                <a:moveTo>
                  <a:pt x="705888" y="1304424"/>
                </a:moveTo>
                <a:lnTo>
                  <a:pt x="705888" y="2691954"/>
                </a:lnTo>
                <a:lnTo>
                  <a:pt x="705354" y="2691850"/>
                </a:lnTo>
                <a:lnTo>
                  <a:pt x="705112" y="2691591"/>
                </a:lnTo>
                <a:lnTo>
                  <a:pt x="705136" y="2690260"/>
                </a:lnTo>
                <a:lnTo>
                  <a:pt x="705136" y="2688374"/>
                </a:lnTo>
                <a:lnTo>
                  <a:pt x="705172" y="2687890"/>
                </a:lnTo>
                <a:lnTo>
                  <a:pt x="705245" y="2687406"/>
                </a:lnTo>
                <a:lnTo>
                  <a:pt x="705354" y="2686923"/>
                </a:lnTo>
                <a:lnTo>
                  <a:pt x="705354" y="1303917"/>
                </a:lnTo>
                <a:lnTo>
                  <a:pt x="705888" y="1304424"/>
                </a:lnTo>
                <a:close/>
              </a:path>
              <a:path w="1144905" h="5033645">
                <a:moveTo>
                  <a:pt x="707221" y="1305692"/>
                </a:moveTo>
                <a:lnTo>
                  <a:pt x="707221" y="3563601"/>
                </a:lnTo>
                <a:lnTo>
                  <a:pt x="706082" y="3566237"/>
                </a:lnTo>
                <a:lnTo>
                  <a:pt x="706082" y="1304608"/>
                </a:lnTo>
                <a:lnTo>
                  <a:pt x="707221" y="1305692"/>
                </a:lnTo>
                <a:close/>
              </a:path>
              <a:path w="1144905" h="5033645">
                <a:moveTo>
                  <a:pt x="714372" y="1311836"/>
                </a:moveTo>
                <a:lnTo>
                  <a:pt x="714372" y="1404789"/>
                </a:lnTo>
                <a:lnTo>
                  <a:pt x="713180" y="1409771"/>
                </a:lnTo>
                <a:lnTo>
                  <a:pt x="711008" y="1414270"/>
                </a:lnTo>
                <a:lnTo>
                  <a:pt x="707851" y="1418309"/>
                </a:lnTo>
                <a:lnTo>
                  <a:pt x="707851" y="1306291"/>
                </a:lnTo>
                <a:lnTo>
                  <a:pt x="708412" y="1306824"/>
                </a:lnTo>
                <a:lnTo>
                  <a:pt x="714372" y="1311836"/>
                </a:lnTo>
                <a:close/>
              </a:path>
              <a:path w="1144905" h="5033645">
                <a:moveTo>
                  <a:pt x="729596" y="1472973"/>
                </a:moveTo>
                <a:lnTo>
                  <a:pt x="714348" y="1472973"/>
                </a:lnTo>
                <a:lnTo>
                  <a:pt x="714348" y="1417728"/>
                </a:lnTo>
                <a:lnTo>
                  <a:pt x="714372" y="1451180"/>
                </a:lnTo>
                <a:lnTo>
                  <a:pt x="728867" y="1451180"/>
                </a:lnTo>
                <a:lnTo>
                  <a:pt x="728867" y="1470434"/>
                </a:lnTo>
                <a:lnTo>
                  <a:pt x="729596" y="1472973"/>
                </a:lnTo>
                <a:close/>
              </a:path>
              <a:path w="1144905" h="5033645">
                <a:moveTo>
                  <a:pt x="737257" y="4399764"/>
                </a:moveTo>
                <a:lnTo>
                  <a:pt x="735941" y="4404965"/>
                </a:lnTo>
                <a:lnTo>
                  <a:pt x="735213" y="4410238"/>
                </a:lnTo>
                <a:lnTo>
                  <a:pt x="735075" y="4415583"/>
                </a:lnTo>
                <a:lnTo>
                  <a:pt x="735075" y="4417591"/>
                </a:lnTo>
                <a:lnTo>
                  <a:pt x="734760" y="4419550"/>
                </a:lnTo>
                <a:lnTo>
                  <a:pt x="734687" y="4421533"/>
                </a:lnTo>
                <a:lnTo>
                  <a:pt x="714372" y="4421533"/>
                </a:lnTo>
                <a:lnTo>
                  <a:pt x="714372" y="4399764"/>
                </a:lnTo>
                <a:lnTo>
                  <a:pt x="737257" y="4399764"/>
                </a:lnTo>
                <a:close/>
              </a:path>
              <a:path w="1144905" h="5033645">
                <a:moveTo>
                  <a:pt x="892067" y="3916013"/>
                </a:moveTo>
                <a:lnTo>
                  <a:pt x="891631" y="3930526"/>
                </a:lnTo>
                <a:lnTo>
                  <a:pt x="891194" y="3937782"/>
                </a:lnTo>
                <a:lnTo>
                  <a:pt x="714372" y="3937782"/>
                </a:lnTo>
                <a:lnTo>
                  <a:pt x="714372" y="3916013"/>
                </a:lnTo>
                <a:lnTo>
                  <a:pt x="892067" y="3916013"/>
                </a:lnTo>
                <a:close/>
              </a:path>
              <a:path w="1144905" h="5033645">
                <a:moveTo>
                  <a:pt x="1005716" y="3451806"/>
                </a:moveTo>
                <a:lnTo>
                  <a:pt x="1005617" y="3454031"/>
                </a:lnTo>
                <a:lnTo>
                  <a:pt x="714372" y="3454031"/>
                </a:lnTo>
                <a:lnTo>
                  <a:pt x="714372" y="3432262"/>
                </a:lnTo>
                <a:lnTo>
                  <a:pt x="1005108" y="3432262"/>
                </a:lnTo>
                <a:lnTo>
                  <a:pt x="1005108" y="3444453"/>
                </a:lnTo>
                <a:lnTo>
                  <a:pt x="1005447" y="3447379"/>
                </a:lnTo>
                <a:lnTo>
                  <a:pt x="1005661" y="3449605"/>
                </a:lnTo>
                <a:lnTo>
                  <a:pt x="1005716" y="3451806"/>
                </a:lnTo>
                <a:close/>
              </a:path>
              <a:path w="1144905" h="5033645">
                <a:moveTo>
                  <a:pt x="930757" y="2924323"/>
                </a:moveTo>
                <a:lnTo>
                  <a:pt x="714372" y="2924323"/>
                </a:lnTo>
                <a:lnTo>
                  <a:pt x="714372" y="2902530"/>
                </a:lnTo>
                <a:lnTo>
                  <a:pt x="928212" y="2902530"/>
                </a:lnTo>
                <a:lnTo>
                  <a:pt x="928673" y="2908843"/>
                </a:lnTo>
                <a:lnTo>
                  <a:pt x="929254" y="2915181"/>
                </a:lnTo>
                <a:lnTo>
                  <a:pt x="929376" y="2921397"/>
                </a:lnTo>
                <a:lnTo>
                  <a:pt x="930757" y="2924323"/>
                </a:lnTo>
                <a:close/>
              </a:path>
              <a:path w="1144905" h="5033645">
                <a:moveTo>
                  <a:pt x="1099458" y="2418779"/>
                </a:moveTo>
                <a:lnTo>
                  <a:pt x="1094801" y="2425770"/>
                </a:lnTo>
                <a:lnTo>
                  <a:pt x="1090591" y="2433026"/>
                </a:lnTo>
                <a:lnTo>
                  <a:pt x="1086828" y="2440548"/>
                </a:lnTo>
                <a:lnTo>
                  <a:pt x="714372" y="2440548"/>
                </a:lnTo>
                <a:lnTo>
                  <a:pt x="714372" y="2418779"/>
                </a:lnTo>
                <a:lnTo>
                  <a:pt x="1099458" y="2418779"/>
                </a:lnTo>
                <a:close/>
              </a:path>
              <a:path w="1144905" h="5033645">
                <a:moveTo>
                  <a:pt x="734905" y="1458316"/>
                </a:moveTo>
                <a:lnTo>
                  <a:pt x="734081" y="1459114"/>
                </a:lnTo>
                <a:lnTo>
                  <a:pt x="731996" y="1460759"/>
                </a:lnTo>
                <a:lnTo>
                  <a:pt x="730544" y="1462839"/>
                </a:lnTo>
                <a:lnTo>
                  <a:pt x="728910" y="1467894"/>
                </a:lnTo>
                <a:lnTo>
                  <a:pt x="728867" y="1470434"/>
                </a:lnTo>
                <a:lnTo>
                  <a:pt x="728867" y="1451180"/>
                </a:lnTo>
                <a:lnTo>
                  <a:pt x="731342" y="1451180"/>
                </a:lnTo>
                <a:lnTo>
                  <a:pt x="733111" y="1454615"/>
                </a:lnTo>
                <a:lnTo>
                  <a:pt x="734905" y="1458316"/>
                </a:lnTo>
                <a:close/>
              </a:path>
              <a:path w="1144905" h="5033645">
                <a:moveTo>
                  <a:pt x="1016599" y="3432262"/>
                </a:moveTo>
                <a:lnTo>
                  <a:pt x="1015115" y="3434657"/>
                </a:lnTo>
                <a:lnTo>
                  <a:pt x="1013135" y="3436519"/>
                </a:lnTo>
                <a:lnTo>
                  <a:pt x="1010659" y="3437849"/>
                </a:lnTo>
                <a:lnTo>
                  <a:pt x="1008817" y="3441042"/>
                </a:lnTo>
                <a:lnTo>
                  <a:pt x="1005108" y="3444453"/>
                </a:lnTo>
                <a:lnTo>
                  <a:pt x="1005108" y="3432262"/>
                </a:lnTo>
                <a:lnTo>
                  <a:pt x="1016599" y="3432262"/>
                </a:lnTo>
                <a:close/>
              </a:path>
              <a:path w="1144905" h="5033645">
                <a:moveTo>
                  <a:pt x="145846" y="21792"/>
                </a:moveTo>
                <a:lnTo>
                  <a:pt x="0" y="21792"/>
                </a:lnTo>
                <a:lnTo>
                  <a:pt x="0" y="0"/>
                </a:lnTo>
                <a:lnTo>
                  <a:pt x="124925" y="0"/>
                </a:lnTo>
                <a:lnTo>
                  <a:pt x="125459" y="314"/>
                </a:lnTo>
                <a:lnTo>
                  <a:pt x="125919" y="701"/>
                </a:lnTo>
                <a:lnTo>
                  <a:pt x="126453" y="991"/>
                </a:lnTo>
                <a:lnTo>
                  <a:pt x="132169" y="5381"/>
                </a:lnTo>
                <a:lnTo>
                  <a:pt x="137307" y="10312"/>
                </a:lnTo>
                <a:lnTo>
                  <a:pt x="141866" y="15784"/>
                </a:lnTo>
                <a:lnTo>
                  <a:pt x="145846" y="2179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21"/>
            <a:ext cx="10798175" cy="1524000"/>
          </a:xfrm>
          <a:custGeom>
            <a:avLst/>
            <a:gdLst/>
            <a:ahLst/>
            <a:cxnLst/>
            <a:rect l="l" t="t" r="r" b="b"/>
            <a:pathLst>
              <a:path w="10798175" h="1524000">
                <a:moveTo>
                  <a:pt x="63402" y="101600"/>
                </a:moveTo>
                <a:lnTo>
                  <a:pt x="41633" y="101600"/>
                </a:lnTo>
                <a:lnTo>
                  <a:pt x="41633" y="0"/>
                </a:lnTo>
                <a:lnTo>
                  <a:pt x="63402" y="0"/>
                </a:lnTo>
                <a:lnTo>
                  <a:pt x="63402" y="101600"/>
                </a:lnTo>
                <a:close/>
              </a:path>
              <a:path w="10798175" h="1524000">
                <a:moveTo>
                  <a:pt x="547153" y="101600"/>
                </a:moveTo>
                <a:lnTo>
                  <a:pt x="525384" y="101600"/>
                </a:lnTo>
                <a:lnTo>
                  <a:pt x="525384" y="0"/>
                </a:lnTo>
                <a:lnTo>
                  <a:pt x="547153" y="0"/>
                </a:lnTo>
                <a:lnTo>
                  <a:pt x="547153" y="101600"/>
                </a:lnTo>
                <a:close/>
              </a:path>
              <a:path w="10798175" h="1524000">
                <a:moveTo>
                  <a:pt x="1030904" y="101600"/>
                </a:moveTo>
                <a:lnTo>
                  <a:pt x="1009136" y="101600"/>
                </a:lnTo>
                <a:lnTo>
                  <a:pt x="1009136" y="0"/>
                </a:lnTo>
                <a:lnTo>
                  <a:pt x="1030904" y="0"/>
                </a:lnTo>
                <a:lnTo>
                  <a:pt x="1030904" y="101600"/>
                </a:lnTo>
                <a:close/>
              </a:path>
              <a:path w="10798175" h="1524000">
                <a:moveTo>
                  <a:pt x="1514655" y="101600"/>
                </a:moveTo>
                <a:lnTo>
                  <a:pt x="1492887" y="101600"/>
                </a:lnTo>
                <a:lnTo>
                  <a:pt x="1492887" y="0"/>
                </a:lnTo>
                <a:lnTo>
                  <a:pt x="1514655" y="0"/>
                </a:lnTo>
                <a:lnTo>
                  <a:pt x="1514655" y="101600"/>
                </a:lnTo>
                <a:close/>
              </a:path>
              <a:path w="10798175" h="1524000">
                <a:moveTo>
                  <a:pt x="1998407" y="101600"/>
                </a:moveTo>
                <a:lnTo>
                  <a:pt x="1976638" y="101600"/>
                </a:lnTo>
                <a:lnTo>
                  <a:pt x="1976638" y="0"/>
                </a:lnTo>
                <a:lnTo>
                  <a:pt x="1998407" y="0"/>
                </a:lnTo>
                <a:lnTo>
                  <a:pt x="1998407" y="101600"/>
                </a:lnTo>
                <a:close/>
              </a:path>
              <a:path w="10798175" h="1524000">
                <a:moveTo>
                  <a:pt x="2482158" y="101600"/>
                </a:moveTo>
                <a:lnTo>
                  <a:pt x="2460389" y="101600"/>
                </a:lnTo>
                <a:lnTo>
                  <a:pt x="2460389" y="0"/>
                </a:lnTo>
                <a:lnTo>
                  <a:pt x="2482158" y="0"/>
                </a:lnTo>
                <a:lnTo>
                  <a:pt x="2482158" y="101600"/>
                </a:lnTo>
                <a:close/>
              </a:path>
              <a:path w="10798175" h="1524000">
                <a:moveTo>
                  <a:pt x="2965909" y="101600"/>
                </a:moveTo>
                <a:lnTo>
                  <a:pt x="2944140" y="101600"/>
                </a:lnTo>
                <a:lnTo>
                  <a:pt x="2944140" y="0"/>
                </a:lnTo>
                <a:lnTo>
                  <a:pt x="2965909" y="0"/>
                </a:lnTo>
                <a:lnTo>
                  <a:pt x="2965909" y="101600"/>
                </a:lnTo>
                <a:close/>
              </a:path>
              <a:path w="10798175" h="1524000">
                <a:moveTo>
                  <a:pt x="3495616" y="101600"/>
                </a:moveTo>
                <a:lnTo>
                  <a:pt x="3473847" y="101600"/>
                </a:lnTo>
                <a:lnTo>
                  <a:pt x="3473847" y="0"/>
                </a:lnTo>
                <a:lnTo>
                  <a:pt x="3495616" y="0"/>
                </a:lnTo>
                <a:lnTo>
                  <a:pt x="3495616" y="101600"/>
                </a:lnTo>
                <a:close/>
              </a:path>
              <a:path w="10798175" h="1524000">
                <a:moveTo>
                  <a:pt x="3979367" y="101600"/>
                </a:moveTo>
                <a:lnTo>
                  <a:pt x="3957599" y="101600"/>
                </a:lnTo>
                <a:lnTo>
                  <a:pt x="3957599" y="0"/>
                </a:lnTo>
                <a:lnTo>
                  <a:pt x="3979367" y="0"/>
                </a:lnTo>
                <a:lnTo>
                  <a:pt x="3979367" y="101600"/>
                </a:lnTo>
                <a:close/>
              </a:path>
              <a:path w="10798175" h="1524000">
                <a:moveTo>
                  <a:pt x="4463119" y="101600"/>
                </a:moveTo>
                <a:lnTo>
                  <a:pt x="4441350" y="101600"/>
                </a:lnTo>
                <a:lnTo>
                  <a:pt x="4441350" y="0"/>
                </a:lnTo>
                <a:lnTo>
                  <a:pt x="4463119" y="0"/>
                </a:lnTo>
                <a:lnTo>
                  <a:pt x="4463119" y="101600"/>
                </a:lnTo>
                <a:close/>
              </a:path>
              <a:path w="10798175" h="1524000">
                <a:moveTo>
                  <a:pt x="4946870" y="101600"/>
                </a:moveTo>
                <a:lnTo>
                  <a:pt x="4925101" y="101600"/>
                </a:lnTo>
                <a:lnTo>
                  <a:pt x="4925101" y="0"/>
                </a:lnTo>
                <a:lnTo>
                  <a:pt x="4946870" y="0"/>
                </a:lnTo>
                <a:lnTo>
                  <a:pt x="4946870" y="101600"/>
                </a:lnTo>
                <a:close/>
              </a:path>
              <a:path w="10798175" h="1524000">
                <a:moveTo>
                  <a:pt x="5430621" y="101600"/>
                </a:moveTo>
                <a:lnTo>
                  <a:pt x="5408852" y="101600"/>
                </a:lnTo>
                <a:lnTo>
                  <a:pt x="5408852" y="0"/>
                </a:lnTo>
                <a:lnTo>
                  <a:pt x="5430621" y="0"/>
                </a:lnTo>
                <a:lnTo>
                  <a:pt x="5430621" y="101600"/>
                </a:lnTo>
                <a:close/>
              </a:path>
              <a:path w="10798175" h="1524000">
                <a:moveTo>
                  <a:pt x="5914372" y="101600"/>
                </a:moveTo>
                <a:lnTo>
                  <a:pt x="5892603" y="101600"/>
                </a:lnTo>
                <a:lnTo>
                  <a:pt x="5892603" y="0"/>
                </a:lnTo>
                <a:lnTo>
                  <a:pt x="5914372" y="0"/>
                </a:lnTo>
                <a:lnTo>
                  <a:pt x="5914372" y="101600"/>
                </a:lnTo>
                <a:close/>
              </a:path>
              <a:path w="10798175" h="1524000">
                <a:moveTo>
                  <a:pt x="6398123" y="101600"/>
                </a:moveTo>
                <a:lnTo>
                  <a:pt x="6376354" y="101600"/>
                </a:lnTo>
                <a:lnTo>
                  <a:pt x="6376354" y="0"/>
                </a:lnTo>
                <a:lnTo>
                  <a:pt x="6398123" y="0"/>
                </a:lnTo>
                <a:lnTo>
                  <a:pt x="6398123" y="101600"/>
                </a:lnTo>
                <a:close/>
              </a:path>
              <a:path w="10798175" h="1524000">
                <a:moveTo>
                  <a:pt x="6881874" y="101600"/>
                </a:moveTo>
                <a:lnTo>
                  <a:pt x="6860105" y="101600"/>
                </a:lnTo>
                <a:lnTo>
                  <a:pt x="6860105" y="0"/>
                </a:lnTo>
                <a:lnTo>
                  <a:pt x="6881874" y="0"/>
                </a:lnTo>
                <a:lnTo>
                  <a:pt x="6881874" y="101600"/>
                </a:lnTo>
                <a:close/>
              </a:path>
              <a:path w="10798175" h="1524000">
                <a:moveTo>
                  <a:pt x="7411582" y="101600"/>
                </a:moveTo>
                <a:lnTo>
                  <a:pt x="7389813" y="101600"/>
                </a:lnTo>
                <a:lnTo>
                  <a:pt x="7389813" y="0"/>
                </a:lnTo>
                <a:lnTo>
                  <a:pt x="7411582" y="0"/>
                </a:lnTo>
                <a:lnTo>
                  <a:pt x="7411582" y="101600"/>
                </a:lnTo>
                <a:close/>
              </a:path>
              <a:path w="10798175" h="1524000">
                <a:moveTo>
                  <a:pt x="7895333" y="101600"/>
                </a:moveTo>
                <a:lnTo>
                  <a:pt x="7873564" y="101600"/>
                </a:lnTo>
                <a:lnTo>
                  <a:pt x="7873564" y="0"/>
                </a:lnTo>
                <a:lnTo>
                  <a:pt x="7895333" y="0"/>
                </a:lnTo>
                <a:lnTo>
                  <a:pt x="7895333" y="101600"/>
                </a:lnTo>
                <a:close/>
              </a:path>
              <a:path w="10798175" h="1524000">
                <a:moveTo>
                  <a:pt x="8379084" y="101600"/>
                </a:moveTo>
                <a:lnTo>
                  <a:pt x="8357315" y="101600"/>
                </a:lnTo>
                <a:lnTo>
                  <a:pt x="8357315" y="0"/>
                </a:lnTo>
                <a:lnTo>
                  <a:pt x="8379084" y="0"/>
                </a:lnTo>
                <a:lnTo>
                  <a:pt x="8379084" y="101600"/>
                </a:lnTo>
                <a:close/>
              </a:path>
              <a:path w="10798175" h="1524000">
                <a:moveTo>
                  <a:pt x="8862835" y="101600"/>
                </a:moveTo>
                <a:lnTo>
                  <a:pt x="8841066" y="101600"/>
                </a:lnTo>
                <a:lnTo>
                  <a:pt x="8841066" y="0"/>
                </a:lnTo>
                <a:lnTo>
                  <a:pt x="8862835" y="0"/>
                </a:lnTo>
                <a:lnTo>
                  <a:pt x="8862835" y="101600"/>
                </a:lnTo>
                <a:close/>
              </a:path>
              <a:path w="10798175" h="1524000">
                <a:moveTo>
                  <a:pt x="9346586" y="101600"/>
                </a:moveTo>
                <a:lnTo>
                  <a:pt x="9324817" y="101600"/>
                </a:lnTo>
                <a:lnTo>
                  <a:pt x="9324817" y="0"/>
                </a:lnTo>
                <a:lnTo>
                  <a:pt x="9346586" y="0"/>
                </a:lnTo>
                <a:lnTo>
                  <a:pt x="9346586" y="101600"/>
                </a:lnTo>
                <a:close/>
              </a:path>
              <a:path w="10798175" h="1524000">
                <a:moveTo>
                  <a:pt x="9830337" y="101600"/>
                </a:moveTo>
                <a:lnTo>
                  <a:pt x="9808568" y="101600"/>
                </a:lnTo>
                <a:lnTo>
                  <a:pt x="9808568" y="0"/>
                </a:lnTo>
                <a:lnTo>
                  <a:pt x="9830337" y="0"/>
                </a:lnTo>
                <a:lnTo>
                  <a:pt x="9830337" y="101600"/>
                </a:lnTo>
                <a:close/>
              </a:path>
              <a:path w="10798175" h="1524000">
                <a:moveTo>
                  <a:pt x="10314088" y="101600"/>
                </a:moveTo>
                <a:lnTo>
                  <a:pt x="10292320" y="101600"/>
                </a:lnTo>
                <a:lnTo>
                  <a:pt x="10292320" y="0"/>
                </a:lnTo>
                <a:lnTo>
                  <a:pt x="10314088" y="0"/>
                </a:lnTo>
                <a:lnTo>
                  <a:pt x="10314088" y="101600"/>
                </a:lnTo>
                <a:close/>
              </a:path>
              <a:path w="10798175" h="1524000">
                <a:moveTo>
                  <a:pt x="10588714" y="127000"/>
                </a:moveTo>
                <a:lnTo>
                  <a:pt x="0" y="127000"/>
                </a:lnTo>
                <a:lnTo>
                  <a:pt x="0" y="101600"/>
                </a:lnTo>
                <a:lnTo>
                  <a:pt x="10610289" y="101600"/>
                </a:lnTo>
                <a:lnTo>
                  <a:pt x="10604170" y="114300"/>
                </a:lnTo>
                <a:lnTo>
                  <a:pt x="10592947" y="114300"/>
                </a:lnTo>
                <a:lnTo>
                  <a:pt x="10588714" y="127000"/>
                </a:lnTo>
                <a:close/>
              </a:path>
              <a:path w="10798175" h="1524000">
                <a:moveTo>
                  <a:pt x="10622988" y="114300"/>
                </a:moveTo>
                <a:lnTo>
                  <a:pt x="10619650" y="101600"/>
                </a:lnTo>
                <a:lnTo>
                  <a:pt x="10624632" y="101600"/>
                </a:lnTo>
                <a:lnTo>
                  <a:pt x="10622988" y="114300"/>
                </a:lnTo>
                <a:close/>
              </a:path>
              <a:path w="10798175" h="1524000">
                <a:moveTo>
                  <a:pt x="63402" y="381000"/>
                </a:moveTo>
                <a:lnTo>
                  <a:pt x="60209" y="381000"/>
                </a:lnTo>
                <a:lnTo>
                  <a:pt x="56375" y="368300"/>
                </a:lnTo>
                <a:lnTo>
                  <a:pt x="51997" y="368300"/>
                </a:lnTo>
                <a:lnTo>
                  <a:pt x="47075" y="355600"/>
                </a:lnTo>
                <a:lnTo>
                  <a:pt x="41609" y="355600"/>
                </a:lnTo>
                <a:lnTo>
                  <a:pt x="41609" y="127000"/>
                </a:lnTo>
                <a:lnTo>
                  <a:pt x="63402" y="127000"/>
                </a:lnTo>
                <a:lnTo>
                  <a:pt x="63402" y="381000"/>
                </a:lnTo>
                <a:close/>
              </a:path>
              <a:path w="10798175" h="1524000">
                <a:moveTo>
                  <a:pt x="547202" y="584200"/>
                </a:moveTo>
                <a:lnTo>
                  <a:pt x="525384" y="584200"/>
                </a:lnTo>
                <a:lnTo>
                  <a:pt x="525384" y="127000"/>
                </a:lnTo>
                <a:lnTo>
                  <a:pt x="547202" y="127000"/>
                </a:lnTo>
                <a:lnTo>
                  <a:pt x="547202" y="584200"/>
                </a:lnTo>
                <a:close/>
              </a:path>
              <a:path w="10798175" h="1524000">
                <a:moveTo>
                  <a:pt x="1030953" y="584200"/>
                </a:moveTo>
                <a:lnTo>
                  <a:pt x="1009184" y="584200"/>
                </a:lnTo>
                <a:lnTo>
                  <a:pt x="1009184" y="127000"/>
                </a:lnTo>
                <a:lnTo>
                  <a:pt x="1030953" y="127000"/>
                </a:lnTo>
                <a:lnTo>
                  <a:pt x="1030953" y="584200"/>
                </a:lnTo>
                <a:close/>
              </a:path>
              <a:path w="10798175" h="1524000">
                <a:moveTo>
                  <a:pt x="1514704" y="584200"/>
                </a:moveTo>
                <a:lnTo>
                  <a:pt x="1492935" y="584200"/>
                </a:lnTo>
                <a:lnTo>
                  <a:pt x="1492935" y="127000"/>
                </a:lnTo>
                <a:lnTo>
                  <a:pt x="1514704" y="127000"/>
                </a:lnTo>
                <a:lnTo>
                  <a:pt x="1514704" y="584200"/>
                </a:lnTo>
                <a:close/>
              </a:path>
              <a:path w="10798175" h="1524000">
                <a:moveTo>
                  <a:pt x="1998455" y="584200"/>
                </a:moveTo>
                <a:lnTo>
                  <a:pt x="1976686" y="584200"/>
                </a:lnTo>
                <a:lnTo>
                  <a:pt x="1976686" y="127000"/>
                </a:lnTo>
                <a:lnTo>
                  <a:pt x="1998455" y="127000"/>
                </a:lnTo>
                <a:lnTo>
                  <a:pt x="1998455" y="584200"/>
                </a:lnTo>
                <a:close/>
              </a:path>
              <a:path w="10798175" h="1524000">
                <a:moveTo>
                  <a:pt x="2482206" y="584200"/>
                </a:moveTo>
                <a:lnTo>
                  <a:pt x="2460437" y="584200"/>
                </a:lnTo>
                <a:lnTo>
                  <a:pt x="2460437" y="127000"/>
                </a:lnTo>
                <a:lnTo>
                  <a:pt x="2482206" y="127000"/>
                </a:lnTo>
                <a:lnTo>
                  <a:pt x="2482206" y="584200"/>
                </a:lnTo>
                <a:close/>
              </a:path>
              <a:path w="10798175" h="1524000">
                <a:moveTo>
                  <a:pt x="2965909" y="584200"/>
                </a:moveTo>
                <a:lnTo>
                  <a:pt x="2944188" y="584200"/>
                </a:lnTo>
                <a:lnTo>
                  <a:pt x="2944188" y="127000"/>
                </a:lnTo>
                <a:lnTo>
                  <a:pt x="2965909" y="127000"/>
                </a:lnTo>
                <a:lnTo>
                  <a:pt x="2965909" y="584200"/>
                </a:lnTo>
                <a:close/>
              </a:path>
              <a:path w="10798175" h="1524000">
                <a:moveTo>
                  <a:pt x="3495616" y="546100"/>
                </a:moveTo>
                <a:lnTo>
                  <a:pt x="3473847" y="546100"/>
                </a:lnTo>
                <a:lnTo>
                  <a:pt x="3473847" y="127000"/>
                </a:lnTo>
                <a:lnTo>
                  <a:pt x="3495616" y="127000"/>
                </a:lnTo>
                <a:lnTo>
                  <a:pt x="3495616" y="546100"/>
                </a:lnTo>
                <a:close/>
              </a:path>
              <a:path w="10798175" h="1524000">
                <a:moveTo>
                  <a:pt x="3979367" y="558800"/>
                </a:moveTo>
                <a:lnTo>
                  <a:pt x="3957599" y="558800"/>
                </a:lnTo>
                <a:lnTo>
                  <a:pt x="3957599" y="127000"/>
                </a:lnTo>
                <a:lnTo>
                  <a:pt x="3979367" y="127000"/>
                </a:lnTo>
                <a:lnTo>
                  <a:pt x="3979367" y="558800"/>
                </a:lnTo>
                <a:close/>
              </a:path>
              <a:path w="10798175" h="1524000">
                <a:moveTo>
                  <a:pt x="4463167" y="584200"/>
                </a:moveTo>
                <a:lnTo>
                  <a:pt x="4441350" y="584200"/>
                </a:lnTo>
                <a:lnTo>
                  <a:pt x="4441350" y="127000"/>
                </a:lnTo>
                <a:lnTo>
                  <a:pt x="4463167" y="127000"/>
                </a:lnTo>
                <a:lnTo>
                  <a:pt x="4463167" y="584200"/>
                </a:lnTo>
                <a:close/>
              </a:path>
              <a:path w="10798175" h="1524000">
                <a:moveTo>
                  <a:pt x="4946918" y="584200"/>
                </a:moveTo>
                <a:lnTo>
                  <a:pt x="4925149" y="584200"/>
                </a:lnTo>
                <a:lnTo>
                  <a:pt x="4925149" y="127000"/>
                </a:lnTo>
                <a:lnTo>
                  <a:pt x="4946918" y="127000"/>
                </a:lnTo>
                <a:lnTo>
                  <a:pt x="4946918" y="584200"/>
                </a:lnTo>
                <a:close/>
              </a:path>
              <a:path w="10798175" h="1524000">
                <a:moveTo>
                  <a:pt x="5430669" y="584200"/>
                </a:moveTo>
                <a:lnTo>
                  <a:pt x="5408900" y="584200"/>
                </a:lnTo>
                <a:lnTo>
                  <a:pt x="5408900" y="127000"/>
                </a:lnTo>
                <a:lnTo>
                  <a:pt x="5430669" y="127000"/>
                </a:lnTo>
                <a:lnTo>
                  <a:pt x="5430669" y="584200"/>
                </a:lnTo>
                <a:close/>
              </a:path>
              <a:path w="10798175" h="1524000">
                <a:moveTo>
                  <a:pt x="5914420" y="584200"/>
                </a:moveTo>
                <a:lnTo>
                  <a:pt x="5892651" y="584200"/>
                </a:lnTo>
                <a:lnTo>
                  <a:pt x="5892651" y="127000"/>
                </a:lnTo>
                <a:lnTo>
                  <a:pt x="5914420" y="127000"/>
                </a:lnTo>
                <a:lnTo>
                  <a:pt x="5914420" y="584200"/>
                </a:lnTo>
                <a:close/>
              </a:path>
              <a:path w="10798175" h="1524000">
                <a:moveTo>
                  <a:pt x="6398171" y="584200"/>
                </a:moveTo>
                <a:lnTo>
                  <a:pt x="6376403" y="584200"/>
                </a:lnTo>
                <a:lnTo>
                  <a:pt x="6376403" y="127000"/>
                </a:lnTo>
                <a:lnTo>
                  <a:pt x="6398171" y="127000"/>
                </a:lnTo>
                <a:lnTo>
                  <a:pt x="6398171" y="584200"/>
                </a:lnTo>
                <a:close/>
              </a:path>
              <a:path w="10798175" h="1524000">
                <a:moveTo>
                  <a:pt x="6881898" y="584200"/>
                </a:moveTo>
                <a:lnTo>
                  <a:pt x="6860154" y="584200"/>
                </a:lnTo>
                <a:lnTo>
                  <a:pt x="6860154" y="127000"/>
                </a:lnTo>
                <a:lnTo>
                  <a:pt x="6881898" y="127000"/>
                </a:lnTo>
                <a:lnTo>
                  <a:pt x="6881898" y="584200"/>
                </a:lnTo>
                <a:close/>
              </a:path>
              <a:path w="10798175" h="1524000">
                <a:moveTo>
                  <a:pt x="7411606" y="584200"/>
                </a:moveTo>
                <a:lnTo>
                  <a:pt x="7389837" y="584200"/>
                </a:lnTo>
                <a:lnTo>
                  <a:pt x="7389837" y="127000"/>
                </a:lnTo>
                <a:lnTo>
                  <a:pt x="7411606" y="127000"/>
                </a:lnTo>
                <a:lnTo>
                  <a:pt x="7411606" y="584200"/>
                </a:lnTo>
                <a:close/>
              </a:path>
              <a:path w="10798175" h="1524000">
                <a:moveTo>
                  <a:pt x="7895333" y="584200"/>
                </a:moveTo>
                <a:lnTo>
                  <a:pt x="7873588" y="584200"/>
                </a:lnTo>
                <a:lnTo>
                  <a:pt x="7873588" y="127000"/>
                </a:lnTo>
                <a:lnTo>
                  <a:pt x="7895333" y="127000"/>
                </a:lnTo>
                <a:lnTo>
                  <a:pt x="7895333" y="584200"/>
                </a:lnTo>
                <a:close/>
              </a:path>
              <a:path w="10798175" h="1524000">
                <a:moveTo>
                  <a:pt x="8379132" y="584200"/>
                </a:moveTo>
                <a:lnTo>
                  <a:pt x="8357315" y="584200"/>
                </a:lnTo>
                <a:lnTo>
                  <a:pt x="8357315" y="127000"/>
                </a:lnTo>
                <a:lnTo>
                  <a:pt x="8379132" y="127000"/>
                </a:lnTo>
                <a:lnTo>
                  <a:pt x="8379132" y="584200"/>
                </a:lnTo>
                <a:close/>
              </a:path>
              <a:path w="10798175" h="1524000">
                <a:moveTo>
                  <a:pt x="8862883" y="584200"/>
                </a:moveTo>
                <a:lnTo>
                  <a:pt x="8841115" y="584200"/>
                </a:lnTo>
                <a:lnTo>
                  <a:pt x="8841115" y="127000"/>
                </a:lnTo>
                <a:lnTo>
                  <a:pt x="8862883" y="127000"/>
                </a:lnTo>
                <a:lnTo>
                  <a:pt x="8862883" y="584200"/>
                </a:lnTo>
                <a:close/>
              </a:path>
              <a:path w="10798175" h="1524000">
                <a:moveTo>
                  <a:pt x="9346610" y="584200"/>
                </a:moveTo>
                <a:lnTo>
                  <a:pt x="9324866" y="584200"/>
                </a:lnTo>
                <a:lnTo>
                  <a:pt x="9324866" y="127000"/>
                </a:lnTo>
                <a:lnTo>
                  <a:pt x="9346610" y="127000"/>
                </a:lnTo>
                <a:lnTo>
                  <a:pt x="9346610" y="584200"/>
                </a:lnTo>
                <a:close/>
              </a:path>
              <a:path w="10798175" h="1524000">
                <a:moveTo>
                  <a:pt x="9830361" y="431800"/>
                </a:moveTo>
                <a:lnTo>
                  <a:pt x="9815801" y="431800"/>
                </a:lnTo>
                <a:lnTo>
                  <a:pt x="9808593" y="419100"/>
                </a:lnTo>
                <a:lnTo>
                  <a:pt x="9808593" y="127000"/>
                </a:lnTo>
                <a:lnTo>
                  <a:pt x="9830361" y="127000"/>
                </a:lnTo>
                <a:lnTo>
                  <a:pt x="9830361" y="431800"/>
                </a:lnTo>
                <a:close/>
              </a:path>
              <a:path w="10798175" h="1524000">
                <a:moveTo>
                  <a:pt x="10292344" y="533400"/>
                </a:moveTo>
                <a:lnTo>
                  <a:pt x="10292344" y="127000"/>
                </a:lnTo>
                <a:lnTo>
                  <a:pt x="10314137" y="127000"/>
                </a:lnTo>
                <a:lnTo>
                  <a:pt x="10314137" y="508000"/>
                </a:lnTo>
                <a:lnTo>
                  <a:pt x="10313145" y="508000"/>
                </a:lnTo>
                <a:lnTo>
                  <a:pt x="10308755" y="520700"/>
                </a:lnTo>
                <a:lnTo>
                  <a:pt x="10298352" y="520700"/>
                </a:lnTo>
                <a:lnTo>
                  <a:pt x="10292344" y="533400"/>
                </a:lnTo>
                <a:close/>
              </a:path>
              <a:path w="10798175" h="1524000">
                <a:moveTo>
                  <a:pt x="9830361" y="584200"/>
                </a:moveTo>
                <a:lnTo>
                  <a:pt x="9808593" y="584200"/>
                </a:lnTo>
                <a:lnTo>
                  <a:pt x="9808593" y="419100"/>
                </a:lnTo>
                <a:lnTo>
                  <a:pt x="9815801" y="431800"/>
                </a:lnTo>
                <a:lnTo>
                  <a:pt x="9830361" y="431800"/>
                </a:lnTo>
                <a:lnTo>
                  <a:pt x="9830361" y="584200"/>
                </a:lnTo>
                <a:close/>
              </a:path>
              <a:path w="10798175" h="1524000">
                <a:moveTo>
                  <a:pt x="3160256" y="596900"/>
                </a:moveTo>
                <a:lnTo>
                  <a:pt x="428271" y="596900"/>
                </a:lnTo>
                <a:lnTo>
                  <a:pt x="424450" y="584200"/>
                </a:lnTo>
                <a:lnTo>
                  <a:pt x="3160062" y="584200"/>
                </a:lnTo>
                <a:lnTo>
                  <a:pt x="3160256" y="596900"/>
                </a:lnTo>
                <a:close/>
              </a:path>
              <a:path w="10798175" h="1524000">
                <a:moveTo>
                  <a:pt x="3160280" y="596900"/>
                </a:moveTo>
                <a:lnTo>
                  <a:pt x="3160087" y="584200"/>
                </a:lnTo>
                <a:lnTo>
                  <a:pt x="3160667" y="584200"/>
                </a:lnTo>
                <a:lnTo>
                  <a:pt x="3160280" y="596900"/>
                </a:lnTo>
                <a:close/>
              </a:path>
              <a:path w="10798175" h="1524000">
                <a:moveTo>
                  <a:pt x="3357820" y="596900"/>
                </a:moveTo>
                <a:lnTo>
                  <a:pt x="3317079" y="596900"/>
                </a:lnTo>
                <a:lnTo>
                  <a:pt x="3311138" y="584200"/>
                </a:lnTo>
                <a:lnTo>
                  <a:pt x="3360166" y="584200"/>
                </a:lnTo>
                <a:lnTo>
                  <a:pt x="3357820" y="596900"/>
                </a:lnTo>
                <a:close/>
              </a:path>
              <a:path w="10798175" h="1524000">
                <a:moveTo>
                  <a:pt x="10241235" y="609600"/>
                </a:moveTo>
                <a:lnTo>
                  <a:pt x="4130376" y="609600"/>
                </a:lnTo>
                <a:lnTo>
                  <a:pt x="4104338" y="596900"/>
                </a:lnTo>
                <a:lnTo>
                  <a:pt x="4091356" y="584200"/>
                </a:lnTo>
                <a:lnTo>
                  <a:pt x="10243775" y="584200"/>
                </a:lnTo>
                <a:lnTo>
                  <a:pt x="10242276" y="596900"/>
                </a:lnTo>
                <a:lnTo>
                  <a:pt x="10241235" y="609600"/>
                </a:lnTo>
                <a:close/>
              </a:path>
              <a:path w="10798175" h="1524000">
                <a:moveTo>
                  <a:pt x="3084547" y="609600"/>
                </a:moveTo>
                <a:lnTo>
                  <a:pt x="436132" y="609600"/>
                </a:lnTo>
                <a:lnTo>
                  <a:pt x="432020" y="596900"/>
                </a:lnTo>
                <a:lnTo>
                  <a:pt x="3095025" y="596900"/>
                </a:lnTo>
                <a:lnTo>
                  <a:pt x="3084547" y="609600"/>
                </a:lnTo>
                <a:close/>
              </a:path>
              <a:path w="10798175" h="1524000">
                <a:moveTo>
                  <a:pt x="547129" y="635000"/>
                </a:moveTo>
                <a:lnTo>
                  <a:pt x="525360" y="635000"/>
                </a:lnTo>
                <a:lnTo>
                  <a:pt x="525360" y="609600"/>
                </a:lnTo>
                <a:lnTo>
                  <a:pt x="547129" y="609600"/>
                </a:lnTo>
                <a:lnTo>
                  <a:pt x="547129" y="635000"/>
                </a:lnTo>
                <a:close/>
              </a:path>
              <a:path w="10798175" h="1524000">
                <a:moveTo>
                  <a:pt x="1030904" y="711200"/>
                </a:moveTo>
                <a:lnTo>
                  <a:pt x="1019173" y="711200"/>
                </a:lnTo>
                <a:lnTo>
                  <a:pt x="1009111" y="698500"/>
                </a:lnTo>
                <a:lnTo>
                  <a:pt x="1009111" y="609600"/>
                </a:lnTo>
                <a:lnTo>
                  <a:pt x="1030904" y="609600"/>
                </a:lnTo>
                <a:lnTo>
                  <a:pt x="1030904" y="711200"/>
                </a:lnTo>
                <a:close/>
              </a:path>
              <a:path w="10798175" h="1524000">
                <a:moveTo>
                  <a:pt x="1514680" y="774700"/>
                </a:moveTo>
                <a:lnTo>
                  <a:pt x="1495542" y="774700"/>
                </a:lnTo>
                <a:lnTo>
                  <a:pt x="1492887" y="762000"/>
                </a:lnTo>
                <a:lnTo>
                  <a:pt x="1492887" y="609600"/>
                </a:lnTo>
                <a:lnTo>
                  <a:pt x="1514680" y="609600"/>
                </a:lnTo>
                <a:lnTo>
                  <a:pt x="1514680" y="774700"/>
                </a:lnTo>
                <a:close/>
              </a:path>
              <a:path w="10798175" h="1524000">
                <a:moveTo>
                  <a:pt x="1984102" y="838200"/>
                </a:moveTo>
                <a:lnTo>
                  <a:pt x="1976662" y="825500"/>
                </a:lnTo>
                <a:lnTo>
                  <a:pt x="1976662" y="609600"/>
                </a:lnTo>
                <a:lnTo>
                  <a:pt x="1998431" y="609600"/>
                </a:lnTo>
                <a:lnTo>
                  <a:pt x="1998431" y="825500"/>
                </a:lnTo>
                <a:lnTo>
                  <a:pt x="1991358" y="825500"/>
                </a:lnTo>
                <a:lnTo>
                  <a:pt x="1984102" y="838200"/>
                </a:lnTo>
                <a:close/>
              </a:path>
              <a:path w="10798175" h="1524000">
                <a:moveTo>
                  <a:pt x="2482182" y="698500"/>
                </a:moveTo>
                <a:lnTo>
                  <a:pt x="2460413" y="698500"/>
                </a:lnTo>
                <a:lnTo>
                  <a:pt x="2460413" y="609600"/>
                </a:lnTo>
                <a:lnTo>
                  <a:pt x="2482182" y="609600"/>
                </a:lnTo>
                <a:lnTo>
                  <a:pt x="2482182" y="698500"/>
                </a:lnTo>
                <a:close/>
              </a:path>
              <a:path w="10798175" h="1524000">
                <a:moveTo>
                  <a:pt x="2959330" y="622300"/>
                </a:moveTo>
                <a:lnTo>
                  <a:pt x="2944116" y="622300"/>
                </a:lnTo>
                <a:lnTo>
                  <a:pt x="2944116" y="609600"/>
                </a:lnTo>
                <a:lnTo>
                  <a:pt x="2964941" y="609600"/>
                </a:lnTo>
                <a:lnTo>
                  <a:pt x="2959330" y="622300"/>
                </a:lnTo>
                <a:close/>
              </a:path>
              <a:path w="10798175" h="1524000">
                <a:moveTo>
                  <a:pt x="4463119" y="723900"/>
                </a:moveTo>
                <a:lnTo>
                  <a:pt x="4457091" y="711200"/>
                </a:lnTo>
                <a:lnTo>
                  <a:pt x="4446207" y="711200"/>
                </a:lnTo>
                <a:lnTo>
                  <a:pt x="4441350" y="698500"/>
                </a:lnTo>
                <a:lnTo>
                  <a:pt x="4441350" y="609600"/>
                </a:lnTo>
                <a:lnTo>
                  <a:pt x="4463119" y="609600"/>
                </a:lnTo>
                <a:lnTo>
                  <a:pt x="4463119" y="723900"/>
                </a:lnTo>
                <a:close/>
              </a:path>
              <a:path w="10798175" h="1524000">
                <a:moveTo>
                  <a:pt x="4946870" y="774700"/>
                </a:moveTo>
                <a:lnTo>
                  <a:pt x="4940049" y="774700"/>
                </a:lnTo>
                <a:lnTo>
                  <a:pt x="4932793" y="762000"/>
                </a:lnTo>
                <a:lnTo>
                  <a:pt x="4925101" y="762000"/>
                </a:lnTo>
                <a:lnTo>
                  <a:pt x="4925101" y="609600"/>
                </a:lnTo>
                <a:lnTo>
                  <a:pt x="4946870" y="609600"/>
                </a:lnTo>
                <a:lnTo>
                  <a:pt x="4946870" y="774700"/>
                </a:lnTo>
                <a:close/>
              </a:path>
              <a:path w="10798175" h="1524000">
                <a:moveTo>
                  <a:pt x="5430621" y="990600"/>
                </a:moveTo>
                <a:lnTo>
                  <a:pt x="5408852" y="990600"/>
                </a:lnTo>
                <a:lnTo>
                  <a:pt x="5408852" y="609600"/>
                </a:lnTo>
                <a:lnTo>
                  <a:pt x="5430621" y="609600"/>
                </a:lnTo>
                <a:lnTo>
                  <a:pt x="5430621" y="990600"/>
                </a:lnTo>
                <a:close/>
              </a:path>
              <a:path w="10798175" h="1524000">
                <a:moveTo>
                  <a:pt x="5914420" y="1079500"/>
                </a:moveTo>
                <a:lnTo>
                  <a:pt x="5892603" y="1079500"/>
                </a:lnTo>
                <a:lnTo>
                  <a:pt x="5892603" y="609600"/>
                </a:lnTo>
                <a:lnTo>
                  <a:pt x="5914420" y="609600"/>
                </a:lnTo>
                <a:lnTo>
                  <a:pt x="5914420" y="1079500"/>
                </a:lnTo>
                <a:close/>
              </a:path>
              <a:path w="10798175" h="1524000">
                <a:moveTo>
                  <a:pt x="6398147" y="1079500"/>
                </a:moveTo>
                <a:lnTo>
                  <a:pt x="6376403" y="1079500"/>
                </a:lnTo>
                <a:lnTo>
                  <a:pt x="6376403" y="609600"/>
                </a:lnTo>
                <a:lnTo>
                  <a:pt x="6398147" y="609600"/>
                </a:lnTo>
                <a:lnTo>
                  <a:pt x="6398147" y="1079500"/>
                </a:lnTo>
                <a:close/>
              </a:path>
              <a:path w="10798175" h="1524000">
                <a:moveTo>
                  <a:pt x="6881898" y="1079500"/>
                </a:moveTo>
                <a:lnTo>
                  <a:pt x="6860130" y="1079500"/>
                </a:lnTo>
                <a:lnTo>
                  <a:pt x="6860130" y="609600"/>
                </a:lnTo>
                <a:lnTo>
                  <a:pt x="6881898" y="609600"/>
                </a:lnTo>
                <a:lnTo>
                  <a:pt x="6881898" y="1079500"/>
                </a:lnTo>
                <a:close/>
              </a:path>
              <a:path w="10798175" h="1524000">
                <a:moveTo>
                  <a:pt x="7411582" y="1079500"/>
                </a:moveTo>
                <a:lnTo>
                  <a:pt x="7389837" y="1079500"/>
                </a:lnTo>
                <a:lnTo>
                  <a:pt x="7389837" y="609600"/>
                </a:lnTo>
                <a:lnTo>
                  <a:pt x="7411582" y="609600"/>
                </a:lnTo>
                <a:lnTo>
                  <a:pt x="7411582" y="1079500"/>
                </a:lnTo>
                <a:close/>
              </a:path>
              <a:path w="10798175" h="1524000">
                <a:moveTo>
                  <a:pt x="7895333" y="1079500"/>
                </a:moveTo>
                <a:lnTo>
                  <a:pt x="7873564" y="1079500"/>
                </a:lnTo>
                <a:lnTo>
                  <a:pt x="7873564" y="609600"/>
                </a:lnTo>
                <a:lnTo>
                  <a:pt x="7895333" y="609600"/>
                </a:lnTo>
                <a:lnTo>
                  <a:pt x="7895333" y="1079500"/>
                </a:lnTo>
                <a:close/>
              </a:path>
              <a:path w="10798175" h="1524000">
                <a:moveTo>
                  <a:pt x="8379132" y="1079500"/>
                </a:moveTo>
                <a:lnTo>
                  <a:pt x="8357315" y="1079500"/>
                </a:lnTo>
                <a:lnTo>
                  <a:pt x="8357315" y="609600"/>
                </a:lnTo>
                <a:lnTo>
                  <a:pt x="8379132" y="609600"/>
                </a:lnTo>
                <a:lnTo>
                  <a:pt x="8379132" y="1079500"/>
                </a:lnTo>
                <a:close/>
              </a:path>
              <a:path w="10798175" h="1524000">
                <a:moveTo>
                  <a:pt x="8862859" y="1079500"/>
                </a:moveTo>
                <a:lnTo>
                  <a:pt x="8841115" y="1079500"/>
                </a:lnTo>
                <a:lnTo>
                  <a:pt x="8841115" y="609600"/>
                </a:lnTo>
                <a:lnTo>
                  <a:pt x="8862859" y="609600"/>
                </a:lnTo>
                <a:lnTo>
                  <a:pt x="8862859" y="1079500"/>
                </a:lnTo>
                <a:close/>
              </a:path>
              <a:path w="10798175" h="1524000">
                <a:moveTo>
                  <a:pt x="9346610" y="1003300"/>
                </a:moveTo>
                <a:lnTo>
                  <a:pt x="9324842" y="1003300"/>
                </a:lnTo>
                <a:lnTo>
                  <a:pt x="9324842" y="609600"/>
                </a:lnTo>
                <a:lnTo>
                  <a:pt x="9346610" y="609600"/>
                </a:lnTo>
                <a:lnTo>
                  <a:pt x="9346610" y="1003300"/>
                </a:lnTo>
                <a:close/>
              </a:path>
              <a:path w="10798175" h="1524000">
                <a:moveTo>
                  <a:pt x="9830386" y="825500"/>
                </a:moveTo>
                <a:lnTo>
                  <a:pt x="9808593" y="825500"/>
                </a:lnTo>
                <a:lnTo>
                  <a:pt x="9808593" y="609600"/>
                </a:lnTo>
                <a:lnTo>
                  <a:pt x="9830386" y="609600"/>
                </a:lnTo>
                <a:lnTo>
                  <a:pt x="9830386" y="825500"/>
                </a:lnTo>
                <a:close/>
              </a:path>
              <a:path w="10798175" h="1524000">
                <a:moveTo>
                  <a:pt x="7622328" y="1092200"/>
                </a:moveTo>
                <a:lnTo>
                  <a:pt x="5749107" y="1092200"/>
                </a:lnTo>
                <a:lnTo>
                  <a:pt x="5738969" y="1079500"/>
                </a:lnTo>
                <a:lnTo>
                  <a:pt x="7622328" y="1079500"/>
                </a:lnTo>
                <a:lnTo>
                  <a:pt x="7622328" y="1092200"/>
                </a:lnTo>
                <a:close/>
              </a:path>
              <a:path w="10798175" h="1524000">
                <a:moveTo>
                  <a:pt x="9007312" y="1092200"/>
                </a:moveTo>
                <a:lnTo>
                  <a:pt x="7625738" y="1092200"/>
                </a:lnTo>
                <a:lnTo>
                  <a:pt x="7623271" y="1079500"/>
                </a:lnTo>
                <a:lnTo>
                  <a:pt x="9012659" y="1079500"/>
                </a:lnTo>
                <a:lnTo>
                  <a:pt x="9007312" y="1092200"/>
                </a:lnTo>
                <a:close/>
              </a:path>
              <a:path w="10798175" h="1524000">
                <a:moveTo>
                  <a:pt x="9502507" y="1092200"/>
                </a:moveTo>
                <a:lnTo>
                  <a:pt x="9493501" y="1092200"/>
                </a:lnTo>
                <a:lnTo>
                  <a:pt x="9484365" y="1079500"/>
                </a:lnTo>
                <a:lnTo>
                  <a:pt x="9509220" y="1079500"/>
                </a:lnTo>
                <a:lnTo>
                  <a:pt x="9502507" y="1092200"/>
                </a:lnTo>
                <a:close/>
              </a:path>
              <a:path w="10798175" h="1524000">
                <a:moveTo>
                  <a:pt x="5914372" y="1117600"/>
                </a:moveTo>
                <a:lnTo>
                  <a:pt x="5892603" y="1117600"/>
                </a:lnTo>
                <a:lnTo>
                  <a:pt x="5892603" y="1092200"/>
                </a:lnTo>
                <a:lnTo>
                  <a:pt x="5914372" y="1092200"/>
                </a:lnTo>
                <a:lnTo>
                  <a:pt x="5914372" y="1117600"/>
                </a:lnTo>
                <a:close/>
              </a:path>
              <a:path w="10798175" h="1524000">
                <a:moveTo>
                  <a:pt x="6398123" y="1270000"/>
                </a:moveTo>
                <a:lnTo>
                  <a:pt x="6376354" y="1270000"/>
                </a:lnTo>
                <a:lnTo>
                  <a:pt x="6376354" y="1092200"/>
                </a:lnTo>
                <a:lnTo>
                  <a:pt x="6398123" y="1092200"/>
                </a:lnTo>
                <a:lnTo>
                  <a:pt x="6398123" y="1270000"/>
                </a:lnTo>
                <a:close/>
              </a:path>
              <a:path w="10798175" h="1524000">
                <a:moveTo>
                  <a:pt x="6881874" y="1397000"/>
                </a:moveTo>
                <a:lnTo>
                  <a:pt x="6873094" y="1397000"/>
                </a:lnTo>
                <a:lnTo>
                  <a:pt x="6869684" y="1384300"/>
                </a:lnTo>
                <a:lnTo>
                  <a:pt x="6860105" y="1384300"/>
                </a:lnTo>
                <a:lnTo>
                  <a:pt x="6860105" y="1092200"/>
                </a:lnTo>
                <a:lnTo>
                  <a:pt x="6881874" y="1092200"/>
                </a:lnTo>
                <a:lnTo>
                  <a:pt x="6881874" y="1397000"/>
                </a:lnTo>
                <a:close/>
              </a:path>
              <a:path w="10798175" h="1524000">
                <a:moveTo>
                  <a:pt x="7411606" y="1308100"/>
                </a:moveTo>
                <a:lnTo>
                  <a:pt x="7389813" y="1308100"/>
                </a:lnTo>
                <a:lnTo>
                  <a:pt x="7389813" y="1092200"/>
                </a:lnTo>
                <a:lnTo>
                  <a:pt x="7411606" y="1092200"/>
                </a:lnTo>
                <a:lnTo>
                  <a:pt x="7411606" y="1308100"/>
                </a:lnTo>
                <a:close/>
              </a:path>
              <a:path w="10798175" h="1524000">
                <a:moveTo>
                  <a:pt x="7895357" y="1485900"/>
                </a:moveTo>
                <a:lnTo>
                  <a:pt x="7888367" y="1473200"/>
                </a:lnTo>
                <a:lnTo>
                  <a:pt x="7873588" y="1473200"/>
                </a:lnTo>
                <a:lnTo>
                  <a:pt x="7873588" y="1092200"/>
                </a:lnTo>
                <a:lnTo>
                  <a:pt x="7895357" y="1092200"/>
                </a:lnTo>
                <a:lnTo>
                  <a:pt x="7895357" y="1485900"/>
                </a:lnTo>
                <a:close/>
              </a:path>
              <a:path w="10798175" h="1524000">
                <a:moveTo>
                  <a:pt x="8379181" y="1524000"/>
                </a:moveTo>
                <a:lnTo>
                  <a:pt x="8357339" y="1524000"/>
                </a:lnTo>
                <a:lnTo>
                  <a:pt x="8357339" y="1092200"/>
                </a:lnTo>
                <a:lnTo>
                  <a:pt x="8379181" y="1092200"/>
                </a:lnTo>
                <a:lnTo>
                  <a:pt x="8379181" y="1524000"/>
                </a:lnTo>
                <a:close/>
              </a:path>
              <a:path w="10798175" h="1524000">
                <a:moveTo>
                  <a:pt x="8862956" y="1117600"/>
                </a:moveTo>
                <a:lnTo>
                  <a:pt x="8841163" y="1117600"/>
                </a:lnTo>
                <a:lnTo>
                  <a:pt x="8841163" y="1092200"/>
                </a:lnTo>
                <a:lnTo>
                  <a:pt x="8862956" y="1092200"/>
                </a:lnTo>
                <a:lnTo>
                  <a:pt x="8862956" y="1117600"/>
                </a:lnTo>
                <a:close/>
              </a:path>
              <a:path w="10798175" h="1524000">
                <a:moveTo>
                  <a:pt x="10776071" y="39757"/>
                </a:moveTo>
                <a:lnTo>
                  <a:pt x="10776071" y="0"/>
                </a:lnTo>
                <a:lnTo>
                  <a:pt x="10797840" y="0"/>
                </a:lnTo>
                <a:lnTo>
                  <a:pt x="10797840" y="19539"/>
                </a:lnTo>
                <a:lnTo>
                  <a:pt x="10787019" y="29720"/>
                </a:lnTo>
                <a:lnTo>
                  <a:pt x="10781584" y="34777"/>
                </a:lnTo>
                <a:lnTo>
                  <a:pt x="10776071" y="39757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5105" y="58836"/>
            <a:ext cx="1268730" cy="1574800"/>
          </a:xfrm>
          <a:custGeom>
            <a:avLst/>
            <a:gdLst/>
            <a:ahLst/>
            <a:cxnLst/>
            <a:rect l="l" t="t" r="r" b="b"/>
            <a:pathLst>
              <a:path w="1268730" h="1574800">
                <a:moveTo>
                  <a:pt x="372930" y="1574799"/>
                </a:moveTo>
                <a:lnTo>
                  <a:pt x="303268" y="1574799"/>
                </a:lnTo>
                <a:lnTo>
                  <a:pt x="288189" y="1562099"/>
                </a:lnTo>
                <a:lnTo>
                  <a:pt x="278982" y="1536699"/>
                </a:lnTo>
                <a:lnTo>
                  <a:pt x="276446" y="1511299"/>
                </a:lnTo>
                <a:lnTo>
                  <a:pt x="278464" y="1485899"/>
                </a:lnTo>
                <a:lnTo>
                  <a:pt x="282064" y="1447799"/>
                </a:lnTo>
                <a:lnTo>
                  <a:pt x="287684" y="1422399"/>
                </a:lnTo>
                <a:lnTo>
                  <a:pt x="295763" y="1384299"/>
                </a:lnTo>
                <a:lnTo>
                  <a:pt x="310109" y="1333499"/>
                </a:lnTo>
                <a:lnTo>
                  <a:pt x="324567" y="1295399"/>
                </a:lnTo>
                <a:lnTo>
                  <a:pt x="339122" y="1244599"/>
                </a:lnTo>
                <a:lnTo>
                  <a:pt x="353760" y="1193799"/>
                </a:lnTo>
                <a:lnTo>
                  <a:pt x="368465" y="1155699"/>
                </a:lnTo>
                <a:lnTo>
                  <a:pt x="383224" y="1104899"/>
                </a:lnTo>
                <a:lnTo>
                  <a:pt x="412841" y="1015999"/>
                </a:lnTo>
                <a:lnTo>
                  <a:pt x="442491" y="914399"/>
                </a:lnTo>
                <a:lnTo>
                  <a:pt x="457292" y="876299"/>
                </a:lnTo>
                <a:lnTo>
                  <a:pt x="472057" y="825499"/>
                </a:lnTo>
                <a:lnTo>
                  <a:pt x="473074" y="825499"/>
                </a:lnTo>
                <a:lnTo>
                  <a:pt x="472871" y="812799"/>
                </a:lnTo>
                <a:lnTo>
                  <a:pt x="18255" y="812799"/>
                </a:lnTo>
                <a:lnTo>
                  <a:pt x="5525" y="800099"/>
                </a:lnTo>
                <a:lnTo>
                  <a:pt x="0" y="787399"/>
                </a:lnTo>
                <a:lnTo>
                  <a:pt x="1127" y="774699"/>
                </a:lnTo>
                <a:lnTo>
                  <a:pt x="9525" y="723899"/>
                </a:lnTo>
                <a:lnTo>
                  <a:pt x="21792" y="698499"/>
                </a:lnTo>
                <a:lnTo>
                  <a:pt x="43704" y="685799"/>
                </a:lnTo>
                <a:lnTo>
                  <a:pt x="81039" y="685799"/>
                </a:lnTo>
                <a:lnTo>
                  <a:pt x="129315" y="673099"/>
                </a:lnTo>
                <a:lnTo>
                  <a:pt x="177605" y="673099"/>
                </a:lnTo>
                <a:lnTo>
                  <a:pt x="225905" y="660399"/>
                </a:lnTo>
                <a:lnTo>
                  <a:pt x="274210" y="660399"/>
                </a:lnTo>
                <a:lnTo>
                  <a:pt x="419104" y="647699"/>
                </a:lnTo>
                <a:lnTo>
                  <a:pt x="467380" y="634999"/>
                </a:lnTo>
                <a:lnTo>
                  <a:pt x="484867" y="634999"/>
                </a:lnTo>
                <a:lnTo>
                  <a:pt x="481724" y="584199"/>
                </a:lnTo>
                <a:lnTo>
                  <a:pt x="475378" y="482599"/>
                </a:lnTo>
                <a:lnTo>
                  <a:pt x="472235" y="431799"/>
                </a:lnTo>
                <a:lnTo>
                  <a:pt x="469153" y="393699"/>
                </a:lnTo>
                <a:lnTo>
                  <a:pt x="466160" y="342899"/>
                </a:lnTo>
                <a:lnTo>
                  <a:pt x="463289" y="292099"/>
                </a:lnTo>
                <a:lnTo>
                  <a:pt x="460567" y="241299"/>
                </a:lnTo>
                <a:lnTo>
                  <a:pt x="458027" y="190499"/>
                </a:lnTo>
                <a:lnTo>
                  <a:pt x="457547" y="152399"/>
                </a:lnTo>
                <a:lnTo>
                  <a:pt x="458916" y="114299"/>
                </a:lnTo>
                <a:lnTo>
                  <a:pt x="461315" y="88899"/>
                </a:lnTo>
                <a:lnTo>
                  <a:pt x="463924" y="50799"/>
                </a:lnTo>
                <a:lnTo>
                  <a:pt x="464994" y="38099"/>
                </a:lnTo>
                <a:lnTo>
                  <a:pt x="467152" y="25399"/>
                </a:lnTo>
                <a:lnTo>
                  <a:pt x="470643" y="25399"/>
                </a:lnTo>
                <a:lnTo>
                  <a:pt x="475717" y="12699"/>
                </a:lnTo>
                <a:lnTo>
                  <a:pt x="483863" y="0"/>
                </a:lnTo>
                <a:lnTo>
                  <a:pt x="527340" y="0"/>
                </a:lnTo>
                <a:lnTo>
                  <a:pt x="532846" y="12699"/>
                </a:lnTo>
                <a:lnTo>
                  <a:pt x="535702" y="25399"/>
                </a:lnTo>
                <a:lnTo>
                  <a:pt x="540182" y="63499"/>
                </a:lnTo>
                <a:lnTo>
                  <a:pt x="497271" y="63499"/>
                </a:lnTo>
                <a:lnTo>
                  <a:pt x="494110" y="114299"/>
                </a:lnTo>
                <a:lnTo>
                  <a:pt x="492114" y="165099"/>
                </a:lnTo>
                <a:lnTo>
                  <a:pt x="491306" y="215899"/>
                </a:lnTo>
                <a:lnTo>
                  <a:pt x="491705" y="266699"/>
                </a:lnTo>
                <a:lnTo>
                  <a:pt x="493333" y="317499"/>
                </a:lnTo>
                <a:lnTo>
                  <a:pt x="496213" y="368299"/>
                </a:lnTo>
                <a:lnTo>
                  <a:pt x="500365" y="419099"/>
                </a:lnTo>
                <a:lnTo>
                  <a:pt x="505811" y="469899"/>
                </a:lnTo>
                <a:lnTo>
                  <a:pt x="511629" y="507999"/>
                </a:lnTo>
                <a:lnTo>
                  <a:pt x="518189" y="558799"/>
                </a:lnTo>
                <a:lnTo>
                  <a:pt x="524712" y="596899"/>
                </a:lnTo>
                <a:lnTo>
                  <a:pt x="530415" y="647699"/>
                </a:lnTo>
                <a:lnTo>
                  <a:pt x="530834" y="673099"/>
                </a:lnTo>
                <a:lnTo>
                  <a:pt x="524315" y="685799"/>
                </a:lnTo>
                <a:lnTo>
                  <a:pt x="509713" y="698499"/>
                </a:lnTo>
                <a:lnTo>
                  <a:pt x="485884" y="698499"/>
                </a:lnTo>
                <a:lnTo>
                  <a:pt x="466383" y="711199"/>
                </a:lnTo>
                <a:lnTo>
                  <a:pt x="356317" y="711199"/>
                </a:lnTo>
                <a:lnTo>
                  <a:pt x="305442" y="723899"/>
                </a:lnTo>
                <a:lnTo>
                  <a:pt x="203692" y="736599"/>
                </a:lnTo>
                <a:lnTo>
                  <a:pt x="152817" y="736599"/>
                </a:lnTo>
                <a:lnTo>
                  <a:pt x="153427" y="749299"/>
                </a:lnTo>
                <a:lnTo>
                  <a:pt x="497945" y="749299"/>
                </a:lnTo>
                <a:lnTo>
                  <a:pt x="517910" y="761999"/>
                </a:lnTo>
                <a:lnTo>
                  <a:pt x="523387" y="787399"/>
                </a:lnTo>
                <a:lnTo>
                  <a:pt x="514758" y="825499"/>
                </a:lnTo>
                <a:lnTo>
                  <a:pt x="504261" y="850899"/>
                </a:lnTo>
                <a:lnTo>
                  <a:pt x="493611" y="876299"/>
                </a:lnTo>
                <a:lnTo>
                  <a:pt x="483419" y="901699"/>
                </a:lnTo>
                <a:lnTo>
                  <a:pt x="458268" y="977899"/>
                </a:lnTo>
                <a:lnTo>
                  <a:pt x="442315" y="1028699"/>
                </a:lnTo>
                <a:lnTo>
                  <a:pt x="426434" y="1079499"/>
                </a:lnTo>
                <a:lnTo>
                  <a:pt x="410624" y="1130299"/>
                </a:lnTo>
                <a:lnTo>
                  <a:pt x="394882" y="1181099"/>
                </a:lnTo>
                <a:lnTo>
                  <a:pt x="379207" y="1231899"/>
                </a:lnTo>
                <a:lnTo>
                  <a:pt x="363598" y="1282699"/>
                </a:lnTo>
                <a:lnTo>
                  <a:pt x="348052" y="1333499"/>
                </a:lnTo>
                <a:lnTo>
                  <a:pt x="332568" y="1384299"/>
                </a:lnTo>
                <a:lnTo>
                  <a:pt x="325098" y="1422399"/>
                </a:lnTo>
                <a:lnTo>
                  <a:pt x="318715" y="1447799"/>
                </a:lnTo>
                <a:lnTo>
                  <a:pt x="312752" y="1473199"/>
                </a:lnTo>
                <a:lnTo>
                  <a:pt x="306540" y="1498599"/>
                </a:lnTo>
                <a:lnTo>
                  <a:pt x="342344" y="1511299"/>
                </a:lnTo>
                <a:lnTo>
                  <a:pt x="410305" y="1511299"/>
                </a:lnTo>
                <a:lnTo>
                  <a:pt x="400482" y="1536699"/>
                </a:lnTo>
                <a:lnTo>
                  <a:pt x="388327" y="1562099"/>
                </a:lnTo>
                <a:lnTo>
                  <a:pt x="372930" y="1574799"/>
                </a:lnTo>
                <a:close/>
              </a:path>
              <a:path w="1268730" h="1574800">
                <a:moveTo>
                  <a:pt x="612548" y="685799"/>
                </a:moveTo>
                <a:lnTo>
                  <a:pt x="600389" y="685799"/>
                </a:lnTo>
                <a:lnTo>
                  <a:pt x="590708" y="673099"/>
                </a:lnTo>
                <a:lnTo>
                  <a:pt x="577666" y="634999"/>
                </a:lnTo>
                <a:lnTo>
                  <a:pt x="566253" y="584199"/>
                </a:lnTo>
                <a:lnTo>
                  <a:pt x="556913" y="507999"/>
                </a:lnTo>
                <a:lnTo>
                  <a:pt x="551599" y="457199"/>
                </a:lnTo>
                <a:lnTo>
                  <a:pt x="546373" y="406399"/>
                </a:lnTo>
                <a:lnTo>
                  <a:pt x="541213" y="368299"/>
                </a:lnTo>
                <a:lnTo>
                  <a:pt x="525890" y="215899"/>
                </a:lnTo>
                <a:lnTo>
                  <a:pt x="520757" y="177799"/>
                </a:lnTo>
                <a:lnTo>
                  <a:pt x="515571" y="126999"/>
                </a:lnTo>
                <a:lnTo>
                  <a:pt x="513659" y="114299"/>
                </a:lnTo>
                <a:lnTo>
                  <a:pt x="511403" y="88899"/>
                </a:lnTo>
                <a:lnTo>
                  <a:pt x="508995" y="76199"/>
                </a:lnTo>
                <a:lnTo>
                  <a:pt x="506625" y="63499"/>
                </a:lnTo>
                <a:lnTo>
                  <a:pt x="540182" y="63499"/>
                </a:lnTo>
                <a:lnTo>
                  <a:pt x="541676" y="76199"/>
                </a:lnTo>
                <a:lnTo>
                  <a:pt x="547440" y="126999"/>
                </a:lnTo>
                <a:lnTo>
                  <a:pt x="553058" y="177799"/>
                </a:lnTo>
                <a:lnTo>
                  <a:pt x="564113" y="266699"/>
                </a:lnTo>
                <a:lnTo>
                  <a:pt x="569678" y="317499"/>
                </a:lnTo>
                <a:lnTo>
                  <a:pt x="575353" y="368299"/>
                </a:lnTo>
                <a:lnTo>
                  <a:pt x="581119" y="419099"/>
                </a:lnTo>
                <a:lnTo>
                  <a:pt x="587130" y="469899"/>
                </a:lnTo>
                <a:lnTo>
                  <a:pt x="593287" y="520699"/>
                </a:lnTo>
                <a:lnTo>
                  <a:pt x="599493" y="558799"/>
                </a:lnTo>
                <a:lnTo>
                  <a:pt x="605650" y="609599"/>
                </a:lnTo>
                <a:lnTo>
                  <a:pt x="678445" y="609599"/>
                </a:lnTo>
                <a:lnTo>
                  <a:pt x="666426" y="622299"/>
                </a:lnTo>
                <a:lnTo>
                  <a:pt x="653968" y="647699"/>
                </a:lnTo>
                <a:lnTo>
                  <a:pt x="640786" y="660399"/>
                </a:lnTo>
                <a:lnTo>
                  <a:pt x="612548" y="685799"/>
                </a:lnTo>
                <a:close/>
              </a:path>
              <a:path w="1268730" h="1574800">
                <a:moveTo>
                  <a:pt x="678445" y="609599"/>
                </a:moveTo>
                <a:lnTo>
                  <a:pt x="614190" y="609599"/>
                </a:lnTo>
                <a:lnTo>
                  <a:pt x="638082" y="584199"/>
                </a:lnTo>
                <a:lnTo>
                  <a:pt x="649761" y="571499"/>
                </a:lnTo>
                <a:lnTo>
                  <a:pt x="660754" y="558799"/>
                </a:lnTo>
                <a:lnTo>
                  <a:pt x="691069" y="520699"/>
                </a:lnTo>
                <a:lnTo>
                  <a:pt x="721238" y="469899"/>
                </a:lnTo>
                <a:lnTo>
                  <a:pt x="781450" y="380999"/>
                </a:lnTo>
                <a:lnTo>
                  <a:pt x="811651" y="342899"/>
                </a:lnTo>
                <a:lnTo>
                  <a:pt x="842019" y="292099"/>
                </a:lnTo>
                <a:lnTo>
                  <a:pt x="872632" y="253999"/>
                </a:lnTo>
                <a:lnTo>
                  <a:pt x="899549" y="215899"/>
                </a:lnTo>
                <a:lnTo>
                  <a:pt x="927381" y="177799"/>
                </a:lnTo>
                <a:lnTo>
                  <a:pt x="955899" y="152399"/>
                </a:lnTo>
                <a:lnTo>
                  <a:pt x="984874" y="114299"/>
                </a:lnTo>
                <a:lnTo>
                  <a:pt x="1001688" y="101599"/>
                </a:lnTo>
                <a:lnTo>
                  <a:pt x="1046981" y="101599"/>
                </a:lnTo>
                <a:lnTo>
                  <a:pt x="1074546" y="114299"/>
                </a:lnTo>
                <a:lnTo>
                  <a:pt x="1091741" y="126999"/>
                </a:lnTo>
                <a:lnTo>
                  <a:pt x="1103369" y="139699"/>
                </a:lnTo>
                <a:lnTo>
                  <a:pt x="1108059" y="165099"/>
                </a:lnTo>
                <a:lnTo>
                  <a:pt x="994879" y="165099"/>
                </a:lnTo>
                <a:lnTo>
                  <a:pt x="975114" y="190499"/>
                </a:lnTo>
                <a:lnTo>
                  <a:pt x="945270" y="241299"/>
                </a:lnTo>
                <a:lnTo>
                  <a:pt x="856163" y="355599"/>
                </a:lnTo>
                <a:lnTo>
                  <a:pt x="826551" y="406399"/>
                </a:lnTo>
                <a:lnTo>
                  <a:pt x="737759" y="533399"/>
                </a:lnTo>
                <a:lnTo>
                  <a:pt x="678445" y="609599"/>
                </a:lnTo>
                <a:close/>
              </a:path>
              <a:path w="1268730" h="1574800">
                <a:moveTo>
                  <a:pt x="778690" y="736599"/>
                </a:moveTo>
                <a:lnTo>
                  <a:pt x="745041" y="723899"/>
                </a:lnTo>
                <a:lnTo>
                  <a:pt x="726966" y="711199"/>
                </a:lnTo>
                <a:lnTo>
                  <a:pt x="724332" y="685799"/>
                </a:lnTo>
                <a:lnTo>
                  <a:pt x="737006" y="660399"/>
                </a:lnTo>
                <a:lnTo>
                  <a:pt x="739649" y="647699"/>
                </a:lnTo>
                <a:lnTo>
                  <a:pt x="745750" y="647699"/>
                </a:lnTo>
                <a:lnTo>
                  <a:pt x="914485" y="393699"/>
                </a:lnTo>
                <a:lnTo>
                  <a:pt x="970844" y="317499"/>
                </a:lnTo>
                <a:lnTo>
                  <a:pt x="993821" y="279399"/>
                </a:lnTo>
                <a:lnTo>
                  <a:pt x="1016951" y="253999"/>
                </a:lnTo>
                <a:lnTo>
                  <a:pt x="1063363" y="190499"/>
                </a:lnTo>
                <a:lnTo>
                  <a:pt x="1033876" y="165099"/>
                </a:lnTo>
                <a:lnTo>
                  <a:pt x="1108059" y="165099"/>
                </a:lnTo>
                <a:lnTo>
                  <a:pt x="1093441" y="203199"/>
                </a:lnTo>
                <a:lnTo>
                  <a:pt x="1067407" y="253999"/>
                </a:lnTo>
                <a:lnTo>
                  <a:pt x="1052179" y="279399"/>
                </a:lnTo>
                <a:lnTo>
                  <a:pt x="1021952" y="330199"/>
                </a:lnTo>
                <a:lnTo>
                  <a:pt x="991537" y="368299"/>
                </a:lnTo>
                <a:lnTo>
                  <a:pt x="960974" y="419099"/>
                </a:lnTo>
                <a:lnTo>
                  <a:pt x="899567" y="495299"/>
                </a:lnTo>
                <a:lnTo>
                  <a:pt x="838055" y="584199"/>
                </a:lnTo>
                <a:lnTo>
                  <a:pt x="807361" y="634999"/>
                </a:lnTo>
                <a:lnTo>
                  <a:pt x="802706" y="634999"/>
                </a:lnTo>
                <a:lnTo>
                  <a:pt x="797880" y="647699"/>
                </a:lnTo>
                <a:lnTo>
                  <a:pt x="792406" y="660399"/>
                </a:lnTo>
                <a:lnTo>
                  <a:pt x="1264692" y="660399"/>
                </a:lnTo>
                <a:lnTo>
                  <a:pt x="1268734" y="685799"/>
                </a:lnTo>
                <a:lnTo>
                  <a:pt x="1268283" y="711199"/>
                </a:lnTo>
                <a:lnTo>
                  <a:pt x="1074644" y="711199"/>
                </a:lnTo>
                <a:lnTo>
                  <a:pt x="976050" y="723899"/>
                </a:lnTo>
                <a:lnTo>
                  <a:pt x="828078" y="723899"/>
                </a:lnTo>
                <a:lnTo>
                  <a:pt x="778690" y="736599"/>
                </a:lnTo>
                <a:close/>
              </a:path>
              <a:path w="1268730" h="1574800">
                <a:moveTo>
                  <a:pt x="1264692" y="660399"/>
                </a:moveTo>
                <a:lnTo>
                  <a:pt x="919330" y="660399"/>
                </a:lnTo>
                <a:lnTo>
                  <a:pt x="1015477" y="647699"/>
                </a:lnTo>
                <a:lnTo>
                  <a:pt x="1111624" y="647699"/>
                </a:lnTo>
                <a:lnTo>
                  <a:pt x="1207732" y="634999"/>
                </a:lnTo>
                <a:lnTo>
                  <a:pt x="1236251" y="634999"/>
                </a:lnTo>
                <a:lnTo>
                  <a:pt x="1254551" y="647699"/>
                </a:lnTo>
                <a:lnTo>
                  <a:pt x="1264692" y="660399"/>
                </a:lnTo>
                <a:close/>
              </a:path>
              <a:path w="1268730" h="1574800">
                <a:moveTo>
                  <a:pt x="874907" y="1435099"/>
                </a:moveTo>
                <a:lnTo>
                  <a:pt x="784384" y="1435099"/>
                </a:lnTo>
                <a:lnTo>
                  <a:pt x="814198" y="1422399"/>
                </a:lnTo>
                <a:lnTo>
                  <a:pt x="826789" y="1409699"/>
                </a:lnTo>
                <a:lnTo>
                  <a:pt x="838675" y="1409699"/>
                </a:lnTo>
                <a:lnTo>
                  <a:pt x="783291" y="1155699"/>
                </a:lnTo>
                <a:lnTo>
                  <a:pt x="772354" y="1104899"/>
                </a:lnTo>
                <a:lnTo>
                  <a:pt x="761479" y="1066799"/>
                </a:lnTo>
                <a:lnTo>
                  <a:pt x="750670" y="1015999"/>
                </a:lnTo>
                <a:lnTo>
                  <a:pt x="739935" y="965199"/>
                </a:lnTo>
                <a:lnTo>
                  <a:pt x="729279" y="914399"/>
                </a:lnTo>
                <a:lnTo>
                  <a:pt x="726026" y="888999"/>
                </a:lnTo>
                <a:lnTo>
                  <a:pt x="724145" y="876299"/>
                </a:lnTo>
                <a:lnTo>
                  <a:pt x="723560" y="850899"/>
                </a:lnTo>
                <a:lnTo>
                  <a:pt x="724196" y="838199"/>
                </a:lnTo>
                <a:lnTo>
                  <a:pt x="728447" y="825499"/>
                </a:lnTo>
                <a:lnTo>
                  <a:pt x="738074" y="800099"/>
                </a:lnTo>
                <a:lnTo>
                  <a:pt x="752504" y="800099"/>
                </a:lnTo>
                <a:lnTo>
                  <a:pt x="771167" y="787399"/>
                </a:lnTo>
                <a:lnTo>
                  <a:pt x="825671" y="787399"/>
                </a:lnTo>
                <a:lnTo>
                  <a:pt x="934755" y="761999"/>
                </a:lnTo>
                <a:lnTo>
                  <a:pt x="989145" y="761999"/>
                </a:lnTo>
                <a:lnTo>
                  <a:pt x="1179202" y="711199"/>
                </a:lnTo>
                <a:lnTo>
                  <a:pt x="1268283" y="711199"/>
                </a:lnTo>
                <a:lnTo>
                  <a:pt x="1259050" y="749299"/>
                </a:lnTo>
                <a:lnTo>
                  <a:pt x="1201632" y="774699"/>
                </a:lnTo>
                <a:lnTo>
                  <a:pt x="1055387" y="812799"/>
                </a:lnTo>
                <a:lnTo>
                  <a:pt x="758153" y="863599"/>
                </a:lnTo>
                <a:lnTo>
                  <a:pt x="767721" y="914399"/>
                </a:lnTo>
                <a:lnTo>
                  <a:pt x="777407" y="952499"/>
                </a:lnTo>
                <a:lnTo>
                  <a:pt x="787229" y="1003299"/>
                </a:lnTo>
                <a:lnTo>
                  <a:pt x="797207" y="1054099"/>
                </a:lnTo>
                <a:lnTo>
                  <a:pt x="807361" y="1092199"/>
                </a:lnTo>
                <a:lnTo>
                  <a:pt x="818781" y="1142999"/>
                </a:lnTo>
                <a:lnTo>
                  <a:pt x="830263" y="1193799"/>
                </a:lnTo>
                <a:lnTo>
                  <a:pt x="841801" y="1244599"/>
                </a:lnTo>
                <a:lnTo>
                  <a:pt x="853390" y="1295399"/>
                </a:lnTo>
                <a:lnTo>
                  <a:pt x="865025" y="1346199"/>
                </a:lnTo>
                <a:lnTo>
                  <a:pt x="876699" y="1396999"/>
                </a:lnTo>
                <a:lnTo>
                  <a:pt x="874907" y="1435099"/>
                </a:lnTo>
                <a:close/>
              </a:path>
              <a:path w="1268730" h="1574800">
                <a:moveTo>
                  <a:pt x="410305" y="1511299"/>
                </a:moveTo>
                <a:lnTo>
                  <a:pt x="362839" y="1511299"/>
                </a:lnTo>
                <a:lnTo>
                  <a:pt x="375367" y="1485899"/>
                </a:lnTo>
                <a:lnTo>
                  <a:pt x="387265" y="1460499"/>
                </a:lnTo>
                <a:lnTo>
                  <a:pt x="423512" y="1371599"/>
                </a:lnTo>
                <a:lnTo>
                  <a:pt x="441506" y="1320799"/>
                </a:lnTo>
                <a:lnTo>
                  <a:pt x="459262" y="1269999"/>
                </a:lnTo>
                <a:lnTo>
                  <a:pt x="476668" y="1219199"/>
                </a:lnTo>
                <a:lnTo>
                  <a:pt x="493611" y="1168399"/>
                </a:lnTo>
                <a:lnTo>
                  <a:pt x="509978" y="1130299"/>
                </a:lnTo>
                <a:lnTo>
                  <a:pt x="525655" y="1079499"/>
                </a:lnTo>
                <a:lnTo>
                  <a:pt x="540531" y="1028699"/>
                </a:lnTo>
                <a:lnTo>
                  <a:pt x="554492" y="977899"/>
                </a:lnTo>
                <a:lnTo>
                  <a:pt x="567424" y="927099"/>
                </a:lnTo>
                <a:lnTo>
                  <a:pt x="579216" y="876299"/>
                </a:lnTo>
                <a:lnTo>
                  <a:pt x="584436" y="863599"/>
                </a:lnTo>
                <a:lnTo>
                  <a:pt x="591696" y="838199"/>
                </a:lnTo>
                <a:lnTo>
                  <a:pt x="599833" y="825499"/>
                </a:lnTo>
                <a:lnTo>
                  <a:pt x="607683" y="812799"/>
                </a:lnTo>
                <a:lnTo>
                  <a:pt x="622527" y="812799"/>
                </a:lnTo>
                <a:lnTo>
                  <a:pt x="630940" y="838199"/>
                </a:lnTo>
                <a:lnTo>
                  <a:pt x="639658" y="850899"/>
                </a:lnTo>
                <a:lnTo>
                  <a:pt x="647690" y="876299"/>
                </a:lnTo>
                <a:lnTo>
                  <a:pt x="654044" y="888999"/>
                </a:lnTo>
                <a:lnTo>
                  <a:pt x="656921" y="901699"/>
                </a:lnTo>
                <a:lnTo>
                  <a:pt x="614800" y="901699"/>
                </a:lnTo>
                <a:lnTo>
                  <a:pt x="600024" y="952499"/>
                </a:lnTo>
                <a:lnTo>
                  <a:pt x="585389" y="1003299"/>
                </a:lnTo>
                <a:lnTo>
                  <a:pt x="570826" y="1041399"/>
                </a:lnTo>
                <a:lnTo>
                  <a:pt x="556264" y="1092199"/>
                </a:lnTo>
                <a:lnTo>
                  <a:pt x="541636" y="1130299"/>
                </a:lnTo>
                <a:lnTo>
                  <a:pt x="526873" y="1181099"/>
                </a:lnTo>
                <a:lnTo>
                  <a:pt x="511904" y="1231899"/>
                </a:lnTo>
                <a:lnTo>
                  <a:pt x="496661" y="1269999"/>
                </a:lnTo>
                <a:lnTo>
                  <a:pt x="478382" y="1320799"/>
                </a:lnTo>
                <a:lnTo>
                  <a:pt x="459351" y="1384299"/>
                </a:lnTo>
                <a:lnTo>
                  <a:pt x="439842" y="1435099"/>
                </a:lnTo>
                <a:lnTo>
                  <a:pt x="410305" y="1511299"/>
                </a:lnTo>
                <a:close/>
              </a:path>
              <a:path w="1268730" h="1574800">
                <a:moveTo>
                  <a:pt x="822598" y="1498599"/>
                </a:moveTo>
                <a:lnTo>
                  <a:pt x="783977" y="1485899"/>
                </a:lnTo>
                <a:lnTo>
                  <a:pt x="772473" y="1485899"/>
                </a:lnTo>
                <a:lnTo>
                  <a:pt x="762398" y="1473199"/>
                </a:lnTo>
                <a:lnTo>
                  <a:pt x="754267" y="1460499"/>
                </a:lnTo>
                <a:lnTo>
                  <a:pt x="748596" y="1435099"/>
                </a:lnTo>
                <a:lnTo>
                  <a:pt x="735494" y="1396999"/>
                </a:lnTo>
                <a:lnTo>
                  <a:pt x="723382" y="1346199"/>
                </a:lnTo>
                <a:lnTo>
                  <a:pt x="711881" y="1295399"/>
                </a:lnTo>
                <a:lnTo>
                  <a:pt x="700609" y="1244599"/>
                </a:lnTo>
                <a:lnTo>
                  <a:pt x="688382" y="1193799"/>
                </a:lnTo>
                <a:lnTo>
                  <a:pt x="676268" y="1142999"/>
                </a:lnTo>
                <a:lnTo>
                  <a:pt x="652154" y="1041399"/>
                </a:lnTo>
                <a:lnTo>
                  <a:pt x="640040" y="990599"/>
                </a:lnTo>
                <a:lnTo>
                  <a:pt x="627814" y="939799"/>
                </a:lnTo>
                <a:lnTo>
                  <a:pt x="625008" y="939799"/>
                </a:lnTo>
                <a:lnTo>
                  <a:pt x="621688" y="927099"/>
                </a:lnTo>
                <a:lnTo>
                  <a:pt x="618177" y="914399"/>
                </a:lnTo>
                <a:lnTo>
                  <a:pt x="614800" y="901699"/>
                </a:lnTo>
                <a:lnTo>
                  <a:pt x="656921" y="901699"/>
                </a:lnTo>
                <a:lnTo>
                  <a:pt x="665550" y="939799"/>
                </a:lnTo>
                <a:lnTo>
                  <a:pt x="676750" y="977899"/>
                </a:lnTo>
                <a:lnTo>
                  <a:pt x="687747" y="1028699"/>
                </a:lnTo>
                <a:lnTo>
                  <a:pt x="709538" y="1117599"/>
                </a:lnTo>
                <a:lnTo>
                  <a:pt x="720536" y="1168399"/>
                </a:lnTo>
                <a:lnTo>
                  <a:pt x="733051" y="1219199"/>
                </a:lnTo>
                <a:lnTo>
                  <a:pt x="745704" y="1269999"/>
                </a:lnTo>
                <a:lnTo>
                  <a:pt x="771380" y="1371599"/>
                </a:lnTo>
                <a:lnTo>
                  <a:pt x="784384" y="1435099"/>
                </a:lnTo>
                <a:lnTo>
                  <a:pt x="874907" y="1435099"/>
                </a:lnTo>
                <a:lnTo>
                  <a:pt x="854891" y="1473199"/>
                </a:lnTo>
                <a:lnTo>
                  <a:pt x="822598" y="1498599"/>
                </a:lnTo>
                <a:close/>
              </a:path>
            </a:pathLst>
          </a:custGeom>
          <a:solidFill>
            <a:srgbClr val="CDD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3A75-A6BA-4583-B7EF-94E0327D7272}"/>
              </a:ext>
            </a:extLst>
          </p:cNvPr>
          <p:cNvSpPr txBox="1"/>
          <p:nvPr/>
        </p:nvSpPr>
        <p:spPr>
          <a:xfrm>
            <a:off x="4165" y="1212128"/>
            <a:ext cx="6853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Giao diện trang chủ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ADC8A-54AE-4B72-A50A-21E086C345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D95D4-F396-47FB-AEEC-5BCF596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345459"/>
            <a:ext cx="11963400" cy="6729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9121" y="1421400"/>
            <a:ext cx="1198880" cy="8865870"/>
          </a:xfrm>
          <a:custGeom>
            <a:avLst/>
            <a:gdLst/>
            <a:ahLst/>
            <a:cxnLst/>
            <a:rect l="l" t="t" r="r" b="b"/>
            <a:pathLst>
              <a:path w="1198880" h="8865870">
                <a:moveTo>
                  <a:pt x="843939" y="456622"/>
                </a:moveTo>
                <a:lnTo>
                  <a:pt x="843939" y="436918"/>
                </a:lnTo>
                <a:lnTo>
                  <a:pt x="1198880" y="436918"/>
                </a:lnTo>
                <a:lnTo>
                  <a:pt x="1198880" y="456622"/>
                </a:lnTo>
                <a:lnTo>
                  <a:pt x="843939" y="456622"/>
                </a:lnTo>
                <a:close/>
              </a:path>
              <a:path w="1198880" h="8865870">
                <a:moveTo>
                  <a:pt x="843939" y="893519"/>
                </a:moveTo>
                <a:lnTo>
                  <a:pt x="843939" y="873858"/>
                </a:lnTo>
                <a:lnTo>
                  <a:pt x="1198880" y="873858"/>
                </a:lnTo>
                <a:lnTo>
                  <a:pt x="1198880" y="893519"/>
                </a:lnTo>
                <a:lnTo>
                  <a:pt x="843939" y="893519"/>
                </a:lnTo>
                <a:close/>
              </a:path>
              <a:path w="1198880" h="8865870">
                <a:moveTo>
                  <a:pt x="843939" y="1330415"/>
                </a:moveTo>
                <a:lnTo>
                  <a:pt x="843939" y="1310755"/>
                </a:lnTo>
                <a:lnTo>
                  <a:pt x="1198880" y="1310755"/>
                </a:lnTo>
                <a:lnTo>
                  <a:pt x="1198880" y="1330415"/>
                </a:lnTo>
                <a:lnTo>
                  <a:pt x="843939" y="1330415"/>
                </a:lnTo>
                <a:close/>
              </a:path>
              <a:path w="1198880" h="8865870">
                <a:moveTo>
                  <a:pt x="843939" y="1767312"/>
                </a:moveTo>
                <a:lnTo>
                  <a:pt x="843939" y="1747652"/>
                </a:lnTo>
                <a:lnTo>
                  <a:pt x="1198880" y="1747652"/>
                </a:lnTo>
                <a:lnTo>
                  <a:pt x="1198880" y="1767312"/>
                </a:lnTo>
                <a:lnTo>
                  <a:pt x="843939" y="1767312"/>
                </a:lnTo>
                <a:close/>
              </a:path>
              <a:path w="1198880" h="8865870">
                <a:moveTo>
                  <a:pt x="843939" y="2204209"/>
                </a:moveTo>
                <a:lnTo>
                  <a:pt x="843939" y="2184548"/>
                </a:lnTo>
                <a:lnTo>
                  <a:pt x="1198880" y="2184548"/>
                </a:lnTo>
                <a:lnTo>
                  <a:pt x="1198880" y="2204209"/>
                </a:lnTo>
                <a:lnTo>
                  <a:pt x="843939" y="2204209"/>
                </a:lnTo>
                <a:close/>
              </a:path>
              <a:path w="1198880" h="8865870">
                <a:moveTo>
                  <a:pt x="843939" y="2641062"/>
                </a:moveTo>
                <a:lnTo>
                  <a:pt x="843939" y="2621445"/>
                </a:lnTo>
                <a:lnTo>
                  <a:pt x="1198880" y="2621445"/>
                </a:lnTo>
                <a:lnTo>
                  <a:pt x="1198880" y="2641062"/>
                </a:lnTo>
                <a:lnTo>
                  <a:pt x="843939" y="2641062"/>
                </a:lnTo>
                <a:close/>
              </a:path>
              <a:path w="1198880" h="8865870">
                <a:moveTo>
                  <a:pt x="824264" y="2504510"/>
                </a:moveTo>
                <a:lnTo>
                  <a:pt x="824264" y="361881"/>
                </a:lnTo>
                <a:lnTo>
                  <a:pt x="826909" y="360155"/>
                </a:lnTo>
                <a:lnTo>
                  <a:pt x="829335" y="358323"/>
                </a:lnTo>
                <a:lnTo>
                  <a:pt x="831762" y="356209"/>
                </a:lnTo>
                <a:lnTo>
                  <a:pt x="835632" y="352597"/>
                </a:lnTo>
                <a:lnTo>
                  <a:pt x="839807" y="349211"/>
                </a:lnTo>
                <a:lnTo>
                  <a:pt x="843939" y="345760"/>
                </a:lnTo>
                <a:lnTo>
                  <a:pt x="843939" y="2816039"/>
                </a:lnTo>
                <a:lnTo>
                  <a:pt x="843786" y="2816213"/>
                </a:lnTo>
                <a:lnTo>
                  <a:pt x="843751" y="2783665"/>
                </a:lnTo>
                <a:lnTo>
                  <a:pt x="839763" y="2775822"/>
                </a:lnTo>
                <a:lnTo>
                  <a:pt x="835938" y="2766784"/>
                </a:lnTo>
                <a:lnTo>
                  <a:pt x="833364" y="2757672"/>
                </a:lnTo>
                <a:lnTo>
                  <a:pt x="832995" y="2755179"/>
                </a:lnTo>
                <a:lnTo>
                  <a:pt x="832995" y="2729795"/>
                </a:lnTo>
                <a:lnTo>
                  <a:pt x="830770" y="2723161"/>
                </a:lnTo>
                <a:lnTo>
                  <a:pt x="830770" y="2657249"/>
                </a:lnTo>
                <a:lnTo>
                  <a:pt x="830284" y="2652355"/>
                </a:lnTo>
                <a:lnTo>
                  <a:pt x="829624" y="2650018"/>
                </a:lnTo>
                <a:lnTo>
                  <a:pt x="829314" y="2649382"/>
                </a:lnTo>
                <a:lnTo>
                  <a:pt x="829314" y="2506301"/>
                </a:lnTo>
                <a:lnTo>
                  <a:pt x="827764" y="2505340"/>
                </a:lnTo>
                <a:lnTo>
                  <a:pt x="826080" y="2504729"/>
                </a:lnTo>
                <a:lnTo>
                  <a:pt x="824264" y="2504510"/>
                </a:lnTo>
                <a:close/>
              </a:path>
              <a:path w="1198880" h="8865870">
                <a:moveTo>
                  <a:pt x="843546" y="2816607"/>
                </a:moveTo>
                <a:lnTo>
                  <a:pt x="843707" y="2816445"/>
                </a:lnTo>
                <a:lnTo>
                  <a:pt x="843939" y="2816061"/>
                </a:lnTo>
                <a:lnTo>
                  <a:pt x="843939" y="2816956"/>
                </a:lnTo>
                <a:lnTo>
                  <a:pt x="843546" y="2816607"/>
                </a:lnTo>
                <a:close/>
              </a:path>
              <a:path w="1198880" h="8865870">
                <a:moveTo>
                  <a:pt x="835938" y="2812216"/>
                </a:moveTo>
                <a:lnTo>
                  <a:pt x="836659" y="2805553"/>
                </a:lnTo>
                <a:lnTo>
                  <a:pt x="839807" y="2798927"/>
                </a:lnTo>
                <a:lnTo>
                  <a:pt x="843707" y="2791463"/>
                </a:lnTo>
                <a:lnTo>
                  <a:pt x="843751" y="2783665"/>
                </a:lnTo>
                <a:lnTo>
                  <a:pt x="843751" y="2816318"/>
                </a:lnTo>
                <a:lnTo>
                  <a:pt x="843546" y="2816585"/>
                </a:lnTo>
                <a:lnTo>
                  <a:pt x="835938" y="2812216"/>
                </a:lnTo>
                <a:close/>
              </a:path>
              <a:path w="1198880" h="8865870">
                <a:moveTo>
                  <a:pt x="831762" y="2738490"/>
                </a:moveTo>
                <a:lnTo>
                  <a:pt x="832995" y="2729795"/>
                </a:lnTo>
                <a:lnTo>
                  <a:pt x="832995" y="2755179"/>
                </a:lnTo>
                <a:lnTo>
                  <a:pt x="831963" y="2748209"/>
                </a:lnTo>
                <a:lnTo>
                  <a:pt x="831762" y="2738490"/>
                </a:lnTo>
                <a:close/>
              </a:path>
              <a:path w="1198880" h="8865870">
                <a:moveTo>
                  <a:pt x="824264" y="2716142"/>
                </a:moveTo>
                <a:lnTo>
                  <a:pt x="824264" y="2675948"/>
                </a:lnTo>
                <a:lnTo>
                  <a:pt x="824701" y="2673348"/>
                </a:lnTo>
                <a:lnTo>
                  <a:pt x="825584" y="2670923"/>
                </a:lnTo>
                <a:lnTo>
                  <a:pt x="826909" y="2668652"/>
                </a:lnTo>
                <a:lnTo>
                  <a:pt x="828319" y="2666642"/>
                </a:lnTo>
                <a:lnTo>
                  <a:pt x="829335" y="2664436"/>
                </a:lnTo>
                <a:lnTo>
                  <a:pt x="830579" y="2659673"/>
                </a:lnTo>
                <a:lnTo>
                  <a:pt x="830770" y="2657249"/>
                </a:lnTo>
                <a:lnTo>
                  <a:pt x="830770" y="2723161"/>
                </a:lnTo>
                <a:lnTo>
                  <a:pt x="830496" y="2722346"/>
                </a:lnTo>
                <a:lnTo>
                  <a:pt x="824264" y="2716142"/>
                </a:lnTo>
                <a:close/>
              </a:path>
              <a:path w="1198880" h="8865870">
                <a:moveTo>
                  <a:pt x="827702" y="2505318"/>
                </a:moveTo>
                <a:lnTo>
                  <a:pt x="829314" y="2506301"/>
                </a:lnTo>
                <a:lnTo>
                  <a:pt x="827702" y="2505318"/>
                </a:lnTo>
                <a:close/>
              </a:path>
              <a:path w="1198880" h="8865870">
                <a:moveTo>
                  <a:pt x="824264" y="2641935"/>
                </a:moveTo>
                <a:lnTo>
                  <a:pt x="824264" y="2504531"/>
                </a:lnTo>
                <a:lnTo>
                  <a:pt x="826080" y="2504750"/>
                </a:lnTo>
                <a:lnTo>
                  <a:pt x="827764" y="2505341"/>
                </a:lnTo>
                <a:lnTo>
                  <a:pt x="829314" y="2506301"/>
                </a:lnTo>
                <a:lnTo>
                  <a:pt x="829314" y="2649382"/>
                </a:lnTo>
                <a:lnTo>
                  <a:pt x="827468" y="2645605"/>
                </a:lnTo>
                <a:lnTo>
                  <a:pt x="826041" y="2643639"/>
                </a:lnTo>
                <a:lnTo>
                  <a:pt x="824264" y="2641935"/>
                </a:lnTo>
                <a:close/>
              </a:path>
              <a:path w="1198880" h="8865870">
                <a:moveTo>
                  <a:pt x="799932" y="456556"/>
                </a:moveTo>
                <a:lnTo>
                  <a:pt x="801274" y="449898"/>
                </a:lnTo>
                <a:lnTo>
                  <a:pt x="803016" y="443345"/>
                </a:lnTo>
                <a:lnTo>
                  <a:pt x="805156" y="436896"/>
                </a:lnTo>
                <a:lnTo>
                  <a:pt x="824264" y="436896"/>
                </a:lnTo>
                <a:lnTo>
                  <a:pt x="824264" y="456556"/>
                </a:lnTo>
                <a:lnTo>
                  <a:pt x="799932" y="456556"/>
                </a:lnTo>
                <a:close/>
              </a:path>
              <a:path w="1198880" h="8865870">
                <a:moveTo>
                  <a:pt x="731828" y="889729"/>
                </a:moveTo>
                <a:lnTo>
                  <a:pt x="732309" y="886196"/>
                </a:lnTo>
                <a:lnTo>
                  <a:pt x="734368" y="882880"/>
                </a:lnTo>
                <a:lnTo>
                  <a:pt x="740927" y="873793"/>
                </a:lnTo>
                <a:lnTo>
                  <a:pt x="824264" y="873793"/>
                </a:lnTo>
                <a:lnTo>
                  <a:pt x="824264" y="893475"/>
                </a:lnTo>
                <a:lnTo>
                  <a:pt x="732926" y="893475"/>
                </a:lnTo>
                <a:lnTo>
                  <a:pt x="731828" y="889729"/>
                </a:lnTo>
                <a:close/>
              </a:path>
              <a:path w="1198880" h="8865870">
                <a:moveTo>
                  <a:pt x="676129" y="1330393"/>
                </a:moveTo>
                <a:lnTo>
                  <a:pt x="678571" y="1327073"/>
                </a:lnTo>
                <a:lnTo>
                  <a:pt x="680173" y="1323388"/>
                </a:lnTo>
                <a:lnTo>
                  <a:pt x="680939" y="1319340"/>
                </a:lnTo>
                <a:lnTo>
                  <a:pt x="681535" y="1315987"/>
                </a:lnTo>
                <a:lnTo>
                  <a:pt x="683044" y="1313110"/>
                </a:lnTo>
                <a:lnTo>
                  <a:pt x="685464" y="1310711"/>
                </a:lnTo>
                <a:lnTo>
                  <a:pt x="824264" y="1310711"/>
                </a:lnTo>
                <a:lnTo>
                  <a:pt x="824264" y="1330393"/>
                </a:lnTo>
                <a:lnTo>
                  <a:pt x="676129" y="1330393"/>
                </a:lnTo>
                <a:close/>
              </a:path>
              <a:path w="1198880" h="8865870">
                <a:moveTo>
                  <a:pt x="625329" y="1754349"/>
                </a:moveTo>
                <a:lnTo>
                  <a:pt x="626088" y="1747630"/>
                </a:lnTo>
                <a:lnTo>
                  <a:pt x="824264" y="1747630"/>
                </a:lnTo>
                <a:lnTo>
                  <a:pt x="824264" y="1767290"/>
                </a:lnTo>
                <a:lnTo>
                  <a:pt x="628274" y="1767290"/>
                </a:lnTo>
                <a:lnTo>
                  <a:pt x="626059" y="1760903"/>
                </a:lnTo>
                <a:lnTo>
                  <a:pt x="625329" y="1754349"/>
                </a:lnTo>
                <a:close/>
              </a:path>
              <a:path w="1198880" h="8865870">
                <a:moveTo>
                  <a:pt x="740490" y="2184526"/>
                </a:moveTo>
                <a:lnTo>
                  <a:pt x="824264" y="2184526"/>
                </a:lnTo>
                <a:lnTo>
                  <a:pt x="824264" y="2204187"/>
                </a:lnTo>
                <a:lnTo>
                  <a:pt x="747464" y="2204187"/>
                </a:lnTo>
                <a:lnTo>
                  <a:pt x="746591" y="2200604"/>
                </a:lnTo>
                <a:lnTo>
                  <a:pt x="746414" y="2198757"/>
                </a:lnTo>
                <a:lnTo>
                  <a:pt x="746414" y="2193264"/>
                </a:lnTo>
                <a:lnTo>
                  <a:pt x="744228" y="2190490"/>
                </a:lnTo>
                <a:lnTo>
                  <a:pt x="742479" y="2187388"/>
                </a:lnTo>
                <a:lnTo>
                  <a:pt x="740490" y="2184526"/>
                </a:lnTo>
                <a:close/>
              </a:path>
              <a:path w="1198880" h="8865870">
                <a:moveTo>
                  <a:pt x="816223" y="2629134"/>
                </a:moveTo>
                <a:lnTo>
                  <a:pt x="817443" y="2622253"/>
                </a:lnTo>
                <a:lnTo>
                  <a:pt x="817443" y="2621379"/>
                </a:lnTo>
                <a:lnTo>
                  <a:pt x="824264" y="2621379"/>
                </a:lnTo>
                <a:lnTo>
                  <a:pt x="824264" y="2641062"/>
                </a:lnTo>
                <a:lnTo>
                  <a:pt x="823542" y="2641062"/>
                </a:lnTo>
                <a:lnTo>
                  <a:pt x="823258" y="2640778"/>
                </a:lnTo>
                <a:lnTo>
                  <a:pt x="823127" y="2640450"/>
                </a:lnTo>
                <a:lnTo>
                  <a:pt x="822821" y="2640188"/>
                </a:lnTo>
                <a:lnTo>
                  <a:pt x="818015" y="2635120"/>
                </a:lnTo>
                <a:lnTo>
                  <a:pt x="816223" y="2629134"/>
                </a:lnTo>
                <a:close/>
              </a:path>
              <a:path w="1198880" h="8865870">
                <a:moveTo>
                  <a:pt x="746241" y="2196956"/>
                </a:moveTo>
                <a:lnTo>
                  <a:pt x="746414" y="2193264"/>
                </a:lnTo>
                <a:lnTo>
                  <a:pt x="746414" y="2198757"/>
                </a:lnTo>
                <a:lnTo>
                  <a:pt x="746241" y="2196956"/>
                </a:lnTo>
                <a:close/>
              </a:path>
              <a:path w="1198880" h="8865870">
                <a:moveTo>
                  <a:pt x="839073" y="2967358"/>
                </a:moveTo>
                <a:lnTo>
                  <a:pt x="840341" y="2959909"/>
                </a:lnTo>
                <a:lnTo>
                  <a:pt x="843873" y="2952853"/>
                </a:lnTo>
                <a:lnTo>
                  <a:pt x="843873" y="2997132"/>
                </a:lnTo>
                <a:lnTo>
                  <a:pt x="842350" y="2995013"/>
                </a:lnTo>
                <a:lnTo>
                  <a:pt x="840636" y="2993047"/>
                </a:lnTo>
                <a:lnTo>
                  <a:pt x="840266" y="2992699"/>
                </a:lnTo>
                <a:lnTo>
                  <a:pt x="840266" y="2976249"/>
                </a:lnTo>
                <a:lnTo>
                  <a:pt x="840070" y="2975200"/>
                </a:lnTo>
                <a:lnTo>
                  <a:pt x="839073" y="2967358"/>
                </a:lnTo>
                <a:close/>
              </a:path>
              <a:path w="1198880" h="8865870">
                <a:moveTo>
                  <a:pt x="832374" y="2983457"/>
                </a:moveTo>
                <a:lnTo>
                  <a:pt x="837883" y="2978826"/>
                </a:lnTo>
                <a:lnTo>
                  <a:pt x="838998" y="2977953"/>
                </a:lnTo>
                <a:lnTo>
                  <a:pt x="840266" y="2976249"/>
                </a:lnTo>
                <a:lnTo>
                  <a:pt x="840266" y="2992699"/>
                </a:lnTo>
                <a:lnTo>
                  <a:pt x="838736" y="2991256"/>
                </a:lnTo>
                <a:lnTo>
                  <a:pt x="833686" y="2986843"/>
                </a:lnTo>
                <a:lnTo>
                  <a:pt x="832374" y="2983457"/>
                </a:lnTo>
                <a:close/>
              </a:path>
              <a:path w="1198880" h="8865870">
                <a:moveTo>
                  <a:pt x="844550" y="3993300"/>
                </a:moveTo>
                <a:lnTo>
                  <a:pt x="844550" y="3973596"/>
                </a:lnTo>
                <a:lnTo>
                  <a:pt x="1198880" y="3973596"/>
                </a:lnTo>
                <a:lnTo>
                  <a:pt x="1198880" y="3993300"/>
                </a:lnTo>
                <a:lnTo>
                  <a:pt x="844550" y="3993300"/>
                </a:lnTo>
                <a:close/>
              </a:path>
              <a:path w="1198880" h="8865870">
                <a:moveTo>
                  <a:pt x="844550" y="4430197"/>
                </a:moveTo>
                <a:lnTo>
                  <a:pt x="844550" y="4410537"/>
                </a:lnTo>
                <a:lnTo>
                  <a:pt x="1198880" y="4410537"/>
                </a:lnTo>
                <a:lnTo>
                  <a:pt x="1198880" y="4430197"/>
                </a:lnTo>
                <a:lnTo>
                  <a:pt x="844550" y="4430197"/>
                </a:lnTo>
                <a:close/>
              </a:path>
              <a:path w="1198880" h="8865870">
                <a:moveTo>
                  <a:pt x="844550" y="4867094"/>
                </a:moveTo>
                <a:lnTo>
                  <a:pt x="844550" y="4847433"/>
                </a:lnTo>
                <a:lnTo>
                  <a:pt x="1198880" y="4847433"/>
                </a:lnTo>
                <a:lnTo>
                  <a:pt x="1198880" y="4867094"/>
                </a:lnTo>
                <a:lnTo>
                  <a:pt x="844550" y="4867094"/>
                </a:lnTo>
                <a:close/>
              </a:path>
              <a:path w="1198880" h="8865870">
                <a:moveTo>
                  <a:pt x="844550" y="5303990"/>
                </a:moveTo>
                <a:lnTo>
                  <a:pt x="844550" y="5284330"/>
                </a:lnTo>
                <a:lnTo>
                  <a:pt x="1198880" y="5284330"/>
                </a:lnTo>
                <a:lnTo>
                  <a:pt x="1198880" y="5303990"/>
                </a:lnTo>
                <a:lnTo>
                  <a:pt x="844550" y="5303990"/>
                </a:lnTo>
                <a:close/>
              </a:path>
              <a:path w="1198880" h="8865870">
                <a:moveTo>
                  <a:pt x="844550" y="5740887"/>
                </a:moveTo>
                <a:lnTo>
                  <a:pt x="844550" y="5721227"/>
                </a:lnTo>
                <a:lnTo>
                  <a:pt x="1198880" y="5721227"/>
                </a:lnTo>
                <a:lnTo>
                  <a:pt x="1198880" y="5740887"/>
                </a:lnTo>
                <a:lnTo>
                  <a:pt x="844550" y="5740887"/>
                </a:lnTo>
                <a:close/>
              </a:path>
              <a:path w="1198880" h="8865870">
                <a:moveTo>
                  <a:pt x="844550" y="6177762"/>
                </a:moveTo>
                <a:lnTo>
                  <a:pt x="844550" y="6158123"/>
                </a:lnTo>
                <a:lnTo>
                  <a:pt x="1198880" y="6158123"/>
                </a:lnTo>
                <a:lnTo>
                  <a:pt x="1198880" y="6177762"/>
                </a:lnTo>
                <a:lnTo>
                  <a:pt x="844550" y="6177762"/>
                </a:lnTo>
                <a:close/>
              </a:path>
              <a:path w="1198880" h="8865870">
                <a:moveTo>
                  <a:pt x="844550" y="6656164"/>
                </a:moveTo>
                <a:lnTo>
                  <a:pt x="844550" y="6636503"/>
                </a:lnTo>
                <a:lnTo>
                  <a:pt x="1198880" y="6636503"/>
                </a:lnTo>
                <a:lnTo>
                  <a:pt x="1198880" y="6656164"/>
                </a:lnTo>
                <a:lnTo>
                  <a:pt x="844550" y="6656164"/>
                </a:lnTo>
                <a:close/>
              </a:path>
              <a:path w="1198880" h="8865870">
                <a:moveTo>
                  <a:pt x="844550" y="7093038"/>
                </a:moveTo>
                <a:lnTo>
                  <a:pt x="844550" y="7073400"/>
                </a:lnTo>
                <a:lnTo>
                  <a:pt x="1198880" y="7073400"/>
                </a:lnTo>
                <a:lnTo>
                  <a:pt x="1198880" y="7093038"/>
                </a:lnTo>
                <a:lnTo>
                  <a:pt x="844550" y="7093038"/>
                </a:lnTo>
                <a:close/>
              </a:path>
              <a:path w="1198880" h="8865870">
                <a:moveTo>
                  <a:pt x="844550" y="7529979"/>
                </a:moveTo>
                <a:lnTo>
                  <a:pt x="844550" y="7510275"/>
                </a:lnTo>
                <a:lnTo>
                  <a:pt x="1198880" y="7510275"/>
                </a:lnTo>
                <a:lnTo>
                  <a:pt x="1198880" y="7529979"/>
                </a:lnTo>
                <a:lnTo>
                  <a:pt x="844550" y="7529979"/>
                </a:lnTo>
                <a:close/>
              </a:path>
              <a:path w="1198880" h="8865870">
                <a:moveTo>
                  <a:pt x="844550" y="7966875"/>
                </a:moveTo>
                <a:lnTo>
                  <a:pt x="844550" y="7947215"/>
                </a:lnTo>
                <a:lnTo>
                  <a:pt x="1198880" y="7947215"/>
                </a:lnTo>
                <a:lnTo>
                  <a:pt x="1198880" y="7966875"/>
                </a:lnTo>
                <a:lnTo>
                  <a:pt x="844550" y="7966875"/>
                </a:lnTo>
                <a:close/>
              </a:path>
              <a:path w="1198880" h="8865870">
                <a:moveTo>
                  <a:pt x="844550" y="8403750"/>
                </a:moveTo>
                <a:lnTo>
                  <a:pt x="844550" y="8384112"/>
                </a:lnTo>
                <a:lnTo>
                  <a:pt x="1198880" y="8384112"/>
                </a:lnTo>
                <a:lnTo>
                  <a:pt x="1198880" y="8403750"/>
                </a:lnTo>
                <a:lnTo>
                  <a:pt x="844550" y="8403750"/>
                </a:lnTo>
                <a:close/>
              </a:path>
              <a:path w="1198880" h="8865870">
                <a:moveTo>
                  <a:pt x="991870" y="8840647"/>
                </a:moveTo>
                <a:lnTo>
                  <a:pt x="991870" y="8834050"/>
                </a:lnTo>
                <a:lnTo>
                  <a:pt x="994410" y="8820986"/>
                </a:lnTo>
                <a:lnTo>
                  <a:pt x="1198880" y="8820986"/>
                </a:lnTo>
                <a:lnTo>
                  <a:pt x="1198880" y="8840647"/>
                </a:lnTo>
                <a:lnTo>
                  <a:pt x="1045210" y="8840647"/>
                </a:lnTo>
                <a:lnTo>
                  <a:pt x="1045210" y="8829571"/>
                </a:lnTo>
                <a:lnTo>
                  <a:pt x="1042670" y="8828523"/>
                </a:lnTo>
                <a:lnTo>
                  <a:pt x="1042670" y="8840647"/>
                </a:lnTo>
                <a:lnTo>
                  <a:pt x="991870" y="8840647"/>
                </a:lnTo>
                <a:close/>
              </a:path>
              <a:path w="1198880" h="8865870">
                <a:moveTo>
                  <a:pt x="1042670" y="8840647"/>
                </a:moveTo>
                <a:lnTo>
                  <a:pt x="1042670" y="8828523"/>
                </a:lnTo>
                <a:lnTo>
                  <a:pt x="1045210" y="8829571"/>
                </a:lnTo>
                <a:lnTo>
                  <a:pt x="1045210" y="8840647"/>
                </a:lnTo>
                <a:lnTo>
                  <a:pt x="1042670" y="8840647"/>
                </a:lnTo>
                <a:close/>
              </a:path>
              <a:path w="1198880" h="8865870">
                <a:moveTo>
                  <a:pt x="844550" y="8840647"/>
                </a:moveTo>
                <a:lnTo>
                  <a:pt x="844550" y="8820986"/>
                </a:lnTo>
                <a:lnTo>
                  <a:pt x="994410" y="8820986"/>
                </a:lnTo>
                <a:lnTo>
                  <a:pt x="991870" y="8834050"/>
                </a:lnTo>
                <a:lnTo>
                  <a:pt x="991870" y="8840647"/>
                </a:lnTo>
                <a:lnTo>
                  <a:pt x="844550" y="8840647"/>
                </a:lnTo>
                <a:close/>
              </a:path>
              <a:path w="1198880" h="8865870">
                <a:moveTo>
                  <a:pt x="825500" y="3713570"/>
                </a:moveTo>
                <a:lnTo>
                  <a:pt x="828040" y="3704468"/>
                </a:lnTo>
                <a:lnTo>
                  <a:pt x="831850" y="3692743"/>
                </a:lnTo>
                <a:lnTo>
                  <a:pt x="840740" y="3669227"/>
                </a:lnTo>
                <a:lnTo>
                  <a:pt x="844550" y="3657502"/>
                </a:lnTo>
                <a:lnTo>
                  <a:pt x="844550" y="8865598"/>
                </a:lnTo>
                <a:lnTo>
                  <a:pt x="826770" y="8865598"/>
                </a:lnTo>
                <a:lnTo>
                  <a:pt x="826770" y="3722842"/>
                </a:lnTo>
                <a:lnTo>
                  <a:pt x="825500" y="3713570"/>
                </a:lnTo>
                <a:close/>
              </a:path>
              <a:path w="1198880" h="8865870">
                <a:moveTo>
                  <a:pt x="825500" y="8865598"/>
                </a:moveTo>
                <a:lnTo>
                  <a:pt x="825500" y="3740643"/>
                </a:lnTo>
                <a:lnTo>
                  <a:pt x="826770" y="3731971"/>
                </a:lnTo>
                <a:lnTo>
                  <a:pt x="826770" y="8865598"/>
                </a:lnTo>
                <a:lnTo>
                  <a:pt x="825500" y="8865598"/>
                </a:lnTo>
                <a:close/>
              </a:path>
              <a:path w="1198880" h="8865870">
                <a:moveTo>
                  <a:pt x="728980" y="3993257"/>
                </a:moveTo>
                <a:lnTo>
                  <a:pt x="732790" y="3987813"/>
                </a:lnTo>
                <a:lnTo>
                  <a:pt x="736600" y="3982722"/>
                </a:lnTo>
                <a:lnTo>
                  <a:pt x="740410" y="3977983"/>
                </a:lnTo>
                <a:lnTo>
                  <a:pt x="745490" y="3973596"/>
                </a:lnTo>
                <a:lnTo>
                  <a:pt x="825500" y="3973596"/>
                </a:lnTo>
                <a:lnTo>
                  <a:pt x="825500" y="3993257"/>
                </a:lnTo>
                <a:lnTo>
                  <a:pt x="728980" y="3993257"/>
                </a:lnTo>
                <a:close/>
              </a:path>
              <a:path w="1198880" h="8865870">
                <a:moveTo>
                  <a:pt x="679450" y="4430153"/>
                </a:moveTo>
                <a:lnTo>
                  <a:pt x="683260" y="4423993"/>
                </a:lnTo>
                <a:lnTo>
                  <a:pt x="685800" y="4417440"/>
                </a:lnTo>
                <a:lnTo>
                  <a:pt x="685800" y="4410493"/>
                </a:lnTo>
                <a:lnTo>
                  <a:pt x="825500" y="4410493"/>
                </a:lnTo>
                <a:lnTo>
                  <a:pt x="825500" y="4430153"/>
                </a:lnTo>
                <a:lnTo>
                  <a:pt x="679450" y="4430153"/>
                </a:lnTo>
                <a:close/>
              </a:path>
              <a:path w="1198880" h="8865870">
                <a:moveTo>
                  <a:pt x="480060" y="4847390"/>
                </a:moveTo>
                <a:lnTo>
                  <a:pt x="825500" y="4847390"/>
                </a:lnTo>
                <a:lnTo>
                  <a:pt x="825500" y="4867050"/>
                </a:lnTo>
                <a:lnTo>
                  <a:pt x="482600" y="4867050"/>
                </a:lnTo>
                <a:lnTo>
                  <a:pt x="482600" y="4853943"/>
                </a:lnTo>
                <a:lnTo>
                  <a:pt x="481330" y="4851802"/>
                </a:lnTo>
                <a:lnTo>
                  <a:pt x="481330" y="4849618"/>
                </a:lnTo>
                <a:lnTo>
                  <a:pt x="480060" y="4847390"/>
                </a:lnTo>
                <a:close/>
              </a:path>
              <a:path w="1198880" h="8865870">
                <a:moveTo>
                  <a:pt x="407670" y="5303990"/>
                </a:moveTo>
                <a:lnTo>
                  <a:pt x="407670" y="5284286"/>
                </a:lnTo>
                <a:lnTo>
                  <a:pt x="825500" y="5284286"/>
                </a:lnTo>
                <a:lnTo>
                  <a:pt x="825500" y="5303990"/>
                </a:lnTo>
                <a:lnTo>
                  <a:pt x="407670" y="5303990"/>
                </a:lnTo>
                <a:close/>
              </a:path>
              <a:path w="1198880" h="8865870">
                <a:moveTo>
                  <a:pt x="407670" y="5740865"/>
                </a:moveTo>
                <a:lnTo>
                  <a:pt x="407670" y="5721227"/>
                </a:lnTo>
                <a:lnTo>
                  <a:pt x="825500" y="5721227"/>
                </a:lnTo>
                <a:lnTo>
                  <a:pt x="825500" y="7529979"/>
                </a:lnTo>
                <a:lnTo>
                  <a:pt x="824230" y="7529979"/>
                </a:lnTo>
                <a:lnTo>
                  <a:pt x="824230" y="5740865"/>
                </a:lnTo>
                <a:lnTo>
                  <a:pt x="407670" y="5740865"/>
                </a:lnTo>
                <a:close/>
              </a:path>
              <a:path w="1198880" h="8865870">
                <a:moveTo>
                  <a:pt x="407670" y="7966853"/>
                </a:moveTo>
                <a:lnTo>
                  <a:pt x="407670" y="7947215"/>
                </a:lnTo>
                <a:lnTo>
                  <a:pt x="825500" y="7947215"/>
                </a:lnTo>
                <a:lnTo>
                  <a:pt x="825500" y="7966853"/>
                </a:lnTo>
                <a:lnTo>
                  <a:pt x="407670" y="7966853"/>
                </a:lnTo>
                <a:close/>
              </a:path>
              <a:path w="1198880" h="8865870">
                <a:moveTo>
                  <a:pt x="472440" y="8403750"/>
                </a:moveTo>
                <a:lnTo>
                  <a:pt x="472440" y="8390600"/>
                </a:lnTo>
                <a:lnTo>
                  <a:pt x="473710" y="8384090"/>
                </a:lnTo>
                <a:lnTo>
                  <a:pt x="825500" y="8384090"/>
                </a:lnTo>
                <a:lnTo>
                  <a:pt x="825500" y="8403750"/>
                </a:lnTo>
                <a:lnTo>
                  <a:pt x="472440" y="8403750"/>
                </a:lnTo>
                <a:close/>
              </a:path>
              <a:path w="1198880" h="8865870">
                <a:moveTo>
                  <a:pt x="631190" y="8840669"/>
                </a:moveTo>
                <a:lnTo>
                  <a:pt x="631190" y="8838921"/>
                </a:lnTo>
                <a:lnTo>
                  <a:pt x="632460" y="8837195"/>
                </a:lnTo>
                <a:lnTo>
                  <a:pt x="632460" y="8830642"/>
                </a:lnTo>
                <a:lnTo>
                  <a:pt x="633730" y="8825814"/>
                </a:lnTo>
                <a:lnTo>
                  <a:pt x="633730" y="8820986"/>
                </a:lnTo>
                <a:lnTo>
                  <a:pt x="825500" y="8820986"/>
                </a:lnTo>
                <a:lnTo>
                  <a:pt x="825500" y="8840669"/>
                </a:lnTo>
                <a:lnTo>
                  <a:pt x="631190" y="8840669"/>
                </a:lnTo>
                <a:close/>
              </a:path>
              <a:path w="1198880" h="8865870">
                <a:moveTo>
                  <a:pt x="407670" y="6177762"/>
                </a:moveTo>
                <a:lnTo>
                  <a:pt x="407670" y="6158101"/>
                </a:lnTo>
                <a:lnTo>
                  <a:pt x="824230" y="6158101"/>
                </a:lnTo>
                <a:lnTo>
                  <a:pt x="824230" y="6177762"/>
                </a:lnTo>
                <a:lnTo>
                  <a:pt x="407670" y="6177762"/>
                </a:lnTo>
                <a:close/>
              </a:path>
              <a:path w="1198880" h="8865870">
                <a:moveTo>
                  <a:pt x="407670" y="6656142"/>
                </a:moveTo>
                <a:lnTo>
                  <a:pt x="407670" y="6636503"/>
                </a:lnTo>
                <a:lnTo>
                  <a:pt x="824230" y="6636503"/>
                </a:lnTo>
                <a:lnTo>
                  <a:pt x="824230" y="6656142"/>
                </a:lnTo>
                <a:lnTo>
                  <a:pt x="407670" y="6656142"/>
                </a:lnTo>
                <a:close/>
              </a:path>
              <a:path w="1198880" h="8865870">
                <a:moveTo>
                  <a:pt x="407670" y="7093038"/>
                </a:moveTo>
                <a:lnTo>
                  <a:pt x="407670" y="7073378"/>
                </a:lnTo>
                <a:lnTo>
                  <a:pt x="824230" y="7073378"/>
                </a:lnTo>
                <a:lnTo>
                  <a:pt x="824230" y="7093038"/>
                </a:lnTo>
                <a:lnTo>
                  <a:pt x="407670" y="7093038"/>
                </a:lnTo>
                <a:close/>
              </a:path>
              <a:path w="1198880" h="8865870">
                <a:moveTo>
                  <a:pt x="407670" y="7529979"/>
                </a:moveTo>
                <a:lnTo>
                  <a:pt x="407670" y="7510275"/>
                </a:lnTo>
                <a:lnTo>
                  <a:pt x="824230" y="7510275"/>
                </a:lnTo>
                <a:lnTo>
                  <a:pt x="824230" y="7529979"/>
                </a:lnTo>
                <a:lnTo>
                  <a:pt x="407670" y="7529979"/>
                </a:lnTo>
                <a:close/>
              </a:path>
              <a:path w="1198880" h="8865870">
                <a:moveTo>
                  <a:pt x="478790" y="4867050"/>
                </a:moveTo>
                <a:lnTo>
                  <a:pt x="478790" y="4862506"/>
                </a:lnTo>
                <a:lnTo>
                  <a:pt x="480060" y="4858137"/>
                </a:lnTo>
                <a:lnTo>
                  <a:pt x="482600" y="4853943"/>
                </a:lnTo>
                <a:lnTo>
                  <a:pt x="482600" y="4867050"/>
                </a:lnTo>
                <a:lnTo>
                  <a:pt x="478790" y="4867050"/>
                </a:lnTo>
                <a:close/>
              </a:path>
              <a:path w="1198880" h="8865870">
                <a:moveTo>
                  <a:pt x="400050" y="8104710"/>
                </a:moveTo>
                <a:lnTo>
                  <a:pt x="400050" y="6853029"/>
                </a:lnTo>
                <a:lnTo>
                  <a:pt x="401320" y="6853051"/>
                </a:lnTo>
                <a:lnTo>
                  <a:pt x="401320" y="5128533"/>
                </a:lnTo>
                <a:lnTo>
                  <a:pt x="405130" y="5125999"/>
                </a:lnTo>
                <a:lnTo>
                  <a:pt x="407670" y="5123006"/>
                </a:lnTo>
                <a:lnTo>
                  <a:pt x="407670" y="8112711"/>
                </a:lnTo>
                <a:lnTo>
                  <a:pt x="402590" y="8107276"/>
                </a:lnTo>
                <a:lnTo>
                  <a:pt x="400050" y="8104710"/>
                </a:lnTo>
                <a:close/>
              </a:path>
              <a:path w="1198880" h="8865870">
                <a:moveTo>
                  <a:pt x="396240" y="8544547"/>
                </a:moveTo>
                <a:lnTo>
                  <a:pt x="400050" y="8519651"/>
                </a:lnTo>
                <a:lnTo>
                  <a:pt x="402590" y="8511848"/>
                </a:lnTo>
                <a:lnTo>
                  <a:pt x="407670" y="8505722"/>
                </a:lnTo>
                <a:lnTo>
                  <a:pt x="407670" y="8557385"/>
                </a:lnTo>
                <a:lnTo>
                  <a:pt x="401320" y="8554818"/>
                </a:lnTo>
                <a:lnTo>
                  <a:pt x="397510" y="8550610"/>
                </a:lnTo>
                <a:lnTo>
                  <a:pt x="396240" y="8544547"/>
                </a:lnTo>
                <a:close/>
              </a:path>
              <a:path w="1198880" h="8865870">
                <a:moveTo>
                  <a:pt x="387350" y="7997152"/>
                </a:moveTo>
                <a:lnTo>
                  <a:pt x="387350" y="5171960"/>
                </a:lnTo>
                <a:lnTo>
                  <a:pt x="392430" y="5163498"/>
                </a:lnTo>
                <a:lnTo>
                  <a:pt x="396240" y="5154689"/>
                </a:lnTo>
                <a:lnTo>
                  <a:pt x="400050" y="5145532"/>
                </a:lnTo>
                <a:lnTo>
                  <a:pt x="401320" y="5136025"/>
                </a:lnTo>
                <a:lnTo>
                  <a:pt x="401320" y="6849032"/>
                </a:lnTo>
                <a:lnTo>
                  <a:pt x="400050" y="6846476"/>
                </a:lnTo>
                <a:lnTo>
                  <a:pt x="396240" y="6846476"/>
                </a:lnTo>
                <a:lnTo>
                  <a:pt x="396240" y="6843527"/>
                </a:lnTo>
                <a:lnTo>
                  <a:pt x="394970" y="6846345"/>
                </a:lnTo>
                <a:lnTo>
                  <a:pt x="394970" y="6056741"/>
                </a:lnTo>
                <a:lnTo>
                  <a:pt x="393700" y="6059122"/>
                </a:lnTo>
                <a:lnTo>
                  <a:pt x="393700" y="7996628"/>
                </a:lnTo>
                <a:lnTo>
                  <a:pt x="391160" y="7997065"/>
                </a:lnTo>
                <a:lnTo>
                  <a:pt x="389890" y="7997240"/>
                </a:lnTo>
                <a:lnTo>
                  <a:pt x="387350" y="7997152"/>
                </a:lnTo>
                <a:close/>
              </a:path>
              <a:path w="1198880" h="8865870">
                <a:moveTo>
                  <a:pt x="401233" y="6849303"/>
                </a:moveTo>
                <a:lnTo>
                  <a:pt x="401320" y="6849032"/>
                </a:lnTo>
                <a:lnTo>
                  <a:pt x="401320" y="6849447"/>
                </a:lnTo>
                <a:lnTo>
                  <a:pt x="401233" y="6849303"/>
                </a:lnTo>
                <a:close/>
              </a:path>
              <a:path w="1198880" h="8865870">
                <a:moveTo>
                  <a:pt x="400050" y="6853029"/>
                </a:moveTo>
                <a:lnTo>
                  <a:pt x="401233" y="6849303"/>
                </a:lnTo>
                <a:lnTo>
                  <a:pt x="401320" y="6849447"/>
                </a:lnTo>
                <a:lnTo>
                  <a:pt x="401320" y="6853051"/>
                </a:lnTo>
                <a:lnTo>
                  <a:pt x="400050" y="6853029"/>
                </a:lnTo>
                <a:close/>
              </a:path>
              <a:path w="1198880" h="8865870">
                <a:moveTo>
                  <a:pt x="387350" y="8092789"/>
                </a:moveTo>
                <a:lnTo>
                  <a:pt x="387350" y="8008839"/>
                </a:lnTo>
                <a:lnTo>
                  <a:pt x="388620" y="8004339"/>
                </a:lnTo>
                <a:lnTo>
                  <a:pt x="391160" y="8000276"/>
                </a:lnTo>
                <a:lnTo>
                  <a:pt x="393700" y="7996628"/>
                </a:lnTo>
                <a:lnTo>
                  <a:pt x="393700" y="6059122"/>
                </a:lnTo>
                <a:lnTo>
                  <a:pt x="394970" y="6056741"/>
                </a:lnTo>
                <a:lnTo>
                  <a:pt x="394970" y="6846345"/>
                </a:lnTo>
                <a:lnTo>
                  <a:pt x="396240" y="6846345"/>
                </a:lnTo>
                <a:lnTo>
                  <a:pt x="396240" y="6849556"/>
                </a:lnTo>
                <a:lnTo>
                  <a:pt x="400050" y="6847328"/>
                </a:lnTo>
                <a:lnTo>
                  <a:pt x="401233" y="6849303"/>
                </a:lnTo>
                <a:lnTo>
                  <a:pt x="400050" y="6853029"/>
                </a:lnTo>
                <a:lnTo>
                  <a:pt x="400050" y="8104710"/>
                </a:lnTo>
                <a:lnTo>
                  <a:pt x="397510" y="8102144"/>
                </a:lnTo>
                <a:lnTo>
                  <a:pt x="392430" y="8097315"/>
                </a:lnTo>
                <a:lnTo>
                  <a:pt x="387350" y="8092789"/>
                </a:lnTo>
                <a:close/>
              </a:path>
              <a:path w="1198880" h="8865870">
                <a:moveTo>
                  <a:pt x="367030" y="5303947"/>
                </a:moveTo>
                <a:lnTo>
                  <a:pt x="368300" y="5299250"/>
                </a:lnTo>
                <a:lnTo>
                  <a:pt x="368300" y="5294488"/>
                </a:lnTo>
                <a:lnTo>
                  <a:pt x="369570" y="5289660"/>
                </a:lnTo>
                <a:lnTo>
                  <a:pt x="369570" y="5284286"/>
                </a:lnTo>
                <a:lnTo>
                  <a:pt x="387350" y="5284286"/>
                </a:lnTo>
                <a:lnTo>
                  <a:pt x="387350" y="5303947"/>
                </a:lnTo>
                <a:lnTo>
                  <a:pt x="367030" y="5303947"/>
                </a:lnTo>
                <a:close/>
              </a:path>
              <a:path w="1198880" h="8865870">
                <a:moveTo>
                  <a:pt x="227330" y="5740843"/>
                </a:moveTo>
                <a:lnTo>
                  <a:pt x="227330" y="5727736"/>
                </a:lnTo>
                <a:lnTo>
                  <a:pt x="228600" y="5721183"/>
                </a:lnTo>
                <a:lnTo>
                  <a:pt x="387350" y="5721183"/>
                </a:lnTo>
                <a:lnTo>
                  <a:pt x="387350" y="5740843"/>
                </a:lnTo>
                <a:lnTo>
                  <a:pt x="227330" y="5740843"/>
                </a:lnTo>
                <a:close/>
              </a:path>
              <a:path w="1198880" h="8865870">
                <a:moveTo>
                  <a:pt x="124460" y="6162077"/>
                </a:moveTo>
                <a:lnTo>
                  <a:pt x="124460" y="6158080"/>
                </a:lnTo>
                <a:lnTo>
                  <a:pt x="387350" y="6158080"/>
                </a:lnTo>
                <a:lnTo>
                  <a:pt x="387350" y="6177740"/>
                </a:lnTo>
                <a:lnTo>
                  <a:pt x="125730" y="6177740"/>
                </a:lnTo>
                <a:lnTo>
                  <a:pt x="125730" y="6164087"/>
                </a:lnTo>
                <a:lnTo>
                  <a:pt x="124460" y="6162077"/>
                </a:lnTo>
                <a:close/>
              </a:path>
              <a:path w="1198880" h="8865870">
                <a:moveTo>
                  <a:pt x="193040" y="6636481"/>
                </a:moveTo>
                <a:lnTo>
                  <a:pt x="387350" y="6636481"/>
                </a:lnTo>
                <a:lnTo>
                  <a:pt x="387350" y="6656164"/>
                </a:lnTo>
                <a:lnTo>
                  <a:pt x="194310" y="6656164"/>
                </a:lnTo>
                <a:lnTo>
                  <a:pt x="194310" y="6639125"/>
                </a:lnTo>
                <a:lnTo>
                  <a:pt x="193040" y="6636481"/>
                </a:lnTo>
                <a:close/>
              </a:path>
              <a:path w="1198880" h="8865870">
                <a:moveTo>
                  <a:pt x="40640" y="7093060"/>
                </a:moveTo>
                <a:lnTo>
                  <a:pt x="44450" y="7086747"/>
                </a:lnTo>
                <a:lnTo>
                  <a:pt x="48260" y="7080194"/>
                </a:lnTo>
                <a:lnTo>
                  <a:pt x="52070" y="7073400"/>
                </a:lnTo>
                <a:lnTo>
                  <a:pt x="387350" y="7073400"/>
                </a:lnTo>
                <a:lnTo>
                  <a:pt x="387350" y="7093060"/>
                </a:lnTo>
                <a:lnTo>
                  <a:pt x="40640" y="7093060"/>
                </a:lnTo>
                <a:close/>
              </a:path>
              <a:path w="1198880" h="8865870">
                <a:moveTo>
                  <a:pt x="0" y="7530022"/>
                </a:moveTo>
                <a:lnTo>
                  <a:pt x="0" y="7517549"/>
                </a:lnTo>
                <a:lnTo>
                  <a:pt x="1270" y="7511367"/>
                </a:lnTo>
                <a:lnTo>
                  <a:pt x="1270" y="7510296"/>
                </a:lnTo>
                <a:lnTo>
                  <a:pt x="387350" y="7510296"/>
                </a:lnTo>
                <a:lnTo>
                  <a:pt x="387350" y="7530022"/>
                </a:lnTo>
                <a:lnTo>
                  <a:pt x="0" y="7530022"/>
                </a:lnTo>
                <a:close/>
              </a:path>
              <a:path w="1198880" h="8865870">
                <a:moveTo>
                  <a:pt x="373380" y="7947259"/>
                </a:moveTo>
                <a:lnTo>
                  <a:pt x="387350" y="7947259"/>
                </a:lnTo>
                <a:lnTo>
                  <a:pt x="387350" y="7966941"/>
                </a:lnTo>
                <a:lnTo>
                  <a:pt x="374650" y="7966941"/>
                </a:lnTo>
                <a:lnTo>
                  <a:pt x="374650" y="7949552"/>
                </a:lnTo>
                <a:lnTo>
                  <a:pt x="373380" y="7947259"/>
                </a:lnTo>
                <a:close/>
              </a:path>
              <a:path w="1198880" h="8865870">
                <a:moveTo>
                  <a:pt x="369570" y="7960497"/>
                </a:moveTo>
                <a:lnTo>
                  <a:pt x="369570" y="7959776"/>
                </a:lnTo>
                <a:lnTo>
                  <a:pt x="372110" y="7958290"/>
                </a:lnTo>
                <a:lnTo>
                  <a:pt x="373380" y="7956412"/>
                </a:lnTo>
                <a:lnTo>
                  <a:pt x="374650" y="7951846"/>
                </a:lnTo>
                <a:lnTo>
                  <a:pt x="374650" y="7966941"/>
                </a:lnTo>
                <a:lnTo>
                  <a:pt x="372110" y="7966941"/>
                </a:lnTo>
                <a:lnTo>
                  <a:pt x="370840" y="7963839"/>
                </a:lnTo>
                <a:lnTo>
                  <a:pt x="369570" y="7960497"/>
                </a:lnTo>
                <a:close/>
              </a:path>
              <a:path w="1198880" h="8865870">
                <a:moveTo>
                  <a:pt x="115570" y="6177740"/>
                </a:moveTo>
                <a:lnTo>
                  <a:pt x="116840" y="6175577"/>
                </a:lnTo>
                <a:lnTo>
                  <a:pt x="118110" y="6173895"/>
                </a:lnTo>
                <a:lnTo>
                  <a:pt x="120650" y="6172694"/>
                </a:lnTo>
                <a:lnTo>
                  <a:pt x="121920" y="6169810"/>
                </a:lnTo>
                <a:lnTo>
                  <a:pt x="125730" y="6166730"/>
                </a:lnTo>
                <a:lnTo>
                  <a:pt x="125730" y="6177740"/>
                </a:lnTo>
                <a:lnTo>
                  <a:pt x="115570" y="6177740"/>
                </a:lnTo>
                <a:close/>
              </a:path>
              <a:path w="1198880" h="8865870">
                <a:moveTo>
                  <a:pt x="870851" y="3556360"/>
                </a:moveTo>
                <a:lnTo>
                  <a:pt x="873334" y="3550353"/>
                </a:lnTo>
                <a:lnTo>
                  <a:pt x="875133" y="3544127"/>
                </a:lnTo>
                <a:lnTo>
                  <a:pt x="876251" y="3537726"/>
                </a:lnTo>
                <a:lnTo>
                  <a:pt x="876251" y="3537377"/>
                </a:lnTo>
                <a:lnTo>
                  <a:pt x="876491" y="3537049"/>
                </a:lnTo>
                <a:lnTo>
                  <a:pt x="876557" y="3536700"/>
                </a:lnTo>
                <a:lnTo>
                  <a:pt x="1198880" y="3536700"/>
                </a:lnTo>
                <a:lnTo>
                  <a:pt x="1198880" y="3556360"/>
                </a:lnTo>
                <a:lnTo>
                  <a:pt x="870851" y="3556360"/>
                </a:lnTo>
                <a:close/>
              </a:path>
              <a:path w="1198880" h="8865870">
                <a:moveTo>
                  <a:pt x="880229" y="3099803"/>
                </a:moveTo>
                <a:lnTo>
                  <a:pt x="1198880" y="3099803"/>
                </a:lnTo>
                <a:lnTo>
                  <a:pt x="1198880" y="3119463"/>
                </a:lnTo>
                <a:lnTo>
                  <a:pt x="882781" y="3119463"/>
                </a:lnTo>
                <a:lnTo>
                  <a:pt x="882781" y="3112801"/>
                </a:lnTo>
                <a:lnTo>
                  <a:pt x="882418" y="3106247"/>
                </a:lnTo>
                <a:lnTo>
                  <a:pt x="880229" y="3099803"/>
                </a:lnTo>
                <a:close/>
              </a:path>
              <a:path w="1198880" h="8865870">
                <a:moveTo>
                  <a:pt x="881322" y="3119463"/>
                </a:moveTo>
                <a:lnTo>
                  <a:pt x="882781" y="3112801"/>
                </a:lnTo>
                <a:lnTo>
                  <a:pt x="882781" y="3119463"/>
                </a:lnTo>
                <a:lnTo>
                  <a:pt x="881322" y="3119463"/>
                </a:lnTo>
                <a:close/>
              </a:path>
              <a:path w="1198880" h="8865870">
                <a:moveTo>
                  <a:pt x="1029064" y="19682"/>
                </a:moveTo>
                <a:lnTo>
                  <a:pt x="1030867" y="18627"/>
                </a:lnTo>
                <a:lnTo>
                  <a:pt x="1032717" y="17665"/>
                </a:lnTo>
                <a:lnTo>
                  <a:pt x="1034616" y="16798"/>
                </a:lnTo>
                <a:lnTo>
                  <a:pt x="1041004" y="13335"/>
                </a:lnTo>
                <a:lnTo>
                  <a:pt x="1047039" y="9381"/>
                </a:lnTo>
                <a:lnTo>
                  <a:pt x="1052722" y="4936"/>
                </a:lnTo>
                <a:lnTo>
                  <a:pt x="1058052" y="0"/>
                </a:lnTo>
                <a:lnTo>
                  <a:pt x="1198880" y="0"/>
                </a:lnTo>
                <a:lnTo>
                  <a:pt x="1198880" y="19682"/>
                </a:lnTo>
                <a:lnTo>
                  <a:pt x="1029064" y="1968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376"/>
            <a:ext cx="1144905" cy="5033645"/>
          </a:xfrm>
          <a:custGeom>
            <a:avLst/>
            <a:gdLst/>
            <a:ahLst/>
            <a:cxnLst/>
            <a:rect l="l" t="t" r="r" b="b"/>
            <a:pathLst>
              <a:path w="1144905" h="5033645">
                <a:moveTo>
                  <a:pt x="207712" y="4883467"/>
                </a:moveTo>
                <a:lnTo>
                  <a:pt x="207712" y="4905236"/>
                </a:lnTo>
                <a:lnTo>
                  <a:pt x="0" y="4905236"/>
                </a:lnTo>
                <a:lnTo>
                  <a:pt x="0" y="4883467"/>
                </a:lnTo>
                <a:lnTo>
                  <a:pt x="207712" y="4883467"/>
                </a:lnTo>
                <a:close/>
              </a:path>
              <a:path w="1144905" h="5033645">
                <a:moveTo>
                  <a:pt x="207712" y="4399716"/>
                </a:moveTo>
                <a:lnTo>
                  <a:pt x="207712" y="4421485"/>
                </a:lnTo>
                <a:lnTo>
                  <a:pt x="0" y="4421485"/>
                </a:lnTo>
                <a:lnTo>
                  <a:pt x="0" y="4399716"/>
                </a:lnTo>
                <a:lnTo>
                  <a:pt x="207712" y="4399716"/>
                </a:lnTo>
                <a:close/>
              </a:path>
              <a:path w="1144905" h="5033645">
                <a:moveTo>
                  <a:pt x="207712" y="3915965"/>
                </a:moveTo>
                <a:lnTo>
                  <a:pt x="207712" y="3937734"/>
                </a:lnTo>
                <a:lnTo>
                  <a:pt x="0" y="3937734"/>
                </a:lnTo>
                <a:lnTo>
                  <a:pt x="0" y="3915965"/>
                </a:lnTo>
                <a:lnTo>
                  <a:pt x="207712" y="3915965"/>
                </a:lnTo>
                <a:close/>
              </a:path>
              <a:path w="1144905" h="5033645">
                <a:moveTo>
                  <a:pt x="442206" y="505544"/>
                </a:moveTo>
                <a:lnTo>
                  <a:pt x="229530" y="505544"/>
                </a:lnTo>
                <a:lnTo>
                  <a:pt x="229530" y="5033623"/>
                </a:lnTo>
                <a:lnTo>
                  <a:pt x="207712" y="5033623"/>
                </a:lnTo>
                <a:lnTo>
                  <a:pt x="207712" y="3453983"/>
                </a:lnTo>
                <a:lnTo>
                  <a:pt x="0" y="3453983"/>
                </a:lnTo>
                <a:lnTo>
                  <a:pt x="0" y="3432238"/>
                </a:lnTo>
                <a:lnTo>
                  <a:pt x="207833" y="3432238"/>
                </a:lnTo>
                <a:lnTo>
                  <a:pt x="207833" y="70406"/>
                </a:lnTo>
                <a:lnTo>
                  <a:pt x="214825" y="71861"/>
                </a:lnTo>
                <a:lnTo>
                  <a:pt x="222097" y="72901"/>
                </a:lnTo>
                <a:lnTo>
                  <a:pt x="229433" y="73530"/>
                </a:lnTo>
                <a:lnTo>
                  <a:pt x="229433" y="483751"/>
                </a:lnTo>
                <a:lnTo>
                  <a:pt x="442104" y="483751"/>
                </a:lnTo>
                <a:lnTo>
                  <a:pt x="442104" y="500198"/>
                </a:lnTo>
                <a:lnTo>
                  <a:pt x="442206" y="505544"/>
                </a:lnTo>
                <a:close/>
              </a:path>
              <a:path w="1144905" h="5033645">
                <a:moveTo>
                  <a:pt x="207833" y="2902530"/>
                </a:moveTo>
                <a:lnTo>
                  <a:pt x="207833" y="2924299"/>
                </a:lnTo>
                <a:lnTo>
                  <a:pt x="0" y="2924299"/>
                </a:lnTo>
                <a:lnTo>
                  <a:pt x="0" y="2902530"/>
                </a:lnTo>
                <a:lnTo>
                  <a:pt x="207833" y="2902530"/>
                </a:lnTo>
                <a:close/>
              </a:path>
              <a:path w="1144905" h="5033645">
                <a:moveTo>
                  <a:pt x="207833" y="2418803"/>
                </a:moveTo>
                <a:lnTo>
                  <a:pt x="207833" y="2440548"/>
                </a:lnTo>
                <a:lnTo>
                  <a:pt x="0" y="2440548"/>
                </a:lnTo>
                <a:lnTo>
                  <a:pt x="0" y="2418803"/>
                </a:lnTo>
                <a:lnTo>
                  <a:pt x="207833" y="2418803"/>
                </a:lnTo>
                <a:close/>
              </a:path>
              <a:path w="1144905" h="5033645">
                <a:moveTo>
                  <a:pt x="207833" y="70406"/>
                </a:moveTo>
                <a:lnTo>
                  <a:pt x="207833" y="1956821"/>
                </a:lnTo>
                <a:lnTo>
                  <a:pt x="0" y="1956821"/>
                </a:lnTo>
                <a:lnTo>
                  <a:pt x="0" y="1935004"/>
                </a:lnTo>
                <a:lnTo>
                  <a:pt x="207712" y="1935004"/>
                </a:lnTo>
                <a:lnTo>
                  <a:pt x="207712" y="70381"/>
                </a:lnTo>
                <a:close/>
              </a:path>
              <a:path w="1144905" h="5033645">
                <a:moveTo>
                  <a:pt x="207712" y="1451253"/>
                </a:moveTo>
                <a:lnTo>
                  <a:pt x="207712" y="1473022"/>
                </a:lnTo>
                <a:lnTo>
                  <a:pt x="0" y="1473022"/>
                </a:lnTo>
                <a:lnTo>
                  <a:pt x="0" y="1451253"/>
                </a:lnTo>
                <a:lnTo>
                  <a:pt x="207712" y="1451253"/>
                </a:lnTo>
                <a:close/>
              </a:path>
              <a:path w="1144905" h="5033645">
                <a:moveTo>
                  <a:pt x="207712" y="967526"/>
                </a:moveTo>
                <a:lnTo>
                  <a:pt x="207712" y="989271"/>
                </a:lnTo>
                <a:lnTo>
                  <a:pt x="0" y="989271"/>
                </a:lnTo>
                <a:lnTo>
                  <a:pt x="0" y="967526"/>
                </a:lnTo>
                <a:lnTo>
                  <a:pt x="207712" y="967526"/>
                </a:lnTo>
                <a:close/>
              </a:path>
              <a:path w="1144905" h="5033645">
                <a:moveTo>
                  <a:pt x="44466" y="483775"/>
                </a:moveTo>
                <a:lnTo>
                  <a:pt x="44046" y="491079"/>
                </a:lnTo>
                <a:lnTo>
                  <a:pt x="43213" y="498477"/>
                </a:lnTo>
                <a:lnTo>
                  <a:pt x="41920" y="505544"/>
                </a:lnTo>
                <a:lnTo>
                  <a:pt x="0" y="505544"/>
                </a:lnTo>
                <a:lnTo>
                  <a:pt x="0" y="483775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207712" y="70381"/>
                </a:moveTo>
                <a:lnTo>
                  <a:pt x="207712" y="505544"/>
                </a:lnTo>
                <a:lnTo>
                  <a:pt x="42041" y="505544"/>
                </a:lnTo>
                <a:lnTo>
                  <a:pt x="43239" y="498336"/>
                </a:lnTo>
                <a:lnTo>
                  <a:pt x="44119" y="491079"/>
                </a:lnTo>
                <a:lnTo>
                  <a:pt x="44563" y="483775"/>
                </a:lnTo>
                <a:lnTo>
                  <a:pt x="207615" y="483775"/>
                </a:lnTo>
                <a:lnTo>
                  <a:pt x="207615" y="70361"/>
                </a:lnTo>
                <a:close/>
              </a:path>
              <a:path w="1144905" h="5033645">
                <a:moveTo>
                  <a:pt x="44563" y="483775"/>
                </a:moveTo>
                <a:lnTo>
                  <a:pt x="44119" y="491079"/>
                </a:lnTo>
                <a:lnTo>
                  <a:pt x="43213" y="498477"/>
                </a:lnTo>
                <a:lnTo>
                  <a:pt x="44046" y="491079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611489" y="4905284"/>
                </a:moveTo>
                <a:lnTo>
                  <a:pt x="229530" y="4905284"/>
                </a:lnTo>
                <a:lnTo>
                  <a:pt x="229530" y="4883515"/>
                </a:lnTo>
                <a:lnTo>
                  <a:pt x="609525" y="4883515"/>
                </a:lnTo>
                <a:lnTo>
                  <a:pt x="609525" y="4898028"/>
                </a:lnTo>
                <a:lnTo>
                  <a:pt x="610342" y="4900398"/>
                </a:lnTo>
                <a:lnTo>
                  <a:pt x="610997" y="4902817"/>
                </a:lnTo>
                <a:lnTo>
                  <a:pt x="611489" y="4905284"/>
                </a:lnTo>
                <a:close/>
              </a:path>
              <a:path w="1144905" h="5033645">
                <a:moveTo>
                  <a:pt x="692554" y="4399716"/>
                </a:moveTo>
                <a:lnTo>
                  <a:pt x="692554" y="4421533"/>
                </a:lnTo>
                <a:lnTo>
                  <a:pt x="229530" y="4421533"/>
                </a:lnTo>
                <a:lnTo>
                  <a:pt x="229530" y="4399716"/>
                </a:lnTo>
                <a:lnTo>
                  <a:pt x="692554" y="4399716"/>
                </a:lnTo>
                <a:close/>
              </a:path>
              <a:path w="1144905" h="5033645">
                <a:moveTo>
                  <a:pt x="699221" y="4593990"/>
                </a:moveTo>
                <a:lnTo>
                  <a:pt x="695512" y="4596796"/>
                </a:lnTo>
                <a:lnTo>
                  <a:pt x="692676" y="4600158"/>
                </a:lnTo>
                <a:lnTo>
                  <a:pt x="692554" y="3937734"/>
                </a:lnTo>
                <a:lnTo>
                  <a:pt x="229530" y="3937734"/>
                </a:lnTo>
                <a:lnTo>
                  <a:pt x="229530" y="1935004"/>
                </a:lnTo>
                <a:lnTo>
                  <a:pt x="229651" y="3915989"/>
                </a:lnTo>
                <a:lnTo>
                  <a:pt x="692676" y="3915989"/>
                </a:lnTo>
                <a:lnTo>
                  <a:pt x="692676" y="1289924"/>
                </a:lnTo>
                <a:lnTo>
                  <a:pt x="697503" y="1295795"/>
                </a:lnTo>
                <a:lnTo>
                  <a:pt x="698639" y="1297016"/>
                </a:lnTo>
                <a:lnTo>
                  <a:pt x="698639" y="4585694"/>
                </a:lnTo>
                <a:lnTo>
                  <a:pt x="698785" y="4588935"/>
                </a:lnTo>
                <a:lnTo>
                  <a:pt x="699221" y="4593990"/>
                </a:lnTo>
                <a:close/>
              </a:path>
              <a:path w="1144905" h="5033645">
                <a:moveTo>
                  <a:pt x="692554" y="1451277"/>
                </a:moveTo>
                <a:lnTo>
                  <a:pt x="692554" y="1473022"/>
                </a:lnTo>
                <a:lnTo>
                  <a:pt x="229530" y="1473022"/>
                </a:lnTo>
                <a:lnTo>
                  <a:pt x="229530" y="1451277"/>
                </a:lnTo>
                <a:lnTo>
                  <a:pt x="692554" y="1451277"/>
                </a:lnTo>
                <a:close/>
              </a:path>
              <a:path w="1144905" h="5033645">
                <a:moveTo>
                  <a:pt x="621064" y="967526"/>
                </a:moveTo>
                <a:lnTo>
                  <a:pt x="620781" y="974831"/>
                </a:lnTo>
                <a:lnTo>
                  <a:pt x="620092" y="982087"/>
                </a:lnTo>
                <a:lnTo>
                  <a:pt x="619004" y="989295"/>
                </a:lnTo>
                <a:lnTo>
                  <a:pt x="229530" y="989295"/>
                </a:lnTo>
                <a:lnTo>
                  <a:pt x="229530" y="967526"/>
                </a:lnTo>
                <a:lnTo>
                  <a:pt x="621064" y="967526"/>
                </a:lnTo>
                <a:close/>
              </a:path>
              <a:path w="1144905" h="5033645">
                <a:moveTo>
                  <a:pt x="692676" y="3432238"/>
                </a:moveTo>
                <a:lnTo>
                  <a:pt x="692676" y="3454007"/>
                </a:lnTo>
                <a:lnTo>
                  <a:pt x="229651" y="3454007"/>
                </a:lnTo>
                <a:lnTo>
                  <a:pt x="229651" y="3432238"/>
                </a:lnTo>
                <a:lnTo>
                  <a:pt x="692676" y="3432238"/>
                </a:lnTo>
                <a:close/>
              </a:path>
              <a:path w="1144905" h="5033645">
                <a:moveTo>
                  <a:pt x="692676" y="2902555"/>
                </a:moveTo>
                <a:lnTo>
                  <a:pt x="692676" y="2924299"/>
                </a:lnTo>
                <a:lnTo>
                  <a:pt x="229651" y="2924299"/>
                </a:lnTo>
                <a:lnTo>
                  <a:pt x="229651" y="2902555"/>
                </a:lnTo>
                <a:lnTo>
                  <a:pt x="692676" y="2902555"/>
                </a:lnTo>
                <a:close/>
              </a:path>
              <a:path w="1144905" h="5033645">
                <a:moveTo>
                  <a:pt x="692676" y="2418803"/>
                </a:moveTo>
                <a:lnTo>
                  <a:pt x="692676" y="2440572"/>
                </a:lnTo>
                <a:lnTo>
                  <a:pt x="229651" y="2440572"/>
                </a:lnTo>
                <a:lnTo>
                  <a:pt x="229651" y="2418803"/>
                </a:lnTo>
                <a:lnTo>
                  <a:pt x="692676" y="2418803"/>
                </a:lnTo>
                <a:close/>
              </a:path>
              <a:path w="1144905" h="5033645">
                <a:moveTo>
                  <a:pt x="692676" y="1289924"/>
                </a:moveTo>
                <a:lnTo>
                  <a:pt x="692676" y="1956821"/>
                </a:lnTo>
                <a:lnTo>
                  <a:pt x="229651" y="1956821"/>
                </a:lnTo>
                <a:lnTo>
                  <a:pt x="229651" y="1935004"/>
                </a:lnTo>
                <a:lnTo>
                  <a:pt x="692554" y="1935004"/>
                </a:lnTo>
                <a:lnTo>
                  <a:pt x="692554" y="1289777"/>
                </a:lnTo>
                <a:lnTo>
                  <a:pt x="692676" y="1289924"/>
                </a:lnTo>
                <a:close/>
              </a:path>
              <a:path w="1144905" h="5033645">
                <a:moveTo>
                  <a:pt x="444073" y="483751"/>
                </a:moveTo>
                <a:lnTo>
                  <a:pt x="443709" y="485686"/>
                </a:lnTo>
                <a:lnTo>
                  <a:pt x="443321" y="487596"/>
                </a:lnTo>
                <a:lnTo>
                  <a:pt x="443055" y="489556"/>
                </a:lnTo>
                <a:lnTo>
                  <a:pt x="442388" y="494853"/>
                </a:lnTo>
                <a:lnTo>
                  <a:pt x="442104" y="500198"/>
                </a:lnTo>
                <a:lnTo>
                  <a:pt x="442104" y="483751"/>
                </a:lnTo>
                <a:lnTo>
                  <a:pt x="444073" y="483751"/>
                </a:lnTo>
                <a:close/>
              </a:path>
              <a:path w="1144905" h="5033645">
                <a:moveTo>
                  <a:pt x="613622" y="4883515"/>
                </a:moveTo>
                <a:lnTo>
                  <a:pt x="612948" y="4888546"/>
                </a:lnTo>
                <a:lnTo>
                  <a:pt x="611583" y="4893384"/>
                </a:lnTo>
                <a:lnTo>
                  <a:pt x="609525" y="4898028"/>
                </a:lnTo>
                <a:lnTo>
                  <a:pt x="609525" y="4883515"/>
                </a:lnTo>
                <a:lnTo>
                  <a:pt x="613622" y="4883515"/>
                </a:lnTo>
                <a:close/>
              </a:path>
              <a:path w="1144905" h="5033645">
                <a:moveTo>
                  <a:pt x="704861" y="811629"/>
                </a:moveTo>
                <a:lnTo>
                  <a:pt x="703609" y="820635"/>
                </a:lnTo>
                <a:lnTo>
                  <a:pt x="701960" y="829771"/>
                </a:lnTo>
                <a:lnTo>
                  <a:pt x="700618" y="839196"/>
                </a:lnTo>
                <a:lnTo>
                  <a:pt x="698008" y="847836"/>
                </a:lnTo>
                <a:lnTo>
                  <a:pt x="692554" y="854618"/>
                </a:lnTo>
                <a:lnTo>
                  <a:pt x="692554" y="797415"/>
                </a:lnTo>
                <a:lnTo>
                  <a:pt x="699076" y="800246"/>
                </a:lnTo>
                <a:lnTo>
                  <a:pt x="703282" y="804916"/>
                </a:lnTo>
                <a:lnTo>
                  <a:pt x="704861" y="811629"/>
                </a:lnTo>
                <a:close/>
              </a:path>
              <a:path w="1144905" h="5033645">
                <a:moveTo>
                  <a:pt x="1144367" y="1941897"/>
                </a:moveTo>
                <a:lnTo>
                  <a:pt x="1144124" y="1948767"/>
                </a:lnTo>
                <a:lnTo>
                  <a:pt x="1143070" y="1955612"/>
                </a:lnTo>
                <a:lnTo>
                  <a:pt x="1143070" y="1956797"/>
                </a:lnTo>
                <a:lnTo>
                  <a:pt x="714372" y="1956797"/>
                </a:lnTo>
                <a:lnTo>
                  <a:pt x="714372" y="4545906"/>
                </a:lnTo>
                <a:lnTo>
                  <a:pt x="708978" y="4555276"/>
                </a:lnTo>
                <a:lnTo>
                  <a:pt x="704558" y="4565029"/>
                </a:lnTo>
                <a:lnTo>
                  <a:pt x="701111" y="4575168"/>
                </a:lnTo>
                <a:lnTo>
                  <a:pt x="698639" y="4585694"/>
                </a:lnTo>
                <a:lnTo>
                  <a:pt x="698639" y="1297016"/>
                </a:lnTo>
                <a:lnTo>
                  <a:pt x="699076" y="1297485"/>
                </a:lnTo>
                <a:lnTo>
                  <a:pt x="699076" y="2688519"/>
                </a:lnTo>
                <a:lnTo>
                  <a:pt x="699173" y="2688780"/>
                </a:lnTo>
                <a:lnTo>
                  <a:pt x="699173" y="2688978"/>
                </a:lnTo>
                <a:lnTo>
                  <a:pt x="699948" y="2691808"/>
                </a:lnTo>
                <a:lnTo>
                  <a:pt x="705042" y="2691808"/>
                </a:lnTo>
                <a:lnTo>
                  <a:pt x="705042" y="2698194"/>
                </a:lnTo>
                <a:lnTo>
                  <a:pt x="705088" y="2701363"/>
                </a:lnTo>
                <a:lnTo>
                  <a:pt x="705088" y="2697655"/>
                </a:lnTo>
                <a:lnTo>
                  <a:pt x="705308" y="2695074"/>
                </a:lnTo>
                <a:lnTo>
                  <a:pt x="705888" y="2691954"/>
                </a:lnTo>
                <a:lnTo>
                  <a:pt x="705888" y="1304424"/>
                </a:lnTo>
                <a:lnTo>
                  <a:pt x="706082" y="1304608"/>
                </a:lnTo>
                <a:lnTo>
                  <a:pt x="706082" y="3566237"/>
                </a:lnTo>
                <a:lnTo>
                  <a:pt x="707221" y="3563601"/>
                </a:lnTo>
                <a:lnTo>
                  <a:pt x="707221" y="1305692"/>
                </a:lnTo>
                <a:lnTo>
                  <a:pt x="707851" y="1306291"/>
                </a:lnTo>
                <a:lnTo>
                  <a:pt x="707851" y="1418309"/>
                </a:lnTo>
                <a:lnTo>
                  <a:pt x="709999" y="1417826"/>
                </a:lnTo>
                <a:lnTo>
                  <a:pt x="711008" y="1417736"/>
                </a:lnTo>
                <a:lnTo>
                  <a:pt x="714348" y="1417728"/>
                </a:lnTo>
                <a:lnTo>
                  <a:pt x="714348" y="1934956"/>
                </a:lnTo>
                <a:lnTo>
                  <a:pt x="1143797" y="1935004"/>
                </a:lnTo>
                <a:lnTo>
                  <a:pt x="1144367" y="1941897"/>
                </a:lnTo>
                <a:close/>
              </a:path>
              <a:path w="1144905" h="5033645">
                <a:moveTo>
                  <a:pt x="699948" y="2684552"/>
                </a:moveTo>
                <a:lnTo>
                  <a:pt x="699221" y="2688702"/>
                </a:lnTo>
                <a:lnTo>
                  <a:pt x="699076" y="2688519"/>
                </a:lnTo>
                <a:lnTo>
                  <a:pt x="699779" y="2684528"/>
                </a:lnTo>
                <a:lnTo>
                  <a:pt x="699948" y="2684552"/>
                </a:lnTo>
                <a:close/>
              </a:path>
              <a:path w="1144905" h="5033645">
                <a:moveTo>
                  <a:pt x="699948" y="1298424"/>
                </a:moveTo>
                <a:lnTo>
                  <a:pt x="699948" y="2684552"/>
                </a:lnTo>
                <a:lnTo>
                  <a:pt x="699779" y="2684528"/>
                </a:lnTo>
                <a:lnTo>
                  <a:pt x="699076" y="2688519"/>
                </a:lnTo>
                <a:lnTo>
                  <a:pt x="699076" y="1297485"/>
                </a:lnTo>
                <a:lnTo>
                  <a:pt x="699948" y="1298424"/>
                </a:lnTo>
                <a:close/>
              </a:path>
              <a:path w="1144905" h="5033645">
                <a:moveTo>
                  <a:pt x="699196" y="2688843"/>
                </a:moveTo>
                <a:lnTo>
                  <a:pt x="699173" y="2688978"/>
                </a:lnTo>
                <a:lnTo>
                  <a:pt x="699173" y="2688780"/>
                </a:lnTo>
                <a:close/>
              </a:path>
              <a:path w="1144905" h="5033645">
                <a:moveTo>
                  <a:pt x="705112" y="2688398"/>
                </a:moveTo>
                <a:lnTo>
                  <a:pt x="699948" y="2690865"/>
                </a:lnTo>
                <a:lnTo>
                  <a:pt x="699196" y="2688843"/>
                </a:lnTo>
                <a:lnTo>
                  <a:pt x="699948" y="2684552"/>
                </a:lnTo>
                <a:lnTo>
                  <a:pt x="699948" y="1298424"/>
                </a:lnTo>
                <a:lnTo>
                  <a:pt x="702789" y="1301477"/>
                </a:lnTo>
                <a:lnTo>
                  <a:pt x="705080" y="1303656"/>
                </a:lnTo>
                <a:lnTo>
                  <a:pt x="705088" y="2688007"/>
                </a:lnTo>
                <a:lnTo>
                  <a:pt x="705112" y="2688398"/>
                </a:lnTo>
                <a:close/>
              </a:path>
              <a:path w="1144905" h="5033645">
                <a:moveTo>
                  <a:pt x="705088" y="2697655"/>
                </a:moveTo>
                <a:lnTo>
                  <a:pt x="705088" y="2701363"/>
                </a:lnTo>
                <a:lnTo>
                  <a:pt x="705042" y="2698194"/>
                </a:lnTo>
                <a:lnTo>
                  <a:pt x="705088" y="2697655"/>
                </a:lnTo>
                <a:close/>
              </a:path>
              <a:path w="1144905" h="5033645">
                <a:moveTo>
                  <a:pt x="705088" y="2691808"/>
                </a:moveTo>
                <a:lnTo>
                  <a:pt x="705080" y="2697740"/>
                </a:lnTo>
                <a:lnTo>
                  <a:pt x="705042" y="2698194"/>
                </a:lnTo>
                <a:lnTo>
                  <a:pt x="705042" y="2691808"/>
                </a:lnTo>
                <a:close/>
              </a:path>
              <a:path w="1144905" h="5033645">
                <a:moveTo>
                  <a:pt x="705354" y="1303917"/>
                </a:moveTo>
                <a:lnTo>
                  <a:pt x="705354" y="2686923"/>
                </a:lnTo>
                <a:lnTo>
                  <a:pt x="705163" y="2687406"/>
                </a:lnTo>
                <a:lnTo>
                  <a:pt x="705080" y="2687890"/>
                </a:lnTo>
                <a:lnTo>
                  <a:pt x="705080" y="1303656"/>
                </a:lnTo>
                <a:lnTo>
                  <a:pt x="705354" y="1303917"/>
                </a:lnTo>
                <a:close/>
              </a:path>
              <a:path w="1144905" h="5033645">
                <a:moveTo>
                  <a:pt x="705888" y="1304424"/>
                </a:moveTo>
                <a:lnTo>
                  <a:pt x="705888" y="2691954"/>
                </a:lnTo>
                <a:lnTo>
                  <a:pt x="705354" y="2691850"/>
                </a:lnTo>
                <a:lnTo>
                  <a:pt x="705112" y="2691591"/>
                </a:lnTo>
                <a:lnTo>
                  <a:pt x="705136" y="2690260"/>
                </a:lnTo>
                <a:lnTo>
                  <a:pt x="705136" y="2688374"/>
                </a:lnTo>
                <a:lnTo>
                  <a:pt x="705172" y="2687890"/>
                </a:lnTo>
                <a:lnTo>
                  <a:pt x="705245" y="2687406"/>
                </a:lnTo>
                <a:lnTo>
                  <a:pt x="705354" y="2686923"/>
                </a:lnTo>
                <a:lnTo>
                  <a:pt x="705354" y="1303917"/>
                </a:lnTo>
                <a:lnTo>
                  <a:pt x="705888" y="1304424"/>
                </a:lnTo>
                <a:close/>
              </a:path>
              <a:path w="1144905" h="5033645">
                <a:moveTo>
                  <a:pt x="707221" y="1305692"/>
                </a:moveTo>
                <a:lnTo>
                  <a:pt x="707221" y="3563601"/>
                </a:lnTo>
                <a:lnTo>
                  <a:pt x="706082" y="3566237"/>
                </a:lnTo>
                <a:lnTo>
                  <a:pt x="706082" y="1304608"/>
                </a:lnTo>
                <a:lnTo>
                  <a:pt x="707221" y="1305692"/>
                </a:lnTo>
                <a:close/>
              </a:path>
              <a:path w="1144905" h="5033645">
                <a:moveTo>
                  <a:pt x="714372" y="1311836"/>
                </a:moveTo>
                <a:lnTo>
                  <a:pt x="714372" y="1404789"/>
                </a:lnTo>
                <a:lnTo>
                  <a:pt x="713180" y="1409771"/>
                </a:lnTo>
                <a:lnTo>
                  <a:pt x="711008" y="1414270"/>
                </a:lnTo>
                <a:lnTo>
                  <a:pt x="707851" y="1418309"/>
                </a:lnTo>
                <a:lnTo>
                  <a:pt x="707851" y="1306291"/>
                </a:lnTo>
                <a:lnTo>
                  <a:pt x="708412" y="1306824"/>
                </a:lnTo>
                <a:lnTo>
                  <a:pt x="714372" y="1311836"/>
                </a:lnTo>
                <a:close/>
              </a:path>
              <a:path w="1144905" h="5033645">
                <a:moveTo>
                  <a:pt x="729596" y="1472973"/>
                </a:moveTo>
                <a:lnTo>
                  <a:pt x="714348" y="1472973"/>
                </a:lnTo>
                <a:lnTo>
                  <a:pt x="714348" y="1417728"/>
                </a:lnTo>
                <a:lnTo>
                  <a:pt x="714372" y="1451180"/>
                </a:lnTo>
                <a:lnTo>
                  <a:pt x="728867" y="1451180"/>
                </a:lnTo>
                <a:lnTo>
                  <a:pt x="728867" y="1470434"/>
                </a:lnTo>
                <a:lnTo>
                  <a:pt x="729596" y="1472973"/>
                </a:lnTo>
                <a:close/>
              </a:path>
              <a:path w="1144905" h="5033645">
                <a:moveTo>
                  <a:pt x="737257" y="4399764"/>
                </a:moveTo>
                <a:lnTo>
                  <a:pt x="735941" y="4404965"/>
                </a:lnTo>
                <a:lnTo>
                  <a:pt x="735213" y="4410238"/>
                </a:lnTo>
                <a:lnTo>
                  <a:pt x="735075" y="4415583"/>
                </a:lnTo>
                <a:lnTo>
                  <a:pt x="735075" y="4417591"/>
                </a:lnTo>
                <a:lnTo>
                  <a:pt x="734760" y="4419550"/>
                </a:lnTo>
                <a:lnTo>
                  <a:pt x="734687" y="4421533"/>
                </a:lnTo>
                <a:lnTo>
                  <a:pt x="714372" y="4421533"/>
                </a:lnTo>
                <a:lnTo>
                  <a:pt x="714372" y="4399764"/>
                </a:lnTo>
                <a:lnTo>
                  <a:pt x="737257" y="4399764"/>
                </a:lnTo>
                <a:close/>
              </a:path>
              <a:path w="1144905" h="5033645">
                <a:moveTo>
                  <a:pt x="892067" y="3916013"/>
                </a:moveTo>
                <a:lnTo>
                  <a:pt x="891631" y="3930526"/>
                </a:lnTo>
                <a:lnTo>
                  <a:pt x="891194" y="3937782"/>
                </a:lnTo>
                <a:lnTo>
                  <a:pt x="714372" y="3937782"/>
                </a:lnTo>
                <a:lnTo>
                  <a:pt x="714372" y="3916013"/>
                </a:lnTo>
                <a:lnTo>
                  <a:pt x="892067" y="3916013"/>
                </a:lnTo>
                <a:close/>
              </a:path>
              <a:path w="1144905" h="5033645">
                <a:moveTo>
                  <a:pt x="1005716" y="3451806"/>
                </a:moveTo>
                <a:lnTo>
                  <a:pt x="1005617" y="3454031"/>
                </a:lnTo>
                <a:lnTo>
                  <a:pt x="714372" y="3454031"/>
                </a:lnTo>
                <a:lnTo>
                  <a:pt x="714372" y="3432262"/>
                </a:lnTo>
                <a:lnTo>
                  <a:pt x="1005108" y="3432262"/>
                </a:lnTo>
                <a:lnTo>
                  <a:pt x="1005108" y="3444453"/>
                </a:lnTo>
                <a:lnTo>
                  <a:pt x="1005447" y="3447379"/>
                </a:lnTo>
                <a:lnTo>
                  <a:pt x="1005661" y="3449605"/>
                </a:lnTo>
                <a:lnTo>
                  <a:pt x="1005716" y="3451806"/>
                </a:lnTo>
                <a:close/>
              </a:path>
              <a:path w="1144905" h="5033645">
                <a:moveTo>
                  <a:pt x="930757" y="2924323"/>
                </a:moveTo>
                <a:lnTo>
                  <a:pt x="714372" y="2924323"/>
                </a:lnTo>
                <a:lnTo>
                  <a:pt x="714372" y="2902530"/>
                </a:lnTo>
                <a:lnTo>
                  <a:pt x="928212" y="2902530"/>
                </a:lnTo>
                <a:lnTo>
                  <a:pt x="928673" y="2908843"/>
                </a:lnTo>
                <a:lnTo>
                  <a:pt x="929254" y="2915181"/>
                </a:lnTo>
                <a:lnTo>
                  <a:pt x="929376" y="2921397"/>
                </a:lnTo>
                <a:lnTo>
                  <a:pt x="930757" y="2924323"/>
                </a:lnTo>
                <a:close/>
              </a:path>
              <a:path w="1144905" h="5033645">
                <a:moveTo>
                  <a:pt x="1099458" y="2418779"/>
                </a:moveTo>
                <a:lnTo>
                  <a:pt x="1094801" y="2425770"/>
                </a:lnTo>
                <a:lnTo>
                  <a:pt x="1090591" y="2433026"/>
                </a:lnTo>
                <a:lnTo>
                  <a:pt x="1086828" y="2440548"/>
                </a:lnTo>
                <a:lnTo>
                  <a:pt x="714372" y="2440548"/>
                </a:lnTo>
                <a:lnTo>
                  <a:pt x="714372" y="2418779"/>
                </a:lnTo>
                <a:lnTo>
                  <a:pt x="1099458" y="2418779"/>
                </a:lnTo>
                <a:close/>
              </a:path>
              <a:path w="1144905" h="5033645">
                <a:moveTo>
                  <a:pt x="734905" y="1458316"/>
                </a:moveTo>
                <a:lnTo>
                  <a:pt x="734081" y="1459114"/>
                </a:lnTo>
                <a:lnTo>
                  <a:pt x="731996" y="1460759"/>
                </a:lnTo>
                <a:lnTo>
                  <a:pt x="730544" y="1462839"/>
                </a:lnTo>
                <a:lnTo>
                  <a:pt x="728910" y="1467894"/>
                </a:lnTo>
                <a:lnTo>
                  <a:pt x="728867" y="1470434"/>
                </a:lnTo>
                <a:lnTo>
                  <a:pt x="728867" y="1451180"/>
                </a:lnTo>
                <a:lnTo>
                  <a:pt x="731342" y="1451180"/>
                </a:lnTo>
                <a:lnTo>
                  <a:pt x="733111" y="1454615"/>
                </a:lnTo>
                <a:lnTo>
                  <a:pt x="734905" y="1458316"/>
                </a:lnTo>
                <a:close/>
              </a:path>
              <a:path w="1144905" h="5033645">
                <a:moveTo>
                  <a:pt x="1016599" y="3432262"/>
                </a:moveTo>
                <a:lnTo>
                  <a:pt x="1015115" y="3434657"/>
                </a:lnTo>
                <a:lnTo>
                  <a:pt x="1013135" y="3436519"/>
                </a:lnTo>
                <a:lnTo>
                  <a:pt x="1010659" y="3437849"/>
                </a:lnTo>
                <a:lnTo>
                  <a:pt x="1008817" y="3441042"/>
                </a:lnTo>
                <a:lnTo>
                  <a:pt x="1005108" y="3444453"/>
                </a:lnTo>
                <a:lnTo>
                  <a:pt x="1005108" y="3432262"/>
                </a:lnTo>
                <a:lnTo>
                  <a:pt x="1016599" y="3432262"/>
                </a:lnTo>
                <a:close/>
              </a:path>
              <a:path w="1144905" h="5033645">
                <a:moveTo>
                  <a:pt x="145846" y="21792"/>
                </a:moveTo>
                <a:lnTo>
                  <a:pt x="0" y="21792"/>
                </a:lnTo>
                <a:lnTo>
                  <a:pt x="0" y="0"/>
                </a:lnTo>
                <a:lnTo>
                  <a:pt x="124925" y="0"/>
                </a:lnTo>
                <a:lnTo>
                  <a:pt x="125459" y="314"/>
                </a:lnTo>
                <a:lnTo>
                  <a:pt x="125919" y="701"/>
                </a:lnTo>
                <a:lnTo>
                  <a:pt x="126453" y="991"/>
                </a:lnTo>
                <a:lnTo>
                  <a:pt x="132169" y="5381"/>
                </a:lnTo>
                <a:lnTo>
                  <a:pt x="137307" y="10312"/>
                </a:lnTo>
                <a:lnTo>
                  <a:pt x="141866" y="15784"/>
                </a:lnTo>
                <a:lnTo>
                  <a:pt x="145846" y="2179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21"/>
            <a:ext cx="10798175" cy="1524000"/>
          </a:xfrm>
          <a:custGeom>
            <a:avLst/>
            <a:gdLst/>
            <a:ahLst/>
            <a:cxnLst/>
            <a:rect l="l" t="t" r="r" b="b"/>
            <a:pathLst>
              <a:path w="10798175" h="1524000">
                <a:moveTo>
                  <a:pt x="63402" y="101600"/>
                </a:moveTo>
                <a:lnTo>
                  <a:pt x="41633" y="101600"/>
                </a:lnTo>
                <a:lnTo>
                  <a:pt x="41633" y="0"/>
                </a:lnTo>
                <a:lnTo>
                  <a:pt x="63402" y="0"/>
                </a:lnTo>
                <a:lnTo>
                  <a:pt x="63402" y="101600"/>
                </a:lnTo>
                <a:close/>
              </a:path>
              <a:path w="10798175" h="1524000">
                <a:moveTo>
                  <a:pt x="547153" y="101600"/>
                </a:moveTo>
                <a:lnTo>
                  <a:pt x="525384" y="101600"/>
                </a:lnTo>
                <a:lnTo>
                  <a:pt x="525384" y="0"/>
                </a:lnTo>
                <a:lnTo>
                  <a:pt x="547153" y="0"/>
                </a:lnTo>
                <a:lnTo>
                  <a:pt x="547153" y="101600"/>
                </a:lnTo>
                <a:close/>
              </a:path>
              <a:path w="10798175" h="1524000">
                <a:moveTo>
                  <a:pt x="1030904" y="101600"/>
                </a:moveTo>
                <a:lnTo>
                  <a:pt x="1009136" y="101600"/>
                </a:lnTo>
                <a:lnTo>
                  <a:pt x="1009136" y="0"/>
                </a:lnTo>
                <a:lnTo>
                  <a:pt x="1030904" y="0"/>
                </a:lnTo>
                <a:lnTo>
                  <a:pt x="1030904" y="101600"/>
                </a:lnTo>
                <a:close/>
              </a:path>
              <a:path w="10798175" h="1524000">
                <a:moveTo>
                  <a:pt x="1514655" y="101600"/>
                </a:moveTo>
                <a:lnTo>
                  <a:pt x="1492887" y="101600"/>
                </a:lnTo>
                <a:lnTo>
                  <a:pt x="1492887" y="0"/>
                </a:lnTo>
                <a:lnTo>
                  <a:pt x="1514655" y="0"/>
                </a:lnTo>
                <a:lnTo>
                  <a:pt x="1514655" y="101600"/>
                </a:lnTo>
                <a:close/>
              </a:path>
              <a:path w="10798175" h="1524000">
                <a:moveTo>
                  <a:pt x="1998407" y="101600"/>
                </a:moveTo>
                <a:lnTo>
                  <a:pt x="1976638" y="101600"/>
                </a:lnTo>
                <a:lnTo>
                  <a:pt x="1976638" y="0"/>
                </a:lnTo>
                <a:lnTo>
                  <a:pt x="1998407" y="0"/>
                </a:lnTo>
                <a:lnTo>
                  <a:pt x="1998407" y="101600"/>
                </a:lnTo>
                <a:close/>
              </a:path>
              <a:path w="10798175" h="1524000">
                <a:moveTo>
                  <a:pt x="2482158" y="101600"/>
                </a:moveTo>
                <a:lnTo>
                  <a:pt x="2460389" y="101600"/>
                </a:lnTo>
                <a:lnTo>
                  <a:pt x="2460389" y="0"/>
                </a:lnTo>
                <a:lnTo>
                  <a:pt x="2482158" y="0"/>
                </a:lnTo>
                <a:lnTo>
                  <a:pt x="2482158" y="101600"/>
                </a:lnTo>
                <a:close/>
              </a:path>
              <a:path w="10798175" h="1524000">
                <a:moveTo>
                  <a:pt x="2965909" y="101600"/>
                </a:moveTo>
                <a:lnTo>
                  <a:pt x="2944140" y="101600"/>
                </a:lnTo>
                <a:lnTo>
                  <a:pt x="2944140" y="0"/>
                </a:lnTo>
                <a:lnTo>
                  <a:pt x="2965909" y="0"/>
                </a:lnTo>
                <a:lnTo>
                  <a:pt x="2965909" y="101600"/>
                </a:lnTo>
                <a:close/>
              </a:path>
              <a:path w="10798175" h="1524000">
                <a:moveTo>
                  <a:pt x="3495616" y="101600"/>
                </a:moveTo>
                <a:lnTo>
                  <a:pt x="3473847" y="101600"/>
                </a:lnTo>
                <a:lnTo>
                  <a:pt x="3473847" y="0"/>
                </a:lnTo>
                <a:lnTo>
                  <a:pt x="3495616" y="0"/>
                </a:lnTo>
                <a:lnTo>
                  <a:pt x="3495616" y="101600"/>
                </a:lnTo>
                <a:close/>
              </a:path>
              <a:path w="10798175" h="1524000">
                <a:moveTo>
                  <a:pt x="3979367" y="101600"/>
                </a:moveTo>
                <a:lnTo>
                  <a:pt x="3957599" y="101600"/>
                </a:lnTo>
                <a:lnTo>
                  <a:pt x="3957599" y="0"/>
                </a:lnTo>
                <a:lnTo>
                  <a:pt x="3979367" y="0"/>
                </a:lnTo>
                <a:lnTo>
                  <a:pt x="3979367" y="101600"/>
                </a:lnTo>
                <a:close/>
              </a:path>
              <a:path w="10798175" h="1524000">
                <a:moveTo>
                  <a:pt x="4463119" y="101600"/>
                </a:moveTo>
                <a:lnTo>
                  <a:pt x="4441350" y="101600"/>
                </a:lnTo>
                <a:lnTo>
                  <a:pt x="4441350" y="0"/>
                </a:lnTo>
                <a:lnTo>
                  <a:pt x="4463119" y="0"/>
                </a:lnTo>
                <a:lnTo>
                  <a:pt x="4463119" y="101600"/>
                </a:lnTo>
                <a:close/>
              </a:path>
              <a:path w="10798175" h="1524000">
                <a:moveTo>
                  <a:pt x="4946870" y="101600"/>
                </a:moveTo>
                <a:lnTo>
                  <a:pt x="4925101" y="101600"/>
                </a:lnTo>
                <a:lnTo>
                  <a:pt x="4925101" y="0"/>
                </a:lnTo>
                <a:lnTo>
                  <a:pt x="4946870" y="0"/>
                </a:lnTo>
                <a:lnTo>
                  <a:pt x="4946870" y="101600"/>
                </a:lnTo>
                <a:close/>
              </a:path>
              <a:path w="10798175" h="1524000">
                <a:moveTo>
                  <a:pt x="5430621" y="101600"/>
                </a:moveTo>
                <a:lnTo>
                  <a:pt x="5408852" y="101600"/>
                </a:lnTo>
                <a:lnTo>
                  <a:pt x="5408852" y="0"/>
                </a:lnTo>
                <a:lnTo>
                  <a:pt x="5430621" y="0"/>
                </a:lnTo>
                <a:lnTo>
                  <a:pt x="5430621" y="101600"/>
                </a:lnTo>
                <a:close/>
              </a:path>
              <a:path w="10798175" h="1524000">
                <a:moveTo>
                  <a:pt x="5914372" y="101600"/>
                </a:moveTo>
                <a:lnTo>
                  <a:pt x="5892603" y="101600"/>
                </a:lnTo>
                <a:lnTo>
                  <a:pt x="5892603" y="0"/>
                </a:lnTo>
                <a:lnTo>
                  <a:pt x="5914372" y="0"/>
                </a:lnTo>
                <a:lnTo>
                  <a:pt x="5914372" y="101600"/>
                </a:lnTo>
                <a:close/>
              </a:path>
              <a:path w="10798175" h="1524000">
                <a:moveTo>
                  <a:pt x="6398123" y="101600"/>
                </a:moveTo>
                <a:lnTo>
                  <a:pt x="6376354" y="101600"/>
                </a:lnTo>
                <a:lnTo>
                  <a:pt x="6376354" y="0"/>
                </a:lnTo>
                <a:lnTo>
                  <a:pt x="6398123" y="0"/>
                </a:lnTo>
                <a:lnTo>
                  <a:pt x="6398123" y="101600"/>
                </a:lnTo>
                <a:close/>
              </a:path>
              <a:path w="10798175" h="1524000">
                <a:moveTo>
                  <a:pt x="6881874" y="101600"/>
                </a:moveTo>
                <a:lnTo>
                  <a:pt x="6860105" y="101600"/>
                </a:lnTo>
                <a:lnTo>
                  <a:pt x="6860105" y="0"/>
                </a:lnTo>
                <a:lnTo>
                  <a:pt x="6881874" y="0"/>
                </a:lnTo>
                <a:lnTo>
                  <a:pt x="6881874" y="101600"/>
                </a:lnTo>
                <a:close/>
              </a:path>
              <a:path w="10798175" h="1524000">
                <a:moveTo>
                  <a:pt x="7411582" y="101600"/>
                </a:moveTo>
                <a:lnTo>
                  <a:pt x="7389813" y="101600"/>
                </a:lnTo>
                <a:lnTo>
                  <a:pt x="7389813" y="0"/>
                </a:lnTo>
                <a:lnTo>
                  <a:pt x="7411582" y="0"/>
                </a:lnTo>
                <a:lnTo>
                  <a:pt x="7411582" y="101600"/>
                </a:lnTo>
                <a:close/>
              </a:path>
              <a:path w="10798175" h="1524000">
                <a:moveTo>
                  <a:pt x="7895333" y="101600"/>
                </a:moveTo>
                <a:lnTo>
                  <a:pt x="7873564" y="101600"/>
                </a:lnTo>
                <a:lnTo>
                  <a:pt x="7873564" y="0"/>
                </a:lnTo>
                <a:lnTo>
                  <a:pt x="7895333" y="0"/>
                </a:lnTo>
                <a:lnTo>
                  <a:pt x="7895333" y="101600"/>
                </a:lnTo>
                <a:close/>
              </a:path>
              <a:path w="10798175" h="1524000">
                <a:moveTo>
                  <a:pt x="8379084" y="101600"/>
                </a:moveTo>
                <a:lnTo>
                  <a:pt x="8357315" y="101600"/>
                </a:lnTo>
                <a:lnTo>
                  <a:pt x="8357315" y="0"/>
                </a:lnTo>
                <a:lnTo>
                  <a:pt x="8379084" y="0"/>
                </a:lnTo>
                <a:lnTo>
                  <a:pt x="8379084" y="101600"/>
                </a:lnTo>
                <a:close/>
              </a:path>
              <a:path w="10798175" h="1524000">
                <a:moveTo>
                  <a:pt x="8862835" y="101600"/>
                </a:moveTo>
                <a:lnTo>
                  <a:pt x="8841066" y="101600"/>
                </a:lnTo>
                <a:lnTo>
                  <a:pt x="8841066" y="0"/>
                </a:lnTo>
                <a:lnTo>
                  <a:pt x="8862835" y="0"/>
                </a:lnTo>
                <a:lnTo>
                  <a:pt x="8862835" y="101600"/>
                </a:lnTo>
                <a:close/>
              </a:path>
              <a:path w="10798175" h="1524000">
                <a:moveTo>
                  <a:pt x="9346586" y="101600"/>
                </a:moveTo>
                <a:lnTo>
                  <a:pt x="9324817" y="101600"/>
                </a:lnTo>
                <a:lnTo>
                  <a:pt x="9324817" y="0"/>
                </a:lnTo>
                <a:lnTo>
                  <a:pt x="9346586" y="0"/>
                </a:lnTo>
                <a:lnTo>
                  <a:pt x="9346586" y="101600"/>
                </a:lnTo>
                <a:close/>
              </a:path>
              <a:path w="10798175" h="1524000">
                <a:moveTo>
                  <a:pt x="9830337" y="101600"/>
                </a:moveTo>
                <a:lnTo>
                  <a:pt x="9808568" y="101600"/>
                </a:lnTo>
                <a:lnTo>
                  <a:pt x="9808568" y="0"/>
                </a:lnTo>
                <a:lnTo>
                  <a:pt x="9830337" y="0"/>
                </a:lnTo>
                <a:lnTo>
                  <a:pt x="9830337" y="101600"/>
                </a:lnTo>
                <a:close/>
              </a:path>
              <a:path w="10798175" h="1524000">
                <a:moveTo>
                  <a:pt x="10314088" y="101600"/>
                </a:moveTo>
                <a:lnTo>
                  <a:pt x="10292320" y="101600"/>
                </a:lnTo>
                <a:lnTo>
                  <a:pt x="10292320" y="0"/>
                </a:lnTo>
                <a:lnTo>
                  <a:pt x="10314088" y="0"/>
                </a:lnTo>
                <a:lnTo>
                  <a:pt x="10314088" y="101600"/>
                </a:lnTo>
                <a:close/>
              </a:path>
              <a:path w="10798175" h="1524000">
                <a:moveTo>
                  <a:pt x="10588714" y="127000"/>
                </a:moveTo>
                <a:lnTo>
                  <a:pt x="0" y="127000"/>
                </a:lnTo>
                <a:lnTo>
                  <a:pt x="0" y="101600"/>
                </a:lnTo>
                <a:lnTo>
                  <a:pt x="10610289" y="101600"/>
                </a:lnTo>
                <a:lnTo>
                  <a:pt x="10604170" y="114300"/>
                </a:lnTo>
                <a:lnTo>
                  <a:pt x="10592947" y="114300"/>
                </a:lnTo>
                <a:lnTo>
                  <a:pt x="10588714" y="127000"/>
                </a:lnTo>
                <a:close/>
              </a:path>
              <a:path w="10798175" h="1524000">
                <a:moveTo>
                  <a:pt x="10622988" y="114300"/>
                </a:moveTo>
                <a:lnTo>
                  <a:pt x="10619650" y="101600"/>
                </a:lnTo>
                <a:lnTo>
                  <a:pt x="10624632" y="101600"/>
                </a:lnTo>
                <a:lnTo>
                  <a:pt x="10622988" y="114300"/>
                </a:lnTo>
                <a:close/>
              </a:path>
              <a:path w="10798175" h="1524000">
                <a:moveTo>
                  <a:pt x="63402" y="381000"/>
                </a:moveTo>
                <a:lnTo>
                  <a:pt x="60209" y="381000"/>
                </a:lnTo>
                <a:lnTo>
                  <a:pt x="56375" y="368300"/>
                </a:lnTo>
                <a:lnTo>
                  <a:pt x="51997" y="368300"/>
                </a:lnTo>
                <a:lnTo>
                  <a:pt x="47075" y="355600"/>
                </a:lnTo>
                <a:lnTo>
                  <a:pt x="41609" y="355600"/>
                </a:lnTo>
                <a:lnTo>
                  <a:pt x="41609" y="127000"/>
                </a:lnTo>
                <a:lnTo>
                  <a:pt x="63402" y="127000"/>
                </a:lnTo>
                <a:lnTo>
                  <a:pt x="63402" y="381000"/>
                </a:lnTo>
                <a:close/>
              </a:path>
              <a:path w="10798175" h="1524000">
                <a:moveTo>
                  <a:pt x="547202" y="584200"/>
                </a:moveTo>
                <a:lnTo>
                  <a:pt x="525384" y="584200"/>
                </a:lnTo>
                <a:lnTo>
                  <a:pt x="525384" y="127000"/>
                </a:lnTo>
                <a:lnTo>
                  <a:pt x="547202" y="127000"/>
                </a:lnTo>
                <a:lnTo>
                  <a:pt x="547202" y="584200"/>
                </a:lnTo>
                <a:close/>
              </a:path>
              <a:path w="10798175" h="1524000">
                <a:moveTo>
                  <a:pt x="1030953" y="584200"/>
                </a:moveTo>
                <a:lnTo>
                  <a:pt x="1009184" y="584200"/>
                </a:lnTo>
                <a:lnTo>
                  <a:pt x="1009184" y="127000"/>
                </a:lnTo>
                <a:lnTo>
                  <a:pt x="1030953" y="127000"/>
                </a:lnTo>
                <a:lnTo>
                  <a:pt x="1030953" y="584200"/>
                </a:lnTo>
                <a:close/>
              </a:path>
              <a:path w="10798175" h="1524000">
                <a:moveTo>
                  <a:pt x="1514704" y="584200"/>
                </a:moveTo>
                <a:lnTo>
                  <a:pt x="1492935" y="584200"/>
                </a:lnTo>
                <a:lnTo>
                  <a:pt x="1492935" y="127000"/>
                </a:lnTo>
                <a:lnTo>
                  <a:pt x="1514704" y="127000"/>
                </a:lnTo>
                <a:lnTo>
                  <a:pt x="1514704" y="584200"/>
                </a:lnTo>
                <a:close/>
              </a:path>
              <a:path w="10798175" h="1524000">
                <a:moveTo>
                  <a:pt x="1998455" y="584200"/>
                </a:moveTo>
                <a:lnTo>
                  <a:pt x="1976686" y="584200"/>
                </a:lnTo>
                <a:lnTo>
                  <a:pt x="1976686" y="127000"/>
                </a:lnTo>
                <a:lnTo>
                  <a:pt x="1998455" y="127000"/>
                </a:lnTo>
                <a:lnTo>
                  <a:pt x="1998455" y="584200"/>
                </a:lnTo>
                <a:close/>
              </a:path>
              <a:path w="10798175" h="1524000">
                <a:moveTo>
                  <a:pt x="2482206" y="584200"/>
                </a:moveTo>
                <a:lnTo>
                  <a:pt x="2460437" y="584200"/>
                </a:lnTo>
                <a:lnTo>
                  <a:pt x="2460437" y="127000"/>
                </a:lnTo>
                <a:lnTo>
                  <a:pt x="2482206" y="127000"/>
                </a:lnTo>
                <a:lnTo>
                  <a:pt x="2482206" y="584200"/>
                </a:lnTo>
                <a:close/>
              </a:path>
              <a:path w="10798175" h="1524000">
                <a:moveTo>
                  <a:pt x="2965909" y="584200"/>
                </a:moveTo>
                <a:lnTo>
                  <a:pt x="2944188" y="584200"/>
                </a:lnTo>
                <a:lnTo>
                  <a:pt x="2944188" y="127000"/>
                </a:lnTo>
                <a:lnTo>
                  <a:pt x="2965909" y="127000"/>
                </a:lnTo>
                <a:lnTo>
                  <a:pt x="2965909" y="584200"/>
                </a:lnTo>
                <a:close/>
              </a:path>
              <a:path w="10798175" h="1524000">
                <a:moveTo>
                  <a:pt x="3495616" y="546100"/>
                </a:moveTo>
                <a:lnTo>
                  <a:pt x="3473847" y="546100"/>
                </a:lnTo>
                <a:lnTo>
                  <a:pt x="3473847" y="127000"/>
                </a:lnTo>
                <a:lnTo>
                  <a:pt x="3495616" y="127000"/>
                </a:lnTo>
                <a:lnTo>
                  <a:pt x="3495616" y="546100"/>
                </a:lnTo>
                <a:close/>
              </a:path>
              <a:path w="10798175" h="1524000">
                <a:moveTo>
                  <a:pt x="3979367" y="558800"/>
                </a:moveTo>
                <a:lnTo>
                  <a:pt x="3957599" y="558800"/>
                </a:lnTo>
                <a:lnTo>
                  <a:pt x="3957599" y="127000"/>
                </a:lnTo>
                <a:lnTo>
                  <a:pt x="3979367" y="127000"/>
                </a:lnTo>
                <a:lnTo>
                  <a:pt x="3979367" y="558800"/>
                </a:lnTo>
                <a:close/>
              </a:path>
              <a:path w="10798175" h="1524000">
                <a:moveTo>
                  <a:pt x="4463167" y="584200"/>
                </a:moveTo>
                <a:lnTo>
                  <a:pt x="4441350" y="584200"/>
                </a:lnTo>
                <a:lnTo>
                  <a:pt x="4441350" y="127000"/>
                </a:lnTo>
                <a:lnTo>
                  <a:pt x="4463167" y="127000"/>
                </a:lnTo>
                <a:lnTo>
                  <a:pt x="4463167" y="584200"/>
                </a:lnTo>
                <a:close/>
              </a:path>
              <a:path w="10798175" h="1524000">
                <a:moveTo>
                  <a:pt x="4946918" y="584200"/>
                </a:moveTo>
                <a:lnTo>
                  <a:pt x="4925149" y="584200"/>
                </a:lnTo>
                <a:lnTo>
                  <a:pt x="4925149" y="127000"/>
                </a:lnTo>
                <a:lnTo>
                  <a:pt x="4946918" y="127000"/>
                </a:lnTo>
                <a:lnTo>
                  <a:pt x="4946918" y="584200"/>
                </a:lnTo>
                <a:close/>
              </a:path>
              <a:path w="10798175" h="1524000">
                <a:moveTo>
                  <a:pt x="5430669" y="584200"/>
                </a:moveTo>
                <a:lnTo>
                  <a:pt x="5408900" y="584200"/>
                </a:lnTo>
                <a:lnTo>
                  <a:pt x="5408900" y="127000"/>
                </a:lnTo>
                <a:lnTo>
                  <a:pt x="5430669" y="127000"/>
                </a:lnTo>
                <a:lnTo>
                  <a:pt x="5430669" y="584200"/>
                </a:lnTo>
                <a:close/>
              </a:path>
              <a:path w="10798175" h="1524000">
                <a:moveTo>
                  <a:pt x="5914420" y="584200"/>
                </a:moveTo>
                <a:lnTo>
                  <a:pt x="5892651" y="584200"/>
                </a:lnTo>
                <a:lnTo>
                  <a:pt x="5892651" y="127000"/>
                </a:lnTo>
                <a:lnTo>
                  <a:pt x="5914420" y="127000"/>
                </a:lnTo>
                <a:lnTo>
                  <a:pt x="5914420" y="584200"/>
                </a:lnTo>
                <a:close/>
              </a:path>
              <a:path w="10798175" h="1524000">
                <a:moveTo>
                  <a:pt x="6398171" y="584200"/>
                </a:moveTo>
                <a:lnTo>
                  <a:pt x="6376403" y="584200"/>
                </a:lnTo>
                <a:lnTo>
                  <a:pt x="6376403" y="127000"/>
                </a:lnTo>
                <a:lnTo>
                  <a:pt x="6398171" y="127000"/>
                </a:lnTo>
                <a:lnTo>
                  <a:pt x="6398171" y="584200"/>
                </a:lnTo>
                <a:close/>
              </a:path>
              <a:path w="10798175" h="1524000">
                <a:moveTo>
                  <a:pt x="6881898" y="584200"/>
                </a:moveTo>
                <a:lnTo>
                  <a:pt x="6860154" y="584200"/>
                </a:lnTo>
                <a:lnTo>
                  <a:pt x="6860154" y="127000"/>
                </a:lnTo>
                <a:lnTo>
                  <a:pt x="6881898" y="127000"/>
                </a:lnTo>
                <a:lnTo>
                  <a:pt x="6881898" y="584200"/>
                </a:lnTo>
                <a:close/>
              </a:path>
              <a:path w="10798175" h="1524000">
                <a:moveTo>
                  <a:pt x="7411606" y="584200"/>
                </a:moveTo>
                <a:lnTo>
                  <a:pt x="7389837" y="584200"/>
                </a:lnTo>
                <a:lnTo>
                  <a:pt x="7389837" y="127000"/>
                </a:lnTo>
                <a:lnTo>
                  <a:pt x="7411606" y="127000"/>
                </a:lnTo>
                <a:lnTo>
                  <a:pt x="7411606" y="584200"/>
                </a:lnTo>
                <a:close/>
              </a:path>
              <a:path w="10798175" h="1524000">
                <a:moveTo>
                  <a:pt x="7895333" y="584200"/>
                </a:moveTo>
                <a:lnTo>
                  <a:pt x="7873588" y="584200"/>
                </a:lnTo>
                <a:lnTo>
                  <a:pt x="7873588" y="127000"/>
                </a:lnTo>
                <a:lnTo>
                  <a:pt x="7895333" y="127000"/>
                </a:lnTo>
                <a:lnTo>
                  <a:pt x="7895333" y="584200"/>
                </a:lnTo>
                <a:close/>
              </a:path>
              <a:path w="10798175" h="1524000">
                <a:moveTo>
                  <a:pt x="8379132" y="584200"/>
                </a:moveTo>
                <a:lnTo>
                  <a:pt x="8357315" y="584200"/>
                </a:lnTo>
                <a:lnTo>
                  <a:pt x="8357315" y="127000"/>
                </a:lnTo>
                <a:lnTo>
                  <a:pt x="8379132" y="127000"/>
                </a:lnTo>
                <a:lnTo>
                  <a:pt x="8379132" y="584200"/>
                </a:lnTo>
                <a:close/>
              </a:path>
              <a:path w="10798175" h="1524000">
                <a:moveTo>
                  <a:pt x="8862883" y="584200"/>
                </a:moveTo>
                <a:lnTo>
                  <a:pt x="8841115" y="584200"/>
                </a:lnTo>
                <a:lnTo>
                  <a:pt x="8841115" y="127000"/>
                </a:lnTo>
                <a:lnTo>
                  <a:pt x="8862883" y="127000"/>
                </a:lnTo>
                <a:lnTo>
                  <a:pt x="8862883" y="584200"/>
                </a:lnTo>
                <a:close/>
              </a:path>
              <a:path w="10798175" h="1524000">
                <a:moveTo>
                  <a:pt x="9346610" y="584200"/>
                </a:moveTo>
                <a:lnTo>
                  <a:pt x="9324866" y="584200"/>
                </a:lnTo>
                <a:lnTo>
                  <a:pt x="9324866" y="127000"/>
                </a:lnTo>
                <a:lnTo>
                  <a:pt x="9346610" y="127000"/>
                </a:lnTo>
                <a:lnTo>
                  <a:pt x="9346610" y="584200"/>
                </a:lnTo>
                <a:close/>
              </a:path>
              <a:path w="10798175" h="1524000">
                <a:moveTo>
                  <a:pt x="9830361" y="431800"/>
                </a:moveTo>
                <a:lnTo>
                  <a:pt x="9815801" y="431800"/>
                </a:lnTo>
                <a:lnTo>
                  <a:pt x="9808593" y="419100"/>
                </a:lnTo>
                <a:lnTo>
                  <a:pt x="9808593" y="127000"/>
                </a:lnTo>
                <a:lnTo>
                  <a:pt x="9830361" y="127000"/>
                </a:lnTo>
                <a:lnTo>
                  <a:pt x="9830361" y="431800"/>
                </a:lnTo>
                <a:close/>
              </a:path>
              <a:path w="10798175" h="1524000">
                <a:moveTo>
                  <a:pt x="10292344" y="533400"/>
                </a:moveTo>
                <a:lnTo>
                  <a:pt x="10292344" y="127000"/>
                </a:lnTo>
                <a:lnTo>
                  <a:pt x="10314137" y="127000"/>
                </a:lnTo>
                <a:lnTo>
                  <a:pt x="10314137" y="508000"/>
                </a:lnTo>
                <a:lnTo>
                  <a:pt x="10313145" y="508000"/>
                </a:lnTo>
                <a:lnTo>
                  <a:pt x="10308755" y="520700"/>
                </a:lnTo>
                <a:lnTo>
                  <a:pt x="10298352" y="520700"/>
                </a:lnTo>
                <a:lnTo>
                  <a:pt x="10292344" y="533400"/>
                </a:lnTo>
                <a:close/>
              </a:path>
              <a:path w="10798175" h="1524000">
                <a:moveTo>
                  <a:pt x="9830361" y="584200"/>
                </a:moveTo>
                <a:lnTo>
                  <a:pt x="9808593" y="584200"/>
                </a:lnTo>
                <a:lnTo>
                  <a:pt x="9808593" y="419100"/>
                </a:lnTo>
                <a:lnTo>
                  <a:pt x="9815801" y="431800"/>
                </a:lnTo>
                <a:lnTo>
                  <a:pt x="9830361" y="431800"/>
                </a:lnTo>
                <a:lnTo>
                  <a:pt x="9830361" y="584200"/>
                </a:lnTo>
                <a:close/>
              </a:path>
              <a:path w="10798175" h="1524000">
                <a:moveTo>
                  <a:pt x="3160256" y="596900"/>
                </a:moveTo>
                <a:lnTo>
                  <a:pt x="428271" y="596900"/>
                </a:lnTo>
                <a:lnTo>
                  <a:pt x="424450" y="584200"/>
                </a:lnTo>
                <a:lnTo>
                  <a:pt x="3160062" y="584200"/>
                </a:lnTo>
                <a:lnTo>
                  <a:pt x="3160256" y="596900"/>
                </a:lnTo>
                <a:close/>
              </a:path>
              <a:path w="10798175" h="1524000">
                <a:moveTo>
                  <a:pt x="3160280" y="596900"/>
                </a:moveTo>
                <a:lnTo>
                  <a:pt x="3160087" y="584200"/>
                </a:lnTo>
                <a:lnTo>
                  <a:pt x="3160667" y="584200"/>
                </a:lnTo>
                <a:lnTo>
                  <a:pt x="3160280" y="596900"/>
                </a:lnTo>
                <a:close/>
              </a:path>
              <a:path w="10798175" h="1524000">
                <a:moveTo>
                  <a:pt x="3357820" y="596900"/>
                </a:moveTo>
                <a:lnTo>
                  <a:pt x="3317079" y="596900"/>
                </a:lnTo>
                <a:lnTo>
                  <a:pt x="3311138" y="584200"/>
                </a:lnTo>
                <a:lnTo>
                  <a:pt x="3360166" y="584200"/>
                </a:lnTo>
                <a:lnTo>
                  <a:pt x="3357820" y="596900"/>
                </a:lnTo>
                <a:close/>
              </a:path>
              <a:path w="10798175" h="1524000">
                <a:moveTo>
                  <a:pt x="10241235" y="609600"/>
                </a:moveTo>
                <a:lnTo>
                  <a:pt x="4130376" y="609600"/>
                </a:lnTo>
                <a:lnTo>
                  <a:pt x="4104338" y="596900"/>
                </a:lnTo>
                <a:lnTo>
                  <a:pt x="4091356" y="584200"/>
                </a:lnTo>
                <a:lnTo>
                  <a:pt x="10243775" y="584200"/>
                </a:lnTo>
                <a:lnTo>
                  <a:pt x="10242276" y="596900"/>
                </a:lnTo>
                <a:lnTo>
                  <a:pt x="10241235" y="609600"/>
                </a:lnTo>
                <a:close/>
              </a:path>
              <a:path w="10798175" h="1524000">
                <a:moveTo>
                  <a:pt x="3084547" y="609600"/>
                </a:moveTo>
                <a:lnTo>
                  <a:pt x="436132" y="609600"/>
                </a:lnTo>
                <a:lnTo>
                  <a:pt x="432020" y="596900"/>
                </a:lnTo>
                <a:lnTo>
                  <a:pt x="3095025" y="596900"/>
                </a:lnTo>
                <a:lnTo>
                  <a:pt x="3084547" y="609600"/>
                </a:lnTo>
                <a:close/>
              </a:path>
              <a:path w="10798175" h="1524000">
                <a:moveTo>
                  <a:pt x="547129" y="635000"/>
                </a:moveTo>
                <a:lnTo>
                  <a:pt x="525360" y="635000"/>
                </a:lnTo>
                <a:lnTo>
                  <a:pt x="525360" y="609600"/>
                </a:lnTo>
                <a:lnTo>
                  <a:pt x="547129" y="609600"/>
                </a:lnTo>
                <a:lnTo>
                  <a:pt x="547129" y="635000"/>
                </a:lnTo>
                <a:close/>
              </a:path>
              <a:path w="10798175" h="1524000">
                <a:moveTo>
                  <a:pt x="1030904" y="711200"/>
                </a:moveTo>
                <a:lnTo>
                  <a:pt x="1019173" y="711200"/>
                </a:lnTo>
                <a:lnTo>
                  <a:pt x="1009111" y="698500"/>
                </a:lnTo>
                <a:lnTo>
                  <a:pt x="1009111" y="609600"/>
                </a:lnTo>
                <a:lnTo>
                  <a:pt x="1030904" y="609600"/>
                </a:lnTo>
                <a:lnTo>
                  <a:pt x="1030904" y="711200"/>
                </a:lnTo>
                <a:close/>
              </a:path>
              <a:path w="10798175" h="1524000">
                <a:moveTo>
                  <a:pt x="1514680" y="774700"/>
                </a:moveTo>
                <a:lnTo>
                  <a:pt x="1495542" y="774700"/>
                </a:lnTo>
                <a:lnTo>
                  <a:pt x="1492887" y="762000"/>
                </a:lnTo>
                <a:lnTo>
                  <a:pt x="1492887" y="609600"/>
                </a:lnTo>
                <a:lnTo>
                  <a:pt x="1514680" y="609600"/>
                </a:lnTo>
                <a:lnTo>
                  <a:pt x="1514680" y="774700"/>
                </a:lnTo>
                <a:close/>
              </a:path>
              <a:path w="10798175" h="1524000">
                <a:moveTo>
                  <a:pt x="1984102" y="838200"/>
                </a:moveTo>
                <a:lnTo>
                  <a:pt x="1976662" y="825500"/>
                </a:lnTo>
                <a:lnTo>
                  <a:pt x="1976662" y="609600"/>
                </a:lnTo>
                <a:lnTo>
                  <a:pt x="1998431" y="609600"/>
                </a:lnTo>
                <a:lnTo>
                  <a:pt x="1998431" y="825500"/>
                </a:lnTo>
                <a:lnTo>
                  <a:pt x="1991358" y="825500"/>
                </a:lnTo>
                <a:lnTo>
                  <a:pt x="1984102" y="838200"/>
                </a:lnTo>
                <a:close/>
              </a:path>
              <a:path w="10798175" h="1524000">
                <a:moveTo>
                  <a:pt x="2482182" y="698500"/>
                </a:moveTo>
                <a:lnTo>
                  <a:pt x="2460413" y="698500"/>
                </a:lnTo>
                <a:lnTo>
                  <a:pt x="2460413" y="609600"/>
                </a:lnTo>
                <a:lnTo>
                  <a:pt x="2482182" y="609600"/>
                </a:lnTo>
                <a:lnTo>
                  <a:pt x="2482182" y="698500"/>
                </a:lnTo>
                <a:close/>
              </a:path>
              <a:path w="10798175" h="1524000">
                <a:moveTo>
                  <a:pt x="2959330" y="622300"/>
                </a:moveTo>
                <a:lnTo>
                  <a:pt x="2944116" y="622300"/>
                </a:lnTo>
                <a:lnTo>
                  <a:pt x="2944116" y="609600"/>
                </a:lnTo>
                <a:lnTo>
                  <a:pt x="2964941" y="609600"/>
                </a:lnTo>
                <a:lnTo>
                  <a:pt x="2959330" y="622300"/>
                </a:lnTo>
                <a:close/>
              </a:path>
              <a:path w="10798175" h="1524000">
                <a:moveTo>
                  <a:pt x="4463119" y="723900"/>
                </a:moveTo>
                <a:lnTo>
                  <a:pt x="4457091" y="711200"/>
                </a:lnTo>
                <a:lnTo>
                  <a:pt x="4446207" y="711200"/>
                </a:lnTo>
                <a:lnTo>
                  <a:pt x="4441350" y="698500"/>
                </a:lnTo>
                <a:lnTo>
                  <a:pt x="4441350" y="609600"/>
                </a:lnTo>
                <a:lnTo>
                  <a:pt x="4463119" y="609600"/>
                </a:lnTo>
                <a:lnTo>
                  <a:pt x="4463119" y="723900"/>
                </a:lnTo>
                <a:close/>
              </a:path>
              <a:path w="10798175" h="1524000">
                <a:moveTo>
                  <a:pt x="4946870" y="774700"/>
                </a:moveTo>
                <a:lnTo>
                  <a:pt x="4940049" y="774700"/>
                </a:lnTo>
                <a:lnTo>
                  <a:pt x="4932793" y="762000"/>
                </a:lnTo>
                <a:lnTo>
                  <a:pt x="4925101" y="762000"/>
                </a:lnTo>
                <a:lnTo>
                  <a:pt x="4925101" y="609600"/>
                </a:lnTo>
                <a:lnTo>
                  <a:pt x="4946870" y="609600"/>
                </a:lnTo>
                <a:lnTo>
                  <a:pt x="4946870" y="774700"/>
                </a:lnTo>
                <a:close/>
              </a:path>
              <a:path w="10798175" h="1524000">
                <a:moveTo>
                  <a:pt x="5430621" y="990600"/>
                </a:moveTo>
                <a:lnTo>
                  <a:pt x="5408852" y="990600"/>
                </a:lnTo>
                <a:lnTo>
                  <a:pt x="5408852" y="609600"/>
                </a:lnTo>
                <a:lnTo>
                  <a:pt x="5430621" y="609600"/>
                </a:lnTo>
                <a:lnTo>
                  <a:pt x="5430621" y="990600"/>
                </a:lnTo>
                <a:close/>
              </a:path>
              <a:path w="10798175" h="1524000">
                <a:moveTo>
                  <a:pt x="5914420" y="1079500"/>
                </a:moveTo>
                <a:lnTo>
                  <a:pt x="5892603" y="1079500"/>
                </a:lnTo>
                <a:lnTo>
                  <a:pt x="5892603" y="609600"/>
                </a:lnTo>
                <a:lnTo>
                  <a:pt x="5914420" y="609600"/>
                </a:lnTo>
                <a:lnTo>
                  <a:pt x="5914420" y="1079500"/>
                </a:lnTo>
                <a:close/>
              </a:path>
              <a:path w="10798175" h="1524000">
                <a:moveTo>
                  <a:pt x="6398147" y="1079500"/>
                </a:moveTo>
                <a:lnTo>
                  <a:pt x="6376403" y="1079500"/>
                </a:lnTo>
                <a:lnTo>
                  <a:pt x="6376403" y="609600"/>
                </a:lnTo>
                <a:lnTo>
                  <a:pt x="6398147" y="609600"/>
                </a:lnTo>
                <a:lnTo>
                  <a:pt x="6398147" y="1079500"/>
                </a:lnTo>
                <a:close/>
              </a:path>
              <a:path w="10798175" h="1524000">
                <a:moveTo>
                  <a:pt x="6881898" y="1079500"/>
                </a:moveTo>
                <a:lnTo>
                  <a:pt x="6860130" y="1079500"/>
                </a:lnTo>
                <a:lnTo>
                  <a:pt x="6860130" y="609600"/>
                </a:lnTo>
                <a:lnTo>
                  <a:pt x="6881898" y="609600"/>
                </a:lnTo>
                <a:lnTo>
                  <a:pt x="6881898" y="1079500"/>
                </a:lnTo>
                <a:close/>
              </a:path>
              <a:path w="10798175" h="1524000">
                <a:moveTo>
                  <a:pt x="7411582" y="1079500"/>
                </a:moveTo>
                <a:lnTo>
                  <a:pt x="7389837" y="1079500"/>
                </a:lnTo>
                <a:lnTo>
                  <a:pt x="7389837" y="609600"/>
                </a:lnTo>
                <a:lnTo>
                  <a:pt x="7411582" y="609600"/>
                </a:lnTo>
                <a:lnTo>
                  <a:pt x="7411582" y="1079500"/>
                </a:lnTo>
                <a:close/>
              </a:path>
              <a:path w="10798175" h="1524000">
                <a:moveTo>
                  <a:pt x="7895333" y="1079500"/>
                </a:moveTo>
                <a:lnTo>
                  <a:pt x="7873564" y="1079500"/>
                </a:lnTo>
                <a:lnTo>
                  <a:pt x="7873564" y="609600"/>
                </a:lnTo>
                <a:lnTo>
                  <a:pt x="7895333" y="609600"/>
                </a:lnTo>
                <a:lnTo>
                  <a:pt x="7895333" y="1079500"/>
                </a:lnTo>
                <a:close/>
              </a:path>
              <a:path w="10798175" h="1524000">
                <a:moveTo>
                  <a:pt x="8379132" y="1079500"/>
                </a:moveTo>
                <a:lnTo>
                  <a:pt x="8357315" y="1079500"/>
                </a:lnTo>
                <a:lnTo>
                  <a:pt x="8357315" y="609600"/>
                </a:lnTo>
                <a:lnTo>
                  <a:pt x="8379132" y="609600"/>
                </a:lnTo>
                <a:lnTo>
                  <a:pt x="8379132" y="1079500"/>
                </a:lnTo>
                <a:close/>
              </a:path>
              <a:path w="10798175" h="1524000">
                <a:moveTo>
                  <a:pt x="8862859" y="1079500"/>
                </a:moveTo>
                <a:lnTo>
                  <a:pt x="8841115" y="1079500"/>
                </a:lnTo>
                <a:lnTo>
                  <a:pt x="8841115" y="609600"/>
                </a:lnTo>
                <a:lnTo>
                  <a:pt x="8862859" y="609600"/>
                </a:lnTo>
                <a:lnTo>
                  <a:pt x="8862859" y="1079500"/>
                </a:lnTo>
                <a:close/>
              </a:path>
              <a:path w="10798175" h="1524000">
                <a:moveTo>
                  <a:pt x="9346610" y="1003300"/>
                </a:moveTo>
                <a:lnTo>
                  <a:pt x="9324842" y="1003300"/>
                </a:lnTo>
                <a:lnTo>
                  <a:pt x="9324842" y="609600"/>
                </a:lnTo>
                <a:lnTo>
                  <a:pt x="9346610" y="609600"/>
                </a:lnTo>
                <a:lnTo>
                  <a:pt x="9346610" y="1003300"/>
                </a:lnTo>
                <a:close/>
              </a:path>
              <a:path w="10798175" h="1524000">
                <a:moveTo>
                  <a:pt x="9830386" y="825500"/>
                </a:moveTo>
                <a:lnTo>
                  <a:pt x="9808593" y="825500"/>
                </a:lnTo>
                <a:lnTo>
                  <a:pt x="9808593" y="609600"/>
                </a:lnTo>
                <a:lnTo>
                  <a:pt x="9830386" y="609600"/>
                </a:lnTo>
                <a:lnTo>
                  <a:pt x="9830386" y="825500"/>
                </a:lnTo>
                <a:close/>
              </a:path>
              <a:path w="10798175" h="1524000">
                <a:moveTo>
                  <a:pt x="7622328" y="1092200"/>
                </a:moveTo>
                <a:lnTo>
                  <a:pt x="5749107" y="1092200"/>
                </a:lnTo>
                <a:lnTo>
                  <a:pt x="5738969" y="1079500"/>
                </a:lnTo>
                <a:lnTo>
                  <a:pt x="7622328" y="1079500"/>
                </a:lnTo>
                <a:lnTo>
                  <a:pt x="7622328" y="1092200"/>
                </a:lnTo>
                <a:close/>
              </a:path>
              <a:path w="10798175" h="1524000">
                <a:moveTo>
                  <a:pt x="9007312" y="1092200"/>
                </a:moveTo>
                <a:lnTo>
                  <a:pt x="7625738" y="1092200"/>
                </a:lnTo>
                <a:lnTo>
                  <a:pt x="7623271" y="1079500"/>
                </a:lnTo>
                <a:lnTo>
                  <a:pt x="9012659" y="1079500"/>
                </a:lnTo>
                <a:lnTo>
                  <a:pt x="9007312" y="1092200"/>
                </a:lnTo>
                <a:close/>
              </a:path>
              <a:path w="10798175" h="1524000">
                <a:moveTo>
                  <a:pt x="9502507" y="1092200"/>
                </a:moveTo>
                <a:lnTo>
                  <a:pt x="9493501" y="1092200"/>
                </a:lnTo>
                <a:lnTo>
                  <a:pt x="9484365" y="1079500"/>
                </a:lnTo>
                <a:lnTo>
                  <a:pt x="9509220" y="1079500"/>
                </a:lnTo>
                <a:lnTo>
                  <a:pt x="9502507" y="1092200"/>
                </a:lnTo>
                <a:close/>
              </a:path>
              <a:path w="10798175" h="1524000">
                <a:moveTo>
                  <a:pt x="5914372" y="1117600"/>
                </a:moveTo>
                <a:lnTo>
                  <a:pt x="5892603" y="1117600"/>
                </a:lnTo>
                <a:lnTo>
                  <a:pt x="5892603" y="1092200"/>
                </a:lnTo>
                <a:lnTo>
                  <a:pt x="5914372" y="1092200"/>
                </a:lnTo>
                <a:lnTo>
                  <a:pt x="5914372" y="1117600"/>
                </a:lnTo>
                <a:close/>
              </a:path>
              <a:path w="10798175" h="1524000">
                <a:moveTo>
                  <a:pt x="6398123" y="1270000"/>
                </a:moveTo>
                <a:lnTo>
                  <a:pt x="6376354" y="1270000"/>
                </a:lnTo>
                <a:lnTo>
                  <a:pt x="6376354" y="1092200"/>
                </a:lnTo>
                <a:lnTo>
                  <a:pt x="6398123" y="1092200"/>
                </a:lnTo>
                <a:lnTo>
                  <a:pt x="6398123" y="1270000"/>
                </a:lnTo>
                <a:close/>
              </a:path>
              <a:path w="10798175" h="1524000">
                <a:moveTo>
                  <a:pt x="6881874" y="1397000"/>
                </a:moveTo>
                <a:lnTo>
                  <a:pt x="6873094" y="1397000"/>
                </a:lnTo>
                <a:lnTo>
                  <a:pt x="6869684" y="1384300"/>
                </a:lnTo>
                <a:lnTo>
                  <a:pt x="6860105" y="1384300"/>
                </a:lnTo>
                <a:lnTo>
                  <a:pt x="6860105" y="1092200"/>
                </a:lnTo>
                <a:lnTo>
                  <a:pt x="6881874" y="1092200"/>
                </a:lnTo>
                <a:lnTo>
                  <a:pt x="6881874" y="1397000"/>
                </a:lnTo>
                <a:close/>
              </a:path>
              <a:path w="10798175" h="1524000">
                <a:moveTo>
                  <a:pt x="7411606" y="1308100"/>
                </a:moveTo>
                <a:lnTo>
                  <a:pt x="7389813" y="1308100"/>
                </a:lnTo>
                <a:lnTo>
                  <a:pt x="7389813" y="1092200"/>
                </a:lnTo>
                <a:lnTo>
                  <a:pt x="7411606" y="1092200"/>
                </a:lnTo>
                <a:lnTo>
                  <a:pt x="7411606" y="1308100"/>
                </a:lnTo>
                <a:close/>
              </a:path>
              <a:path w="10798175" h="1524000">
                <a:moveTo>
                  <a:pt x="7895357" y="1485900"/>
                </a:moveTo>
                <a:lnTo>
                  <a:pt x="7888367" y="1473200"/>
                </a:lnTo>
                <a:lnTo>
                  <a:pt x="7873588" y="1473200"/>
                </a:lnTo>
                <a:lnTo>
                  <a:pt x="7873588" y="1092200"/>
                </a:lnTo>
                <a:lnTo>
                  <a:pt x="7895357" y="1092200"/>
                </a:lnTo>
                <a:lnTo>
                  <a:pt x="7895357" y="1485900"/>
                </a:lnTo>
                <a:close/>
              </a:path>
              <a:path w="10798175" h="1524000">
                <a:moveTo>
                  <a:pt x="8379181" y="1524000"/>
                </a:moveTo>
                <a:lnTo>
                  <a:pt x="8357339" y="1524000"/>
                </a:lnTo>
                <a:lnTo>
                  <a:pt x="8357339" y="1092200"/>
                </a:lnTo>
                <a:lnTo>
                  <a:pt x="8379181" y="1092200"/>
                </a:lnTo>
                <a:lnTo>
                  <a:pt x="8379181" y="1524000"/>
                </a:lnTo>
                <a:close/>
              </a:path>
              <a:path w="10798175" h="1524000">
                <a:moveTo>
                  <a:pt x="8862956" y="1117600"/>
                </a:moveTo>
                <a:lnTo>
                  <a:pt x="8841163" y="1117600"/>
                </a:lnTo>
                <a:lnTo>
                  <a:pt x="8841163" y="1092200"/>
                </a:lnTo>
                <a:lnTo>
                  <a:pt x="8862956" y="1092200"/>
                </a:lnTo>
                <a:lnTo>
                  <a:pt x="8862956" y="1117600"/>
                </a:lnTo>
                <a:close/>
              </a:path>
              <a:path w="10798175" h="1524000">
                <a:moveTo>
                  <a:pt x="10776071" y="39757"/>
                </a:moveTo>
                <a:lnTo>
                  <a:pt x="10776071" y="0"/>
                </a:lnTo>
                <a:lnTo>
                  <a:pt x="10797840" y="0"/>
                </a:lnTo>
                <a:lnTo>
                  <a:pt x="10797840" y="19539"/>
                </a:lnTo>
                <a:lnTo>
                  <a:pt x="10787019" y="29720"/>
                </a:lnTo>
                <a:lnTo>
                  <a:pt x="10781584" y="34777"/>
                </a:lnTo>
                <a:lnTo>
                  <a:pt x="10776071" y="39757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5105" y="58836"/>
            <a:ext cx="1268730" cy="1574800"/>
          </a:xfrm>
          <a:custGeom>
            <a:avLst/>
            <a:gdLst/>
            <a:ahLst/>
            <a:cxnLst/>
            <a:rect l="l" t="t" r="r" b="b"/>
            <a:pathLst>
              <a:path w="1268730" h="1574800">
                <a:moveTo>
                  <a:pt x="372930" y="1574799"/>
                </a:moveTo>
                <a:lnTo>
                  <a:pt x="303268" y="1574799"/>
                </a:lnTo>
                <a:lnTo>
                  <a:pt x="288189" y="1562099"/>
                </a:lnTo>
                <a:lnTo>
                  <a:pt x="278982" y="1536699"/>
                </a:lnTo>
                <a:lnTo>
                  <a:pt x="276446" y="1511299"/>
                </a:lnTo>
                <a:lnTo>
                  <a:pt x="278464" y="1485899"/>
                </a:lnTo>
                <a:lnTo>
                  <a:pt x="282064" y="1447799"/>
                </a:lnTo>
                <a:lnTo>
                  <a:pt x="287684" y="1422399"/>
                </a:lnTo>
                <a:lnTo>
                  <a:pt x="295763" y="1384299"/>
                </a:lnTo>
                <a:lnTo>
                  <a:pt x="310109" y="1333499"/>
                </a:lnTo>
                <a:lnTo>
                  <a:pt x="324567" y="1295399"/>
                </a:lnTo>
                <a:lnTo>
                  <a:pt x="339122" y="1244599"/>
                </a:lnTo>
                <a:lnTo>
                  <a:pt x="353760" y="1193799"/>
                </a:lnTo>
                <a:lnTo>
                  <a:pt x="368465" y="1155699"/>
                </a:lnTo>
                <a:lnTo>
                  <a:pt x="383224" y="1104899"/>
                </a:lnTo>
                <a:lnTo>
                  <a:pt x="412841" y="1015999"/>
                </a:lnTo>
                <a:lnTo>
                  <a:pt x="442491" y="914399"/>
                </a:lnTo>
                <a:lnTo>
                  <a:pt x="457292" y="876299"/>
                </a:lnTo>
                <a:lnTo>
                  <a:pt x="472057" y="825499"/>
                </a:lnTo>
                <a:lnTo>
                  <a:pt x="473074" y="825499"/>
                </a:lnTo>
                <a:lnTo>
                  <a:pt x="472871" y="812799"/>
                </a:lnTo>
                <a:lnTo>
                  <a:pt x="18255" y="812799"/>
                </a:lnTo>
                <a:lnTo>
                  <a:pt x="5525" y="800099"/>
                </a:lnTo>
                <a:lnTo>
                  <a:pt x="0" y="787399"/>
                </a:lnTo>
                <a:lnTo>
                  <a:pt x="1127" y="774699"/>
                </a:lnTo>
                <a:lnTo>
                  <a:pt x="9525" y="723899"/>
                </a:lnTo>
                <a:lnTo>
                  <a:pt x="21792" y="698499"/>
                </a:lnTo>
                <a:lnTo>
                  <a:pt x="43704" y="685799"/>
                </a:lnTo>
                <a:lnTo>
                  <a:pt x="81039" y="685799"/>
                </a:lnTo>
                <a:lnTo>
                  <a:pt x="129315" y="673099"/>
                </a:lnTo>
                <a:lnTo>
                  <a:pt x="177605" y="673099"/>
                </a:lnTo>
                <a:lnTo>
                  <a:pt x="225905" y="660399"/>
                </a:lnTo>
                <a:lnTo>
                  <a:pt x="274210" y="660399"/>
                </a:lnTo>
                <a:lnTo>
                  <a:pt x="419104" y="647699"/>
                </a:lnTo>
                <a:lnTo>
                  <a:pt x="467380" y="634999"/>
                </a:lnTo>
                <a:lnTo>
                  <a:pt x="484867" y="634999"/>
                </a:lnTo>
                <a:lnTo>
                  <a:pt x="481724" y="584199"/>
                </a:lnTo>
                <a:lnTo>
                  <a:pt x="475378" y="482599"/>
                </a:lnTo>
                <a:lnTo>
                  <a:pt x="472235" y="431799"/>
                </a:lnTo>
                <a:lnTo>
                  <a:pt x="469153" y="393699"/>
                </a:lnTo>
                <a:lnTo>
                  <a:pt x="466160" y="342899"/>
                </a:lnTo>
                <a:lnTo>
                  <a:pt x="463289" y="292099"/>
                </a:lnTo>
                <a:lnTo>
                  <a:pt x="460567" y="241299"/>
                </a:lnTo>
                <a:lnTo>
                  <a:pt x="458027" y="190499"/>
                </a:lnTo>
                <a:lnTo>
                  <a:pt x="457547" y="152399"/>
                </a:lnTo>
                <a:lnTo>
                  <a:pt x="458916" y="114299"/>
                </a:lnTo>
                <a:lnTo>
                  <a:pt x="461315" y="88899"/>
                </a:lnTo>
                <a:lnTo>
                  <a:pt x="463924" y="50799"/>
                </a:lnTo>
                <a:lnTo>
                  <a:pt x="464994" y="38099"/>
                </a:lnTo>
                <a:lnTo>
                  <a:pt x="467152" y="25399"/>
                </a:lnTo>
                <a:lnTo>
                  <a:pt x="470643" y="25399"/>
                </a:lnTo>
                <a:lnTo>
                  <a:pt x="475717" y="12699"/>
                </a:lnTo>
                <a:lnTo>
                  <a:pt x="483863" y="0"/>
                </a:lnTo>
                <a:lnTo>
                  <a:pt x="527340" y="0"/>
                </a:lnTo>
                <a:lnTo>
                  <a:pt x="532846" y="12699"/>
                </a:lnTo>
                <a:lnTo>
                  <a:pt x="535702" y="25399"/>
                </a:lnTo>
                <a:lnTo>
                  <a:pt x="540182" y="63499"/>
                </a:lnTo>
                <a:lnTo>
                  <a:pt x="497271" y="63499"/>
                </a:lnTo>
                <a:lnTo>
                  <a:pt x="494110" y="114299"/>
                </a:lnTo>
                <a:lnTo>
                  <a:pt x="492114" y="165099"/>
                </a:lnTo>
                <a:lnTo>
                  <a:pt x="491306" y="215899"/>
                </a:lnTo>
                <a:lnTo>
                  <a:pt x="491705" y="266699"/>
                </a:lnTo>
                <a:lnTo>
                  <a:pt x="493333" y="317499"/>
                </a:lnTo>
                <a:lnTo>
                  <a:pt x="496213" y="368299"/>
                </a:lnTo>
                <a:lnTo>
                  <a:pt x="500365" y="419099"/>
                </a:lnTo>
                <a:lnTo>
                  <a:pt x="505811" y="469899"/>
                </a:lnTo>
                <a:lnTo>
                  <a:pt x="511629" y="507999"/>
                </a:lnTo>
                <a:lnTo>
                  <a:pt x="518189" y="558799"/>
                </a:lnTo>
                <a:lnTo>
                  <a:pt x="524712" y="596899"/>
                </a:lnTo>
                <a:lnTo>
                  <a:pt x="530415" y="647699"/>
                </a:lnTo>
                <a:lnTo>
                  <a:pt x="530834" y="673099"/>
                </a:lnTo>
                <a:lnTo>
                  <a:pt x="524315" y="685799"/>
                </a:lnTo>
                <a:lnTo>
                  <a:pt x="509713" y="698499"/>
                </a:lnTo>
                <a:lnTo>
                  <a:pt x="485884" y="698499"/>
                </a:lnTo>
                <a:lnTo>
                  <a:pt x="466383" y="711199"/>
                </a:lnTo>
                <a:lnTo>
                  <a:pt x="356317" y="711199"/>
                </a:lnTo>
                <a:lnTo>
                  <a:pt x="305442" y="723899"/>
                </a:lnTo>
                <a:lnTo>
                  <a:pt x="203692" y="736599"/>
                </a:lnTo>
                <a:lnTo>
                  <a:pt x="152817" y="736599"/>
                </a:lnTo>
                <a:lnTo>
                  <a:pt x="153427" y="749299"/>
                </a:lnTo>
                <a:lnTo>
                  <a:pt x="497945" y="749299"/>
                </a:lnTo>
                <a:lnTo>
                  <a:pt x="517910" y="761999"/>
                </a:lnTo>
                <a:lnTo>
                  <a:pt x="523387" y="787399"/>
                </a:lnTo>
                <a:lnTo>
                  <a:pt x="514758" y="825499"/>
                </a:lnTo>
                <a:lnTo>
                  <a:pt x="504261" y="850899"/>
                </a:lnTo>
                <a:lnTo>
                  <a:pt x="493611" y="876299"/>
                </a:lnTo>
                <a:lnTo>
                  <a:pt x="483419" y="901699"/>
                </a:lnTo>
                <a:lnTo>
                  <a:pt x="458268" y="977899"/>
                </a:lnTo>
                <a:lnTo>
                  <a:pt x="442315" y="1028699"/>
                </a:lnTo>
                <a:lnTo>
                  <a:pt x="426434" y="1079499"/>
                </a:lnTo>
                <a:lnTo>
                  <a:pt x="410624" y="1130299"/>
                </a:lnTo>
                <a:lnTo>
                  <a:pt x="394882" y="1181099"/>
                </a:lnTo>
                <a:lnTo>
                  <a:pt x="379207" y="1231899"/>
                </a:lnTo>
                <a:lnTo>
                  <a:pt x="363598" y="1282699"/>
                </a:lnTo>
                <a:lnTo>
                  <a:pt x="348052" y="1333499"/>
                </a:lnTo>
                <a:lnTo>
                  <a:pt x="332568" y="1384299"/>
                </a:lnTo>
                <a:lnTo>
                  <a:pt x="325098" y="1422399"/>
                </a:lnTo>
                <a:lnTo>
                  <a:pt x="318715" y="1447799"/>
                </a:lnTo>
                <a:lnTo>
                  <a:pt x="312752" y="1473199"/>
                </a:lnTo>
                <a:lnTo>
                  <a:pt x="306540" y="1498599"/>
                </a:lnTo>
                <a:lnTo>
                  <a:pt x="342344" y="1511299"/>
                </a:lnTo>
                <a:lnTo>
                  <a:pt x="410305" y="1511299"/>
                </a:lnTo>
                <a:lnTo>
                  <a:pt x="400482" y="1536699"/>
                </a:lnTo>
                <a:lnTo>
                  <a:pt x="388327" y="1562099"/>
                </a:lnTo>
                <a:lnTo>
                  <a:pt x="372930" y="1574799"/>
                </a:lnTo>
                <a:close/>
              </a:path>
              <a:path w="1268730" h="1574800">
                <a:moveTo>
                  <a:pt x="612548" y="685799"/>
                </a:moveTo>
                <a:lnTo>
                  <a:pt x="600389" y="685799"/>
                </a:lnTo>
                <a:lnTo>
                  <a:pt x="590708" y="673099"/>
                </a:lnTo>
                <a:lnTo>
                  <a:pt x="577666" y="634999"/>
                </a:lnTo>
                <a:lnTo>
                  <a:pt x="566253" y="584199"/>
                </a:lnTo>
                <a:lnTo>
                  <a:pt x="556913" y="507999"/>
                </a:lnTo>
                <a:lnTo>
                  <a:pt x="551599" y="457199"/>
                </a:lnTo>
                <a:lnTo>
                  <a:pt x="546373" y="406399"/>
                </a:lnTo>
                <a:lnTo>
                  <a:pt x="541213" y="368299"/>
                </a:lnTo>
                <a:lnTo>
                  <a:pt x="525890" y="215899"/>
                </a:lnTo>
                <a:lnTo>
                  <a:pt x="520757" y="177799"/>
                </a:lnTo>
                <a:lnTo>
                  <a:pt x="515571" y="126999"/>
                </a:lnTo>
                <a:lnTo>
                  <a:pt x="513659" y="114299"/>
                </a:lnTo>
                <a:lnTo>
                  <a:pt x="511403" y="88899"/>
                </a:lnTo>
                <a:lnTo>
                  <a:pt x="508995" y="76199"/>
                </a:lnTo>
                <a:lnTo>
                  <a:pt x="506625" y="63499"/>
                </a:lnTo>
                <a:lnTo>
                  <a:pt x="540182" y="63499"/>
                </a:lnTo>
                <a:lnTo>
                  <a:pt x="541676" y="76199"/>
                </a:lnTo>
                <a:lnTo>
                  <a:pt x="547440" y="126999"/>
                </a:lnTo>
                <a:lnTo>
                  <a:pt x="553058" y="177799"/>
                </a:lnTo>
                <a:lnTo>
                  <a:pt x="564113" y="266699"/>
                </a:lnTo>
                <a:lnTo>
                  <a:pt x="569678" y="317499"/>
                </a:lnTo>
                <a:lnTo>
                  <a:pt x="575353" y="368299"/>
                </a:lnTo>
                <a:lnTo>
                  <a:pt x="581119" y="419099"/>
                </a:lnTo>
                <a:lnTo>
                  <a:pt x="587130" y="469899"/>
                </a:lnTo>
                <a:lnTo>
                  <a:pt x="593287" y="520699"/>
                </a:lnTo>
                <a:lnTo>
                  <a:pt x="599493" y="558799"/>
                </a:lnTo>
                <a:lnTo>
                  <a:pt x="605650" y="609599"/>
                </a:lnTo>
                <a:lnTo>
                  <a:pt x="678445" y="609599"/>
                </a:lnTo>
                <a:lnTo>
                  <a:pt x="666426" y="622299"/>
                </a:lnTo>
                <a:lnTo>
                  <a:pt x="653968" y="647699"/>
                </a:lnTo>
                <a:lnTo>
                  <a:pt x="640786" y="660399"/>
                </a:lnTo>
                <a:lnTo>
                  <a:pt x="612548" y="685799"/>
                </a:lnTo>
                <a:close/>
              </a:path>
              <a:path w="1268730" h="1574800">
                <a:moveTo>
                  <a:pt x="678445" y="609599"/>
                </a:moveTo>
                <a:lnTo>
                  <a:pt x="614190" y="609599"/>
                </a:lnTo>
                <a:lnTo>
                  <a:pt x="638082" y="584199"/>
                </a:lnTo>
                <a:lnTo>
                  <a:pt x="649761" y="571499"/>
                </a:lnTo>
                <a:lnTo>
                  <a:pt x="660754" y="558799"/>
                </a:lnTo>
                <a:lnTo>
                  <a:pt x="691069" y="520699"/>
                </a:lnTo>
                <a:lnTo>
                  <a:pt x="721238" y="469899"/>
                </a:lnTo>
                <a:lnTo>
                  <a:pt x="781450" y="380999"/>
                </a:lnTo>
                <a:lnTo>
                  <a:pt x="811651" y="342899"/>
                </a:lnTo>
                <a:lnTo>
                  <a:pt x="842019" y="292099"/>
                </a:lnTo>
                <a:lnTo>
                  <a:pt x="872632" y="253999"/>
                </a:lnTo>
                <a:lnTo>
                  <a:pt x="899549" y="215899"/>
                </a:lnTo>
                <a:lnTo>
                  <a:pt x="927381" y="177799"/>
                </a:lnTo>
                <a:lnTo>
                  <a:pt x="955899" y="152399"/>
                </a:lnTo>
                <a:lnTo>
                  <a:pt x="984874" y="114299"/>
                </a:lnTo>
                <a:lnTo>
                  <a:pt x="1001688" y="101599"/>
                </a:lnTo>
                <a:lnTo>
                  <a:pt x="1046981" y="101599"/>
                </a:lnTo>
                <a:lnTo>
                  <a:pt x="1074546" y="114299"/>
                </a:lnTo>
                <a:lnTo>
                  <a:pt x="1091741" y="126999"/>
                </a:lnTo>
                <a:lnTo>
                  <a:pt x="1103369" y="139699"/>
                </a:lnTo>
                <a:lnTo>
                  <a:pt x="1108059" y="165099"/>
                </a:lnTo>
                <a:lnTo>
                  <a:pt x="994879" y="165099"/>
                </a:lnTo>
                <a:lnTo>
                  <a:pt x="975114" y="190499"/>
                </a:lnTo>
                <a:lnTo>
                  <a:pt x="945270" y="241299"/>
                </a:lnTo>
                <a:lnTo>
                  <a:pt x="856163" y="355599"/>
                </a:lnTo>
                <a:lnTo>
                  <a:pt x="826551" y="406399"/>
                </a:lnTo>
                <a:lnTo>
                  <a:pt x="737759" y="533399"/>
                </a:lnTo>
                <a:lnTo>
                  <a:pt x="678445" y="609599"/>
                </a:lnTo>
                <a:close/>
              </a:path>
              <a:path w="1268730" h="1574800">
                <a:moveTo>
                  <a:pt x="778690" y="736599"/>
                </a:moveTo>
                <a:lnTo>
                  <a:pt x="745041" y="723899"/>
                </a:lnTo>
                <a:lnTo>
                  <a:pt x="726966" y="711199"/>
                </a:lnTo>
                <a:lnTo>
                  <a:pt x="724332" y="685799"/>
                </a:lnTo>
                <a:lnTo>
                  <a:pt x="737006" y="660399"/>
                </a:lnTo>
                <a:lnTo>
                  <a:pt x="739649" y="647699"/>
                </a:lnTo>
                <a:lnTo>
                  <a:pt x="745750" y="647699"/>
                </a:lnTo>
                <a:lnTo>
                  <a:pt x="914485" y="393699"/>
                </a:lnTo>
                <a:lnTo>
                  <a:pt x="970844" y="317499"/>
                </a:lnTo>
                <a:lnTo>
                  <a:pt x="993821" y="279399"/>
                </a:lnTo>
                <a:lnTo>
                  <a:pt x="1016951" y="253999"/>
                </a:lnTo>
                <a:lnTo>
                  <a:pt x="1063363" y="190499"/>
                </a:lnTo>
                <a:lnTo>
                  <a:pt x="1033876" y="165099"/>
                </a:lnTo>
                <a:lnTo>
                  <a:pt x="1108059" y="165099"/>
                </a:lnTo>
                <a:lnTo>
                  <a:pt x="1093441" y="203199"/>
                </a:lnTo>
                <a:lnTo>
                  <a:pt x="1067407" y="253999"/>
                </a:lnTo>
                <a:lnTo>
                  <a:pt x="1052179" y="279399"/>
                </a:lnTo>
                <a:lnTo>
                  <a:pt x="1021952" y="330199"/>
                </a:lnTo>
                <a:lnTo>
                  <a:pt x="991537" y="368299"/>
                </a:lnTo>
                <a:lnTo>
                  <a:pt x="960974" y="419099"/>
                </a:lnTo>
                <a:lnTo>
                  <a:pt x="899567" y="495299"/>
                </a:lnTo>
                <a:lnTo>
                  <a:pt x="838055" y="584199"/>
                </a:lnTo>
                <a:lnTo>
                  <a:pt x="807361" y="634999"/>
                </a:lnTo>
                <a:lnTo>
                  <a:pt x="802706" y="634999"/>
                </a:lnTo>
                <a:lnTo>
                  <a:pt x="797880" y="647699"/>
                </a:lnTo>
                <a:lnTo>
                  <a:pt x="792406" y="660399"/>
                </a:lnTo>
                <a:lnTo>
                  <a:pt x="1264692" y="660399"/>
                </a:lnTo>
                <a:lnTo>
                  <a:pt x="1268734" y="685799"/>
                </a:lnTo>
                <a:lnTo>
                  <a:pt x="1268283" y="711199"/>
                </a:lnTo>
                <a:lnTo>
                  <a:pt x="1074644" y="711199"/>
                </a:lnTo>
                <a:lnTo>
                  <a:pt x="976050" y="723899"/>
                </a:lnTo>
                <a:lnTo>
                  <a:pt x="828078" y="723899"/>
                </a:lnTo>
                <a:lnTo>
                  <a:pt x="778690" y="736599"/>
                </a:lnTo>
                <a:close/>
              </a:path>
              <a:path w="1268730" h="1574800">
                <a:moveTo>
                  <a:pt x="1264692" y="660399"/>
                </a:moveTo>
                <a:lnTo>
                  <a:pt x="919330" y="660399"/>
                </a:lnTo>
                <a:lnTo>
                  <a:pt x="1015477" y="647699"/>
                </a:lnTo>
                <a:lnTo>
                  <a:pt x="1111624" y="647699"/>
                </a:lnTo>
                <a:lnTo>
                  <a:pt x="1207732" y="634999"/>
                </a:lnTo>
                <a:lnTo>
                  <a:pt x="1236251" y="634999"/>
                </a:lnTo>
                <a:lnTo>
                  <a:pt x="1254551" y="647699"/>
                </a:lnTo>
                <a:lnTo>
                  <a:pt x="1264692" y="660399"/>
                </a:lnTo>
                <a:close/>
              </a:path>
              <a:path w="1268730" h="1574800">
                <a:moveTo>
                  <a:pt x="874907" y="1435099"/>
                </a:moveTo>
                <a:lnTo>
                  <a:pt x="784384" y="1435099"/>
                </a:lnTo>
                <a:lnTo>
                  <a:pt x="814198" y="1422399"/>
                </a:lnTo>
                <a:lnTo>
                  <a:pt x="826789" y="1409699"/>
                </a:lnTo>
                <a:lnTo>
                  <a:pt x="838675" y="1409699"/>
                </a:lnTo>
                <a:lnTo>
                  <a:pt x="783291" y="1155699"/>
                </a:lnTo>
                <a:lnTo>
                  <a:pt x="772354" y="1104899"/>
                </a:lnTo>
                <a:lnTo>
                  <a:pt x="761479" y="1066799"/>
                </a:lnTo>
                <a:lnTo>
                  <a:pt x="750670" y="1015999"/>
                </a:lnTo>
                <a:lnTo>
                  <a:pt x="739935" y="965199"/>
                </a:lnTo>
                <a:lnTo>
                  <a:pt x="729279" y="914399"/>
                </a:lnTo>
                <a:lnTo>
                  <a:pt x="726026" y="888999"/>
                </a:lnTo>
                <a:lnTo>
                  <a:pt x="724145" y="876299"/>
                </a:lnTo>
                <a:lnTo>
                  <a:pt x="723560" y="850899"/>
                </a:lnTo>
                <a:lnTo>
                  <a:pt x="724196" y="838199"/>
                </a:lnTo>
                <a:lnTo>
                  <a:pt x="728447" y="825499"/>
                </a:lnTo>
                <a:lnTo>
                  <a:pt x="738074" y="800099"/>
                </a:lnTo>
                <a:lnTo>
                  <a:pt x="752504" y="800099"/>
                </a:lnTo>
                <a:lnTo>
                  <a:pt x="771167" y="787399"/>
                </a:lnTo>
                <a:lnTo>
                  <a:pt x="825671" y="787399"/>
                </a:lnTo>
                <a:lnTo>
                  <a:pt x="934755" y="761999"/>
                </a:lnTo>
                <a:lnTo>
                  <a:pt x="989145" y="761999"/>
                </a:lnTo>
                <a:lnTo>
                  <a:pt x="1179202" y="711199"/>
                </a:lnTo>
                <a:lnTo>
                  <a:pt x="1268283" y="711199"/>
                </a:lnTo>
                <a:lnTo>
                  <a:pt x="1259050" y="749299"/>
                </a:lnTo>
                <a:lnTo>
                  <a:pt x="1201632" y="774699"/>
                </a:lnTo>
                <a:lnTo>
                  <a:pt x="1055387" y="812799"/>
                </a:lnTo>
                <a:lnTo>
                  <a:pt x="758153" y="863599"/>
                </a:lnTo>
                <a:lnTo>
                  <a:pt x="767721" y="914399"/>
                </a:lnTo>
                <a:lnTo>
                  <a:pt x="777407" y="952499"/>
                </a:lnTo>
                <a:lnTo>
                  <a:pt x="787229" y="1003299"/>
                </a:lnTo>
                <a:lnTo>
                  <a:pt x="797207" y="1054099"/>
                </a:lnTo>
                <a:lnTo>
                  <a:pt x="807361" y="1092199"/>
                </a:lnTo>
                <a:lnTo>
                  <a:pt x="818781" y="1142999"/>
                </a:lnTo>
                <a:lnTo>
                  <a:pt x="830263" y="1193799"/>
                </a:lnTo>
                <a:lnTo>
                  <a:pt x="841801" y="1244599"/>
                </a:lnTo>
                <a:lnTo>
                  <a:pt x="853390" y="1295399"/>
                </a:lnTo>
                <a:lnTo>
                  <a:pt x="865025" y="1346199"/>
                </a:lnTo>
                <a:lnTo>
                  <a:pt x="876699" y="1396999"/>
                </a:lnTo>
                <a:lnTo>
                  <a:pt x="874907" y="1435099"/>
                </a:lnTo>
                <a:close/>
              </a:path>
              <a:path w="1268730" h="1574800">
                <a:moveTo>
                  <a:pt x="410305" y="1511299"/>
                </a:moveTo>
                <a:lnTo>
                  <a:pt x="362839" y="1511299"/>
                </a:lnTo>
                <a:lnTo>
                  <a:pt x="375367" y="1485899"/>
                </a:lnTo>
                <a:lnTo>
                  <a:pt x="387265" y="1460499"/>
                </a:lnTo>
                <a:lnTo>
                  <a:pt x="423512" y="1371599"/>
                </a:lnTo>
                <a:lnTo>
                  <a:pt x="441506" y="1320799"/>
                </a:lnTo>
                <a:lnTo>
                  <a:pt x="459262" y="1269999"/>
                </a:lnTo>
                <a:lnTo>
                  <a:pt x="476668" y="1219199"/>
                </a:lnTo>
                <a:lnTo>
                  <a:pt x="493611" y="1168399"/>
                </a:lnTo>
                <a:lnTo>
                  <a:pt x="509978" y="1130299"/>
                </a:lnTo>
                <a:lnTo>
                  <a:pt x="525655" y="1079499"/>
                </a:lnTo>
                <a:lnTo>
                  <a:pt x="540531" y="1028699"/>
                </a:lnTo>
                <a:lnTo>
                  <a:pt x="554492" y="977899"/>
                </a:lnTo>
                <a:lnTo>
                  <a:pt x="567424" y="927099"/>
                </a:lnTo>
                <a:lnTo>
                  <a:pt x="579216" y="876299"/>
                </a:lnTo>
                <a:lnTo>
                  <a:pt x="584436" y="863599"/>
                </a:lnTo>
                <a:lnTo>
                  <a:pt x="591696" y="838199"/>
                </a:lnTo>
                <a:lnTo>
                  <a:pt x="599833" y="825499"/>
                </a:lnTo>
                <a:lnTo>
                  <a:pt x="607683" y="812799"/>
                </a:lnTo>
                <a:lnTo>
                  <a:pt x="622527" y="812799"/>
                </a:lnTo>
                <a:lnTo>
                  <a:pt x="630940" y="838199"/>
                </a:lnTo>
                <a:lnTo>
                  <a:pt x="639658" y="850899"/>
                </a:lnTo>
                <a:lnTo>
                  <a:pt x="647690" y="876299"/>
                </a:lnTo>
                <a:lnTo>
                  <a:pt x="654044" y="888999"/>
                </a:lnTo>
                <a:lnTo>
                  <a:pt x="656921" y="901699"/>
                </a:lnTo>
                <a:lnTo>
                  <a:pt x="614800" y="901699"/>
                </a:lnTo>
                <a:lnTo>
                  <a:pt x="600024" y="952499"/>
                </a:lnTo>
                <a:lnTo>
                  <a:pt x="585389" y="1003299"/>
                </a:lnTo>
                <a:lnTo>
                  <a:pt x="570826" y="1041399"/>
                </a:lnTo>
                <a:lnTo>
                  <a:pt x="556264" y="1092199"/>
                </a:lnTo>
                <a:lnTo>
                  <a:pt x="541636" y="1130299"/>
                </a:lnTo>
                <a:lnTo>
                  <a:pt x="526873" y="1181099"/>
                </a:lnTo>
                <a:lnTo>
                  <a:pt x="511904" y="1231899"/>
                </a:lnTo>
                <a:lnTo>
                  <a:pt x="496661" y="1269999"/>
                </a:lnTo>
                <a:lnTo>
                  <a:pt x="478382" y="1320799"/>
                </a:lnTo>
                <a:lnTo>
                  <a:pt x="459351" y="1384299"/>
                </a:lnTo>
                <a:lnTo>
                  <a:pt x="439842" y="1435099"/>
                </a:lnTo>
                <a:lnTo>
                  <a:pt x="410305" y="1511299"/>
                </a:lnTo>
                <a:close/>
              </a:path>
              <a:path w="1268730" h="1574800">
                <a:moveTo>
                  <a:pt x="822598" y="1498599"/>
                </a:moveTo>
                <a:lnTo>
                  <a:pt x="783977" y="1485899"/>
                </a:lnTo>
                <a:lnTo>
                  <a:pt x="772473" y="1485899"/>
                </a:lnTo>
                <a:lnTo>
                  <a:pt x="762398" y="1473199"/>
                </a:lnTo>
                <a:lnTo>
                  <a:pt x="754267" y="1460499"/>
                </a:lnTo>
                <a:lnTo>
                  <a:pt x="748596" y="1435099"/>
                </a:lnTo>
                <a:lnTo>
                  <a:pt x="735494" y="1396999"/>
                </a:lnTo>
                <a:lnTo>
                  <a:pt x="723382" y="1346199"/>
                </a:lnTo>
                <a:lnTo>
                  <a:pt x="711881" y="1295399"/>
                </a:lnTo>
                <a:lnTo>
                  <a:pt x="700609" y="1244599"/>
                </a:lnTo>
                <a:lnTo>
                  <a:pt x="688382" y="1193799"/>
                </a:lnTo>
                <a:lnTo>
                  <a:pt x="676268" y="1142999"/>
                </a:lnTo>
                <a:lnTo>
                  <a:pt x="652154" y="1041399"/>
                </a:lnTo>
                <a:lnTo>
                  <a:pt x="640040" y="990599"/>
                </a:lnTo>
                <a:lnTo>
                  <a:pt x="627814" y="939799"/>
                </a:lnTo>
                <a:lnTo>
                  <a:pt x="625008" y="939799"/>
                </a:lnTo>
                <a:lnTo>
                  <a:pt x="621688" y="927099"/>
                </a:lnTo>
                <a:lnTo>
                  <a:pt x="618177" y="914399"/>
                </a:lnTo>
                <a:lnTo>
                  <a:pt x="614800" y="901699"/>
                </a:lnTo>
                <a:lnTo>
                  <a:pt x="656921" y="901699"/>
                </a:lnTo>
                <a:lnTo>
                  <a:pt x="665550" y="939799"/>
                </a:lnTo>
                <a:lnTo>
                  <a:pt x="676750" y="977899"/>
                </a:lnTo>
                <a:lnTo>
                  <a:pt x="687747" y="1028699"/>
                </a:lnTo>
                <a:lnTo>
                  <a:pt x="709538" y="1117599"/>
                </a:lnTo>
                <a:lnTo>
                  <a:pt x="720536" y="1168399"/>
                </a:lnTo>
                <a:lnTo>
                  <a:pt x="733051" y="1219199"/>
                </a:lnTo>
                <a:lnTo>
                  <a:pt x="745704" y="1269999"/>
                </a:lnTo>
                <a:lnTo>
                  <a:pt x="771380" y="1371599"/>
                </a:lnTo>
                <a:lnTo>
                  <a:pt x="784384" y="1435099"/>
                </a:lnTo>
                <a:lnTo>
                  <a:pt x="874907" y="1435099"/>
                </a:lnTo>
                <a:lnTo>
                  <a:pt x="854891" y="1473199"/>
                </a:lnTo>
                <a:lnTo>
                  <a:pt x="822598" y="1498599"/>
                </a:lnTo>
                <a:close/>
              </a:path>
            </a:pathLst>
          </a:custGeom>
          <a:solidFill>
            <a:srgbClr val="CDD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3A75-A6BA-4583-B7EF-94E0327D7272}"/>
              </a:ext>
            </a:extLst>
          </p:cNvPr>
          <p:cNvSpPr txBox="1"/>
          <p:nvPr/>
        </p:nvSpPr>
        <p:spPr>
          <a:xfrm>
            <a:off x="19878" y="2065385"/>
            <a:ext cx="975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hàng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11985-2BFA-49F4-B391-CF88BC53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771900"/>
            <a:ext cx="7379721" cy="356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C6B25-6A3F-4125-8D50-EF037BE3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303" y="2171700"/>
            <a:ext cx="6729248" cy="645672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ADC8A-54AE-4B72-A50A-21E086C345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304800" y="266700"/>
            <a:ext cx="894715" cy="1049655"/>
            <a:chOff x="8695540" y="2508083"/>
            <a:chExt cx="894715" cy="1049655"/>
          </a:xfrm>
        </p:grpSpPr>
        <p:sp>
          <p:nvSpPr>
            <p:cNvPr id="13" name="object 13"/>
            <p:cNvSpPr/>
            <p:nvPr/>
          </p:nvSpPr>
          <p:spPr>
            <a:xfrm>
              <a:off x="8754707" y="2764776"/>
              <a:ext cx="789305" cy="659130"/>
            </a:xfrm>
            <a:custGeom>
              <a:avLst/>
              <a:gdLst/>
              <a:ahLst/>
              <a:cxnLst/>
              <a:rect l="l" t="t" r="r" b="b"/>
              <a:pathLst>
                <a:path w="789304" h="659129">
                  <a:moveTo>
                    <a:pt x="285013" y="155105"/>
                  </a:moveTo>
                  <a:lnTo>
                    <a:pt x="284695" y="143344"/>
                  </a:lnTo>
                  <a:lnTo>
                    <a:pt x="278777" y="133007"/>
                  </a:lnTo>
                  <a:lnTo>
                    <a:pt x="268249" y="126276"/>
                  </a:lnTo>
                  <a:lnTo>
                    <a:pt x="245059" y="118656"/>
                  </a:lnTo>
                  <a:lnTo>
                    <a:pt x="223596" y="110236"/>
                  </a:lnTo>
                  <a:lnTo>
                    <a:pt x="186715" y="80645"/>
                  </a:lnTo>
                  <a:lnTo>
                    <a:pt x="165582" y="47218"/>
                  </a:lnTo>
                  <a:lnTo>
                    <a:pt x="154533" y="27597"/>
                  </a:lnTo>
                  <a:lnTo>
                    <a:pt x="149529" y="19126"/>
                  </a:lnTo>
                  <a:lnTo>
                    <a:pt x="143891" y="11176"/>
                  </a:lnTo>
                  <a:lnTo>
                    <a:pt x="137439" y="4610"/>
                  </a:lnTo>
                  <a:lnTo>
                    <a:pt x="125679" y="0"/>
                  </a:lnTo>
                  <a:lnTo>
                    <a:pt x="113792" y="2260"/>
                  </a:lnTo>
                  <a:lnTo>
                    <a:pt x="105676" y="10414"/>
                  </a:lnTo>
                  <a:lnTo>
                    <a:pt x="105168" y="23444"/>
                  </a:lnTo>
                  <a:lnTo>
                    <a:pt x="105244" y="23685"/>
                  </a:lnTo>
                  <a:lnTo>
                    <a:pt x="105257" y="23952"/>
                  </a:lnTo>
                  <a:lnTo>
                    <a:pt x="88480" y="75349"/>
                  </a:lnTo>
                  <a:lnTo>
                    <a:pt x="65011" y="105702"/>
                  </a:lnTo>
                  <a:lnTo>
                    <a:pt x="34734" y="129159"/>
                  </a:lnTo>
                  <a:lnTo>
                    <a:pt x="18669" y="137121"/>
                  </a:lnTo>
                  <a:lnTo>
                    <a:pt x="3289" y="148374"/>
                  </a:lnTo>
                  <a:lnTo>
                    <a:pt x="0" y="166852"/>
                  </a:lnTo>
                  <a:lnTo>
                    <a:pt x="7823" y="183629"/>
                  </a:lnTo>
                  <a:lnTo>
                    <a:pt x="25781" y="189776"/>
                  </a:lnTo>
                  <a:lnTo>
                    <a:pt x="44450" y="190411"/>
                  </a:lnTo>
                  <a:lnTo>
                    <a:pt x="58928" y="196088"/>
                  </a:lnTo>
                  <a:lnTo>
                    <a:pt x="97282" y="237236"/>
                  </a:lnTo>
                  <a:lnTo>
                    <a:pt x="117868" y="273939"/>
                  </a:lnTo>
                  <a:lnTo>
                    <a:pt x="126822" y="293128"/>
                  </a:lnTo>
                  <a:lnTo>
                    <a:pt x="136766" y="302856"/>
                  </a:lnTo>
                  <a:lnTo>
                    <a:pt x="149517" y="302628"/>
                  </a:lnTo>
                  <a:lnTo>
                    <a:pt x="160756" y="294982"/>
                  </a:lnTo>
                  <a:lnTo>
                    <a:pt x="166128" y="282460"/>
                  </a:lnTo>
                  <a:lnTo>
                    <a:pt x="171323" y="262699"/>
                  </a:lnTo>
                  <a:lnTo>
                    <a:pt x="182295" y="242595"/>
                  </a:lnTo>
                  <a:lnTo>
                    <a:pt x="210007" y="208991"/>
                  </a:lnTo>
                  <a:lnTo>
                    <a:pt x="247396" y="182892"/>
                  </a:lnTo>
                  <a:lnTo>
                    <a:pt x="263804" y="175742"/>
                  </a:lnTo>
                  <a:lnTo>
                    <a:pt x="271576" y="171742"/>
                  </a:lnTo>
                  <a:lnTo>
                    <a:pt x="278739" y="166116"/>
                  </a:lnTo>
                  <a:lnTo>
                    <a:pt x="285013" y="155105"/>
                  </a:lnTo>
                  <a:close/>
                </a:path>
                <a:path w="789304" h="659129">
                  <a:moveTo>
                    <a:pt x="788733" y="413296"/>
                  </a:moveTo>
                  <a:lnTo>
                    <a:pt x="788200" y="393738"/>
                  </a:lnTo>
                  <a:lnTo>
                    <a:pt x="778344" y="376555"/>
                  </a:lnTo>
                  <a:lnTo>
                    <a:pt x="760857" y="365353"/>
                  </a:lnTo>
                  <a:lnTo>
                    <a:pt x="722312" y="352691"/>
                  </a:lnTo>
                  <a:lnTo>
                    <a:pt x="686625" y="338696"/>
                  </a:lnTo>
                  <a:lnTo>
                    <a:pt x="625309" y="289521"/>
                  </a:lnTo>
                  <a:lnTo>
                    <a:pt x="601129" y="252869"/>
                  </a:lnTo>
                  <a:lnTo>
                    <a:pt x="579348" y="214820"/>
                  </a:lnTo>
                  <a:lnTo>
                    <a:pt x="571804" y="201320"/>
                  </a:lnTo>
                  <a:lnTo>
                    <a:pt x="563486" y="187236"/>
                  </a:lnTo>
                  <a:lnTo>
                    <a:pt x="554113" y="174015"/>
                  </a:lnTo>
                  <a:lnTo>
                    <a:pt x="543394" y="163106"/>
                  </a:lnTo>
                  <a:lnTo>
                    <a:pt x="523836" y="155435"/>
                  </a:lnTo>
                  <a:lnTo>
                    <a:pt x="504088" y="159207"/>
                  </a:lnTo>
                  <a:lnTo>
                    <a:pt x="490575" y="172758"/>
                  </a:lnTo>
                  <a:lnTo>
                    <a:pt x="489750" y="194411"/>
                  </a:lnTo>
                  <a:lnTo>
                    <a:pt x="489864" y="194805"/>
                  </a:lnTo>
                  <a:lnTo>
                    <a:pt x="489902" y="195249"/>
                  </a:lnTo>
                  <a:lnTo>
                    <a:pt x="473951" y="253530"/>
                  </a:lnTo>
                  <a:lnTo>
                    <a:pt x="444703" y="305943"/>
                  </a:lnTo>
                  <a:lnTo>
                    <a:pt x="411314" y="342646"/>
                  </a:lnTo>
                  <a:lnTo>
                    <a:pt x="372643" y="370154"/>
                  </a:lnTo>
                  <a:lnTo>
                    <a:pt x="345948" y="383400"/>
                  </a:lnTo>
                  <a:lnTo>
                    <a:pt x="320370" y="402107"/>
                  </a:lnTo>
                  <a:lnTo>
                    <a:pt x="314909" y="432828"/>
                  </a:lnTo>
                  <a:lnTo>
                    <a:pt x="327914" y="460705"/>
                  </a:lnTo>
                  <a:lnTo>
                    <a:pt x="357759" y="470916"/>
                  </a:lnTo>
                  <a:lnTo>
                    <a:pt x="388810" y="471982"/>
                  </a:lnTo>
                  <a:lnTo>
                    <a:pt x="412877" y="481418"/>
                  </a:lnTo>
                  <a:lnTo>
                    <a:pt x="455295" y="521906"/>
                  </a:lnTo>
                  <a:lnTo>
                    <a:pt x="494830" y="579666"/>
                  </a:lnTo>
                  <a:lnTo>
                    <a:pt x="525741" y="642747"/>
                  </a:lnTo>
                  <a:lnTo>
                    <a:pt x="542277" y="658914"/>
                  </a:lnTo>
                  <a:lnTo>
                    <a:pt x="563473" y="658533"/>
                  </a:lnTo>
                  <a:lnTo>
                    <a:pt x="582155" y="645833"/>
                  </a:lnTo>
                  <a:lnTo>
                    <a:pt x="591096" y="625005"/>
                  </a:lnTo>
                  <a:lnTo>
                    <a:pt x="599732" y="592162"/>
                  </a:lnTo>
                  <a:lnTo>
                    <a:pt x="617956" y="558736"/>
                  </a:lnTo>
                  <a:lnTo>
                    <a:pt x="640994" y="527926"/>
                  </a:lnTo>
                  <a:lnTo>
                    <a:pt x="677900" y="490626"/>
                  </a:lnTo>
                  <a:lnTo>
                    <a:pt x="709993" y="468541"/>
                  </a:lnTo>
                  <a:lnTo>
                    <a:pt x="753465" y="447598"/>
                  </a:lnTo>
                  <a:lnTo>
                    <a:pt x="766394" y="440944"/>
                  </a:lnTo>
                  <a:lnTo>
                    <a:pt x="778294" y="431596"/>
                  </a:lnTo>
                  <a:lnTo>
                    <a:pt x="788733" y="413296"/>
                  </a:lnTo>
                  <a:close/>
                </a:path>
              </a:pathLst>
            </a:custGeom>
            <a:solidFill>
              <a:srgbClr val="F5C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5540" y="3097509"/>
              <a:ext cx="173610" cy="184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19035" y="2508083"/>
              <a:ext cx="337185" cy="358140"/>
            </a:xfrm>
            <a:custGeom>
              <a:avLst/>
              <a:gdLst/>
              <a:ahLst/>
              <a:cxnLst/>
              <a:rect l="l" t="t" r="r" b="b"/>
              <a:pathLst>
                <a:path w="337184" h="358139">
                  <a:moveTo>
                    <a:pt x="161696" y="358063"/>
                  </a:moveTo>
                  <a:lnTo>
                    <a:pt x="149938" y="346568"/>
                  </a:lnTo>
                  <a:lnTo>
                    <a:pt x="139355" y="323872"/>
                  </a:lnTo>
                  <a:lnTo>
                    <a:pt x="127956" y="301700"/>
                  </a:lnTo>
                  <a:lnTo>
                    <a:pt x="99835" y="260616"/>
                  </a:lnTo>
                  <a:lnTo>
                    <a:pt x="69675" y="231833"/>
                  </a:lnTo>
                  <a:lnTo>
                    <a:pt x="30476" y="224363"/>
                  </a:lnTo>
                  <a:lnTo>
                    <a:pt x="9249" y="217102"/>
                  </a:lnTo>
                  <a:lnTo>
                    <a:pt x="0" y="197272"/>
                  </a:lnTo>
                  <a:lnTo>
                    <a:pt x="3888" y="175429"/>
                  </a:lnTo>
                  <a:lnTo>
                    <a:pt x="22076" y="162130"/>
                  </a:lnTo>
                  <a:lnTo>
                    <a:pt x="30991" y="158638"/>
                  </a:lnTo>
                  <a:lnTo>
                    <a:pt x="41061" y="152704"/>
                  </a:lnTo>
                  <a:lnTo>
                    <a:pt x="76865" y="124975"/>
                  </a:lnTo>
                  <a:lnTo>
                    <a:pt x="104605" y="89084"/>
                  </a:lnTo>
                  <a:lnTo>
                    <a:pt x="119256" y="49464"/>
                  </a:lnTo>
                  <a:lnTo>
                    <a:pt x="124519" y="28599"/>
                  </a:lnTo>
                  <a:lnTo>
                    <a:pt x="124454" y="28308"/>
                  </a:lnTo>
                  <a:lnTo>
                    <a:pt x="124423" y="28002"/>
                  </a:lnTo>
                  <a:lnTo>
                    <a:pt x="124340" y="27717"/>
                  </a:lnTo>
                  <a:lnTo>
                    <a:pt x="124932" y="12317"/>
                  </a:lnTo>
                  <a:lnTo>
                    <a:pt x="134540" y="2683"/>
                  </a:lnTo>
                  <a:lnTo>
                    <a:pt x="148585" y="0"/>
                  </a:lnTo>
                  <a:lnTo>
                    <a:pt x="162491" y="5452"/>
                  </a:lnTo>
                  <a:lnTo>
                    <a:pt x="170119" y="13208"/>
                  </a:lnTo>
                  <a:lnTo>
                    <a:pt x="176787" y="22613"/>
                  </a:lnTo>
                  <a:lnTo>
                    <a:pt x="182699" y="32635"/>
                  </a:lnTo>
                  <a:lnTo>
                    <a:pt x="188063" y="42239"/>
                  </a:lnTo>
                  <a:lnTo>
                    <a:pt x="195766" y="55835"/>
                  </a:lnTo>
                  <a:lnTo>
                    <a:pt x="220748" y="95353"/>
                  </a:lnTo>
                  <a:lnTo>
                    <a:pt x="264359" y="130331"/>
                  </a:lnTo>
                  <a:lnTo>
                    <a:pt x="317142" y="149290"/>
                  </a:lnTo>
                  <a:lnTo>
                    <a:pt x="329589" y="157254"/>
                  </a:lnTo>
                  <a:lnTo>
                    <a:pt x="336592" y="169476"/>
                  </a:lnTo>
                  <a:lnTo>
                    <a:pt x="336970" y="183381"/>
                  </a:lnTo>
                  <a:lnTo>
                    <a:pt x="329542" y="196396"/>
                  </a:lnTo>
                  <a:lnTo>
                    <a:pt x="321083" y="203043"/>
                  </a:lnTo>
                  <a:lnTo>
                    <a:pt x="311895" y="207779"/>
                  </a:lnTo>
                  <a:lnTo>
                    <a:pt x="302268" y="211785"/>
                  </a:lnTo>
                  <a:lnTo>
                    <a:pt x="292491" y="216241"/>
                  </a:lnTo>
                  <a:lnTo>
                    <a:pt x="258152" y="238376"/>
                  </a:lnTo>
                  <a:lnTo>
                    <a:pt x="215523" y="286821"/>
                  </a:lnTo>
                  <a:lnTo>
                    <a:pt x="196414" y="333950"/>
                  </a:lnTo>
                  <a:lnTo>
                    <a:pt x="190058" y="348762"/>
                  </a:lnTo>
                  <a:lnTo>
                    <a:pt x="176777" y="357797"/>
                  </a:lnTo>
                  <a:lnTo>
                    <a:pt x="161696" y="358063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21219" y="3287329"/>
              <a:ext cx="254000" cy="270510"/>
            </a:xfrm>
            <a:custGeom>
              <a:avLst/>
              <a:gdLst/>
              <a:ahLst/>
              <a:cxnLst/>
              <a:rect l="l" t="t" r="r" b="b"/>
              <a:pathLst>
                <a:path w="254000" h="270510">
                  <a:moveTo>
                    <a:pt x="121881" y="269890"/>
                  </a:moveTo>
                  <a:lnTo>
                    <a:pt x="113019" y="261229"/>
                  </a:lnTo>
                  <a:lnTo>
                    <a:pt x="105041" y="244121"/>
                  </a:lnTo>
                  <a:lnTo>
                    <a:pt x="96449" y="227407"/>
                  </a:lnTo>
                  <a:lnTo>
                    <a:pt x="63717" y="183816"/>
                  </a:lnTo>
                  <a:lnTo>
                    <a:pt x="22970" y="169111"/>
                  </a:lnTo>
                  <a:lnTo>
                    <a:pt x="6971" y="163643"/>
                  </a:lnTo>
                  <a:lnTo>
                    <a:pt x="0" y="148697"/>
                  </a:lnTo>
                  <a:lnTo>
                    <a:pt x="2931" y="132232"/>
                  </a:lnTo>
                  <a:lnTo>
                    <a:pt x="16640" y="122204"/>
                  </a:lnTo>
                  <a:lnTo>
                    <a:pt x="23362" y="119575"/>
                  </a:lnTo>
                  <a:lnTo>
                    <a:pt x="30953" y="115101"/>
                  </a:lnTo>
                  <a:lnTo>
                    <a:pt x="63753" y="87577"/>
                  </a:lnTo>
                  <a:lnTo>
                    <a:pt x="85257" y="52584"/>
                  </a:lnTo>
                  <a:lnTo>
                    <a:pt x="93861" y="21560"/>
                  </a:lnTo>
                  <a:lnTo>
                    <a:pt x="93807" y="21338"/>
                  </a:lnTo>
                  <a:lnTo>
                    <a:pt x="93789" y="21107"/>
                  </a:lnTo>
                  <a:lnTo>
                    <a:pt x="93723" y="20892"/>
                  </a:lnTo>
                  <a:lnTo>
                    <a:pt x="94171" y="9283"/>
                  </a:lnTo>
                  <a:lnTo>
                    <a:pt x="101414" y="2022"/>
                  </a:lnTo>
                  <a:lnTo>
                    <a:pt x="112002" y="0"/>
                  </a:lnTo>
                  <a:lnTo>
                    <a:pt x="122483" y="4108"/>
                  </a:lnTo>
                  <a:lnTo>
                    <a:pt x="128231" y="9955"/>
                  </a:lnTo>
                  <a:lnTo>
                    <a:pt x="133256" y="17043"/>
                  </a:lnTo>
                  <a:lnTo>
                    <a:pt x="137711" y="24595"/>
                  </a:lnTo>
                  <a:lnTo>
                    <a:pt x="141754" y="31836"/>
                  </a:lnTo>
                  <a:lnTo>
                    <a:pt x="147563" y="42084"/>
                  </a:lnTo>
                  <a:lnTo>
                    <a:pt x="181868" y="87713"/>
                  </a:lnTo>
                  <a:lnTo>
                    <a:pt x="218390" y="105738"/>
                  </a:lnTo>
                  <a:lnTo>
                    <a:pt x="239048" y="112527"/>
                  </a:lnTo>
                  <a:lnTo>
                    <a:pt x="248432" y="118531"/>
                  </a:lnTo>
                  <a:lnTo>
                    <a:pt x="253711" y="127743"/>
                  </a:lnTo>
                  <a:lnTo>
                    <a:pt x="253996" y="138225"/>
                  </a:lnTo>
                  <a:lnTo>
                    <a:pt x="248399" y="148037"/>
                  </a:lnTo>
                  <a:lnTo>
                    <a:pt x="242023" y="153046"/>
                  </a:lnTo>
                  <a:lnTo>
                    <a:pt x="235097" y="156614"/>
                  </a:lnTo>
                  <a:lnTo>
                    <a:pt x="227840" y="159631"/>
                  </a:lnTo>
                  <a:lnTo>
                    <a:pt x="220470" y="162987"/>
                  </a:lnTo>
                  <a:lnTo>
                    <a:pt x="187151" y="186248"/>
                  </a:lnTo>
                  <a:lnTo>
                    <a:pt x="162455" y="216192"/>
                  </a:lnTo>
                  <a:lnTo>
                    <a:pt x="148052" y="251712"/>
                  </a:lnTo>
                  <a:lnTo>
                    <a:pt x="143260" y="262879"/>
                  </a:lnTo>
                  <a:lnTo>
                    <a:pt x="133249" y="269689"/>
                  </a:lnTo>
                  <a:lnTo>
                    <a:pt x="121881" y="269890"/>
                  </a:lnTo>
                  <a:close/>
                </a:path>
              </a:pathLst>
            </a:custGeom>
            <a:solidFill>
              <a:srgbClr val="C7D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6245" y="2759908"/>
              <a:ext cx="173614" cy="184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723664" y="8991599"/>
            <a:ext cx="10273030" cy="1295400"/>
          </a:xfrm>
          <a:custGeom>
            <a:avLst/>
            <a:gdLst/>
            <a:ahLst/>
            <a:cxnLst/>
            <a:rect l="l" t="t" r="r" b="b"/>
            <a:pathLst>
              <a:path w="10273030" h="1295400">
                <a:moveTo>
                  <a:pt x="9766935" y="935083"/>
                </a:moveTo>
                <a:lnTo>
                  <a:pt x="9788752" y="935083"/>
                </a:lnTo>
                <a:lnTo>
                  <a:pt x="9788752" y="1295400"/>
                </a:lnTo>
                <a:lnTo>
                  <a:pt x="9766935" y="1295400"/>
                </a:lnTo>
                <a:lnTo>
                  <a:pt x="9766935" y="935083"/>
                </a:lnTo>
                <a:close/>
              </a:path>
              <a:path w="10273030" h="1295400">
                <a:moveTo>
                  <a:pt x="9283184" y="935083"/>
                </a:moveTo>
                <a:lnTo>
                  <a:pt x="9304952" y="935083"/>
                </a:lnTo>
                <a:lnTo>
                  <a:pt x="9304952" y="1295400"/>
                </a:lnTo>
                <a:lnTo>
                  <a:pt x="9283184" y="1295400"/>
                </a:lnTo>
                <a:lnTo>
                  <a:pt x="9283184" y="935083"/>
                </a:lnTo>
                <a:close/>
              </a:path>
              <a:path w="10273030" h="1295400">
                <a:moveTo>
                  <a:pt x="8799432" y="935083"/>
                </a:moveTo>
                <a:lnTo>
                  <a:pt x="8821201" y="935083"/>
                </a:lnTo>
                <a:lnTo>
                  <a:pt x="8821201" y="1295400"/>
                </a:lnTo>
                <a:lnTo>
                  <a:pt x="8799432" y="1295400"/>
                </a:lnTo>
                <a:lnTo>
                  <a:pt x="8799432" y="935083"/>
                </a:lnTo>
                <a:close/>
              </a:path>
              <a:path w="10273030" h="1295400">
                <a:moveTo>
                  <a:pt x="8315681" y="935083"/>
                </a:moveTo>
                <a:lnTo>
                  <a:pt x="8337450" y="935083"/>
                </a:lnTo>
                <a:lnTo>
                  <a:pt x="8337450" y="1295400"/>
                </a:lnTo>
                <a:lnTo>
                  <a:pt x="8315681" y="1295400"/>
                </a:lnTo>
                <a:lnTo>
                  <a:pt x="8315681" y="935083"/>
                </a:lnTo>
                <a:close/>
              </a:path>
              <a:path w="10273030" h="1295400">
                <a:moveTo>
                  <a:pt x="7831930" y="935083"/>
                </a:moveTo>
                <a:lnTo>
                  <a:pt x="7853699" y="935083"/>
                </a:lnTo>
                <a:lnTo>
                  <a:pt x="7853699" y="1295400"/>
                </a:lnTo>
                <a:lnTo>
                  <a:pt x="7831930" y="1295400"/>
                </a:lnTo>
                <a:lnTo>
                  <a:pt x="7831930" y="935083"/>
                </a:lnTo>
                <a:close/>
              </a:path>
              <a:path w="10273030" h="1295400">
                <a:moveTo>
                  <a:pt x="7348227" y="935083"/>
                </a:moveTo>
                <a:lnTo>
                  <a:pt x="7369948" y="935083"/>
                </a:lnTo>
                <a:lnTo>
                  <a:pt x="7369948" y="1295400"/>
                </a:lnTo>
                <a:lnTo>
                  <a:pt x="7348227" y="1295400"/>
                </a:lnTo>
                <a:lnTo>
                  <a:pt x="7348227" y="935083"/>
                </a:lnTo>
                <a:close/>
              </a:path>
              <a:path w="10273030" h="1295400">
                <a:moveTo>
                  <a:pt x="7499424" y="913265"/>
                </a:moveTo>
                <a:lnTo>
                  <a:pt x="9871836" y="913265"/>
                </a:lnTo>
                <a:lnTo>
                  <a:pt x="9873747" y="916198"/>
                </a:lnTo>
                <a:lnTo>
                  <a:pt x="9875776" y="918889"/>
                </a:lnTo>
                <a:lnTo>
                  <a:pt x="9878349" y="921830"/>
                </a:lnTo>
                <a:lnTo>
                  <a:pt x="9882116" y="925871"/>
                </a:lnTo>
                <a:lnTo>
                  <a:pt x="9885865" y="930501"/>
                </a:lnTo>
                <a:lnTo>
                  <a:pt x="9889687" y="935083"/>
                </a:lnTo>
                <a:lnTo>
                  <a:pt x="7154485" y="935083"/>
                </a:lnTo>
                <a:lnTo>
                  <a:pt x="7154292" y="934913"/>
                </a:lnTo>
                <a:lnTo>
                  <a:pt x="7154074" y="934841"/>
                </a:lnTo>
                <a:lnTo>
                  <a:pt x="7153880" y="934647"/>
                </a:lnTo>
                <a:lnTo>
                  <a:pt x="7154503" y="933561"/>
                </a:lnTo>
                <a:lnTo>
                  <a:pt x="7190597" y="933561"/>
                </a:lnTo>
                <a:lnTo>
                  <a:pt x="7194927" y="932533"/>
                </a:lnTo>
                <a:lnTo>
                  <a:pt x="7199014" y="930453"/>
                </a:lnTo>
                <a:lnTo>
                  <a:pt x="7208919" y="926240"/>
                </a:lnTo>
                <a:lnTo>
                  <a:pt x="7219111" y="923356"/>
                </a:lnTo>
                <a:lnTo>
                  <a:pt x="7229412" y="921830"/>
                </a:lnTo>
                <a:lnTo>
                  <a:pt x="7247312" y="921830"/>
                </a:lnTo>
                <a:lnTo>
                  <a:pt x="7253757" y="920527"/>
                </a:lnTo>
                <a:lnTo>
                  <a:pt x="7330304" y="920479"/>
                </a:lnTo>
                <a:lnTo>
                  <a:pt x="7335722" y="919941"/>
                </a:lnTo>
                <a:lnTo>
                  <a:pt x="7338311" y="919209"/>
                </a:lnTo>
                <a:lnTo>
                  <a:pt x="7339014" y="918865"/>
                </a:lnTo>
                <a:lnTo>
                  <a:pt x="7497440" y="918865"/>
                </a:lnTo>
                <a:lnTo>
                  <a:pt x="7498505" y="917146"/>
                </a:lnTo>
                <a:lnTo>
                  <a:pt x="7499181" y="915280"/>
                </a:lnTo>
                <a:lnTo>
                  <a:pt x="7499424" y="913265"/>
                </a:lnTo>
                <a:close/>
              </a:path>
              <a:path w="10273030" h="1295400">
                <a:moveTo>
                  <a:pt x="7153856" y="934647"/>
                </a:moveTo>
                <a:lnTo>
                  <a:pt x="7154050" y="934841"/>
                </a:lnTo>
                <a:lnTo>
                  <a:pt x="7154461" y="935083"/>
                </a:lnTo>
                <a:lnTo>
                  <a:pt x="7153469" y="935083"/>
                </a:lnTo>
                <a:lnTo>
                  <a:pt x="7153856" y="934647"/>
                </a:lnTo>
                <a:close/>
              </a:path>
              <a:path w="10273030" h="1295400">
                <a:moveTo>
                  <a:pt x="7158718" y="926210"/>
                </a:moveTo>
                <a:lnTo>
                  <a:pt x="7166095" y="927010"/>
                </a:lnTo>
                <a:lnTo>
                  <a:pt x="7173432" y="930501"/>
                </a:lnTo>
                <a:lnTo>
                  <a:pt x="7177125" y="932433"/>
                </a:lnTo>
                <a:lnTo>
                  <a:pt x="7181430" y="933510"/>
                </a:lnTo>
                <a:lnTo>
                  <a:pt x="7190597" y="933561"/>
                </a:lnTo>
                <a:lnTo>
                  <a:pt x="7154503" y="933561"/>
                </a:lnTo>
                <a:lnTo>
                  <a:pt x="7158718" y="926210"/>
                </a:lnTo>
                <a:close/>
              </a:path>
              <a:path w="10273030" h="1295400">
                <a:moveTo>
                  <a:pt x="7240351" y="921580"/>
                </a:moveTo>
                <a:lnTo>
                  <a:pt x="7247312" y="921830"/>
                </a:lnTo>
                <a:lnTo>
                  <a:pt x="7229412" y="921830"/>
                </a:lnTo>
                <a:lnTo>
                  <a:pt x="7229589" y="921803"/>
                </a:lnTo>
                <a:lnTo>
                  <a:pt x="7240351" y="921580"/>
                </a:lnTo>
                <a:close/>
              </a:path>
              <a:path w="10273030" h="1295400">
                <a:moveTo>
                  <a:pt x="7265095" y="913265"/>
                </a:moveTo>
                <a:lnTo>
                  <a:pt x="7309600" y="913265"/>
                </a:lnTo>
                <a:lnTo>
                  <a:pt x="7312478" y="913750"/>
                </a:lnTo>
                <a:lnTo>
                  <a:pt x="7315163" y="914729"/>
                </a:lnTo>
                <a:lnTo>
                  <a:pt x="7317679" y="916198"/>
                </a:lnTo>
                <a:lnTo>
                  <a:pt x="7319904" y="917762"/>
                </a:lnTo>
                <a:lnTo>
                  <a:pt x="7322347" y="918889"/>
                </a:lnTo>
                <a:lnTo>
                  <a:pt x="7327620" y="920269"/>
                </a:lnTo>
                <a:lnTo>
                  <a:pt x="7330304" y="920479"/>
                </a:lnTo>
                <a:lnTo>
                  <a:pt x="7253856" y="920479"/>
                </a:lnTo>
                <a:lnTo>
                  <a:pt x="7259684" y="917672"/>
                </a:lnTo>
                <a:lnTo>
                  <a:pt x="7265095" y="913265"/>
                </a:lnTo>
                <a:close/>
              </a:path>
              <a:path w="10273030" h="1295400">
                <a:moveTo>
                  <a:pt x="7498528" y="917078"/>
                </a:moveTo>
                <a:lnTo>
                  <a:pt x="7497440" y="918865"/>
                </a:lnTo>
                <a:lnTo>
                  <a:pt x="7498503" y="917146"/>
                </a:lnTo>
                <a:close/>
              </a:path>
              <a:path w="10273030" h="1295400">
                <a:moveTo>
                  <a:pt x="7347260" y="913265"/>
                </a:moveTo>
                <a:lnTo>
                  <a:pt x="7499400" y="913265"/>
                </a:lnTo>
                <a:lnTo>
                  <a:pt x="7499158" y="915280"/>
                </a:lnTo>
                <a:lnTo>
                  <a:pt x="7498503" y="917146"/>
                </a:lnTo>
                <a:lnTo>
                  <a:pt x="7497440" y="918865"/>
                </a:lnTo>
                <a:lnTo>
                  <a:pt x="7339014" y="918865"/>
                </a:lnTo>
                <a:lnTo>
                  <a:pt x="7343196" y="916819"/>
                </a:lnTo>
                <a:lnTo>
                  <a:pt x="7345373" y="915236"/>
                </a:lnTo>
                <a:lnTo>
                  <a:pt x="7347260" y="913265"/>
                </a:lnTo>
                <a:close/>
              </a:path>
              <a:path w="10273030" h="1295400">
                <a:moveTo>
                  <a:pt x="9767007" y="886284"/>
                </a:moveTo>
                <a:lnTo>
                  <a:pt x="9774380" y="887772"/>
                </a:lnTo>
                <a:lnTo>
                  <a:pt x="9781636" y="889704"/>
                </a:lnTo>
                <a:lnTo>
                  <a:pt x="9788776" y="892077"/>
                </a:lnTo>
                <a:lnTo>
                  <a:pt x="9788776" y="913265"/>
                </a:lnTo>
                <a:lnTo>
                  <a:pt x="9767007" y="913265"/>
                </a:lnTo>
                <a:lnTo>
                  <a:pt x="9767007" y="886284"/>
                </a:lnTo>
                <a:close/>
              </a:path>
              <a:path w="10273030" h="1295400">
                <a:moveTo>
                  <a:pt x="9287380" y="810765"/>
                </a:moveTo>
                <a:lnTo>
                  <a:pt x="9291291" y="811298"/>
                </a:lnTo>
                <a:lnTo>
                  <a:pt x="9294963" y="813581"/>
                </a:lnTo>
                <a:lnTo>
                  <a:pt x="9305025" y="820854"/>
                </a:lnTo>
                <a:lnTo>
                  <a:pt x="9305025" y="913265"/>
                </a:lnTo>
                <a:lnTo>
                  <a:pt x="9283232" y="913265"/>
                </a:lnTo>
                <a:lnTo>
                  <a:pt x="9283232" y="811981"/>
                </a:lnTo>
                <a:lnTo>
                  <a:pt x="9287380" y="810765"/>
                </a:lnTo>
                <a:close/>
              </a:path>
              <a:path w="10273030" h="1295400">
                <a:moveTo>
                  <a:pt x="8799457" y="749000"/>
                </a:moveTo>
                <a:lnTo>
                  <a:pt x="8803133" y="751708"/>
                </a:lnTo>
                <a:lnTo>
                  <a:pt x="8807214" y="753485"/>
                </a:lnTo>
                <a:lnTo>
                  <a:pt x="8811696" y="754334"/>
                </a:lnTo>
                <a:lnTo>
                  <a:pt x="8815408" y="754996"/>
                </a:lnTo>
                <a:lnTo>
                  <a:pt x="8818594" y="756668"/>
                </a:lnTo>
                <a:lnTo>
                  <a:pt x="8821250" y="759352"/>
                </a:lnTo>
                <a:lnTo>
                  <a:pt x="8821250" y="913265"/>
                </a:lnTo>
                <a:lnTo>
                  <a:pt x="8799457" y="913265"/>
                </a:lnTo>
                <a:lnTo>
                  <a:pt x="8799457" y="749000"/>
                </a:lnTo>
                <a:close/>
              </a:path>
              <a:path w="10273030" h="1295400">
                <a:moveTo>
                  <a:pt x="8330034" y="692669"/>
                </a:moveTo>
                <a:lnTo>
                  <a:pt x="8337474" y="693510"/>
                </a:lnTo>
                <a:lnTo>
                  <a:pt x="8337474" y="913265"/>
                </a:lnTo>
                <a:lnTo>
                  <a:pt x="8315706" y="913265"/>
                </a:lnTo>
                <a:lnTo>
                  <a:pt x="8315706" y="695934"/>
                </a:lnTo>
                <a:lnTo>
                  <a:pt x="8322778" y="693479"/>
                </a:lnTo>
                <a:lnTo>
                  <a:pt x="8330034" y="692669"/>
                </a:lnTo>
                <a:close/>
              </a:path>
              <a:path w="10273030" h="1295400">
                <a:moveTo>
                  <a:pt x="7853723" y="820369"/>
                </a:moveTo>
                <a:lnTo>
                  <a:pt x="7853723" y="913265"/>
                </a:lnTo>
                <a:lnTo>
                  <a:pt x="7831954" y="913265"/>
                </a:lnTo>
                <a:lnTo>
                  <a:pt x="7831954" y="828102"/>
                </a:lnTo>
                <a:lnTo>
                  <a:pt x="7835921" y="827135"/>
                </a:lnTo>
                <a:lnTo>
                  <a:pt x="7837966" y="826939"/>
                </a:lnTo>
                <a:lnTo>
                  <a:pt x="7844048" y="826939"/>
                </a:lnTo>
                <a:lnTo>
                  <a:pt x="7847120" y="824515"/>
                </a:lnTo>
                <a:lnTo>
                  <a:pt x="7850555" y="822575"/>
                </a:lnTo>
                <a:lnTo>
                  <a:pt x="7853723" y="820369"/>
                </a:lnTo>
                <a:close/>
              </a:path>
              <a:path w="10273030" h="1295400">
                <a:moveTo>
                  <a:pt x="7361434" y="904349"/>
                </a:moveTo>
                <a:lnTo>
                  <a:pt x="7369053" y="905702"/>
                </a:lnTo>
                <a:lnTo>
                  <a:pt x="7370020" y="905702"/>
                </a:lnTo>
                <a:lnTo>
                  <a:pt x="7370020" y="913265"/>
                </a:lnTo>
                <a:lnTo>
                  <a:pt x="7348227" y="913265"/>
                </a:lnTo>
                <a:lnTo>
                  <a:pt x="7348227" y="912465"/>
                </a:lnTo>
                <a:lnTo>
                  <a:pt x="7348542" y="912150"/>
                </a:lnTo>
                <a:lnTo>
                  <a:pt x="7348905" y="912004"/>
                </a:lnTo>
                <a:lnTo>
                  <a:pt x="7349195" y="911665"/>
                </a:lnTo>
                <a:lnTo>
                  <a:pt x="7354806" y="906337"/>
                </a:lnTo>
                <a:lnTo>
                  <a:pt x="7361434" y="904349"/>
                </a:lnTo>
                <a:close/>
              </a:path>
              <a:path w="10273030" h="1295400">
                <a:moveTo>
                  <a:pt x="7839960" y="826747"/>
                </a:moveTo>
                <a:lnTo>
                  <a:pt x="7844048" y="826939"/>
                </a:lnTo>
                <a:lnTo>
                  <a:pt x="7837966" y="826939"/>
                </a:lnTo>
                <a:lnTo>
                  <a:pt x="7839960" y="826747"/>
                </a:lnTo>
                <a:close/>
              </a:path>
              <a:path w="10273030" h="1295400">
                <a:moveTo>
                  <a:pt x="6984685" y="930434"/>
                </a:moveTo>
                <a:lnTo>
                  <a:pt x="6990953" y="931018"/>
                </a:lnTo>
                <a:lnTo>
                  <a:pt x="6997057" y="932543"/>
                </a:lnTo>
                <a:lnTo>
                  <a:pt x="7002998" y="935010"/>
                </a:lnTo>
                <a:lnTo>
                  <a:pt x="6953970" y="935010"/>
                </a:lnTo>
                <a:lnTo>
                  <a:pt x="6956316" y="933321"/>
                </a:lnTo>
                <a:lnTo>
                  <a:pt x="6958493" y="931420"/>
                </a:lnTo>
                <a:lnTo>
                  <a:pt x="6958879" y="931010"/>
                </a:lnTo>
                <a:lnTo>
                  <a:pt x="6977094" y="931010"/>
                </a:lnTo>
                <a:lnTo>
                  <a:pt x="6978255" y="930792"/>
                </a:lnTo>
                <a:lnTo>
                  <a:pt x="6984685" y="930434"/>
                </a:lnTo>
                <a:close/>
              </a:path>
              <a:path w="10273030" h="1295400">
                <a:moveTo>
                  <a:pt x="6969112" y="922259"/>
                </a:moveTo>
                <a:lnTo>
                  <a:pt x="6974239" y="928368"/>
                </a:lnTo>
                <a:lnTo>
                  <a:pt x="6975207" y="929604"/>
                </a:lnTo>
                <a:lnTo>
                  <a:pt x="6977094" y="931010"/>
                </a:lnTo>
                <a:lnTo>
                  <a:pt x="6958879" y="931010"/>
                </a:lnTo>
                <a:lnTo>
                  <a:pt x="6960477" y="929313"/>
                </a:lnTo>
                <a:lnTo>
                  <a:pt x="6965363" y="923713"/>
                </a:lnTo>
                <a:lnTo>
                  <a:pt x="6969112" y="922259"/>
                </a:lnTo>
                <a:close/>
              </a:path>
              <a:path w="10273030" h="1295400">
                <a:moveTo>
                  <a:pt x="5850969" y="939800"/>
                </a:moveTo>
                <a:lnTo>
                  <a:pt x="5872787" y="939800"/>
                </a:lnTo>
                <a:lnTo>
                  <a:pt x="5872787" y="1295400"/>
                </a:lnTo>
                <a:lnTo>
                  <a:pt x="5850969" y="1295400"/>
                </a:lnTo>
                <a:lnTo>
                  <a:pt x="5850969" y="939800"/>
                </a:lnTo>
                <a:close/>
              </a:path>
              <a:path w="10273030" h="1295400">
                <a:moveTo>
                  <a:pt x="5367218" y="939800"/>
                </a:moveTo>
                <a:lnTo>
                  <a:pt x="5388987" y="939800"/>
                </a:lnTo>
                <a:lnTo>
                  <a:pt x="5388987" y="1295400"/>
                </a:lnTo>
                <a:lnTo>
                  <a:pt x="5367218" y="1295400"/>
                </a:lnTo>
                <a:lnTo>
                  <a:pt x="5367218" y="939800"/>
                </a:lnTo>
                <a:close/>
              </a:path>
              <a:path w="10273030" h="1295400">
                <a:moveTo>
                  <a:pt x="4883467" y="939800"/>
                </a:moveTo>
                <a:lnTo>
                  <a:pt x="4905236" y="939800"/>
                </a:lnTo>
                <a:lnTo>
                  <a:pt x="4905236" y="1295400"/>
                </a:lnTo>
                <a:lnTo>
                  <a:pt x="4883467" y="1295400"/>
                </a:lnTo>
                <a:lnTo>
                  <a:pt x="4883467" y="939800"/>
                </a:lnTo>
                <a:close/>
              </a:path>
              <a:path w="10273030" h="1295400">
                <a:moveTo>
                  <a:pt x="4399716" y="939800"/>
                </a:moveTo>
                <a:lnTo>
                  <a:pt x="4421485" y="939800"/>
                </a:lnTo>
                <a:lnTo>
                  <a:pt x="4421485" y="1295400"/>
                </a:lnTo>
                <a:lnTo>
                  <a:pt x="4399716" y="1295400"/>
                </a:lnTo>
                <a:lnTo>
                  <a:pt x="4399716" y="939800"/>
                </a:lnTo>
                <a:close/>
              </a:path>
              <a:path w="10273030" h="1295400">
                <a:moveTo>
                  <a:pt x="3915965" y="939800"/>
                </a:moveTo>
                <a:lnTo>
                  <a:pt x="3937734" y="939800"/>
                </a:lnTo>
                <a:lnTo>
                  <a:pt x="3937734" y="1295400"/>
                </a:lnTo>
                <a:lnTo>
                  <a:pt x="3915965" y="1295400"/>
                </a:lnTo>
                <a:lnTo>
                  <a:pt x="3915965" y="939800"/>
                </a:lnTo>
                <a:close/>
              </a:path>
              <a:path w="10273030" h="1295400">
                <a:moveTo>
                  <a:pt x="3432238" y="939800"/>
                </a:moveTo>
                <a:lnTo>
                  <a:pt x="3453983" y="939800"/>
                </a:lnTo>
                <a:lnTo>
                  <a:pt x="3453983" y="1295400"/>
                </a:lnTo>
                <a:lnTo>
                  <a:pt x="3432238" y="1295400"/>
                </a:lnTo>
                <a:lnTo>
                  <a:pt x="3432238" y="939800"/>
                </a:lnTo>
                <a:close/>
              </a:path>
              <a:path w="10273030" h="1295400">
                <a:moveTo>
                  <a:pt x="2902530" y="939800"/>
                </a:moveTo>
                <a:lnTo>
                  <a:pt x="2924299" y="939800"/>
                </a:lnTo>
                <a:lnTo>
                  <a:pt x="2924299" y="1295400"/>
                </a:lnTo>
                <a:lnTo>
                  <a:pt x="2902530" y="1295400"/>
                </a:lnTo>
                <a:lnTo>
                  <a:pt x="2902530" y="939800"/>
                </a:lnTo>
                <a:close/>
              </a:path>
              <a:path w="10273030" h="1295400">
                <a:moveTo>
                  <a:pt x="2418803" y="939800"/>
                </a:moveTo>
                <a:lnTo>
                  <a:pt x="2440548" y="939800"/>
                </a:lnTo>
                <a:lnTo>
                  <a:pt x="2440548" y="1295400"/>
                </a:lnTo>
                <a:lnTo>
                  <a:pt x="2418803" y="1295400"/>
                </a:lnTo>
                <a:lnTo>
                  <a:pt x="2418803" y="939800"/>
                </a:lnTo>
                <a:close/>
              </a:path>
              <a:path w="10273030" h="1295400">
                <a:moveTo>
                  <a:pt x="1935004" y="939800"/>
                </a:moveTo>
                <a:lnTo>
                  <a:pt x="1956821" y="939800"/>
                </a:lnTo>
                <a:lnTo>
                  <a:pt x="1956821" y="1295400"/>
                </a:lnTo>
                <a:lnTo>
                  <a:pt x="1935004" y="1295400"/>
                </a:lnTo>
                <a:lnTo>
                  <a:pt x="1935004" y="939800"/>
                </a:lnTo>
                <a:close/>
              </a:path>
              <a:path w="10273030" h="1295400">
                <a:moveTo>
                  <a:pt x="1451253" y="939800"/>
                </a:moveTo>
                <a:lnTo>
                  <a:pt x="1473022" y="939800"/>
                </a:lnTo>
                <a:lnTo>
                  <a:pt x="1473022" y="1295400"/>
                </a:lnTo>
                <a:lnTo>
                  <a:pt x="1451253" y="1295400"/>
                </a:lnTo>
                <a:lnTo>
                  <a:pt x="1451253" y="939800"/>
                </a:lnTo>
                <a:close/>
              </a:path>
              <a:path w="10273030" h="1295400">
                <a:moveTo>
                  <a:pt x="967526" y="939800"/>
                </a:moveTo>
                <a:lnTo>
                  <a:pt x="989271" y="939800"/>
                </a:lnTo>
                <a:lnTo>
                  <a:pt x="989271" y="1295400"/>
                </a:lnTo>
                <a:lnTo>
                  <a:pt x="967526" y="1295400"/>
                </a:lnTo>
                <a:lnTo>
                  <a:pt x="967526" y="939800"/>
                </a:lnTo>
                <a:close/>
              </a:path>
              <a:path w="10273030" h="1295400">
                <a:moveTo>
                  <a:pt x="483775" y="939800"/>
                </a:moveTo>
                <a:lnTo>
                  <a:pt x="505544" y="939800"/>
                </a:lnTo>
                <a:lnTo>
                  <a:pt x="505544" y="1295400"/>
                </a:lnTo>
                <a:lnTo>
                  <a:pt x="483775" y="1295400"/>
                </a:lnTo>
                <a:lnTo>
                  <a:pt x="483775" y="1168400"/>
                </a:lnTo>
                <a:lnTo>
                  <a:pt x="496038" y="1168400"/>
                </a:lnTo>
                <a:lnTo>
                  <a:pt x="497199" y="1155700"/>
                </a:lnTo>
                <a:lnTo>
                  <a:pt x="483775" y="1155700"/>
                </a:lnTo>
                <a:lnTo>
                  <a:pt x="483775" y="939800"/>
                </a:lnTo>
                <a:close/>
              </a:path>
              <a:path w="10273030" h="1295400">
                <a:moveTo>
                  <a:pt x="483775" y="1155700"/>
                </a:moveTo>
                <a:lnTo>
                  <a:pt x="497199" y="1155700"/>
                </a:lnTo>
                <a:lnTo>
                  <a:pt x="496038" y="1168400"/>
                </a:lnTo>
                <a:lnTo>
                  <a:pt x="483775" y="1168400"/>
                </a:lnTo>
                <a:lnTo>
                  <a:pt x="483775" y="1155700"/>
                </a:lnTo>
                <a:close/>
              </a:path>
              <a:path w="10273030" h="1295400">
                <a:moveTo>
                  <a:pt x="73530" y="914400"/>
                </a:moveTo>
                <a:lnTo>
                  <a:pt x="6130723" y="914400"/>
                </a:lnTo>
                <a:lnTo>
                  <a:pt x="6140325" y="927100"/>
                </a:lnTo>
                <a:lnTo>
                  <a:pt x="6183760" y="927100"/>
                </a:lnTo>
                <a:lnTo>
                  <a:pt x="6209798" y="939800"/>
                </a:lnTo>
                <a:lnTo>
                  <a:pt x="71861" y="939800"/>
                </a:lnTo>
                <a:lnTo>
                  <a:pt x="72901" y="927100"/>
                </a:lnTo>
                <a:lnTo>
                  <a:pt x="73530" y="914400"/>
                </a:lnTo>
                <a:close/>
              </a:path>
              <a:path w="10273030" h="1295400">
                <a:moveTo>
                  <a:pt x="5851018" y="812800"/>
                </a:moveTo>
                <a:lnTo>
                  <a:pt x="5857045" y="812800"/>
                </a:lnTo>
                <a:lnTo>
                  <a:pt x="5862682" y="825500"/>
                </a:lnTo>
                <a:lnTo>
                  <a:pt x="5872787" y="825500"/>
                </a:lnTo>
                <a:lnTo>
                  <a:pt x="5872787" y="914400"/>
                </a:lnTo>
                <a:lnTo>
                  <a:pt x="5851018" y="914400"/>
                </a:lnTo>
                <a:lnTo>
                  <a:pt x="5851018" y="812800"/>
                </a:lnTo>
                <a:close/>
              </a:path>
              <a:path w="10273030" h="1295400">
                <a:moveTo>
                  <a:pt x="5367267" y="762000"/>
                </a:moveTo>
                <a:lnTo>
                  <a:pt x="5389035" y="762000"/>
                </a:lnTo>
                <a:lnTo>
                  <a:pt x="5389035" y="914400"/>
                </a:lnTo>
                <a:lnTo>
                  <a:pt x="5367267" y="914400"/>
                </a:lnTo>
                <a:lnTo>
                  <a:pt x="5367267" y="762000"/>
                </a:lnTo>
                <a:close/>
              </a:path>
              <a:path w="10273030" h="1295400">
                <a:moveTo>
                  <a:pt x="4883515" y="533400"/>
                </a:moveTo>
                <a:lnTo>
                  <a:pt x="4905284" y="533400"/>
                </a:lnTo>
                <a:lnTo>
                  <a:pt x="4905284" y="914400"/>
                </a:lnTo>
                <a:lnTo>
                  <a:pt x="4883515" y="914400"/>
                </a:lnTo>
                <a:lnTo>
                  <a:pt x="4883515" y="533400"/>
                </a:lnTo>
                <a:close/>
              </a:path>
              <a:path w="10273030" h="1295400">
                <a:moveTo>
                  <a:pt x="4399716" y="457200"/>
                </a:moveTo>
                <a:lnTo>
                  <a:pt x="4421533" y="457200"/>
                </a:lnTo>
                <a:lnTo>
                  <a:pt x="4421533" y="914400"/>
                </a:lnTo>
                <a:lnTo>
                  <a:pt x="4399716" y="914400"/>
                </a:lnTo>
                <a:lnTo>
                  <a:pt x="4399716" y="457200"/>
                </a:lnTo>
                <a:close/>
              </a:path>
              <a:path w="10273030" h="1295400">
                <a:moveTo>
                  <a:pt x="3915989" y="457200"/>
                </a:moveTo>
                <a:lnTo>
                  <a:pt x="3937734" y="457200"/>
                </a:lnTo>
                <a:lnTo>
                  <a:pt x="3937734" y="914400"/>
                </a:lnTo>
                <a:lnTo>
                  <a:pt x="3915989" y="914400"/>
                </a:lnTo>
                <a:lnTo>
                  <a:pt x="3915989" y="457200"/>
                </a:lnTo>
                <a:close/>
              </a:path>
              <a:path w="10273030" h="1295400">
                <a:moveTo>
                  <a:pt x="3432238" y="457200"/>
                </a:moveTo>
                <a:lnTo>
                  <a:pt x="3454007" y="457200"/>
                </a:lnTo>
                <a:lnTo>
                  <a:pt x="3454007" y="914400"/>
                </a:lnTo>
                <a:lnTo>
                  <a:pt x="3432238" y="914400"/>
                </a:lnTo>
                <a:lnTo>
                  <a:pt x="3432238" y="457200"/>
                </a:lnTo>
                <a:close/>
              </a:path>
              <a:path w="10273030" h="1295400">
                <a:moveTo>
                  <a:pt x="2902555" y="457200"/>
                </a:moveTo>
                <a:lnTo>
                  <a:pt x="2924299" y="457200"/>
                </a:lnTo>
                <a:lnTo>
                  <a:pt x="2924299" y="914400"/>
                </a:lnTo>
                <a:lnTo>
                  <a:pt x="2902555" y="914400"/>
                </a:lnTo>
                <a:lnTo>
                  <a:pt x="2902555" y="457200"/>
                </a:lnTo>
                <a:close/>
              </a:path>
              <a:path w="10273030" h="1295400">
                <a:moveTo>
                  <a:pt x="2418803" y="457200"/>
                </a:moveTo>
                <a:lnTo>
                  <a:pt x="2440572" y="457200"/>
                </a:lnTo>
                <a:lnTo>
                  <a:pt x="2440572" y="914400"/>
                </a:lnTo>
                <a:lnTo>
                  <a:pt x="2418803" y="914400"/>
                </a:lnTo>
                <a:lnTo>
                  <a:pt x="2418803" y="457200"/>
                </a:lnTo>
                <a:close/>
              </a:path>
              <a:path w="10273030" h="1295400">
                <a:moveTo>
                  <a:pt x="1935004" y="457200"/>
                </a:moveTo>
                <a:lnTo>
                  <a:pt x="1956821" y="457200"/>
                </a:lnTo>
                <a:lnTo>
                  <a:pt x="1956821" y="914400"/>
                </a:lnTo>
                <a:lnTo>
                  <a:pt x="1935004" y="914400"/>
                </a:lnTo>
                <a:lnTo>
                  <a:pt x="1935004" y="457200"/>
                </a:lnTo>
                <a:close/>
              </a:path>
              <a:path w="10273030" h="1295400">
                <a:moveTo>
                  <a:pt x="1451277" y="457200"/>
                </a:moveTo>
                <a:lnTo>
                  <a:pt x="1473022" y="457200"/>
                </a:lnTo>
                <a:lnTo>
                  <a:pt x="1473022" y="914400"/>
                </a:lnTo>
                <a:lnTo>
                  <a:pt x="1451277" y="914400"/>
                </a:lnTo>
                <a:lnTo>
                  <a:pt x="1451277" y="457200"/>
                </a:lnTo>
                <a:close/>
              </a:path>
              <a:path w="10273030" h="1295400">
                <a:moveTo>
                  <a:pt x="967526" y="533400"/>
                </a:moveTo>
                <a:lnTo>
                  <a:pt x="989295" y="533400"/>
                </a:lnTo>
                <a:lnTo>
                  <a:pt x="989295" y="914400"/>
                </a:lnTo>
                <a:lnTo>
                  <a:pt x="967526" y="914400"/>
                </a:lnTo>
                <a:lnTo>
                  <a:pt x="967526" y="533400"/>
                </a:lnTo>
                <a:close/>
              </a:path>
              <a:path w="10273030" h="1295400">
                <a:moveTo>
                  <a:pt x="483751" y="711200"/>
                </a:moveTo>
                <a:lnTo>
                  <a:pt x="505544" y="711200"/>
                </a:lnTo>
                <a:lnTo>
                  <a:pt x="505544" y="914400"/>
                </a:lnTo>
                <a:lnTo>
                  <a:pt x="483751" y="914400"/>
                </a:lnTo>
                <a:lnTo>
                  <a:pt x="483751" y="711200"/>
                </a:lnTo>
                <a:close/>
              </a:path>
              <a:path w="10273030" h="1295400">
                <a:moveTo>
                  <a:pt x="1301477" y="444500"/>
                </a:moveTo>
                <a:lnTo>
                  <a:pt x="4593990" y="444500"/>
                </a:lnTo>
                <a:lnTo>
                  <a:pt x="4596796" y="457200"/>
                </a:lnTo>
                <a:lnTo>
                  <a:pt x="1295795" y="457200"/>
                </a:lnTo>
                <a:lnTo>
                  <a:pt x="1301477" y="444500"/>
                </a:lnTo>
                <a:close/>
              </a:path>
              <a:path w="10273030" h="1295400">
                <a:moveTo>
                  <a:pt x="800257" y="444500"/>
                </a:moveTo>
                <a:lnTo>
                  <a:pt x="839196" y="444500"/>
                </a:lnTo>
                <a:lnTo>
                  <a:pt x="847836" y="457200"/>
                </a:lnTo>
                <a:lnTo>
                  <a:pt x="797415" y="457200"/>
                </a:lnTo>
                <a:lnTo>
                  <a:pt x="800257" y="444500"/>
                </a:lnTo>
                <a:close/>
              </a:path>
              <a:path w="10273030" h="1295400">
                <a:moveTo>
                  <a:pt x="1417632" y="431800"/>
                </a:moveTo>
                <a:lnTo>
                  <a:pt x="4545906" y="431800"/>
                </a:lnTo>
                <a:lnTo>
                  <a:pt x="4555276" y="444500"/>
                </a:lnTo>
                <a:lnTo>
                  <a:pt x="1418309" y="444500"/>
                </a:lnTo>
                <a:lnTo>
                  <a:pt x="1417801" y="442902"/>
                </a:lnTo>
                <a:lnTo>
                  <a:pt x="1417632" y="431800"/>
                </a:lnTo>
                <a:close/>
              </a:path>
              <a:path w="10273030" h="1295400">
                <a:moveTo>
                  <a:pt x="1417801" y="442902"/>
                </a:moveTo>
                <a:lnTo>
                  <a:pt x="1418309" y="444500"/>
                </a:lnTo>
                <a:lnTo>
                  <a:pt x="1417826" y="444500"/>
                </a:lnTo>
                <a:lnTo>
                  <a:pt x="1417801" y="442902"/>
                </a:lnTo>
                <a:close/>
              </a:path>
              <a:path w="10273030" h="1295400">
                <a:moveTo>
                  <a:pt x="1311836" y="431800"/>
                </a:moveTo>
                <a:lnTo>
                  <a:pt x="1414270" y="431800"/>
                </a:lnTo>
                <a:lnTo>
                  <a:pt x="1417801" y="442902"/>
                </a:lnTo>
                <a:lnTo>
                  <a:pt x="1417826" y="444500"/>
                </a:lnTo>
                <a:lnTo>
                  <a:pt x="1306824" y="444500"/>
                </a:lnTo>
                <a:lnTo>
                  <a:pt x="1311836" y="431800"/>
                </a:lnTo>
                <a:close/>
              </a:path>
              <a:path w="10273030" h="1295400">
                <a:moveTo>
                  <a:pt x="4399764" y="406400"/>
                </a:moveTo>
                <a:lnTo>
                  <a:pt x="4404965" y="419100"/>
                </a:lnTo>
                <a:lnTo>
                  <a:pt x="4421533" y="419100"/>
                </a:lnTo>
                <a:lnTo>
                  <a:pt x="4421533" y="431800"/>
                </a:lnTo>
                <a:lnTo>
                  <a:pt x="4399764" y="431800"/>
                </a:lnTo>
                <a:lnTo>
                  <a:pt x="4399764" y="406400"/>
                </a:lnTo>
                <a:close/>
              </a:path>
              <a:path w="10273030" h="1295400">
                <a:moveTo>
                  <a:pt x="3916013" y="254000"/>
                </a:moveTo>
                <a:lnTo>
                  <a:pt x="3937782" y="254000"/>
                </a:lnTo>
                <a:lnTo>
                  <a:pt x="3937782" y="431800"/>
                </a:lnTo>
                <a:lnTo>
                  <a:pt x="3916013" y="431800"/>
                </a:lnTo>
                <a:lnTo>
                  <a:pt x="3916013" y="254000"/>
                </a:lnTo>
                <a:close/>
              </a:path>
              <a:path w="10273030" h="1295400">
                <a:moveTo>
                  <a:pt x="3432262" y="127000"/>
                </a:moveTo>
                <a:lnTo>
                  <a:pt x="3434657" y="139700"/>
                </a:lnTo>
                <a:lnTo>
                  <a:pt x="3454031" y="139700"/>
                </a:lnTo>
                <a:lnTo>
                  <a:pt x="3454031" y="431800"/>
                </a:lnTo>
                <a:lnTo>
                  <a:pt x="3432262" y="431800"/>
                </a:lnTo>
                <a:lnTo>
                  <a:pt x="3432262" y="127000"/>
                </a:lnTo>
                <a:close/>
              </a:path>
              <a:path w="10273030" h="1295400">
                <a:moveTo>
                  <a:pt x="2902530" y="215900"/>
                </a:moveTo>
                <a:lnTo>
                  <a:pt x="2924323" y="215900"/>
                </a:lnTo>
                <a:lnTo>
                  <a:pt x="2924323" y="431800"/>
                </a:lnTo>
                <a:lnTo>
                  <a:pt x="2902530" y="431800"/>
                </a:lnTo>
                <a:lnTo>
                  <a:pt x="2902530" y="215900"/>
                </a:lnTo>
                <a:close/>
              </a:path>
              <a:path w="10273030" h="1295400">
                <a:moveTo>
                  <a:pt x="2418779" y="50800"/>
                </a:moveTo>
                <a:lnTo>
                  <a:pt x="2425770" y="50800"/>
                </a:lnTo>
                <a:lnTo>
                  <a:pt x="2433026" y="63500"/>
                </a:lnTo>
                <a:lnTo>
                  <a:pt x="2440548" y="63500"/>
                </a:lnTo>
                <a:lnTo>
                  <a:pt x="2440548" y="431800"/>
                </a:lnTo>
                <a:lnTo>
                  <a:pt x="2418779" y="431800"/>
                </a:lnTo>
                <a:lnTo>
                  <a:pt x="2418779" y="50800"/>
                </a:lnTo>
                <a:close/>
              </a:path>
              <a:path w="10273030" h="1295400">
                <a:moveTo>
                  <a:pt x="1934956" y="0"/>
                </a:moveTo>
                <a:lnTo>
                  <a:pt x="1956797" y="0"/>
                </a:lnTo>
                <a:lnTo>
                  <a:pt x="1956797" y="431800"/>
                </a:lnTo>
                <a:lnTo>
                  <a:pt x="1934956" y="431800"/>
                </a:lnTo>
                <a:lnTo>
                  <a:pt x="1934956" y="0"/>
                </a:lnTo>
                <a:close/>
              </a:path>
              <a:path w="10273030" h="1295400">
                <a:moveTo>
                  <a:pt x="1451180" y="419100"/>
                </a:moveTo>
                <a:lnTo>
                  <a:pt x="1472973" y="419100"/>
                </a:lnTo>
                <a:lnTo>
                  <a:pt x="1472973" y="431800"/>
                </a:lnTo>
                <a:lnTo>
                  <a:pt x="1451180" y="431800"/>
                </a:lnTo>
                <a:lnTo>
                  <a:pt x="1451180" y="419100"/>
                </a:lnTo>
                <a:close/>
              </a:path>
              <a:path w="10273030" h="1295400">
                <a:moveTo>
                  <a:pt x="6334769" y="964925"/>
                </a:moveTo>
                <a:lnTo>
                  <a:pt x="6341420" y="967679"/>
                </a:lnTo>
                <a:lnTo>
                  <a:pt x="6348314" y="969674"/>
                </a:lnTo>
                <a:lnTo>
                  <a:pt x="6355401" y="970913"/>
                </a:lnTo>
                <a:lnTo>
                  <a:pt x="6355788" y="970913"/>
                </a:lnTo>
                <a:lnTo>
                  <a:pt x="6356151" y="971179"/>
                </a:lnTo>
                <a:lnTo>
                  <a:pt x="6356538" y="971252"/>
                </a:lnTo>
                <a:lnTo>
                  <a:pt x="6356538" y="1295400"/>
                </a:lnTo>
                <a:lnTo>
                  <a:pt x="6334769" y="1295400"/>
                </a:lnTo>
                <a:lnTo>
                  <a:pt x="6334769" y="964925"/>
                </a:lnTo>
                <a:close/>
              </a:path>
              <a:path w="10273030" h="1295400">
                <a:moveTo>
                  <a:pt x="6840289" y="975325"/>
                </a:moveTo>
                <a:lnTo>
                  <a:pt x="6840289" y="1295400"/>
                </a:lnTo>
                <a:lnTo>
                  <a:pt x="6818520" y="1295400"/>
                </a:lnTo>
                <a:lnTo>
                  <a:pt x="6818520" y="978154"/>
                </a:lnTo>
                <a:lnTo>
                  <a:pt x="6825897" y="978154"/>
                </a:lnTo>
                <a:lnTo>
                  <a:pt x="6833153" y="977751"/>
                </a:lnTo>
                <a:lnTo>
                  <a:pt x="6840289" y="975325"/>
                </a:lnTo>
                <a:close/>
              </a:path>
              <a:path w="10273030" h="1295400">
                <a:moveTo>
                  <a:pt x="6818520" y="976537"/>
                </a:moveTo>
                <a:lnTo>
                  <a:pt x="6825897" y="978154"/>
                </a:lnTo>
                <a:lnTo>
                  <a:pt x="6818520" y="978154"/>
                </a:lnTo>
                <a:lnTo>
                  <a:pt x="6818520" y="976537"/>
                </a:lnTo>
                <a:close/>
              </a:path>
              <a:path w="10273030" h="1295400">
                <a:moveTo>
                  <a:pt x="10250734" y="1140365"/>
                </a:moveTo>
                <a:lnTo>
                  <a:pt x="10251902" y="1142365"/>
                </a:lnTo>
                <a:lnTo>
                  <a:pt x="10252967" y="1144416"/>
                </a:lnTo>
                <a:lnTo>
                  <a:pt x="10253927" y="1146523"/>
                </a:lnTo>
                <a:lnTo>
                  <a:pt x="10257761" y="1153606"/>
                </a:lnTo>
                <a:lnTo>
                  <a:pt x="10262140" y="1160298"/>
                </a:lnTo>
                <a:lnTo>
                  <a:pt x="10267061" y="1166600"/>
                </a:lnTo>
                <a:lnTo>
                  <a:pt x="10272527" y="1172510"/>
                </a:lnTo>
                <a:lnTo>
                  <a:pt x="10272527" y="1295400"/>
                </a:lnTo>
                <a:lnTo>
                  <a:pt x="10250734" y="1295400"/>
                </a:lnTo>
                <a:lnTo>
                  <a:pt x="10250734" y="1140365"/>
                </a:lnTo>
                <a:close/>
              </a:path>
              <a:path w="10273030" h="1295400">
                <a:moveTo>
                  <a:pt x="21792" y="996949"/>
                </a:moveTo>
                <a:lnTo>
                  <a:pt x="21792" y="1295400"/>
                </a:lnTo>
                <a:lnTo>
                  <a:pt x="0" y="1295400"/>
                </a:lnTo>
                <a:lnTo>
                  <a:pt x="0" y="1017870"/>
                </a:lnTo>
                <a:lnTo>
                  <a:pt x="314" y="1017336"/>
                </a:lnTo>
                <a:lnTo>
                  <a:pt x="701" y="1016876"/>
                </a:lnTo>
                <a:lnTo>
                  <a:pt x="991" y="1016343"/>
                </a:lnTo>
                <a:lnTo>
                  <a:pt x="5381" y="1010626"/>
                </a:lnTo>
                <a:lnTo>
                  <a:pt x="10312" y="1005488"/>
                </a:lnTo>
                <a:lnTo>
                  <a:pt x="15784" y="1000929"/>
                </a:lnTo>
                <a:lnTo>
                  <a:pt x="21792" y="996949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2B1C48-067C-46B9-87FC-1133469EE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07" y="2705100"/>
            <a:ext cx="11034585" cy="579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7B95CB-83C0-4E85-AB36-BAF7F9E54871}"/>
              </a:ext>
            </a:extLst>
          </p:cNvPr>
          <p:cNvSpPr txBox="1"/>
          <p:nvPr/>
        </p:nvSpPr>
        <p:spPr>
          <a:xfrm>
            <a:off x="4265571" y="1772478"/>
            <a:ext cx="975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Tìm kiếm sản phẩm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8C2BE4E-6BAD-4BEF-A546-06D11FC615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304800" y="266700"/>
            <a:ext cx="894715" cy="1049655"/>
            <a:chOff x="8695540" y="2508083"/>
            <a:chExt cx="894715" cy="1049655"/>
          </a:xfrm>
        </p:grpSpPr>
        <p:sp>
          <p:nvSpPr>
            <p:cNvPr id="13" name="object 13"/>
            <p:cNvSpPr/>
            <p:nvPr/>
          </p:nvSpPr>
          <p:spPr>
            <a:xfrm>
              <a:off x="8754707" y="2764776"/>
              <a:ext cx="789305" cy="659130"/>
            </a:xfrm>
            <a:custGeom>
              <a:avLst/>
              <a:gdLst/>
              <a:ahLst/>
              <a:cxnLst/>
              <a:rect l="l" t="t" r="r" b="b"/>
              <a:pathLst>
                <a:path w="789304" h="659129">
                  <a:moveTo>
                    <a:pt x="285013" y="155105"/>
                  </a:moveTo>
                  <a:lnTo>
                    <a:pt x="284695" y="143344"/>
                  </a:lnTo>
                  <a:lnTo>
                    <a:pt x="278777" y="133007"/>
                  </a:lnTo>
                  <a:lnTo>
                    <a:pt x="268249" y="126276"/>
                  </a:lnTo>
                  <a:lnTo>
                    <a:pt x="245059" y="118656"/>
                  </a:lnTo>
                  <a:lnTo>
                    <a:pt x="223596" y="110236"/>
                  </a:lnTo>
                  <a:lnTo>
                    <a:pt x="186715" y="80645"/>
                  </a:lnTo>
                  <a:lnTo>
                    <a:pt x="165582" y="47218"/>
                  </a:lnTo>
                  <a:lnTo>
                    <a:pt x="154533" y="27597"/>
                  </a:lnTo>
                  <a:lnTo>
                    <a:pt x="149529" y="19126"/>
                  </a:lnTo>
                  <a:lnTo>
                    <a:pt x="143891" y="11176"/>
                  </a:lnTo>
                  <a:lnTo>
                    <a:pt x="137439" y="4610"/>
                  </a:lnTo>
                  <a:lnTo>
                    <a:pt x="125679" y="0"/>
                  </a:lnTo>
                  <a:lnTo>
                    <a:pt x="113792" y="2260"/>
                  </a:lnTo>
                  <a:lnTo>
                    <a:pt x="105676" y="10414"/>
                  </a:lnTo>
                  <a:lnTo>
                    <a:pt x="105168" y="23444"/>
                  </a:lnTo>
                  <a:lnTo>
                    <a:pt x="105244" y="23685"/>
                  </a:lnTo>
                  <a:lnTo>
                    <a:pt x="105257" y="23952"/>
                  </a:lnTo>
                  <a:lnTo>
                    <a:pt x="88480" y="75349"/>
                  </a:lnTo>
                  <a:lnTo>
                    <a:pt x="65011" y="105702"/>
                  </a:lnTo>
                  <a:lnTo>
                    <a:pt x="34734" y="129159"/>
                  </a:lnTo>
                  <a:lnTo>
                    <a:pt x="18669" y="137121"/>
                  </a:lnTo>
                  <a:lnTo>
                    <a:pt x="3289" y="148374"/>
                  </a:lnTo>
                  <a:lnTo>
                    <a:pt x="0" y="166852"/>
                  </a:lnTo>
                  <a:lnTo>
                    <a:pt x="7823" y="183629"/>
                  </a:lnTo>
                  <a:lnTo>
                    <a:pt x="25781" y="189776"/>
                  </a:lnTo>
                  <a:lnTo>
                    <a:pt x="44450" y="190411"/>
                  </a:lnTo>
                  <a:lnTo>
                    <a:pt x="58928" y="196088"/>
                  </a:lnTo>
                  <a:lnTo>
                    <a:pt x="97282" y="237236"/>
                  </a:lnTo>
                  <a:lnTo>
                    <a:pt x="117868" y="273939"/>
                  </a:lnTo>
                  <a:lnTo>
                    <a:pt x="126822" y="293128"/>
                  </a:lnTo>
                  <a:lnTo>
                    <a:pt x="136766" y="302856"/>
                  </a:lnTo>
                  <a:lnTo>
                    <a:pt x="149517" y="302628"/>
                  </a:lnTo>
                  <a:lnTo>
                    <a:pt x="160756" y="294982"/>
                  </a:lnTo>
                  <a:lnTo>
                    <a:pt x="166128" y="282460"/>
                  </a:lnTo>
                  <a:lnTo>
                    <a:pt x="171323" y="262699"/>
                  </a:lnTo>
                  <a:lnTo>
                    <a:pt x="182295" y="242595"/>
                  </a:lnTo>
                  <a:lnTo>
                    <a:pt x="210007" y="208991"/>
                  </a:lnTo>
                  <a:lnTo>
                    <a:pt x="247396" y="182892"/>
                  </a:lnTo>
                  <a:lnTo>
                    <a:pt x="263804" y="175742"/>
                  </a:lnTo>
                  <a:lnTo>
                    <a:pt x="271576" y="171742"/>
                  </a:lnTo>
                  <a:lnTo>
                    <a:pt x="278739" y="166116"/>
                  </a:lnTo>
                  <a:lnTo>
                    <a:pt x="285013" y="155105"/>
                  </a:lnTo>
                  <a:close/>
                </a:path>
                <a:path w="789304" h="659129">
                  <a:moveTo>
                    <a:pt x="788733" y="413296"/>
                  </a:moveTo>
                  <a:lnTo>
                    <a:pt x="788200" y="393738"/>
                  </a:lnTo>
                  <a:lnTo>
                    <a:pt x="778344" y="376555"/>
                  </a:lnTo>
                  <a:lnTo>
                    <a:pt x="760857" y="365353"/>
                  </a:lnTo>
                  <a:lnTo>
                    <a:pt x="722312" y="352691"/>
                  </a:lnTo>
                  <a:lnTo>
                    <a:pt x="686625" y="338696"/>
                  </a:lnTo>
                  <a:lnTo>
                    <a:pt x="625309" y="289521"/>
                  </a:lnTo>
                  <a:lnTo>
                    <a:pt x="601129" y="252869"/>
                  </a:lnTo>
                  <a:lnTo>
                    <a:pt x="579348" y="214820"/>
                  </a:lnTo>
                  <a:lnTo>
                    <a:pt x="571804" y="201320"/>
                  </a:lnTo>
                  <a:lnTo>
                    <a:pt x="563486" y="187236"/>
                  </a:lnTo>
                  <a:lnTo>
                    <a:pt x="554113" y="174015"/>
                  </a:lnTo>
                  <a:lnTo>
                    <a:pt x="543394" y="163106"/>
                  </a:lnTo>
                  <a:lnTo>
                    <a:pt x="523836" y="155435"/>
                  </a:lnTo>
                  <a:lnTo>
                    <a:pt x="504088" y="159207"/>
                  </a:lnTo>
                  <a:lnTo>
                    <a:pt x="490575" y="172758"/>
                  </a:lnTo>
                  <a:lnTo>
                    <a:pt x="489750" y="194411"/>
                  </a:lnTo>
                  <a:lnTo>
                    <a:pt x="489864" y="194805"/>
                  </a:lnTo>
                  <a:lnTo>
                    <a:pt x="489902" y="195249"/>
                  </a:lnTo>
                  <a:lnTo>
                    <a:pt x="473951" y="253530"/>
                  </a:lnTo>
                  <a:lnTo>
                    <a:pt x="444703" y="305943"/>
                  </a:lnTo>
                  <a:lnTo>
                    <a:pt x="411314" y="342646"/>
                  </a:lnTo>
                  <a:lnTo>
                    <a:pt x="372643" y="370154"/>
                  </a:lnTo>
                  <a:lnTo>
                    <a:pt x="345948" y="383400"/>
                  </a:lnTo>
                  <a:lnTo>
                    <a:pt x="320370" y="402107"/>
                  </a:lnTo>
                  <a:lnTo>
                    <a:pt x="314909" y="432828"/>
                  </a:lnTo>
                  <a:lnTo>
                    <a:pt x="327914" y="460705"/>
                  </a:lnTo>
                  <a:lnTo>
                    <a:pt x="357759" y="470916"/>
                  </a:lnTo>
                  <a:lnTo>
                    <a:pt x="388810" y="471982"/>
                  </a:lnTo>
                  <a:lnTo>
                    <a:pt x="412877" y="481418"/>
                  </a:lnTo>
                  <a:lnTo>
                    <a:pt x="455295" y="521906"/>
                  </a:lnTo>
                  <a:lnTo>
                    <a:pt x="494830" y="579666"/>
                  </a:lnTo>
                  <a:lnTo>
                    <a:pt x="525741" y="642747"/>
                  </a:lnTo>
                  <a:lnTo>
                    <a:pt x="542277" y="658914"/>
                  </a:lnTo>
                  <a:lnTo>
                    <a:pt x="563473" y="658533"/>
                  </a:lnTo>
                  <a:lnTo>
                    <a:pt x="582155" y="645833"/>
                  </a:lnTo>
                  <a:lnTo>
                    <a:pt x="591096" y="625005"/>
                  </a:lnTo>
                  <a:lnTo>
                    <a:pt x="599732" y="592162"/>
                  </a:lnTo>
                  <a:lnTo>
                    <a:pt x="617956" y="558736"/>
                  </a:lnTo>
                  <a:lnTo>
                    <a:pt x="640994" y="527926"/>
                  </a:lnTo>
                  <a:lnTo>
                    <a:pt x="677900" y="490626"/>
                  </a:lnTo>
                  <a:lnTo>
                    <a:pt x="709993" y="468541"/>
                  </a:lnTo>
                  <a:lnTo>
                    <a:pt x="753465" y="447598"/>
                  </a:lnTo>
                  <a:lnTo>
                    <a:pt x="766394" y="440944"/>
                  </a:lnTo>
                  <a:lnTo>
                    <a:pt x="778294" y="431596"/>
                  </a:lnTo>
                  <a:lnTo>
                    <a:pt x="788733" y="413296"/>
                  </a:lnTo>
                  <a:close/>
                </a:path>
              </a:pathLst>
            </a:custGeom>
            <a:solidFill>
              <a:srgbClr val="F5C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5540" y="3097509"/>
              <a:ext cx="173610" cy="184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19035" y="2508083"/>
              <a:ext cx="337185" cy="358140"/>
            </a:xfrm>
            <a:custGeom>
              <a:avLst/>
              <a:gdLst/>
              <a:ahLst/>
              <a:cxnLst/>
              <a:rect l="l" t="t" r="r" b="b"/>
              <a:pathLst>
                <a:path w="337184" h="358139">
                  <a:moveTo>
                    <a:pt x="161696" y="358063"/>
                  </a:moveTo>
                  <a:lnTo>
                    <a:pt x="149938" y="346568"/>
                  </a:lnTo>
                  <a:lnTo>
                    <a:pt x="139355" y="323872"/>
                  </a:lnTo>
                  <a:lnTo>
                    <a:pt x="127956" y="301700"/>
                  </a:lnTo>
                  <a:lnTo>
                    <a:pt x="99835" y="260616"/>
                  </a:lnTo>
                  <a:lnTo>
                    <a:pt x="69675" y="231833"/>
                  </a:lnTo>
                  <a:lnTo>
                    <a:pt x="30476" y="224363"/>
                  </a:lnTo>
                  <a:lnTo>
                    <a:pt x="9249" y="217102"/>
                  </a:lnTo>
                  <a:lnTo>
                    <a:pt x="0" y="197272"/>
                  </a:lnTo>
                  <a:lnTo>
                    <a:pt x="3888" y="175429"/>
                  </a:lnTo>
                  <a:lnTo>
                    <a:pt x="22076" y="162130"/>
                  </a:lnTo>
                  <a:lnTo>
                    <a:pt x="30991" y="158638"/>
                  </a:lnTo>
                  <a:lnTo>
                    <a:pt x="41061" y="152704"/>
                  </a:lnTo>
                  <a:lnTo>
                    <a:pt x="76865" y="124975"/>
                  </a:lnTo>
                  <a:lnTo>
                    <a:pt x="104605" y="89084"/>
                  </a:lnTo>
                  <a:lnTo>
                    <a:pt x="119256" y="49464"/>
                  </a:lnTo>
                  <a:lnTo>
                    <a:pt x="124519" y="28599"/>
                  </a:lnTo>
                  <a:lnTo>
                    <a:pt x="124454" y="28308"/>
                  </a:lnTo>
                  <a:lnTo>
                    <a:pt x="124423" y="28002"/>
                  </a:lnTo>
                  <a:lnTo>
                    <a:pt x="124340" y="27717"/>
                  </a:lnTo>
                  <a:lnTo>
                    <a:pt x="124932" y="12317"/>
                  </a:lnTo>
                  <a:lnTo>
                    <a:pt x="134540" y="2683"/>
                  </a:lnTo>
                  <a:lnTo>
                    <a:pt x="148585" y="0"/>
                  </a:lnTo>
                  <a:lnTo>
                    <a:pt x="162491" y="5452"/>
                  </a:lnTo>
                  <a:lnTo>
                    <a:pt x="170119" y="13208"/>
                  </a:lnTo>
                  <a:lnTo>
                    <a:pt x="176787" y="22613"/>
                  </a:lnTo>
                  <a:lnTo>
                    <a:pt x="182699" y="32635"/>
                  </a:lnTo>
                  <a:lnTo>
                    <a:pt x="188063" y="42239"/>
                  </a:lnTo>
                  <a:lnTo>
                    <a:pt x="195766" y="55835"/>
                  </a:lnTo>
                  <a:lnTo>
                    <a:pt x="220748" y="95353"/>
                  </a:lnTo>
                  <a:lnTo>
                    <a:pt x="264359" y="130331"/>
                  </a:lnTo>
                  <a:lnTo>
                    <a:pt x="317142" y="149290"/>
                  </a:lnTo>
                  <a:lnTo>
                    <a:pt x="329589" y="157254"/>
                  </a:lnTo>
                  <a:lnTo>
                    <a:pt x="336592" y="169476"/>
                  </a:lnTo>
                  <a:lnTo>
                    <a:pt x="336970" y="183381"/>
                  </a:lnTo>
                  <a:lnTo>
                    <a:pt x="329542" y="196396"/>
                  </a:lnTo>
                  <a:lnTo>
                    <a:pt x="321083" y="203043"/>
                  </a:lnTo>
                  <a:lnTo>
                    <a:pt x="311895" y="207779"/>
                  </a:lnTo>
                  <a:lnTo>
                    <a:pt x="302268" y="211785"/>
                  </a:lnTo>
                  <a:lnTo>
                    <a:pt x="292491" y="216241"/>
                  </a:lnTo>
                  <a:lnTo>
                    <a:pt x="258152" y="238376"/>
                  </a:lnTo>
                  <a:lnTo>
                    <a:pt x="215523" y="286821"/>
                  </a:lnTo>
                  <a:lnTo>
                    <a:pt x="196414" y="333950"/>
                  </a:lnTo>
                  <a:lnTo>
                    <a:pt x="190058" y="348762"/>
                  </a:lnTo>
                  <a:lnTo>
                    <a:pt x="176777" y="357797"/>
                  </a:lnTo>
                  <a:lnTo>
                    <a:pt x="161696" y="358063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21219" y="3287329"/>
              <a:ext cx="254000" cy="270510"/>
            </a:xfrm>
            <a:custGeom>
              <a:avLst/>
              <a:gdLst/>
              <a:ahLst/>
              <a:cxnLst/>
              <a:rect l="l" t="t" r="r" b="b"/>
              <a:pathLst>
                <a:path w="254000" h="270510">
                  <a:moveTo>
                    <a:pt x="121881" y="269890"/>
                  </a:moveTo>
                  <a:lnTo>
                    <a:pt x="113019" y="261229"/>
                  </a:lnTo>
                  <a:lnTo>
                    <a:pt x="105041" y="244121"/>
                  </a:lnTo>
                  <a:lnTo>
                    <a:pt x="96449" y="227407"/>
                  </a:lnTo>
                  <a:lnTo>
                    <a:pt x="63717" y="183816"/>
                  </a:lnTo>
                  <a:lnTo>
                    <a:pt x="22970" y="169111"/>
                  </a:lnTo>
                  <a:lnTo>
                    <a:pt x="6971" y="163643"/>
                  </a:lnTo>
                  <a:lnTo>
                    <a:pt x="0" y="148697"/>
                  </a:lnTo>
                  <a:lnTo>
                    <a:pt x="2931" y="132232"/>
                  </a:lnTo>
                  <a:lnTo>
                    <a:pt x="16640" y="122204"/>
                  </a:lnTo>
                  <a:lnTo>
                    <a:pt x="23362" y="119575"/>
                  </a:lnTo>
                  <a:lnTo>
                    <a:pt x="30953" y="115101"/>
                  </a:lnTo>
                  <a:lnTo>
                    <a:pt x="63753" y="87577"/>
                  </a:lnTo>
                  <a:lnTo>
                    <a:pt x="85257" y="52584"/>
                  </a:lnTo>
                  <a:lnTo>
                    <a:pt x="93861" y="21560"/>
                  </a:lnTo>
                  <a:lnTo>
                    <a:pt x="93807" y="21338"/>
                  </a:lnTo>
                  <a:lnTo>
                    <a:pt x="93789" y="21107"/>
                  </a:lnTo>
                  <a:lnTo>
                    <a:pt x="93723" y="20892"/>
                  </a:lnTo>
                  <a:lnTo>
                    <a:pt x="94171" y="9283"/>
                  </a:lnTo>
                  <a:lnTo>
                    <a:pt x="101414" y="2022"/>
                  </a:lnTo>
                  <a:lnTo>
                    <a:pt x="112002" y="0"/>
                  </a:lnTo>
                  <a:lnTo>
                    <a:pt x="122483" y="4108"/>
                  </a:lnTo>
                  <a:lnTo>
                    <a:pt x="128231" y="9955"/>
                  </a:lnTo>
                  <a:lnTo>
                    <a:pt x="133256" y="17043"/>
                  </a:lnTo>
                  <a:lnTo>
                    <a:pt x="137711" y="24595"/>
                  </a:lnTo>
                  <a:lnTo>
                    <a:pt x="141754" y="31836"/>
                  </a:lnTo>
                  <a:lnTo>
                    <a:pt x="147563" y="42084"/>
                  </a:lnTo>
                  <a:lnTo>
                    <a:pt x="181868" y="87713"/>
                  </a:lnTo>
                  <a:lnTo>
                    <a:pt x="218390" y="105738"/>
                  </a:lnTo>
                  <a:lnTo>
                    <a:pt x="239048" y="112527"/>
                  </a:lnTo>
                  <a:lnTo>
                    <a:pt x="248432" y="118531"/>
                  </a:lnTo>
                  <a:lnTo>
                    <a:pt x="253711" y="127743"/>
                  </a:lnTo>
                  <a:lnTo>
                    <a:pt x="253996" y="138225"/>
                  </a:lnTo>
                  <a:lnTo>
                    <a:pt x="248399" y="148037"/>
                  </a:lnTo>
                  <a:lnTo>
                    <a:pt x="242023" y="153046"/>
                  </a:lnTo>
                  <a:lnTo>
                    <a:pt x="235097" y="156614"/>
                  </a:lnTo>
                  <a:lnTo>
                    <a:pt x="227840" y="159631"/>
                  </a:lnTo>
                  <a:lnTo>
                    <a:pt x="220470" y="162987"/>
                  </a:lnTo>
                  <a:lnTo>
                    <a:pt x="187151" y="186248"/>
                  </a:lnTo>
                  <a:lnTo>
                    <a:pt x="162455" y="216192"/>
                  </a:lnTo>
                  <a:lnTo>
                    <a:pt x="148052" y="251712"/>
                  </a:lnTo>
                  <a:lnTo>
                    <a:pt x="143260" y="262879"/>
                  </a:lnTo>
                  <a:lnTo>
                    <a:pt x="133249" y="269689"/>
                  </a:lnTo>
                  <a:lnTo>
                    <a:pt x="121881" y="269890"/>
                  </a:lnTo>
                  <a:close/>
                </a:path>
              </a:pathLst>
            </a:custGeom>
            <a:solidFill>
              <a:srgbClr val="C7D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6245" y="2759908"/>
              <a:ext cx="173614" cy="184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17B95CB-83C0-4E85-AB36-BAF7F9E54871}"/>
              </a:ext>
            </a:extLst>
          </p:cNvPr>
          <p:cNvSpPr txBox="1"/>
          <p:nvPr/>
        </p:nvSpPr>
        <p:spPr>
          <a:xfrm>
            <a:off x="363967" y="1705076"/>
            <a:ext cx="695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Kiểm tra giỏ hàng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841066-9D5A-4A2A-92FD-30693EB9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538119"/>
            <a:ext cx="9895265" cy="73361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1A399-8B68-44A1-84AB-11E50DCCC5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91605" y="8990322"/>
            <a:ext cx="894319" cy="1153175"/>
            <a:chOff x="8695540" y="6801504"/>
            <a:chExt cx="894319" cy="1153175"/>
          </a:xfrm>
        </p:grpSpPr>
        <p:sp>
          <p:nvSpPr>
            <p:cNvPr id="7" name="object 7"/>
            <p:cNvSpPr/>
            <p:nvPr/>
          </p:nvSpPr>
          <p:spPr>
            <a:xfrm>
              <a:off x="8754707" y="7058189"/>
              <a:ext cx="789305" cy="659130"/>
            </a:xfrm>
            <a:custGeom>
              <a:avLst/>
              <a:gdLst/>
              <a:ahLst/>
              <a:cxnLst/>
              <a:rect l="l" t="t" r="r" b="b"/>
              <a:pathLst>
                <a:path w="789304" h="659129">
                  <a:moveTo>
                    <a:pt x="285013" y="155117"/>
                  </a:moveTo>
                  <a:lnTo>
                    <a:pt x="284695" y="143357"/>
                  </a:lnTo>
                  <a:lnTo>
                    <a:pt x="278777" y="133019"/>
                  </a:lnTo>
                  <a:lnTo>
                    <a:pt x="268249" y="126276"/>
                  </a:lnTo>
                  <a:lnTo>
                    <a:pt x="245059" y="118668"/>
                  </a:lnTo>
                  <a:lnTo>
                    <a:pt x="223596" y="110248"/>
                  </a:lnTo>
                  <a:lnTo>
                    <a:pt x="186715" y="80657"/>
                  </a:lnTo>
                  <a:lnTo>
                    <a:pt x="165582" y="47231"/>
                  </a:lnTo>
                  <a:lnTo>
                    <a:pt x="154533" y="27609"/>
                  </a:lnTo>
                  <a:lnTo>
                    <a:pt x="149529" y="19138"/>
                  </a:lnTo>
                  <a:lnTo>
                    <a:pt x="143891" y="11176"/>
                  </a:lnTo>
                  <a:lnTo>
                    <a:pt x="137439" y="4610"/>
                  </a:lnTo>
                  <a:lnTo>
                    <a:pt x="125679" y="0"/>
                  </a:lnTo>
                  <a:lnTo>
                    <a:pt x="113792" y="2273"/>
                  </a:lnTo>
                  <a:lnTo>
                    <a:pt x="105676" y="10426"/>
                  </a:lnTo>
                  <a:lnTo>
                    <a:pt x="105168" y="23456"/>
                  </a:lnTo>
                  <a:lnTo>
                    <a:pt x="105244" y="23698"/>
                  </a:lnTo>
                  <a:lnTo>
                    <a:pt x="105257" y="23952"/>
                  </a:lnTo>
                  <a:lnTo>
                    <a:pt x="88480" y="75361"/>
                  </a:lnTo>
                  <a:lnTo>
                    <a:pt x="65011" y="105714"/>
                  </a:lnTo>
                  <a:lnTo>
                    <a:pt x="34734" y="129171"/>
                  </a:lnTo>
                  <a:lnTo>
                    <a:pt x="18669" y="137134"/>
                  </a:lnTo>
                  <a:lnTo>
                    <a:pt x="3289" y="148386"/>
                  </a:lnTo>
                  <a:lnTo>
                    <a:pt x="0" y="166865"/>
                  </a:lnTo>
                  <a:lnTo>
                    <a:pt x="7823" y="183642"/>
                  </a:lnTo>
                  <a:lnTo>
                    <a:pt x="25781" y="189776"/>
                  </a:lnTo>
                  <a:lnTo>
                    <a:pt x="44450" y="190423"/>
                  </a:lnTo>
                  <a:lnTo>
                    <a:pt x="58928" y="196100"/>
                  </a:lnTo>
                  <a:lnTo>
                    <a:pt x="97282" y="237236"/>
                  </a:lnTo>
                  <a:lnTo>
                    <a:pt x="117868" y="273951"/>
                  </a:lnTo>
                  <a:lnTo>
                    <a:pt x="126822" y="293141"/>
                  </a:lnTo>
                  <a:lnTo>
                    <a:pt x="136766" y="302869"/>
                  </a:lnTo>
                  <a:lnTo>
                    <a:pt x="149517" y="302641"/>
                  </a:lnTo>
                  <a:lnTo>
                    <a:pt x="160756" y="294995"/>
                  </a:lnTo>
                  <a:lnTo>
                    <a:pt x="166128" y="282473"/>
                  </a:lnTo>
                  <a:lnTo>
                    <a:pt x="171323" y="262712"/>
                  </a:lnTo>
                  <a:lnTo>
                    <a:pt x="182295" y="242608"/>
                  </a:lnTo>
                  <a:lnTo>
                    <a:pt x="210007" y="209003"/>
                  </a:lnTo>
                  <a:lnTo>
                    <a:pt x="247396" y="182905"/>
                  </a:lnTo>
                  <a:lnTo>
                    <a:pt x="263804" y="175755"/>
                  </a:lnTo>
                  <a:lnTo>
                    <a:pt x="271576" y="171742"/>
                  </a:lnTo>
                  <a:lnTo>
                    <a:pt x="278739" y="166128"/>
                  </a:lnTo>
                  <a:lnTo>
                    <a:pt x="285013" y="155117"/>
                  </a:lnTo>
                  <a:close/>
                </a:path>
                <a:path w="789304" h="659129">
                  <a:moveTo>
                    <a:pt x="788733" y="413296"/>
                  </a:moveTo>
                  <a:lnTo>
                    <a:pt x="788200" y="393750"/>
                  </a:lnTo>
                  <a:lnTo>
                    <a:pt x="778344" y="376567"/>
                  </a:lnTo>
                  <a:lnTo>
                    <a:pt x="760857" y="365366"/>
                  </a:lnTo>
                  <a:lnTo>
                    <a:pt x="722312" y="352704"/>
                  </a:lnTo>
                  <a:lnTo>
                    <a:pt x="686625" y="338709"/>
                  </a:lnTo>
                  <a:lnTo>
                    <a:pt x="625309" y="289521"/>
                  </a:lnTo>
                  <a:lnTo>
                    <a:pt x="601129" y="252869"/>
                  </a:lnTo>
                  <a:lnTo>
                    <a:pt x="579348" y="214833"/>
                  </a:lnTo>
                  <a:lnTo>
                    <a:pt x="571804" y="201333"/>
                  </a:lnTo>
                  <a:lnTo>
                    <a:pt x="563486" y="187248"/>
                  </a:lnTo>
                  <a:lnTo>
                    <a:pt x="554113" y="174015"/>
                  </a:lnTo>
                  <a:lnTo>
                    <a:pt x="543394" y="163118"/>
                  </a:lnTo>
                  <a:lnTo>
                    <a:pt x="523836" y="155448"/>
                  </a:lnTo>
                  <a:lnTo>
                    <a:pt x="504088" y="159219"/>
                  </a:lnTo>
                  <a:lnTo>
                    <a:pt x="490575" y="172770"/>
                  </a:lnTo>
                  <a:lnTo>
                    <a:pt x="489750" y="194424"/>
                  </a:lnTo>
                  <a:lnTo>
                    <a:pt x="489864" y="194818"/>
                  </a:lnTo>
                  <a:lnTo>
                    <a:pt x="489902" y="195262"/>
                  </a:lnTo>
                  <a:lnTo>
                    <a:pt x="473951" y="253542"/>
                  </a:lnTo>
                  <a:lnTo>
                    <a:pt x="444703" y="305943"/>
                  </a:lnTo>
                  <a:lnTo>
                    <a:pt x="411314" y="342658"/>
                  </a:lnTo>
                  <a:lnTo>
                    <a:pt x="372643" y="370166"/>
                  </a:lnTo>
                  <a:lnTo>
                    <a:pt x="345948" y="383413"/>
                  </a:lnTo>
                  <a:lnTo>
                    <a:pt x="320370" y="402120"/>
                  </a:lnTo>
                  <a:lnTo>
                    <a:pt x="314909" y="432828"/>
                  </a:lnTo>
                  <a:lnTo>
                    <a:pt x="327914" y="460717"/>
                  </a:lnTo>
                  <a:lnTo>
                    <a:pt x="357759" y="470928"/>
                  </a:lnTo>
                  <a:lnTo>
                    <a:pt x="388810" y="471995"/>
                  </a:lnTo>
                  <a:lnTo>
                    <a:pt x="412877" y="481431"/>
                  </a:lnTo>
                  <a:lnTo>
                    <a:pt x="455295" y="521906"/>
                  </a:lnTo>
                  <a:lnTo>
                    <a:pt x="494830" y="579666"/>
                  </a:lnTo>
                  <a:lnTo>
                    <a:pt x="525741" y="642759"/>
                  </a:lnTo>
                  <a:lnTo>
                    <a:pt x="542277" y="658926"/>
                  </a:lnTo>
                  <a:lnTo>
                    <a:pt x="563473" y="658545"/>
                  </a:lnTo>
                  <a:lnTo>
                    <a:pt x="582155" y="645845"/>
                  </a:lnTo>
                  <a:lnTo>
                    <a:pt x="591096" y="625017"/>
                  </a:lnTo>
                  <a:lnTo>
                    <a:pt x="599732" y="592162"/>
                  </a:lnTo>
                  <a:lnTo>
                    <a:pt x="617956" y="558749"/>
                  </a:lnTo>
                  <a:lnTo>
                    <a:pt x="640994" y="527939"/>
                  </a:lnTo>
                  <a:lnTo>
                    <a:pt x="677900" y="490626"/>
                  </a:lnTo>
                  <a:lnTo>
                    <a:pt x="709993" y="468553"/>
                  </a:lnTo>
                  <a:lnTo>
                    <a:pt x="753465" y="447611"/>
                  </a:lnTo>
                  <a:lnTo>
                    <a:pt x="766394" y="440944"/>
                  </a:lnTo>
                  <a:lnTo>
                    <a:pt x="778294" y="431609"/>
                  </a:lnTo>
                  <a:lnTo>
                    <a:pt x="788733" y="413296"/>
                  </a:lnTo>
                  <a:close/>
                </a:path>
              </a:pathLst>
            </a:custGeom>
            <a:solidFill>
              <a:srgbClr val="F5C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95540" y="7390931"/>
              <a:ext cx="173610" cy="184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19035" y="6801504"/>
              <a:ext cx="337185" cy="358140"/>
            </a:xfrm>
            <a:custGeom>
              <a:avLst/>
              <a:gdLst/>
              <a:ahLst/>
              <a:cxnLst/>
              <a:rect l="l" t="t" r="r" b="b"/>
              <a:pathLst>
                <a:path w="337184" h="358140">
                  <a:moveTo>
                    <a:pt x="161696" y="358063"/>
                  </a:moveTo>
                  <a:lnTo>
                    <a:pt x="149938" y="346568"/>
                  </a:lnTo>
                  <a:lnTo>
                    <a:pt x="139355" y="323872"/>
                  </a:lnTo>
                  <a:lnTo>
                    <a:pt x="127956" y="301700"/>
                  </a:lnTo>
                  <a:lnTo>
                    <a:pt x="99835" y="260616"/>
                  </a:lnTo>
                  <a:lnTo>
                    <a:pt x="69675" y="231833"/>
                  </a:lnTo>
                  <a:lnTo>
                    <a:pt x="30476" y="224363"/>
                  </a:lnTo>
                  <a:lnTo>
                    <a:pt x="9249" y="217102"/>
                  </a:lnTo>
                  <a:lnTo>
                    <a:pt x="0" y="197272"/>
                  </a:lnTo>
                  <a:lnTo>
                    <a:pt x="3888" y="175429"/>
                  </a:lnTo>
                  <a:lnTo>
                    <a:pt x="22076" y="162130"/>
                  </a:lnTo>
                  <a:lnTo>
                    <a:pt x="30991" y="158638"/>
                  </a:lnTo>
                  <a:lnTo>
                    <a:pt x="41061" y="152704"/>
                  </a:lnTo>
                  <a:lnTo>
                    <a:pt x="76865" y="124975"/>
                  </a:lnTo>
                  <a:lnTo>
                    <a:pt x="104605" y="89084"/>
                  </a:lnTo>
                  <a:lnTo>
                    <a:pt x="119256" y="49464"/>
                  </a:lnTo>
                  <a:lnTo>
                    <a:pt x="124519" y="28599"/>
                  </a:lnTo>
                  <a:lnTo>
                    <a:pt x="124454" y="28308"/>
                  </a:lnTo>
                  <a:lnTo>
                    <a:pt x="124423" y="28002"/>
                  </a:lnTo>
                  <a:lnTo>
                    <a:pt x="124340" y="27717"/>
                  </a:lnTo>
                  <a:lnTo>
                    <a:pt x="124932" y="12317"/>
                  </a:lnTo>
                  <a:lnTo>
                    <a:pt x="134540" y="2683"/>
                  </a:lnTo>
                  <a:lnTo>
                    <a:pt x="148585" y="0"/>
                  </a:lnTo>
                  <a:lnTo>
                    <a:pt x="162491" y="5452"/>
                  </a:lnTo>
                  <a:lnTo>
                    <a:pt x="170119" y="13208"/>
                  </a:lnTo>
                  <a:lnTo>
                    <a:pt x="176787" y="22613"/>
                  </a:lnTo>
                  <a:lnTo>
                    <a:pt x="182699" y="32635"/>
                  </a:lnTo>
                  <a:lnTo>
                    <a:pt x="188063" y="42239"/>
                  </a:lnTo>
                  <a:lnTo>
                    <a:pt x="195766" y="55835"/>
                  </a:lnTo>
                  <a:lnTo>
                    <a:pt x="220748" y="95353"/>
                  </a:lnTo>
                  <a:lnTo>
                    <a:pt x="264359" y="130331"/>
                  </a:lnTo>
                  <a:lnTo>
                    <a:pt x="317142" y="149290"/>
                  </a:lnTo>
                  <a:lnTo>
                    <a:pt x="329589" y="157254"/>
                  </a:lnTo>
                  <a:lnTo>
                    <a:pt x="336592" y="169476"/>
                  </a:lnTo>
                  <a:lnTo>
                    <a:pt x="336970" y="183381"/>
                  </a:lnTo>
                  <a:lnTo>
                    <a:pt x="329542" y="196396"/>
                  </a:lnTo>
                  <a:lnTo>
                    <a:pt x="321083" y="203043"/>
                  </a:lnTo>
                  <a:lnTo>
                    <a:pt x="311895" y="207779"/>
                  </a:lnTo>
                  <a:lnTo>
                    <a:pt x="302268" y="211785"/>
                  </a:lnTo>
                  <a:lnTo>
                    <a:pt x="292491" y="216241"/>
                  </a:lnTo>
                  <a:lnTo>
                    <a:pt x="258152" y="238376"/>
                  </a:lnTo>
                  <a:lnTo>
                    <a:pt x="215523" y="286821"/>
                  </a:lnTo>
                  <a:lnTo>
                    <a:pt x="196414" y="333950"/>
                  </a:lnTo>
                  <a:lnTo>
                    <a:pt x="190058" y="348762"/>
                  </a:lnTo>
                  <a:lnTo>
                    <a:pt x="176777" y="357797"/>
                  </a:lnTo>
                  <a:lnTo>
                    <a:pt x="161696" y="358063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21219" y="7684169"/>
              <a:ext cx="254000" cy="270510"/>
            </a:xfrm>
            <a:custGeom>
              <a:avLst/>
              <a:gdLst/>
              <a:ahLst/>
              <a:cxnLst/>
              <a:rect l="l" t="t" r="r" b="b"/>
              <a:pathLst>
                <a:path w="254000" h="270509">
                  <a:moveTo>
                    <a:pt x="121881" y="269890"/>
                  </a:moveTo>
                  <a:lnTo>
                    <a:pt x="113019" y="261229"/>
                  </a:lnTo>
                  <a:lnTo>
                    <a:pt x="105041" y="244121"/>
                  </a:lnTo>
                  <a:lnTo>
                    <a:pt x="96449" y="227407"/>
                  </a:lnTo>
                  <a:lnTo>
                    <a:pt x="63717" y="183816"/>
                  </a:lnTo>
                  <a:lnTo>
                    <a:pt x="22970" y="169111"/>
                  </a:lnTo>
                  <a:lnTo>
                    <a:pt x="6971" y="163643"/>
                  </a:lnTo>
                  <a:lnTo>
                    <a:pt x="0" y="148697"/>
                  </a:lnTo>
                  <a:lnTo>
                    <a:pt x="2931" y="132232"/>
                  </a:lnTo>
                  <a:lnTo>
                    <a:pt x="16640" y="122204"/>
                  </a:lnTo>
                  <a:lnTo>
                    <a:pt x="23362" y="119575"/>
                  </a:lnTo>
                  <a:lnTo>
                    <a:pt x="30953" y="115101"/>
                  </a:lnTo>
                  <a:lnTo>
                    <a:pt x="63753" y="87577"/>
                  </a:lnTo>
                  <a:lnTo>
                    <a:pt x="85257" y="52584"/>
                  </a:lnTo>
                  <a:lnTo>
                    <a:pt x="93861" y="21560"/>
                  </a:lnTo>
                  <a:lnTo>
                    <a:pt x="93807" y="21338"/>
                  </a:lnTo>
                  <a:lnTo>
                    <a:pt x="93789" y="21107"/>
                  </a:lnTo>
                  <a:lnTo>
                    <a:pt x="93723" y="20892"/>
                  </a:lnTo>
                  <a:lnTo>
                    <a:pt x="94171" y="9283"/>
                  </a:lnTo>
                  <a:lnTo>
                    <a:pt x="101414" y="2022"/>
                  </a:lnTo>
                  <a:lnTo>
                    <a:pt x="112002" y="0"/>
                  </a:lnTo>
                  <a:lnTo>
                    <a:pt x="122483" y="4108"/>
                  </a:lnTo>
                  <a:lnTo>
                    <a:pt x="128231" y="9955"/>
                  </a:lnTo>
                  <a:lnTo>
                    <a:pt x="133256" y="17043"/>
                  </a:lnTo>
                  <a:lnTo>
                    <a:pt x="137711" y="24595"/>
                  </a:lnTo>
                  <a:lnTo>
                    <a:pt x="141754" y="31836"/>
                  </a:lnTo>
                  <a:lnTo>
                    <a:pt x="147563" y="42084"/>
                  </a:lnTo>
                  <a:lnTo>
                    <a:pt x="181868" y="87713"/>
                  </a:lnTo>
                  <a:lnTo>
                    <a:pt x="218390" y="105738"/>
                  </a:lnTo>
                  <a:lnTo>
                    <a:pt x="239048" y="112527"/>
                  </a:lnTo>
                  <a:lnTo>
                    <a:pt x="248432" y="118531"/>
                  </a:lnTo>
                  <a:lnTo>
                    <a:pt x="253711" y="127743"/>
                  </a:lnTo>
                  <a:lnTo>
                    <a:pt x="253996" y="138225"/>
                  </a:lnTo>
                  <a:lnTo>
                    <a:pt x="248399" y="148037"/>
                  </a:lnTo>
                  <a:lnTo>
                    <a:pt x="242023" y="153046"/>
                  </a:lnTo>
                  <a:lnTo>
                    <a:pt x="235097" y="156614"/>
                  </a:lnTo>
                  <a:lnTo>
                    <a:pt x="227840" y="159631"/>
                  </a:lnTo>
                  <a:lnTo>
                    <a:pt x="220470" y="162987"/>
                  </a:lnTo>
                  <a:lnTo>
                    <a:pt x="187151" y="186248"/>
                  </a:lnTo>
                  <a:lnTo>
                    <a:pt x="162455" y="216192"/>
                  </a:lnTo>
                  <a:lnTo>
                    <a:pt x="148052" y="251712"/>
                  </a:lnTo>
                  <a:lnTo>
                    <a:pt x="143260" y="262879"/>
                  </a:lnTo>
                  <a:lnTo>
                    <a:pt x="133249" y="269689"/>
                  </a:lnTo>
                  <a:lnTo>
                    <a:pt x="121881" y="269890"/>
                  </a:lnTo>
                  <a:close/>
                </a:path>
              </a:pathLst>
            </a:custGeom>
            <a:solidFill>
              <a:srgbClr val="C7D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16245" y="7053330"/>
              <a:ext cx="173614" cy="184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4800" y="266700"/>
            <a:ext cx="894715" cy="1049655"/>
            <a:chOff x="8695540" y="2508083"/>
            <a:chExt cx="894715" cy="1049655"/>
          </a:xfrm>
        </p:grpSpPr>
        <p:sp>
          <p:nvSpPr>
            <p:cNvPr id="13" name="object 13"/>
            <p:cNvSpPr/>
            <p:nvPr/>
          </p:nvSpPr>
          <p:spPr>
            <a:xfrm>
              <a:off x="8754707" y="2764776"/>
              <a:ext cx="789305" cy="659130"/>
            </a:xfrm>
            <a:custGeom>
              <a:avLst/>
              <a:gdLst/>
              <a:ahLst/>
              <a:cxnLst/>
              <a:rect l="l" t="t" r="r" b="b"/>
              <a:pathLst>
                <a:path w="789304" h="659129">
                  <a:moveTo>
                    <a:pt x="285013" y="155105"/>
                  </a:moveTo>
                  <a:lnTo>
                    <a:pt x="284695" y="143344"/>
                  </a:lnTo>
                  <a:lnTo>
                    <a:pt x="278777" y="133007"/>
                  </a:lnTo>
                  <a:lnTo>
                    <a:pt x="268249" y="126276"/>
                  </a:lnTo>
                  <a:lnTo>
                    <a:pt x="245059" y="118656"/>
                  </a:lnTo>
                  <a:lnTo>
                    <a:pt x="223596" y="110236"/>
                  </a:lnTo>
                  <a:lnTo>
                    <a:pt x="186715" y="80645"/>
                  </a:lnTo>
                  <a:lnTo>
                    <a:pt x="165582" y="47218"/>
                  </a:lnTo>
                  <a:lnTo>
                    <a:pt x="154533" y="27597"/>
                  </a:lnTo>
                  <a:lnTo>
                    <a:pt x="149529" y="19126"/>
                  </a:lnTo>
                  <a:lnTo>
                    <a:pt x="143891" y="11176"/>
                  </a:lnTo>
                  <a:lnTo>
                    <a:pt x="137439" y="4610"/>
                  </a:lnTo>
                  <a:lnTo>
                    <a:pt x="125679" y="0"/>
                  </a:lnTo>
                  <a:lnTo>
                    <a:pt x="113792" y="2260"/>
                  </a:lnTo>
                  <a:lnTo>
                    <a:pt x="105676" y="10414"/>
                  </a:lnTo>
                  <a:lnTo>
                    <a:pt x="105168" y="23444"/>
                  </a:lnTo>
                  <a:lnTo>
                    <a:pt x="105244" y="23685"/>
                  </a:lnTo>
                  <a:lnTo>
                    <a:pt x="105257" y="23952"/>
                  </a:lnTo>
                  <a:lnTo>
                    <a:pt x="88480" y="75349"/>
                  </a:lnTo>
                  <a:lnTo>
                    <a:pt x="65011" y="105702"/>
                  </a:lnTo>
                  <a:lnTo>
                    <a:pt x="34734" y="129159"/>
                  </a:lnTo>
                  <a:lnTo>
                    <a:pt x="18669" y="137121"/>
                  </a:lnTo>
                  <a:lnTo>
                    <a:pt x="3289" y="148374"/>
                  </a:lnTo>
                  <a:lnTo>
                    <a:pt x="0" y="166852"/>
                  </a:lnTo>
                  <a:lnTo>
                    <a:pt x="7823" y="183629"/>
                  </a:lnTo>
                  <a:lnTo>
                    <a:pt x="25781" y="189776"/>
                  </a:lnTo>
                  <a:lnTo>
                    <a:pt x="44450" y="190411"/>
                  </a:lnTo>
                  <a:lnTo>
                    <a:pt x="58928" y="196088"/>
                  </a:lnTo>
                  <a:lnTo>
                    <a:pt x="97282" y="237236"/>
                  </a:lnTo>
                  <a:lnTo>
                    <a:pt x="117868" y="273939"/>
                  </a:lnTo>
                  <a:lnTo>
                    <a:pt x="126822" y="293128"/>
                  </a:lnTo>
                  <a:lnTo>
                    <a:pt x="136766" y="302856"/>
                  </a:lnTo>
                  <a:lnTo>
                    <a:pt x="149517" y="302628"/>
                  </a:lnTo>
                  <a:lnTo>
                    <a:pt x="160756" y="294982"/>
                  </a:lnTo>
                  <a:lnTo>
                    <a:pt x="166128" y="282460"/>
                  </a:lnTo>
                  <a:lnTo>
                    <a:pt x="171323" y="262699"/>
                  </a:lnTo>
                  <a:lnTo>
                    <a:pt x="182295" y="242595"/>
                  </a:lnTo>
                  <a:lnTo>
                    <a:pt x="210007" y="208991"/>
                  </a:lnTo>
                  <a:lnTo>
                    <a:pt x="247396" y="182892"/>
                  </a:lnTo>
                  <a:lnTo>
                    <a:pt x="263804" y="175742"/>
                  </a:lnTo>
                  <a:lnTo>
                    <a:pt x="271576" y="171742"/>
                  </a:lnTo>
                  <a:lnTo>
                    <a:pt x="278739" y="166116"/>
                  </a:lnTo>
                  <a:lnTo>
                    <a:pt x="285013" y="155105"/>
                  </a:lnTo>
                  <a:close/>
                </a:path>
                <a:path w="789304" h="659129">
                  <a:moveTo>
                    <a:pt x="788733" y="413296"/>
                  </a:moveTo>
                  <a:lnTo>
                    <a:pt x="788200" y="393738"/>
                  </a:lnTo>
                  <a:lnTo>
                    <a:pt x="778344" y="376555"/>
                  </a:lnTo>
                  <a:lnTo>
                    <a:pt x="760857" y="365353"/>
                  </a:lnTo>
                  <a:lnTo>
                    <a:pt x="722312" y="352691"/>
                  </a:lnTo>
                  <a:lnTo>
                    <a:pt x="686625" y="338696"/>
                  </a:lnTo>
                  <a:lnTo>
                    <a:pt x="625309" y="289521"/>
                  </a:lnTo>
                  <a:lnTo>
                    <a:pt x="601129" y="252869"/>
                  </a:lnTo>
                  <a:lnTo>
                    <a:pt x="579348" y="214820"/>
                  </a:lnTo>
                  <a:lnTo>
                    <a:pt x="571804" y="201320"/>
                  </a:lnTo>
                  <a:lnTo>
                    <a:pt x="563486" y="187236"/>
                  </a:lnTo>
                  <a:lnTo>
                    <a:pt x="554113" y="174015"/>
                  </a:lnTo>
                  <a:lnTo>
                    <a:pt x="543394" y="163106"/>
                  </a:lnTo>
                  <a:lnTo>
                    <a:pt x="523836" y="155435"/>
                  </a:lnTo>
                  <a:lnTo>
                    <a:pt x="504088" y="159207"/>
                  </a:lnTo>
                  <a:lnTo>
                    <a:pt x="490575" y="172758"/>
                  </a:lnTo>
                  <a:lnTo>
                    <a:pt x="489750" y="194411"/>
                  </a:lnTo>
                  <a:lnTo>
                    <a:pt x="489864" y="194805"/>
                  </a:lnTo>
                  <a:lnTo>
                    <a:pt x="489902" y="195249"/>
                  </a:lnTo>
                  <a:lnTo>
                    <a:pt x="473951" y="253530"/>
                  </a:lnTo>
                  <a:lnTo>
                    <a:pt x="444703" y="305943"/>
                  </a:lnTo>
                  <a:lnTo>
                    <a:pt x="411314" y="342646"/>
                  </a:lnTo>
                  <a:lnTo>
                    <a:pt x="372643" y="370154"/>
                  </a:lnTo>
                  <a:lnTo>
                    <a:pt x="345948" y="383400"/>
                  </a:lnTo>
                  <a:lnTo>
                    <a:pt x="320370" y="402107"/>
                  </a:lnTo>
                  <a:lnTo>
                    <a:pt x="314909" y="432828"/>
                  </a:lnTo>
                  <a:lnTo>
                    <a:pt x="327914" y="460705"/>
                  </a:lnTo>
                  <a:lnTo>
                    <a:pt x="357759" y="470916"/>
                  </a:lnTo>
                  <a:lnTo>
                    <a:pt x="388810" y="471982"/>
                  </a:lnTo>
                  <a:lnTo>
                    <a:pt x="412877" y="481418"/>
                  </a:lnTo>
                  <a:lnTo>
                    <a:pt x="455295" y="521906"/>
                  </a:lnTo>
                  <a:lnTo>
                    <a:pt x="494830" y="579666"/>
                  </a:lnTo>
                  <a:lnTo>
                    <a:pt x="525741" y="642747"/>
                  </a:lnTo>
                  <a:lnTo>
                    <a:pt x="542277" y="658914"/>
                  </a:lnTo>
                  <a:lnTo>
                    <a:pt x="563473" y="658533"/>
                  </a:lnTo>
                  <a:lnTo>
                    <a:pt x="582155" y="645833"/>
                  </a:lnTo>
                  <a:lnTo>
                    <a:pt x="591096" y="625005"/>
                  </a:lnTo>
                  <a:lnTo>
                    <a:pt x="599732" y="592162"/>
                  </a:lnTo>
                  <a:lnTo>
                    <a:pt x="617956" y="558736"/>
                  </a:lnTo>
                  <a:lnTo>
                    <a:pt x="640994" y="527926"/>
                  </a:lnTo>
                  <a:lnTo>
                    <a:pt x="677900" y="490626"/>
                  </a:lnTo>
                  <a:lnTo>
                    <a:pt x="709993" y="468541"/>
                  </a:lnTo>
                  <a:lnTo>
                    <a:pt x="753465" y="447598"/>
                  </a:lnTo>
                  <a:lnTo>
                    <a:pt x="766394" y="440944"/>
                  </a:lnTo>
                  <a:lnTo>
                    <a:pt x="778294" y="431596"/>
                  </a:lnTo>
                  <a:lnTo>
                    <a:pt x="788733" y="413296"/>
                  </a:lnTo>
                  <a:close/>
                </a:path>
              </a:pathLst>
            </a:custGeom>
            <a:solidFill>
              <a:srgbClr val="F5C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5540" y="3097509"/>
              <a:ext cx="173610" cy="184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19035" y="2508083"/>
              <a:ext cx="337185" cy="358140"/>
            </a:xfrm>
            <a:custGeom>
              <a:avLst/>
              <a:gdLst/>
              <a:ahLst/>
              <a:cxnLst/>
              <a:rect l="l" t="t" r="r" b="b"/>
              <a:pathLst>
                <a:path w="337184" h="358139">
                  <a:moveTo>
                    <a:pt x="161696" y="358063"/>
                  </a:moveTo>
                  <a:lnTo>
                    <a:pt x="149938" y="346568"/>
                  </a:lnTo>
                  <a:lnTo>
                    <a:pt x="139355" y="323872"/>
                  </a:lnTo>
                  <a:lnTo>
                    <a:pt x="127956" y="301700"/>
                  </a:lnTo>
                  <a:lnTo>
                    <a:pt x="99835" y="260616"/>
                  </a:lnTo>
                  <a:lnTo>
                    <a:pt x="69675" y="231833"/>
                  </a:lnTo>
                  <a:lnTo>
                    <a:pt x="30476" y="224363"/>
                  </a:lnTo>
                  <a:lnTo>
                    <a:pt x="9249" y="217102"/>
                  </a:lnTo>
                  <a:lnTo>
                    <a:pt x="0" y="197272"/>
                  </a:lnTo>
                  <a:lnTo>
                    <a:pt x="3888" y="175429"/>
                  </a:lnTo>
                  <a:lnTo>
                    <a:pt x="22076" y="162130"/>
                  </a:lnTo>
                  <a:lnTo>
                    <a:pt x="30991" y="158638"/>
                  </a:lnTo>
                  <a:lnTo>
                    <a:pt x="41061" y="152704"/>
                  </a:lnTo>
                  <a:lnTo>
                    <a:pt x="76865" y="124975"/>
                  </a:lnTo>
                  <a:lnTo>
                    <a:pt x="104605" y="89084"/>
                  </a:lnTo>
                  <a:lnTo>
                    <a:pt x="119256" y="49464"/>
                  </a:lnTo>
                  <a:lnTo>
                    <a:pt x="124519" y="28599"/>
                  </a:lnTo>
                  <a:lnTo>
                    <a:pt x="124454" y="28308"/>
                  </a:lnTo>
                  <a:lnTo>
                    <a:pt x="124423" y="28002"/>
                  </a:lnTo>
                  <a:lnTo>
                    <a:pt x="124340" y="27717"/>
                  </a:lnTo>
                  <a:lnTo>
                    <a:pt x="124932" y="12317"/>
                  </a:lnTo>
                  <a:lnTo>
                    <a:pt x="134540" y="2683"/>
                  </a:lnTo>
                  <a:lnTo>
                    <a:pt x="148585" y="0"/>
                  </a:lnTo>
                  <a:lnTo>
                    <a:pt x="162491" y="5452"/>
                  </a:lnTo>
                  <a:lnTo>
                    <a:pt x="170119" y="13208"/>
                  </a:lnTo>
                  <a:lnTo>
                    <a:pt x="176787" y="22613"/>
                  </a:lnTo>
                  <a:lnTo>
                    <a:pt x="182699" y="32635"/>
                  </a:lnTo>
                  <a:lnTo>
                    <a:pt x="188063" y="42239"/>
                  </a:lnTo>
                  <a:lnTo>
                    <a:pt x="195766" y="55835"/>
                  </a:lnTo>
                  <a:lnTo>
                    <a:pt x="220748" y="95353"/>
                  </a:lnTo>
                  <a:lnTo>
                    <a:pt x="264359" y="130331"/>
                  </a:lnTo>
                  <a:lnTo>
                    <a:pt x="317142" y="149290"/>
                  </a:lnTo>
                  <a:lnTo>
                    <a:pt x="329589" y="157254"/>
                  </a:lnTo>
                  <a:lnTo>
                    <a:pt x="336592" y="169476"/>
                  </a:lnTo>
                  <a:lnTo>
                    <a:pt x="336970" y="183381"/>
                  </a:lnTo>
                  <a:lnTo>
                    <a:pt x="329542" y="196396"/>
                  </a:lnTo>
                  <a:lnTo>
                    <a:pt x="321083" y="203043"/>
                  </a:lnTo>
                  <a:lnTo>
                    <a:pt x="311895" y="207779"/>
                  </a:lnTo>
                  <a:lnTo>
                    <a:pt x="302268" y="211785"/>
                  </a:lnTo>
                  <a:lnTo>
                    <a:pt x="292491" y="216241"/>
                  </a:lnTo>
                  <a:lnTo>
                    <a:pt x="258152" y="238376"/>
                  </a:lnTo>
                  <a:lnTo>
                    <a:pt x="215523" y="286821"/>
                  </a:lnTo>
                  <a:lnTo>
                    <a:pt x="196414" y="333950"/>
                  </a:lnTo>
                  <a:lnTo>
                    <a:pt x="190058" y="348762"/>
                  </a:lnTo>
                  <a:lnTo>
                    <a:pt x="176777" y="357797"/>
                  </a:lnTo>
                  <a:lnTo>
                    <a:pt x="161696" y="358063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21219" y="3287329"/>
              <a:ext cx="254000" cy="270510"/>
            </a:xfrm>
            <a:custGeom>
              <a:avLst/>
              <a:gdLst/>
              <a:ahLst/>
              <a:cxnLst/>
              <a:rect l="l" t="t" r="r" b="b"/>
              <a:pathLst>
                <a:path w="254000" h="270510">
                  <a:moveTo>
                    <a:pt x="121881" y="269890"/>
                  </a:moveTo>
                  <a:lnTo>
                    <a:pt x="113019" y="261229"/>
                  </a:lnTo>
                  <a:lnTo>
                    <a:pt x="105041" y="244121"/>
                  </a:lnTo>
                  <a:lnTo>
                    <a:pt x="96449" y="227407"/>
                  </a:lnTo>
                  <a:lnTo>
                    <a:pt x="63717" y="183816"/>
                  </a:lnTo>
                  <a:lnTo>
                    <a:pt x="22970" y="169111"/>
                  </a:lnTo>
                  <a:lnTo>
                    <a:pt x="6971" y="163643"/>
                  </a:lnTo>
                  <a:lnTo>
                    <a:pt x="0" y="148697"/>
                  </a:lnTo>
                  <a:lnTo>
                    <a:pt x="2931" y="132232"/>
                  </a:lnTo>
                  <a:lnTo>
                    <a:pt x="16640" y="122204"/>
                  </a:lnTo>
                  <a:lnTo>
                    <a:pt x="23362" y="119575"/>
                  </a:lnTo>
                  <a:lnTo>
                    <a:pt x="30953" y="115101"/>
                  </a:lnTo>
                  <a:lnTo>
                    <a:pt x="63753" y="87577"/>
                  </a:lnTo>
                  <a:lnTo>
                    <a:pt x="85257" y="52584"/>
                  </a:lnTo>
                  <a:lnTo>
                    <a:pt x="93861" y="21560"/>
                  </a:lnTo>
                  <a:lnTo>
                    <a:pt x="93807" y="21338"/>
                  </a:lnTo>
                  <a:lnTo>
                    <a:pt x="93789" y="21107"/>
                  </a:lnTo>
                  <a:lnTo>
                    <a:pt x="93723" y="20892"/>
                  </a:lnTo>
                  <a:lnTo>
                    <a:pt x="94171" y="9283"/>
                  </a:lnTo>
                  <a:lnTo>
                    <a:pt x="101414" y="2022"/>
                  </a:lnTo>
                  <a:lnTo>
                    <a:pt x="112002" y="0"/>
                  </a:lnTo>
                  <a:lnTo>
                    <a:pt x="122483" y="4108"/>
                  </a:lnTo>
                  <a:lnTo>
                    <a:pt x="128231" y="9955"/>
                  </a:lnTo>
                  <a:lnTo>
                    <a:pt x="133256" y="17043"/>
                  </a:lnTo>
                  <a:lnTo>
                    <a:pt x="137711" y="24595"/>
                  </a:lnTo>
                  <a:lnTo>
                    <a:pt x="141754" y="31836"/>
                  </a:lnTo>
                  <a:lnTo>
                    <a:pt x="147563" y="42084"/>
                  </a:lnTo>
                  <a:lnTo>
                    <a:pt x="181868" y="87713"/>
                  </a:lnTo>
                  <a:lnTo>
                    <a:pt x="218390" y="105738"/>
                  </a:lnTo>
                  <a:lnTo>
                    <a:pt x="239048" y="112527"/>
                  </a:lnTo>
                  <a:lnTo>
                    <a:pt x="248432" y="118531"/>
                  </a:lnTo>
                  <a:lnTo>
                    <a:pt x="253711" y="127743"/>
                  </a:lnTo>
                  <a:lnTo>
                    <a:pt x="253996" y="138225"/>
                  </a:lnTo>
                  <a:lnTo>
                    <a:pt x="248399" y="148037"/>
                  </a:lnTo>
                  <a:lnTo>
                    <a:pt x="242023" y="153046"/>
                  </a:lnTo>
                  <a:lnTo>
                    <a:pt x="235097" y="156614"/>
                  </a:lnTo>
                  <a:lnTo>
                    <a:pt x="227840" y="159631"/>
                  </a:lnTo>
                  <a:lnTo>
                    <a:pt x="220470" y="162987"/>
                  </a:lnTo>
                  <a:lnTo>
                    <a:pt x="187151" y="186248"/>
                  </a:lnTo>
                  <a:lnTo>
                    <a:pt x="162455" y="216192"/>
                  </a:lnTo>
                  <a:lnTo>
                    <a:pt x="148052" y="251712"/>
                  </a:lnTo>
                  <a:lnTo>
                    <a:pt x="143260" y="262879"/>
                  </a:lnTo>
                  <a:lnTo>
                    <a:pt x="133249" y="269689"/>
                  </a:lnTo>
                  <a:lnTo>
                    <a:pt x="121881" y="269890"/>
                  </a:lnTo>
                  <a:close/>
                </a:path>
              </a:pathLst>
            </a:custGeom>
            <a:solidFill>
              <a:srgbClr val="C7D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6245" y="2759908"/>
              <a:ext cx="173614" cy="1844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17B95CB-83C0-4E85-AB36-BAF7F9E54871}"/>
              </a:ext>
            </a:extLst>
          </p:cNvPr>
          <p:cNvSpPr txBox="1"/>
          <p:nvPr/>
        </p:nvSpPr>
        <p:spPr>
          <a:xfrm>
            <a:off x="363966" y="1705076"/>
            <a:ext cx="778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Thanh toán đơn hàng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603F6-9B0C-4522-B9B3-A39FD1328C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3E78C-3534-4F75-98AF-D979165DB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22" y="2814762"/>
            <a:ext cx="11511756" cy="61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2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9121" y="1421400"/>
            <a:ext cx="1198880" cy="8865870"/>
          </a:xfrm>
          <a:custGeom>
            <a:avLst/>
            <a:gdLst/>
            <a:ahLst/>
            <a:cxnLst/>
            <a:rect l="l" t="t" r="r" b="b"/>
            <a:pathLst>
              <a:path w="1198880" h="8865870">
                <a:moveTo>
                  <a:pt x="843939" y="456622"/>
                </a:moveTo>
                <a:lnTo>
                  <a:pt x="843939" y="436918"/>
                </a:lnTo>
                <a:lnTo>
                  <a:pt x="1198880" y="436918"/>
                </a:lnTo>
                <a:lnTo>
                  <a:pt x="1198880" y="456622"/>
                </a:lnTo>
                <a:lnTo>
                  <a:pt x="843939" y="456622"/>
                </a:lnTo>
                <a:close/>
              </a:path>
              <a:path w="1198880" h="8865870">
                <a:moveTo>
                  <a:pt x="843939" y="893519"/>
                </a:moveTo>
                <a:lnTo>
                  <a:pt x="843939" y="873858"/>
                </a:lnTo>
                <a:lnTo>
                  <a:pt x="1198880" y="873858"/>
                </a:lnTo>
                <a:lnTo>
                  <a:pt x="1198880" y="893519"/>
                </a:lnTo>
                <a:lnTo>
                  <a:pt x="843939" y="893519"/>
                </a:lnTo>
                <a:close/>
              </a:path>
              <a:path w="1198880" h="8865870">
                <a:moveTo>
                  <a:pt x="843939" y="1330415"/>
                </a:moveTo>
                <a:lnTo>
                  <a:pt x="843939" y="1310755"/>
                </a:lnTo>
                <a:lnTo>
                  <a:pt x="1198880" y="1310755"/>
                </a:lnTo>
                <a:lnTo>
                  <a:pt x="1198880" y="1330415"/>
                </a:lnTo>
                <a:lnTo>
                  <a:pt x="843939" y="1330415"/>
                </a:lnTo>
                <a:close/>
              </a:path>
              <a:path w="1198880" h="8865870">
                <a:moveTo>
                  <a:pt x="843939" y="1767312"/>
                </a:moveTo>
                <a:lnTo>
                  <a:pt x="843939" y="1747652"/>
                </a:lnTo>
                <a:lnTo>
                  <a:pt x="1198880" y="1747652"/>
                </a:lnTo>
                <a:lnTo>
                  <a:pt x="1198880" y="1767312"/>
                </a:lnTo>
                <a:lnTo>
                  <a:pt x="843939" y="1767312"/>
                </a:lnTo>
                <a:close/>
              </a:path>
              <a:path w="1198880" h="8865870">
                <a:moveTo>
                  <a:pt x="843939" y="2204209"/>
                </a:moveTo>
                <a:lnTo>
                  <a:pt x="843939" y="2184548"/>
                </a:lnTo>
                <a:lnTo>
                  <a:pt x="1198880" y="2184548"/>
                </a:lnTo>
                <a:lnTo>
                  <a:pt x="1198880" y="2204209"/>
                </a:lnTo>
                <a:lnTo>
                  <a:pt x="843939" y="2204209"/>
                </a:lnTo>
                <a:close/>
              </a:path>
              <a:path w="1198880" h="8865870">
                <a:moveTo>
                  <a:pt x="843939" y="2641062"/>
                </a:moveTo>
                <a:lnTo>
                  <a:pt x="843939" y="2621445"/>
                </a:lnTo>
                <a:lnTo>
                  <a:pt x="1198880" y="2621445"/>
                </a:lnTo>
                <a:lnTo>
                  <a:pt x="1198880" y="2641062"/>
                </a:lnTo>
                <a:lnTo>
                  <a:pt x="843939" y="2641062"/>
                </a:lnTo>
                <a:close/>
              </a:path>
              <a:path w="1198880" h="8865870">
                <a:moveTo>
                  <a:pt x="824264" y="2504510"/>
                </a:moveTo>
                <a:lnTo>
                  <a:pt x="824264" y="361881"/>
                </a:lnTo>
                <a:lnTo>
                  <a:pt x="826909" y="360155"/>
                </a:lnTo>
                <a:lnTo>
                  <a:pt x="829335" y="358323"/>
                </a:lnTo>
                <a:lnTo>
                  <a:pt x="831762" y="356209"/>
                </a:lnTo>
                <a:lnTo>
                  <a:pt x="835632" y="352597"/>
                </a:lnTo>
                <a:lnTo>
                  <a:pt x="839807" y="349211"/>
                </a:lnTo>
                <a:lnTo>
                  <a:pt x="843939" y="345760"/>
                </a:lnTo>
                <a:lnTo>
                  <a:pt x="843939" y="2816039"/>
                </a:lnTo>
                <a:lnTo>
                  <a:pt x="843786" y="2816213"/>
                </a:lnTo>
                <a:lnTo>
                  <a:pt x="843751" y="2783665"/>
                </a:lnTo>
                <a:lnTo>
                  <a:pt x="839763" y="2775822"/>
                </a:lnTo>
                <a:lnTo>
                  <a:pt x="835938" y="2766784"/>
                </a:lnTo>
                <a:lnTo>
                  <a:pt x="833364" y="2757672"/>
                </a:lnTo>
                <a:lnTo>
                  <a:pt x="832995" y="2755179"/>
                </a:lnTo>
                <a:lnTo>
                  <a:pt x="832995" y="2729795"/>
                </a:lnTo>
                <a:lnTo>
                  <a:pt x="830770" y="2723161"/>
                </a:lnTo>
                <a:lnTo>
                  <a:pt x="830770" y="2657249"/>
                </a:lnTo>
                <a:lnTo>
                  <a:pt x="830284" y="2652355"/>
                </a:lnTo>
                <a:lnTo>
                  <a:pt x="829624" y="2650018"/>
                </a:lnTo>
                <a:lnTo>
                  <a:pt x="829314" y="2649382"/>
                </a:lnTo>
                <a:lnTo>
                  <a:pt x="829314" y="2506301"/>
                </a:lnTo>
                <a:lnTo>
                  <a:pt x="827764" y="2505340"/>
                </a:lnTo>
                <a:lnTo>
                  <a:pt x="826080" y="2504729"/>
                </a:lnTo>
                <a:lnTo>
                  <a:pt x="824264" y="2504510"/>
                </a:lnTo>
                <a:close/>
              </a:path>
              <a:path w="1198880" h="8865870">
                <a:moveTo>
                  <a:pt x="843546" y="2816607"/>
                </a:moveTo>
                <a:lnTo>
                  <a:pt x="843707" y="2816445"/>
                </a:lnTo>
                <a:lnTo>
                  <a:pt x="843939" y="2816061"/>
                </a:lnTo>
                <a:lnTo>
                  <a:pt x="843939" y="2816956"/>
                </a:lnTo>
                <a:lnTo>
                  <a:pt x="843546" y="2816607"/>
                </a:lnTo>
                <a:close/>
              </a:path>
              <a:path w="1198880" h="8865870">
                <a:moveTo>
                  <a:pt x="835938" y="2812216"/>
                </a:moveTo>
                <a:lnTo>
                  <a:pt x="836659" y="2805553"/>
                </a:lnTo>
                <a:lnTo>
                  <a:pt x="839807" y="2798927"/>
                </a:lnTo>
                <a:lnTo>
                  <a:pt x="843707" y="2791463"/>
                </a:lnTo>
                <a:lnTo>
                  <a:pt x="843751" y="2783665"/>
                </a:lnTo>
                <a:lnTo>
                  <a:pt x="843751" y="2816318"/>
                </a:lnTo>
                <a:lnTo>
                  <a:pt x="843546" y="2816585"/>
                </a:lnTo>
                <a:lnTo>
                  <a:pt x="835938" y="2812216"/>
                </a:lnTo>
                <a:close/>
              </a:path>
              <a:path w="1198880" h="8865870">
                <a:moveTo>
                  <a:pt x="831762" y="2738490"/>
                </a:moveTo>
                <a:lnTo>
                  <a:pt x="832995" y="2729795"/>
                </a:lnTo>
                <a:lnTo>
                  <a:pt x="832995" y="2755179"/>
                </a:lnTo>
                <a:lnTo>
                  <a:pt x="831963" y="2748209"/>
                </a:lnTo>
                <a:lnTo>
                  <a:pt x="831762" y="2738490"/>
                </a:lnTo>
                <a:close/>
              </a:path>
              <a:path w="1198880" h="8865870">
                <a:moveTo>
                  <a:pt x="824264" y="2716142"/>
                </a:moveTo>
                <a:lnTo>
                  <a:pt x="824264" y="2675948"/>
                </a:lnTo>
                <a:lnTo>
                  <a:pt x="824701" y="2673348"/>
                </a:lnTo>
                <a:lnTo>
                  <a:pt x="825584" y="2670923"/>
                </a:lnTo>
                <a:lnTo>
                  <a:pt x="826909" y="2668652"/>
                </a:lnTo>
                <a:lnTo>
                  <a:pt x="828319" y="2666642"/>
                </a:lnTo>
                <a:lnTo>
                  <a:pt x="829335" y="2664436"/>
                </a:lnTo>
                <a:lnTo>
                  <a:pt x="830579" y="2659673"/>
                </a:lnTo>
                <a:lnTo>
                  <a:pt x="830770" y="2657249"/>
                </a:lnTo>
                <a:lnTo>
                  <a:pt x="830770" y="2723161"/>
                </a:lnTo>
                <a:lnTo>
                  <a:pt x="830496" y="2722346"/>
                </a:lnTo>
                <a:lnTo>
                  <a:pt x="824264" y="2716142"/>
                </a:lnTo>
                <a:close/>
              </a:path>
              <a:path w="1198880" h="8865870">
                <a:moveTo>
                  <a:pt x="827702" y="2505318"/>
                </a:moveTo>
                <a:lnTo>
                  <a:pt x="829314" y="2506301"/>
                </a:lnTo>
                <a:lnTo>
                  <a:pt x="827702" y="2505318"/>
                </a:lnTo>
                <a:close/>
              </a:path>
              <a:path w="1198880" h="8865870">
                <a:moveTo>
                  <a:pt x="824264" y="2641935"/>
                </a:moveTo>
                <a:lnTo>
                  <a:pt x="824264" y="2504531"/>
                </a:lnTo>
                <a:lnTo>
                  <a:pt x="826080" y="2504750"/>
                </a:lnTo>
                <a:lnTo>
                  <a:pt x="827764" y="2505341"/>
                </a:lnTo>
                <a:lnTo>
                  <a:pt x="829314" y="2506301"/>
                </a:lnTo>
                <a:lnTo>
                  <a:pt x="829314" y="2649382"/>
                </a:lnTo>
                <a:lnTo>
                  <a:pt x="827468" y="2645605"/>
                </a:lnTo>
                <a:lnTo>
                  <a:pt x="826041" y="2643639"/>
                </a:lnTo>
                <a:lnTo>
                  <a:pt x="824264" y="2641935"/>
                </a:lnTo>
                <a:close/>
              </a:path>
              <a:path w="1198880" h="8865870">
                <a:moveTo>
                  <a:pt x="799932" y="456556"/>
                </a:moveTo>
                <a:lnTo>
                  <a:pt x="801274" y="449898"/>
                </a:lnTo>
                <a:lnTo>
                  <a:pt x="803016" y="443345"/>
                </a:lnTo>
                <a:lnTo>
                  <a:pt x="805156" y="436896"/>
                </a:lnTo>
                <a:lnTo>
                  <a:pt x="824264" y="436896"/>
                </a:lnTo>
                <a:lnTo>
                  <a:pt x="824264" y="456556"/>
                </a:lnTo>
                <a:lnTo>
                  <a:pt x="799932" y="456556"/>
                </a:lnTo>
                <a:close/>
              </a:path>
              <a:path w="1198880" h="8865870">
                <a:moveTo>
                  <a:pt x="731828" y="889729"/>
                </a:moveTo>
                <a:lnTo>
                  <a:pt x="732309" y="886196"/>
                </a:lnTo>
                <a:lnTo>
                  <a:pt x="734368" y="882880"/>
                </a:lnTo>
                <a:lnTo>
                  <a:pt x="740927" y="873793"/>
                </a:lnTo>
                <a:lnTo>
                  <a:pt x="824264" y="873793"/>
                </a:lnTo>
                <a:lnTo>
                  <a:pt x="824264" y="893475"/>
                </a:lnTo>
                <a:lnTo>
                  <a:pt x="732926" y="893475"/>
                </a:lnTo>
                <a:lnTo>
                  <a:pt x="731828" y="889729"/>
                </a:lnTo>
                <a:close/>
              </a:path>
              <a:path w="1198880" h="8865870">
                <a:moveTo>
                  <a:pt x="676129" y="1330393"/>
                </a:moveTo>
                <a:lnTo>
                  <a:pt x="678571" y="1327073"/>
                </a:lnTo>
                <a:lnTo>
                  <a:pt x="680173" y="1323388"/>
                </a:lnTo>
                <a:lnTo>
                  <a:pt x="680939" y="1319340"/>
                </a:lnTo>
                <a:lnTo>
                  <a:pt x="681535" y="1315987"/>
                </a:lnTo>
                <a:lnTo>
                  <a:pt x="683044" y="1313110"/>
                </a:lnTo>
                <a:lnTo>
                  <a:pt x="685464" y="1310711"/>
                </a:lnTo>
                <a:lnTo>
                  <a:pt x="824264" y="1310711"/>
                </a:lnTo>
                <a:lnTo>
                  <a:pt x="824264" y="1330393"/>
                </a:lnTo>
                <a:lnTo>
                  <a:pt x="676129" y="1330393"/>
                </a:lnTo>
                <a:close/>
              </a:path>
              <a:path w="1198880" h="8865870">
                <a:moveTo>
                  <a:pt x="625329" y="1754349"/>
                </a:moveTo>
                <a:lnTo>
                  <a:pt x="626088" y="1747630"/>
                </a:lnTo>
                <a:lnTo>
                  <a:pt x="824264" y="1747630"/>
                </a:lnTo>
                <a:lnTo>
                  <a:pt x="824264" y="1767290"/>
                </a:lnTo>
                <a:lnTo>
                  <a:pt x="628274" y="1767290"/>
                </a:lnTo>
                <a:lnTo>
                  <a:pt x="626059" y="1760903"/>
                </a:lnTo>
                <a:lnTo>
                  <a:pt x="625329" y="1754349"/>
                </a:lnTo>
                <a:close/>
              </a:path>
              <a:path w="1198880" h="8865870">
                <a:moveTo>
                  <a:pt x="740490" y="2184526"/>
                </a:moveTo>
                <a:lnTo>
                  <a:pt x="824264" y="2184526"/>
                </a:lnTo>
                <a:lnTo>
                  <a:pt x="824264" y="2204187"/>
                </a:lnTo>
                <a:lnTo>
                  <a:pt x="747464" y="2204187"/>
                </a:lnTo>
                <a:lnTo>
                  <a:pt x="746591" y="2200604"/>
                </a:lnTo>
                <a:lnTo>
                  <a:pt x="746414" y="2198757"/>
                </a:lnTo>
                <a:lnTo>
                  <a:pt x="746414" y="2193264"/>
                </a:lnTo>
                <a:lnTo>
                  <a:pt x="744228" y="2190490"/>
                </a:lnTo>
                <a:lnTo>
                  <a:pt x="742479" y="2187388"/>
                </a:lnTo>
                <a:lnTo>
                  <a:pt x="740490" y="2184526"/>
                </a:lnTo>
                <a:close/>
              </a:path>
              <a:path w="1198880" h="8865870">
                <a:moveTo>
                  <a:pt x="816223" y="2629134"/>
                </a:moveTo>
                <a:lnTo>
                  <a:pt x="817443" y="2622253"/>
                </a:lnTo>
                <a:lnTo>
                  <a:pt x="817443" y="2621379"/>
                </a:lnTo>
                <a:lnTo>
                  <a:pt x="824264" y="2621379"/>
                </a:lnTo>
                <a:lnTo>
                  <a:pt x="824264" y="2641062"/>
                </a:lnTo>
                <a:lnTo>
                  <a:pt x="823542" y="2641062"/>
                </a:lnTo>
                <a:lnTo>
                  <a:pt x="823258" y="2640778"/>
                </a:lnTo>
                <a:lnTo>
                  <a:pt x="823127" y="2640450"/>
                </a:lnTo>
                <a:lnTo>
                  <a:pt x="822821" y="2640188"/>
                </a:lnTo>
                <a:lnTo>
                  <a:pt x="818015" y="2635120"/>
                </a:lnTo>
                <a:lnTo>
                  <a:pt x="816223" y="2629134"/>
                </a:lnTo>
                <a:close/>
              </a:path>
              <a:path w="1198880" h="8865870">
                <a:moveTo>
                  <a:pt x="746241" y="2196956"/>
                </a:moveTo>
                <a:lnTo>
                  <a:pt x="746414" y="2193264"/>
                </a:lnTo>
                <a:lnTo>
                  <a:pt x="746414" y="2198757"/>
                </a:lnTo>
                <a:lnTo>
                  <a:pt x="746241" y="2196956"/>
                </a:lnTo>
                <a:close/>
              </a:path>
              <a:path w="1198880" h="8865870">
                <a:moveTo>
                  <a:pt x="839073" y="2967358"/>
                </a:moveTo>
                <a:lnTo>
                  <a:pt x="840341" y="2959909"/>
                </a:lnTo>
                <a:lnTo>
                  <a:pt x="843873" y="2952853"/>
                </a:lnTo>
                <a:lnTo>
                  <a:pt x="843873" y="2997132"/>
                </a:lnTo>
                <a:lnTo>
                  <a:pt x="842350" y="2995013"/>
                </a:lnTo>
                <a:lnTo>
                  <a:pt x="840636" y="2993047"/>
                </a:lnTo>
                <a:lnTo>
                  <a:pt x="840266" y="2992699"/>
                </a:lnTo>
                <a:lnTo>
                  <a:pt x="840266" y="2976249"/>
                </a:lnTo>
                <a:lnTo>
                  <a:pt x="840070" y="2975200"/>
                </a:lnTo>
                <a:lnTo>
                  <a:pt x="839073" y="2967358"/>
                </a:lnTo>
                <a:close/>
              </a:path>
              <a:path w="1198880" h="8865870">
                <a:moveTo>
                  <a:pt x="832374" y="2983457"/>
                </a:moveTo>
                <a:lnTo>
                  <a:pt x="837883" y="2978826"/>
                </a:lnTo>
                <a:lnTo>
                  <a:pt x="838998" y="2977953"/>
                </a:lnTo>
                <a:lnTo>
                  <a:pt x="840266" y="2976249"/>
                </a:lnTo>
                <a:lnTo>
                  <a:pt x="840266" y="2992699"/>
                </a:lnTo>
                <a:lnTo>
                  <a:pt x="838736" y="2991256"/>
                </a:lnTo>
                <a:lnTo>
                  <a:pt x="833686" y="2986843"/>
                </a:lnTo>
                <a:lnTo>
                  <a:pt x="832374" y="2983457"/>
                </a:lnTo>
                <a:close/>
              </a:path>
              <a:path w="1198880" h="8865870">
                <a:moveTo>
                  <a:pt x="844550" y="3993300"/>
                </a:moveTo>
                <a:lnTo>
                  <a:pt x="844550" y="3973596"/>
                </a:lnTo>
                <a:lnTo>
                  <a:pt x="1198880" y="3973596"/>
                </a:lnTo>
                <a:lnTo>
                  <a:pt x="1198880" y="3993300"/>
                </a:lnTo>
                <a:lnTo>
                  <a:pt x="844550" y="3993300"/>
                </a:lnTo>
                <a:close/>
              </a:path>
              <a:path w="1198880" h="8865870">
                <a:moveTo>
                  <a:pt x="844550" y="4430197"/>
                </a:moveTo>
                <a:lnTo>
                  <a:pt x="844550" y="4410537"/>
                </a:lnTo>
                <a:lnTo>
                  <a:pt x="1198880" y="4410537"/>
                </a:lnTo>
                <a:lnTo>
                  <a:pt x="1198880" y="4430197"/>
                </a:lnTo>
                <a:lnTo>
                  <a:pt x="844550" y="4430197"/>
                </a:lnTo>
                <a:close/>
              </a:path>
              <a:path w="1198880" h="8865870">
                <a:moveTo>
                  <a:pt x="844550" y="4867094"/>
                </a:moveTo>
                <a:lnTo>
                  <a:pt x="844550" y="4847433"/>
                </a:lnTo>
                <a:lnTo>
                  <a:pt x="1198880" y="4847433"/>
                </a:lnTo>
                <a:lnTo>
                  <a:pt x="1198880" y="4867094"/>
                </a:lnTo>
                <a:lnTo>
                  <a:pt x="844550" y="4867094"/>
                </a:lnTo>
                <a:close/>
              </a:path>
              <a:path w="1198880" h="8865870">
                <a:moveTo>
                  <a:pt x="844550" y="5303990"/>
                </a:moveTo>
                <a:lnTo>
                  <a:pt x="844550" y="5284330"/>
                </a:lnTo>
                <a:lnTo>
                  <a:pt x="1198880" y="5284330"/>
                </a:lnTo>
                <a:lnTo>
                  <a:pt x="1198880" y="5303990"/>
                </a:lnTo>
                <a:lnTo>
                  <a:pt x="844550" y="5303990"/>
                </a:lnTo>
                <a:close/>
              </a:path>
              <a:path w="1198880" h="8865870">
                <a:moveTo>
                  <a:pt x="844550" y="5740887"/>
                </a:moveTo>
                <a:lnTo>
                  <a:pt x="844550" y="5721227"/>
                </a:lnTo>
                <a:lnTo>
                  <a:pt x="1198880" y="5721227"/>
                </a:lnTo>
                <a:lnTo>
                  <a:pt x="1198880" y="5740887"/>
                </a:lnTo>
                <a:lnTo>
                  <a:pt x="844550" y="5740887"/>
                </a:lnTo>
                <a:close/>
              </a:path>
              <a:path w="1198880" h="8865870">
                <a:moveTo>
                  <a:pt x="844550" y="6177762"/>
                </a:moveTo>
                <a:lnTo>
                  <a:pt x="844550" y="6158123"/>
                </a:lnTo>
                <a:lnTo>
                  <a:pt x="1198880" y="6158123"/>
                </a:lnTo>
                <a:lnTo>
                  <a:pt x="1198880" y="6177762"/>
                </a:lnTo>
                <a:lnTo>
                  <a:pt x="844550" y="6177762"/>
                </a:lnTo>
                <a:close/>
              </a:path>
              <a:path w="1198880" h="8865870">
                <a:moveTo>
                  <a:pt x="844550" y="6656164"/>
                </a:moveTo>
                <a:lnTo>
                  <a:pt x="844550" y="6636503"/>
                </a:lnTo>
                <a:lnTo>
                  <a:pt x="1198880" y="6636503"/>
                </a:lnTo>
                <a:lnTo>
                  <a:pt x="1198880" y="6656164"/>
                </a:lnTo>
                <a:lnTo>
                  <a:pt x="844550" y="6656164"/>
                </a:lnTo>
                <a:close/>
              </a:path>
              <a:path w="1198880" h="8865870">
                <a:moveTo>
                  <a:pt x="844550" y="7093038"/>
                </a:moveTo>
                <a:lnTo>
                  <a:pt x="844550" y="7073400"/>
                </a:lnTo>
                <a:lnTo>
                  <a:pt x="1198880" y="7073400"/>
                </a:lnTo>
                <a:lnTo>
                  <a:pt x="1198880" y="7093038"/>
                </a:lnTo>
                <a:lnTo>
                  <a:pt x="844550" y="7093038"/>
                </a:lnTo>
                <a:close/>
              </a:path>
              <a:path w="1198880" h="8865870">
                <a:moveTo>
                  <a:pt x="844550" y="7529979"/>
                </a:moveTo>
                <a:lnTo>
                  <a:pt x="844550" y="7510275"/>
                </a:lnTo>
                <a:lnTo>
                  <a:pt x="1198880" y="7510275"/>
                </a:lnTo>
                <a:lnTo>
                  <a:pt x="1198880" y="7529979"/>
                </a:lnTo>
                <a:lnTo>
                  <a:pt x="844550" y="7529979"/>
                </a:lnTo>
                <a:close/>
              </a:path>
              <a:path w="1198880" h="8865870">
                <a:moveTo>
                  <a:pt x="844550" y="7966875"/>
                </a:moveTo>
                <a:lnTo>
                  <a:pt x="844550" y="7947215"/>
                </a:lnTo>
                <a:lnTo>
                  <a:pt x="1198880" y="7947215"/>
                </a:lnTo>
                <a:lnTo>
                  <a:pt x="1198880" y="7966875"/>
                </a:lnTo>
                <a:lnTo>
                  <a:pt x="844550" y="7966875"/>
                </a:lnTo>
                <a:close/>
              </a:path>
              <a:path w="1198880" h="8865870">
                <a:moveTo>
                  <a:pt x="844550" y="8403750"/>
                </a:moveTo>
                <a:lnTo>
                  <a:pt x="844550" y="8384112"/>
                </a:lnTo>
                <a:lnTo>
                  <a:pt x="1198880" y="8384112"/>
                </a:lnTo>
                <a:lnTo>
                  <a:pt x="1198880" y="8403750"/>
                </a:lnTo>
                <a:lnTo>
                  <a:pt x="844550" y="8403750"/>
                </a:lnTo>
                <a:close/>
              </a:path>
              <a:path w="1198880" h="8865870">
                <a:moveTo>
                  <a:pt x="991870" y="8840647"/>
                </a:moveTo>
                <a:lnTo>
                  <a:pt x="991870" y="8834050"/>
                </a:lnTo>
                <a:lnTo>
                  <a:pt x="994410" y="8820986"/>
                </a:lnTo>
                <a:lnTo>
                  <a:pt x="1198880" y="8820986"/>
                </a:lnTo>
                <a:lnTo>
                  <a:pt x="1198880" y="8840647"/>
                </a:lnTo>
                <a:lnTo>
                  <a:pt x="1045210" y="8840647"/>
                </a:lnTo>
                <a:lnTo>
                  <a:pt x="1045210" y="8829571"/>
                </a:lnTo>
                <a:lnTo>
                  <a:pt x="1042670" y="8828523"/>
                </a:lnTo>
                <a:lnTo>
                  <a:pt x="1042670" y="8840647"/>
                </a:lnTo>
                <a:lnTo>
                  <a:pt x="991870" y="8840647"/>
                </a:lnTo>
                <a:close/>
              </a:path>
              <a:path w="1198880" h="8865870">
                <a:moveTo>
                  <a:pt x="1042670" y="8840647"/>
                </a:moveTo>
                <a:lnTo>
                  <a:pt x="1042670" y="8828523"/>
                </a:lnTo>
                <a:lnTo>
                  <a:pt x="1045210" y="8829571"/>
                </a:lnTo>
                <a:lnTo>
                  <a:pt x="1045210" y="8840647"/>
                </a:lnTo>
                <a:lnTo>
                  <a:pt x="1042670" y="8840647"/>
                </a:lnTo>
                <a:close/>
              </a:path>
              <a:path w="1198880" h="8865870">
                <a:moveTo>
                  <a:pt x="844550" y="8840647"/>
                </a:moveTo>
                <a:lnTo>
                  <a:pt x="844550" y="8820986"/>
                </a:lnTo>
                <a:lnTo>
                  <a:pt x="994410" y="8820986"/>
                </a:lnTo>
                <a:lnTo>
                  <a:pt x="991870" y="8834050"/>
                </a:lnTo>
                <a:lnTo>
                  <a:pt x="991870" y="8840647"/>
                </a:lnTo>
                <a:lnTo>
                  <a:pt x="844550" y="8840647"/>
                </a:lnTo>
                <a:close/>
              </a:path>
              <a:path w="1198880" h="8865870">
                <a:moveTo>
                  <a:pt x="825500" y="3713570"/>
                </a:moveTo>
                <a:lnTo>
                  <a:pt x="828040" y="3704468"/>
                </a:lnTo>
                <a:lnTo>
                  <a:pt x="831850" y="3692743"/>
                </a:lnTo>
                <a:lnTo>
                  <a:pt x="840740" y="3669227"/>
                </a:lnTo>
                <a:lnTo>
                  <a:pt x="844550" y="3657502"/>
                </a:lnTo>
                <a:lnTo>
                  <a:pt x="844550" y="8865598"/>
                </a:lnTo>
                <a:lnTo>
                  <a:pt x="826770" y="8865598"/>
                </a:lnTo>
                <a:lnTo>
                  <a:pt x="826770" y="3722842"/>
                </a:lnTo>
                <a:lnTo>
                  <a:pt x="825500" y="3713570"/>
                </a:lnTo>
                <a:close/>
              </a:path>
              <a:path w="1198880" h="8865870">
                <a:moveTo>
                  <a:pt x="825500" y="8865598"/>
                </a:moveTo>
                <a:lnTo>
                  <a:pt x="825500" y="3740643"/>
                </a:lnTo>
                <a:lnTo>
                  <a:pt x="826770" y="3731971"/>
                </a:lnTo>
                <a:lnTo>
                  <a:pt x="826770" y="8865598"/>
                </a:lnTo>
                <a:lnTo>
                  <a:pt x="825500" y="8865598"/>
                </a:lnTo>
                <a:close/>
              </a:path>
              <a:path w="1198880" h="8865870">
                <a:moveTo>
                  <a:pt x="728980" y="3993257"/>
                </a:moveTo>
                <a:lnTo>
                  <a:pt x="732790" y="3987813"/>
                </a:lnTo>
                <a:lnTo>
                  <a:pt x="736600" y="3982722"/>
                </a:lnTo>
                <a:lnTo>
                  <a:pt x="740410" y="3977983"/>
                </a:lnTo>
                <a:lnTo>
                  <a:pt x="745490" y="3973596"/>
                </a:lnTo>
                <a:lnTo>
                  <a:pt x="825500" y="3973596"/>
                </a:lnTo>
                <a:lnTo>
                  <a:pt x="825500" y="3993257"/>
                </a:lnTo>
                <a:lnTo>
                  <a:pt x="728980" y="3993257"/>
                </a:lnTo>
                <a:close/>
              </a:path>
              <a:path w="1198880" h="8865870">
                <a:moveTo>
                  <a:pt x="679450" y="4430153"/>
                </a:moveTo>
                <a:lnTo>
                  <a:pt x="683260" y="4423993"/>
                </a:lnTo>
                <a:lnTo>
                  <a:pt x="685800" y="4417440"/>
                </a:lnTo>
                <a:lnTo>
                  <a:pt x="685800" y="4410493"/>
                </a:lnTo>
                <a:lnTo>
                  <a:pt x="825500" y="4410493"/>
                </a:lnTo>
                <a:lnTo>
                  <a:pt x="825500" y="4430153"/>
                </a:lnTo>
                <a:lnTo>
                  <a:pt x="679450" y="4430153"/>
                </a:lnTo>
                <a:close/>
              </a:path>
              <a:path w="1198880" h="8865870">
                <a:moveTo>
                  <a:pt x="480060" y="4847390"/>
                </a:moveTo>
                <a:lnTo>
                  <a:pt x="825500" y="4847390"/>
                </a:lnTo>
                <a:lnTo>
                  <a:pt x="825500" y="4867050"/>
                </a:lnTo>
                <a:lnTo>
                  <a:pt x="482600" y="4867050"/>
                </a:lnTo>
                <a:lnTo>
                  <a:pt x="482600" y="4853943"/>
                </a:lnTo>
                <a:lnTo>
                  <a:pt x="481330" y="4851802"/>
                </a:lnTo>
                <a:lnTo>
                  <a:pt x="481330" y="4849618"/>
                </a:lnTo>
                <a:lnTo>
                  <a:pt x="480060" y="4847390"/>
                </a:lnTo>
                <a:close/>
              </a:path>
              <a:path w="1198880" h="8865870">
                <a:moveTo>
                  <a:pt x="407670" y="5303990"/>
                </a:moveTo>
                <a:lnTo>
                  <a:pt x="407670" y="5284286"/>
                </a:lnTo>
                <a:lnTo>
                  <a:pt x="825500" y="5284286"/>
                </a:lnTo>
                <a:lnTo>
                  <a:pt x="825500" y="5303990"/>
                </a:lnTo>
                <a:lnTo>
                  <a:pt x="407670" y="5303990"/>
                </a:lnTo>
                <a:close/>
              </a:path>
              <a:path w="1198880" h="8865870">
                <a:moveTo>
                  <a:pt x="407670" y="5740865"/>
                </a:moveTo>
                <a:lnTo>
                  <a:pt x="407670" y="5721227"/>
                </a:lnTo>
                <a:lnTo>
                  <a:pt x="825500" y="5721227"/>
                </a:lnTo>
                <a:lnTo>
                  <a:pt x="825500" y="7529979"/>
                </a:lnTo>
                <a:lnTo>
                  <a:pt x="824230" y="7529979"/>
                </a:lnTo>
                <a:lnTo>
                  <a:pt x="824230" y="5740865"/>
                </a:lnTo>
                <a:lnTo>
                  <a:pt x="407670" y="5740865"/>
                </a:lnTo>
                <a:close/>
              </a:path>
              <a:path w="1198880" h="8865870">
                <a:moveTo>
                  <a:pt x="407670" y="7966853"/>
                </a:moveTo>
                <a:lnTo>
                  <a:pt x="407670" y="7947215"/>
                </a:lnTo>
                <a:lnTo>
                  <a:pt x="825500" y="7947215"/>
                </a:lnTo>
                <a:lnTo>
                  <a:pt x="825500" y="7966853"/>
                </a:lnTo>
                <a:lnTo>
                  <a:pt x="407670" y="7966853"/>
                </a:lnTo>
                <a:close/>
              </a:path>
              <a:path w="1198880" h="8865870">
                <a:moveTo>
                  <a:pt x="472440" y="8403750"/>
                </a:moveTo>
                <a:lnTo>
                  <a:pt x="472440" y="8390600"/>
                </a:lnTo>
                <a:lnTo>
                  <a:pt x="473710" y="8384090"/>
                </a:lnTo>
                <a:lnTo>
                  <a:pt x="825500" y="8384090"/>
                </a:lnTo>
                <a:lnTo>
                  <a:pt x="825500" y="8403750"/>
                </a:lnTo>
                <a:lnTo>
                  <a:pt x="472440" y="8403750"/>
                </a:lnTo>
                <a:close/>
              </a:path>
              <a:path w="1198880" h="8865870">
                <a:moveTo>
                  <a:pt x="631190" y="8840669"/>
                </a:moveTo>
                <a:lnTo>
                  <a:pt x="631190" y="8838921"/>
                </a:lnTo>
                <a:lnTo>
                  <a:pt x="632460" y="8837195"/>
                </a:lnTo>
                <a:lnTo>
                  <a:pt x="632460" y="8830642"/>
                </a:lnTo>
                <a:lnTo>
                  <a:pt x="633730" y="8825814"/>
                </a:lnTo>
                <a:lnTo>
                  <a:pt x="633730" y="8820986"/>
                </a:lnTo>
                <a:lnTo>
                  <a:pt x="825500" y="8820986"/>
                </a:lnTo>
                <a:lnTo>
                  <a:pt x="825500" y="8840669"/>
                </a:lnTo>
                <a:lnTo>
                  <a:pt x="631190" y="8840669"/>
                </a:lnTo>
                <a:close/>
              </a:path>
              <a:path w="1198880" h="8865870">
                <a:moveTo>
                  <a:pt x="407670" y="6177762"/>
                </a:moveTo>
                <a:lnTo>
                  <a:pt x="407670" y="6158101"/>
                </a:lnTo>
                <a:lnTo>
                  <a:pt x="824230" y="6158101"/>
                </a:lnTo>
                <a:lnTo>
                  <a:pt x="824230" y="6177762"/>
                </a:lnTo>
                <a:lnTo>
                  <a:pt x="407670" y="6177762"/>
                </a:lnTo>
                <a:close/>
              </a:path>
              <a:path w="1198880" h="8865870">
                <a:moveTo>
                  <a:pt x="407670" y="6656142"/>
                </a:moveTo>
                <a:lnTo>
                  <a:pt x="407670" y="6636503"/>
                </a:lnTo>
                <a:lnTo>
                  <a:pt x="824230" y="6636503"/>
                </a:lnTo>
                <a:lnTo>
                  <a:pt x="824230" y="6656142"/>
                </a:lnTo>
                <a:lnTo>
                  <a:pt x="407670" y="6656142"/>
                </a:lnTo>
                <a:close/>
              </a:path>
              <a:path w="1198880" h="8865870">
                <a:moveTo>
                  <a:pt x="407670" y="7093038"/>
                </a:moveTo>
                <a:lnTo>
                  <a:pt x="407670" y="7073378"/>
                </a:lnTo>
                <a:lnTo>
                  <a:pt x="824230" y="7073378"/>
                </a:lnTo>
                <a:lnTo>
                  <a:pt x="824230" y="7093038"/>
                </a:lnTo>
                <a:lnTo>
                  <a:pt x="407670" y="7093038"/>
                </a:lnTo>
                <a:close/>
              </a:path>
              <a:path w="1198880" h="8865870">
                <a:moveTo>
                  <a:pt x="407670" y="7529979"/>
                </a:moveTo>
                <a:lnTo>
                  <a:pt x="407670" y="7510275"/>
                </a:lnTo>
                <a:lnTo>
                  <a:pt x="824230" y="7510275"/>
                </a:lnTo>
                <a:lnTo>
                  <a:pt x="824230" y="7529979"/>
                </a:lnTo>
                <a:lnTo>
                  <a:pt x="407670" y="7529979"/>
                </a:lnTo>
                <a:close/>
              </a:path>
              <a:path w="1198880" h="8865870">
                <a:moveTo>
                  <a:pt x="478790" y="4867050"/>
                </a:moveTo>
                <a:lnTo>
                  <a:pt x="478790" y="4862506"/>
                </a:lnTo>
                <a:lnTo>
                  <a:pt x="480060" y="4858137"/>
                </a:lnTo>
                <a:lnTo>
                  <a:pt x="482600" y="4853943"/>
                </a:lnTo>
                <a:lnTo>
                  <a:pt x="482600" y="4867050"/>
                </a:lnTo>
                <a:lnTo>
                  <a:pt x="478790" y="4867050"/>
                </a:lnTo>
                <a:close/>
              </a:path>
              <a:path w="1198880" h="8865870">
                <a:moveTo>
                  <a:pt x="400050" y="8104710"/>
                </a:moveTo>
                <a:lnTo>
                  <a:pt x="400050" y="6853029"/>
                </a:lnTo>
                <a:lnTo>
                  <a:pt x="401320" y="6853051"/>
                </a:lnTo>
                <a:lnTo>
                  <a:pt x="401320" y="5128533"/>
                </a:lnTo>
                <a:lnTo>
                  <a:pt x="405130" y="5125999"/>
                </a:lnTo>
                <a:lnTo>
                  <a:pt x="407670" y="5123006"/>
                </a:lnTo>
                <a:lnTo>
                  <a:pt x="407670" y="8112711"/>
                </a:lnTo>
                <a:lnTo>
                  <a:pt x="402590" y="8107276"/>
                </a:lnTo>
                <a:lnTo>
                  <a:pt x="400050" y="8104710"/>
                </a:lnTo>
                <a:close/>
              </a:path>
              <a:path w="1198880" h="8865870">
                <a:moveTo>
                  <a:pt x="396240" y="8544547"/>
                </a:moveTo>
                <a:lnTo>
                  <a:pt x="400050" y="8519651"/>
                </a:lnTo>
                <a:lnTo>
                  <a:pt x="402590" y="8511848"/>
                </a:lnTo>
                <a:lnTo>
                  <a:pt x="407670" y="8505722"/>
                </a:lnTo>
                <a:lnTo>
                  <a:pt x="407670" y="8557385"/>
                </a:lnTo>
                <a:lnTo>
                  <a:pt x="401320" y="8554818"/>
                </a:lnTo>
                <a:lnTo>
                  <a:pt x="397510" y="8550610"/>
                </a:lnTo>
                <a:lnTo>
                  <a:pt x="396240" y="8544547"/>
                </a:lnTo>
                <a:close/>
              </a:path>
              <a:path w="1198880" h="8865870">
                <a:moveTo>
                  <a:pt x="387350" y="7997152"/>
                </a:moveTo>
                <a:lnTo>
                  <a:pt x="387350" y="5171960"/>
                </a:lnTo>
                <a:lnTo>
                  <a:pt x="392430" y="5163498"/>
                </a:lnTo>
                <a:lnTo>
                  <a:pt x="396240" y="5154689"/>
                </a:lnTo>
                <a:lnTo>
                  <a:pt x="400050" y="5145532"/>
                </a:lnTo>
                <a:lnTo>
                  <a:pt x="401320" y="5136025"/>
                </a:lnTo>
                <a:lnTo>
                  <a:pt x="401320" y="6849032"/>
                </a:lnTo>
                <a:lnTo>
                  <a:pt x="400050" y="6846476"/>
                </a:lnTo>
                <a:lnTo>
                  <a:pt x="396240" y="6846476"/>
                </a:lnTo>
                <a:lnTo>
                  <a:pt x="396240" y="6843527"/>
                </a:lnTo>
                <a:lnTo>
                  <a:pt x="394970" y="6846345"/>
                </a:lnTo>
                <a:lnTo>
                  <a:pt x="394970" y="6056741"/>
                </a:lnTo>
                <a:lnTo>
                  <a:pt x="393700" y="6059122"/>
                </a:lnTo>
                <a:lnTo>
                  <a:pt x="393700" y="7996628"/>
                </a:lnTo>
                <a:lnTo>
                  <a:pt x="391160" y="7997065"/>
                </a:lnTo>
                <a:lnTo>
                  <a:pt x="389890" y="7997240"/>
                </a:lnTo>
                <a:lnTo>
                  <a:pt x="387350" y="7997152"/>
                </a:lnTo>
                <a:close/>
              </a:path>
              <a:path w="1198880" h="8865870">
                <a:moveTo>
                  <a:pt x="401233" y="6849303"/>
                </a:moveTo>
                <a:lnTo>
                  <a:pt x="401320" y="6849032"/>
                </a:lnTo>
                <a:lnTo>
                  <a:pt x="401320" y="6849447"/>
                </a:lnTo>
                <a:lnTo>
                  <a:pt x="401233" y="6849303"/>
                </a:lnTo>
                <a:close/>
              </a:path>
              <a:path w="1198880" h="8865870">
                <a:moveTo>
                  <a:pt x="400050" y="6853029"/>
                </a:moveTo>
                <a:lnTo>
                  <a:pt x="401233" y="6849303"/>
                </a:lnTo>
                <a:lnTo>
                  <a:pt x="401320" y="6849447"/>
                </a:lnTo>
                <a:lnTo>
                  <a:pt x="401320" y="6853051"/>
                </a:lnTo>
                <a:lnTo>
                  <a:pt x="400050" y="6853029"/>
                </a:lnTo>
                <a:close/>
              </a:path>
              <a:path w="1198880" h="8865870">
                <a:moveTo>
                  <a:pt x="387350" y="8092789"/>
                </a:moveTo>
                <a:lnTo>
                  <a:pt x="387350" y="8008839"/>
                </a:lnTo>
                <a:lnTo>
                  <a:pt x="388620" y="8004339"/>
                </a:lnTo>
                <a:lnTo>
                  <a:pt x="391160" y="8000276"/>
                </a:lnTo>
                <a:lnTo>
                  <a:pt x="393700" y="7996628"/>
                </a:lnTo>
                <a:lnTo>
                  <a:pt x="393700" y="6059122"/>
                </a:lnTo>
                <a:lnTo>
                  <a:pt x="394970" y="6056741"/>
                </a:lnTo>
                <a:lnTo>
                  <a:pt x="394970" y="6846345"/>
                </a:lnTo>
                <a:lnTo>
                  <a:pt x="396240" y="6846345"/>
                </a:lnTo>
                <a:lnTo>
                  <a:pt x="396240" y="6849556"/>
                </a:lnTo>
                <a:lnTo>
                  <a:pt x="400050" y="6847328"/>
                </a:lnTo>
                <a:lnTo>
                  <a:pt x="401233" y="6849303"/>
                </a:lnTo>
                <a:lnTo>
                  <a:pt x="400050" y="6853029"/>
                </a:lnTo>
                <a:lnTo>
                  <a:pt x="400050" y="8104710"/>
                </a:lnTo>
                <a:lnTo>
                  <a:pt x="397510" y="8102144"/>
                </a:lnTo>
                <a:lnTo>
                  <a:pt x="392430" y="8097315"/>
                </a:lnTo>
                <a:lnTo>
                  <a:pt x="387350" y="8092789"/>
                </a:lnTo>
                <a:close/>
              </a:path>
              <a:path w="1198880" h="8865870">
                <a:moveTo>
                  <a:pt x="367030" y="5303947"/>
                </a:moveTo>
                <a:lnTo>
                  <a:pt x="368300" y="5299250"/>
                </a:lnTo>
                <a:lnTo>
                  <a:pt x="368300" y="5294488"/>
                </a:lnTo>
                <a:lnTo>
                  <a:pt x="369570" y="5289660"/>
                </a:lnTo>
                <a:lnTo>
                  <a:pt x="369570" y="5284286"/>
                </a:lnTo>
                <a:lnTo>
                  <a:pt x="387350" y="5284286"/>
                </a:lnTo>
                <a:lnTo>
                  <a:pt x="387350" y="5303947"/>
                </a:lnTo>
                <a:lnTo>
                  <a:pt x="367030" y="5303947"/>
                </a:lnTo>
                <a:close/>
              </a:path>
              <a:path w="1198880" h="8865870">
                <a:moveTo>
                  <a:pt x="227330" y="5740843"/>
                </a:moveTo>
                <a:lnTo>
                  <a:pt x="227330" y="5727736"/>
                </a:lnTo>
                <a:lnTo>
                  <a:pt x="228600" y="5721183"/>
                </a:lnTo>
                <a:lnTo>
                  <a:pt x="387350" y="5721183"/>
                </a:lnTo>
                <a:lnTo>
                  <a:pt x="387350" y="5740843"/>
                </a:lnTo>
                <a:lnTo>
                  <a:pt x="227330" y="5740843"/>
                </a:lnTo>
                <a:close/>
              </a:path>
              <a:path w="1198880" h="8865870">
                <a:moveTo>
                  <a:pt x="124460" y="6162077"/>
                </a:moveTo>
                <a:lnTo>
                  <a:pt x="124460" y="6158080"/>
                </a:lnTo>
                <a:lnTo>
                  <a:pt x="387350" y="6158080"/>
                </a:lnTo>
                <a:lnTo>
                  <a:pt x="387350" y="6177740"/>
                </a:lnTo>
                <a:lnTo>
                  <a:pt x="125730" y="6177740"/>
                </a:lnTo>
                <a:lnTo>
                  <a:pt x="125730" y="6164087"/>
                </a:lnTo>
                <a:lnTo>
                  <a:pt x="124460" y="6162077"/>
                </a:lnTo>
                <a:close/>
              </a:path>
              <a:path w="1198880" h="8865870">
                <a:moveTo>
                  <a:pt x="193040" y="6636481"/>
                </a:moveTo>
                <a:lnTo>
                  <a:pt x="387350" y="6636481"/>
                </a:lnTo>
                <a:lnTo>
                  <a:pt x="387350" y="6656164"/>
                </a:lnTo>
                <a:lnTo>
                  <a:pt x="194310" y="6656164"/>
                </a:lnTo>
                <a:lnTo>
                  <a:pt x="194310" y="6639125"/>
                </a:lnTo>
                <a:lnTo>
                  <a:pt x="193040" y="6636481"/>
                </a:lnTo>
                <a:close/>
              </a:path>
              <a:path w="1198880" h="8865870">
                <a:moveTo>
                  <a:pt x="40640" y="7093060"/>
                </a:moveTo>
                <a:lnTo>
                  <a:pt x="44450" y="7086747"/>
                </a:lnTo>
                <a:lnTo>
                  <a:pt x="48260" y="7080194"/>
                </a:lnTo>
                <a:lnTo>
                  <a:pt x="52070" y="7073400"/>
                </a:lnTo>
                <a:lnTo>
                  <a:pt x="387350" y="7073400"/>
                </a:lnTo>
                <a:lnTo>
                  <a:pt x="387350" y="7093060"/>
                </a:lnTo>
                <a:lnTo>
                  <a:pt x="40640" y="7093060"/>
                </a:lnTo>
                <a:close/>
              </a:path>
              <a:path w="1198880" h="8865870">
                <a:moveTo>
                  <a:pt x="0" y="7530022"/>
                </a:moveTo>
                <a:lnTo>
                  <a:pt x="0" y="7517549"/>
                </a:lnTo>
                <a:lnTo>
                  <a:pt x="1270" y="7511367"/>
                </a:lnTo>
                <a:lnTo>
                  <a:pt x="1270" y="7510296"/>
                </a:lnTo>
                <a:lnTo>
                  <a:pt x="387350" y="7510296"/>
                </a:lnTo>
                <a:lnTo>
                  <a:pt x="387350" y="7530022"/>
                </a:lnTo>
                <a:lnTo>
                  <a:pt x="0" y="7530022"/>
                </a:lnTo>
                <a:close/>
              </a:path>
              <a:path w="1198880" h="8865870">
                <a:moveTo>
                  <a:pt x="373380" y="7947259"/>
                </a:moveTo>
                <a:lnTo>
                  <a:pt x="387350" y="7947259"/>
                </a:lnTo>
                <a:lnTo>
                  <a:pt x="387350" y="7966941"/>
                </a:lnTo>
                <a:lnTo>
                  <a:pt x="374650" y="7966941"/>
                </a:lnTo>
                <a:lnTo>
                  <a:pt x="374650" y="7949552"/>
                </a:lnTo>
                <a:lnTo>
                  <a:pt x="373380" y="7947259"/>
                </a:lnTo>
                <a:close/>
              </a:path>
              <a:path w="1198880" h="8865870">
                <a:moveTo>
                  <a:pt x="369570" y="7960497"/>
                </a:moveTo>
                <a:lnTo>
                  <a:pt x="369570" y="7959776"/>
                </a:lnTo>
                <a:lnTo>
                  <a:pt x="372110" y="7958290"/>
                </a:lnTo>
                <a:lnTo>
                  <a:pt x="373380" y="7956412"/>
                </a:lnTo>
                <a:lnTo>
                  <a:pt x="374650" y="7951846"/>
                </a:lnTo>
                <a:lnTo>
                  <a:pt x="374650" y="7966941"/>
                </a:lnTo>
                <a:lnTo>
                  <a:pt x="372110" y="7966941"/>
                </a:lnTo>
                <a:lnTo>
                  <a:pt x="370840" y="7963839"/>
                </a:lnTo>
                <a:lnTo>
                  <a:pt x="369570" y="7960497"/>
                </a:lnTo>
                <a:close/>
              </a:path>
              <a:path w="1198880" h="8865870">
                <a:moveTo>
                  <a:pt x="115570" y="6177740"/>
                </a:moveTo>
                <a:lnTo>
                  <a:pt x="116840" y="6175577"/>
                </a:lnTo>
                <a:lnTo>
                  <a:pt x="118110" y="6173895"/>
                </a:lnTo>
                <a:lnTo>
                  <a:pt x="120650" y="6172694"/>
                </a:lnTo>
                <a:lnTo>
                  <a:pt x="121920" y="6169810"/>
                </a:lnTo>
                <a:lnTo>
                  <a:pt x="125730" y="6166730"/>
                </a:lnTo>
                <a:lnTo>
                  <a:pt x="125730" y="6177740"/>
                </a:lnTo>
                <a:lnTo>
                  <a:pt x="115570" y="6177740"/>
                </a:lnTo>
                <a:close/>
              </a:path>
              <a:path w="1198880" h="8865870">
                <a:moveTo>
                  <a:pt x="870851" y="3556360"/>
                </a:moveTo>
                <a:lnTo>
                  <a:pt x="873334" y="3550353"/>
                </a:lnTo>
                <a:lnTo>
                  <a:pt x="875133" y="3544127"/>
                </a:lnTo>
                <a:lnTo>
                  <a:pt x="876251" y="3537726"/>
                </a:lnTo>
                <a:lnTo>
                  <a:pt x="876251" y="3537377"/>
                </a:lnTo>
                <a:lnTo>
                  <a:pt x="876491" y="3537049"/>
                </a:lnTo>
                <a:lnTo>
                  <a:pt x="876557" y="3536700"/>
                </a:lnTo>
                <a:lnTo>
                  <a:pt x="1198880" y="3536700"/>
                </a:lnTo>
                <a:lnTo>
                  <a:pt x="1198880" y="3556360"/>
                </a:lnTo>
                <a:lnTo>
                  <a:pt x="870851" y="3556360"/>
                </a:lnTo>
                <a:close/>
              </a:path>
              <a:path w="1198880" h="8865870">
                <a:moveTo>
                  <a:pt x="880229" y="3099803"/>
                </a:moveTo>
                <a:lnTo>
                  <a:pt x="1198880" y="3099803"/>
                </a:lnTo>
                <a:lnTo>
                  <a:pt x="1198880" y="3119463"/>
                </a:lnTo>
                <a:lnTo>
                  <a:pt x="882781" y="3119463"/>
                </a:lnTo>
                <a:lnTo>
                  <a:pt x="882781" y="3112801"/>
                </a:lnTo>
                <a:lnTo>
                  <a:pt x="882418" y="3106247"/>
                </a:lnTo>
                <a:lnTo>
                  <a:pt x="880229" y="3099803"/>
                </a:lnTo>
                <a:close/>
              </a:path>
              <a:path w="1198880" h="8865870">
                <a:moveTo>
                  <a:pt x="881322" y="3119463"/>
                </a:moveTo>
                <a:lnTo>
                  <a:pt x="882781" y="3112801"/>
                </a:lnTo>
                <a:lnTo>
                  <a:pt x="882781" y="3119463"/>
                </a:lnTo>
                <a:lnTo>
                  <a:pt x="881322" y="3119463"/>
                </a:lnTo>
                <a:close/>
              </a:path>
              <a:path w="1198880" h="8865870">
                <a:moveTo>
                  <a:pt x="1029064" y="19682"/>
                </a:moveTo>
                <a:lnTo>
                  <a:pt x="1030867" y="18627"/>
                </a:lnTo>
                <a:lnTo>
                  <a:pt x="1032717" y="17665"/>
                </a:lnTo>
                <a:lnTo>
                  <a:pt x="1034616" y="16798"/>
                </a:lnTo>
                <a:lnTo>
                  <a:pt x="1041004" y="13335"/>
                </a:lnTo>
                <a:lnTo>
                  <a:pt x="1047039" y="9381"/>
                </a:lnTo>
                <a:lnTo>
                  <a:pt x="1052722" y="4936"/>
                </a:lnTo>
                <a:lnTo>
                  <a:pt x="1058052" y="0"/>
                </a:lnTo>
                <a:lnTo>
                  <a:pt x="1198880" y="0"/>
                </a:lnTo>
                <a:lnTo>
                  <a:pt x="1198880" y="19682"/>
                </a:lnTo>
                <a:lnTo>
                  <a:pt x="1029064" y="1968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376"/>
            <a:ext cx="1144905" cy="5033645"/>
          </a:xfrm>
          <a:custGeom>
            <a:avLst/>
            <a:gdLst/>
            <a:ahLst/>
            <a:cxnLst/>
            <a:rect l="l" t="t" r="r" b="b"/>
            <a:pathLst>
              <a:path w="1144905" h="5033645">
                <a:moveTo>
                  <a:pt x="207712" y="4883467"/>
                </a:moveTo>
                <a:lnTo>
                  <a:pt x="207712" y="4905236"/>
                </a:lnTo>
                <a:lnTo>
                  <a:pt x="0" y="4905236"/>
                </a:lnTo>
                <a:lnTo>
                  <a:pt x="0" y="4883467"/>
                </a:lnTo>
                <a:lnTo>
                  <a:pt x="207712" y="4883467"/>
                </a:lnTo>
                <a:close/>
              </a:path>
              <a:path w="1144905" h="5033645">
                <a:moveTo>
                  <a:pt x="207712" y="4399716"/>
                </a:moveTo>
                <a:lnTo>
                  <a:pt x="207712" y="4421485"/>
                </a:lnTo>
                <a:lnTo>
                  <a:pt x="0" y="4421485"/>
                </a:lnTo>
                <a:lnTo>
                  <a:pt x="0" y="4399716"/>
                </a:lnTo>
                <a:lnTo>
                  <a:pt x="207712" y="4399716"/>
                </a:lnTo>
                <a:close/>
              </a:path>
              <a:path w="1144905" h="5033645">
                <a:moveTo>
                  <a:pt x="207712" y="3915965"/>
                </a:moveTo>
                <a:lnTo>
                  <a:pt x="207712" y="3937734"/>
                </a:lnTo>
                <a:lnTo>
                  <a:pt x="0" y="3937734"/>
                </a:lnTo>
                <a:lnTo>
                  <a:pt x="0" y="3915965"/>
                </a:lnTo>
                <a:lnTo>
                  <a:pt x="207712" y="3915965"/>
                </a:lnTo>
                <a:close/>
              </a:path>
              <a:path w="1144905" h="5033645">
                <a:moveTo>
                  <a:pt x="442206" y="505544"/>
                </a:moveTo>
                <a:lnTo>
                  <a:pt x="229530" y="505544"/>
                </a:lnTo>
                <a:lnTo>
                  <a:pt x="229530" y="5033623"/>
                </a:lnTo>
                <a:lnTo>
                  <a:pt x="207712" y="5033623"/>
                </a:lnTo>
                <a:lnTo>
                  <a:pt x="207712" y="3453983"/>
                </a:lnTo>
                <a:lnTo>
                  <a:pt x="0" y="3453983"/>
                </a:lnTo>
                <a:lnTo>
                  <a:pt x="0" y="3432238"/>
                </a:lnTo>
                <a:lnTo>
                  <a:pt x="207833" y="3432238"/>
                </a:lnTo>
                <a:lnTo>
                  <a:pt x="207833" y="70406"/>
                </a:lnTo>
                <a:lnTo>
                  <a:pt x="214825" y="71861"/>
                </a:lnTo>
                <a:lnTo>
                  <a:pt x="222097" y="72901"/>
                </a:lnTo>
                <a:lnTo>
                  <a:pt x="229433" y="73530"/>
                </a:lnTo>
                <a:lnTo>
                  <a:pt x="229433" y="483751"/>
                </a:lnTo>
                <a:lnTo>
                  <a:pt x="442104" y="483751"/>
                </a:lnTo>
                <a:lnTo>
                  <a:pt x="442104" y="500198"/>
                </a:lnTo>
                <a:lnTo>
                  <a:pt x="442206" y="505544"/>
                </a:lnTo>
                <a:close/>
              </a:path>
              <a:path w="1144905" h="5033645">
                <a:moveTo>
                  <a:pt x="207833" y="2902530"/>
                </a:moveTo>
                <a:lnTo>
                  <a:pt x="207833" y="2924299"/>
                </a:lnTo>
                <a:lnTo>
                  <a:pt x="0" y="2924299"/>
                </a:lnTo>
                <a:lnTo>
                  <a:pt x="0" y="2902530"/>
                </a:lnTo>
                <a:lnTo>
                  <a:pt x="207833" y="2902530"/>
                </a:lnTo>
                <a:close/>
              </a:path>
              <a:path w="1144905" h="5033645">
                <a:moveTo>
                  <a:pt x="207833" y="2418803"/>
                </a:moveTo>
                <a:lnTo>
                  <a:pt x="207833" y="2440548"/>
                </a:lnTo>
                <a:lnTo>
                  <a:pt x="0" y="2440548"/>
                </a:lnTo>
                <a:lnTo>
                  <a:pt x="0" y="2418803"/>
                </a:lnTo>
                <a:lnTo>
                  <a:pt x="207833" y="2418803"/>
                </a:lnTo>
                <a:close/>
              </a:path>
              <a:path w="1144905" h="5033645">
                <a:moveTo>
                  <a:pt x="207833" y="70406"/>
                </a:moveTo>
                <a:lnTo>
                  <a:pt x="207833" y="1956821"/>
                </a:lnTo>
                <a:lnTo>
                  <a:pt x="0" y="1956821"/>
                </a:lnTo>
                <a:lnTo>
                  <a:pt x="0" y="1935004"/>
                </a:lnTo>
                <a:lnTo>
                  <a:pt x="207712" y="1935004"/>
                </a:lnTo>
                <a:lnTo>
                  <a:pt x="207712" y="70381"/>
                </a:lnTo>
                <a:close/>
              </a:path>
              <a:path w="1144905" h="5033645">
                <a:moveTo>
                  <a:pt x="207712" y="1451253"/>
                </a:moveTo>
                <a:lnTo>
                  <a:pt x="207712" y="1473022"/>
                </a:lnTo>
                <a:lnTo>
                  <a:pt x="0" y="1473022"/>
                </a:lnTo>
                <a:lnTo>
                  <a:pt x="0" y="1451253"/>
                </a:lnTo>
                <a:lnTo>
                  <a:pt x="207712" y="1451253"/>
                </a:lnTo>
                <a:close/>
              </a:path>
              <a:path w="1144905" h="5033645">
                <a:moveTo>
                  <a:pt x="207712" y="967526"/>
                </a:moveTo>
                <a:lnTo>
                  <a:pt x="207712" y="989271"/>
                </a:lnTo>
                <a:lnTo>
                  <a:pt x="0" y="989271"/>
                </a:lnTo>
                <a:lnTo>
                  <a:pt x="0" y="967526"/>
                </a:lnTo>
                <a:lnTo>
                  <a:pt x="207712" y="967526"/>
                </a:lnTo>
                <a:close/>
              </a:path>
              <a:path w="1144905" h="5033645">
                <a:moveTo>
                  <a:pt x="44466" y="483775"/>
                </a:moveTo>
                <a:lnTo>
                  <a:pt x="44046" y="491079"/>
                </a:lnTo>
                <a:lnTo>
                  <a:pt x="43213" y="498477"/>
                </a:lnTo>
                <a:lnTo>
                  <a:pt x="41920" y="505544"/>
                </a:lnTo>
                <a:lnTo>
                  <a:pt x="0" y="505544"/>
                </a:lnTo>
                <a:lnTo>
                  <a:pt x="0" y="483775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207712" y="70381"/>
                </a:moveTo>
                <a:lnTo>
                  <a:pt x="207712" y="505544"/>
                </a:lnTo>
                <a:lnTo>
                  <a:pt x="42041" y="505544"/>
                </a:lnTo>
                <a:lnTo>
                  <a:pt x="43239" y="498336"/>
                </a:lnTo>
                <a:lnTo>
                  <a:pt x="44119" y="491079"/>
                </a:lnTo>
                <a:lnTo>
                  <a:pt x="44563" y="483775"/>
                </a:lnTo>
                <a:lnTo>
                  <a:pt x="207615" y="483775"/>
                </a:lnTo>
                <a:lnTo>
                  <a:pt x="207615" y="70361"/>
                </a:lnTo>
                <a:close/>
              </a:path>
              <a:path w="1144905" h="5033645">
                <a:moveTo>
                  <a:pt x="44563" y="483775"/>
                </a:moveTo>
                <a:lnTo>
                  <a:pt x="44119" y="491079"/>
                </a:lnTo>
                <a:lnTo>
                  <a:pt x="43213" y="498477"/>
                </a:lnTo>
                <a:lnTo>
                  <a:pt x="44046" y="491079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611489" y="4905284"/>
                </a:moveTo>
                <a:lnTo>
                  <a:pt x="229530" y="4905284"/>
                </a:lnTo>
                <a:lnTo>
                  <a:pt x="229530" y="4883515"/>
                </a:lnTo>
                <a:lnTo>
                  <a:pt x="609525" y="4883515"/>
                </a:lnTo>
                <a:lnTo>
                  <a:pt x="609525" y="4898028"/>
                </a:lnTo>
                <a:lnTo>
                  <a:pt x="610342" y="4900398"/>
                </a:lnTo>
                <a:lnTo>
                  <a:pt x="610997" y="4902817"/>
                </a:lnTo>
                <a:lnTo>
                  <a:pt x="611489" y="4905284"/>
                </a:lnTo>
                <a:close/>
              </a:path>
              <a:path w="1144905" h="5033645">
                <a:moveTo>
                  <a:pt x="692554" y="4399716"/>
                </a:moveTo>
                <a:lnTo>
                  <a:pt x="692554" y="4421533"/>
                </a:lnTo>
                <a:lnTo>
                  <a:pt x="229530" y="4421533"/>
                </a:lnTo>
                <a:lnTo>
                  <a:pt x="229530" y="4399716"/>
                </a:lnTo>
                <a:lnTo>
                  <a:pt x="692554" y="4399716"/>
                </a:lnTo>
                <a:close/>
              </a:path>
              <a:path w="1144905" h="5033645">
                <a:moveTo>
                  <a:pt x="699221" y="4593990"/>
                </a:moveTo>
                <a:lnTo>
                  <a:pt x="695512" y="4596796"/>
                </a:lnTo>
                <a:lnTo>
                  <a:pt x="692676" y="4600158"/>
                </a:lnTo>
                <a:lnTo>
                  <a:pt x="692554" y="3937734"/>
                </a:lnTo>
                <a:lnTo>
                  <a:pt x="229530" y="3937734"/>
                </a:lnTo>
                <a:lnTo>
                  <a:pt x="229530" y="1935004"/>
                </a:lnTo>
                <a:lnTo>
                  <a:pt x="229651" y="3915989"/>
                </a:lnTo>
                <a:lnTo>
                  <a:pt x="692676" y="3915989"/>
                </a:lnTo>
                <a:lnTo>
                  <a:pt x="692676" y="1289924"/>
                </a:lnTo>
                <a:lnTo>
                  <a:pt x="697503" y="1295795"/>
                </a:lnTo>
                <a:lnTo>
                  <a:pt x="698639" y="1297016"/>
                </a:lnTo>
                <a:lnTo>
                  <a:pt x="698639" y="4585694"/>
                </a:lnTo>
                <a:lnTo>
                  <a:pt x="698785" y="4588935"/>
                </a:lnTo>
                <a:lnTo>
                  <a:pt x="699221" y="4593990"/>
                </a:lnTo>
                <a:close/>
              </a:path>
              <a:path w="1144905" h="5033645">
                <a:moveTo>
                  <a:pt x="692554" y="1451277"/>
                </a:moveTo>
                <a:lnTo>
                  <a:pt x="692554" y="1473022"/>
                </a:lnTo>
                <a:lnTo>
                  <a:pt x="229530" y="1473022"/>
                </a:lnTo>
                <a:lnTo>
                  <a:pt x="229530" y="1451277"/>
                </a:lnTo>
                <a:lnTo>
                  <a:pt x="692554" y="1451277"/>
                </a:lnTo>
                <a:close/>
              </a:path>
              <a:path w="1144905" h="5033645">
                <a:moveTo>
                  <a:pt x="621064" y="967526"/>
                </a:moveTo>
                <a:lnTo>
                  <a:pt x="620781" y="974831"/>
                </a:lnTo>
                <a:lnTo>
                  <a:pt x="620092" y="982087"/>
                </a:lnTo>
                <a:lnTo>
                  <a:pt x="619004" y="989295"/>
                </a:lnTo>
                <a:lnTo>
                  <a:pt x="229530" y="989295"/>
                </a:lnTo>
                <a:lnTo>
                  <a:pt x="229530" y="967526"/>
                </a:lnTo>
                <a:lnTo>
                  <a:pt x="621064" y="967526"/>
                </a:lnTo>
                <a:close/>
              </a:path>
              <a:path w="1144905" h="5033645">
                <a:moveTo>
                  <a:pt x="692676" y="3432238"/>
                </a:moveTo>
                <a:lnTo>
                  <a:pt x="692676" y="3454007"/>
                </a:lnTo>
                <a:lnTo>
                  <a:pt x="229651" y="3454007"/>
                </a:lnTo>
                <a:lnTo>
                  <a:pt x="229651" y="3432238"/>
                </a:lnTo>
                <a:lnTo>
                  <a:pt x="692676" y="3432238"/>
                </a:lnTo>
                <a:close/>
              </a:path>
              <a:path w="1144905" h="5033645">
                <a:moveTo>
                  <a:pt x="692676" y="2902555"/>
                </a:moveTo>
                <a:lnTo>
                  <a:pt x="692676" y="2924299"/>
                </a:lnTo>
                <a:lnTo>
                  <a:pt x="229651" y="2924299"/>
                </a:lnTo>
                <a:lnTo>
                  <a:pt x="229651" y="2902555"/>
                </a:lnTo>
                <a:lnTo>
                  <a:pt x="692676" y="2902555"/>
                </a:lnTo>
                <a:close/>
              </a:path>
              <a:path w="1144905" h="5033645">
                <a:moveTo>
                  <a:pt x="692676" y="2418803"/>
                </a:moveTo>
                <a:lnTo>
                  <a:pt x="692676" y="2440572"/>
                </a:lnTo>
                <a:lnTo>
                  <a:pt x="229651" y="2440572"/>
                </a:lnTo>
                <a:lnTo>
                  <a:pt x="229651" y="2418803"/>
                </a:lnTo>
                <a:lnTo>
                  <a:pt x="692676" y="2418803"/>
                </a:lnTo>
                <a:close/>
              </a:path>
              <a:path w="1144905" h="5033645">
                <a:moveTo>
                  <a:pt x="692676" y="1289924"/>
                </a:moveTo>
                <a:lnTo>
                  <a:pt x="692676" y="1956821"/>
                </a:lnTo>
                <a:lnTo>
                  <a:pt x="229651" y="1956821"/>
                </a:lnTo>
                <a:lnTo>
                  <a:pt x="229651" y="1935004"/>
                </a:lnTo>
                <a:lnTo>
                  <a:pt x="692554" y="1935004"/>
                </a:lnTo>
                <a:lnTo>
                  <a:pt x="692554" y="1289777"/>
                </a:lnTo>
                <a:lnTo>
                  <a:pt x="692676" y="1289924"/>
                </a:lnTo>
                <a:close/>
              </a:path>
              <a:path w="1144905" h="5033645">
                <a:moveTo>
                  <a:pt x="444073" y="483751"/>
                </a:moveTo>
                <a:lnTo>
                  <a:pt x="443709" y="485686"/>
                </a:lnTo>
                <a:lnTo>
                  <a:pt x="443321" y="487596"/>
                </a:lnTo>
                <a:lnTo>
                  <a:pt x="443055" y="489556"/>
                </a:lnTo>
                <a:lnTo>
                  <a:pt x="442388" y="494853"/>
                </a:lnTo>
                <a:lnTo>
                  <a:pt x="442104" y="500198"/>
                </a:lnTo>
                <a:lnTo>
                  <a:pt x="442104" y="483751"/>
                </a:lnTo>
                <a:lnTo>
                  <a:pt x="444073" y="483751"/>
                </a:lnTo>
                <a:close/>
              </a:path>
              <a:path w="1144905" h="5033645">
                <a:moveTo>
                  <a:pt x="613622" y="4883515"/>
                </a:moveTo>
                <a:lnTo>
                  <a:pt x="612948" y="4888546"/>
                </a:lnTo>
                <a:lnTo>
                  <a:pt x="611583" y="4893384"/>
                </a:lnTo>
                <a:lnTo>
                  <a:pt x="609525" y="4898028"/>
                </a:lnTo>
                <a:lnTo>
                  <a:pt x="609525" y="4883515"/>
                </a:lnTo>
                <a:lnTo>
                  <a:pt x="613622" y="4883515"/>
                </a:lnTo>
                <a:close/>
              </a:path>
              <a:path w="1144905" h="5033645">
                <a:moveTo>
                  <a:pt x="704861" y="811629"/>
                </a:moveTo>
                <a:lnTo>
                  <a:pt x="703609" y="820635"/>
                </a:lnTo>
                <a:lnTo>
                  <a:pt x="701960" y="829771"/>
                </a:lnTo>
                <a:lnTo>
                  <a:pt x="700618" y="839196"/>
                </a:lnTo>
                <a:lnTo>
                  <a:pt x="698008" y="847836"/>
                </a:lnTo>
                <a:lnTo>
                  <a:pt x="692554" y="854618"/>
                </a:lnTo>
                <a:lnTo>
                  <a:pt x="692554" y="797415"/>
                </a:lnTo>
                <a:lnTo>
                  <a:pt x="699076" y="800246"/>
                </a:lnTo>
                <a:lnTo>
                  <a:pt x="703282" y="804916"/>
                </a:lnTo>
                <a:lnTo>
                  <a:pt x="704861" y="811629"/>
                </a:lnTo>
                <a:close/>
              </a:path>
              <a:path w="1144905" h="5033645">
                <a:moveTo>
                  <a:pt x="1144367" y="1941897"/>
                </a:moveTo>
                <a:lnTo>
                  <a:pt x="1144124" y="1948767"/>
                </a:lnTo>
                <a:lnTo>
                  <a:pt x="1143070" y="1955612"/>
                </a:lnTo>
                <a:lnTo>
                  <a:pt x="1143070" y="1956797"/>
                </a:lnTo>
                <a:lnTo>
                  <a:pt x="714372" y="1956797"/>
                </a:lnTo>
                <a:lnTo>
                  <a:pt x="714372" y="4545906"/>
                </a:lnTo>
                <a:lnTo>
                  <a:pt x="708978" y="4555276"/>
                </a:lnTo>
                <a:lnTo>
                  <a:pt x="704558" y="4565029"/>
                </a:lnTo>
                <a:lnTo>
                  <a:pt x="701111" y="4575168"/>
                </a:lnTo>
                <a:lnTo>
                  <a:pt x="698639" y="4585694"/>
                </a:lnTo>
                <a:lnTo>
                  <a:pt x="698639" y="1297016"/>
                </a:lnTo>
                <a:lnTo>
                  <a:pt x="699076" y="1297485"/>
                </a:lnTo>
                <a:lnTo>
                  <a:pt x="699076" y="2688519"/>
                </a:lnTo>
                <a:lnTo>
                  <a:pt x="699173" y="2688780"/>
                </a:lnTo>
                <a:lnTo>
                  <a:pt x="699173" y="2688978"/>
                </a:lnTo>
                <a:lnTo>
                  <a:pt x="699948" y="2691808"/>
                </a:lnTo>
                <a:lnTo>
                  <a:pt x="705042" y="2691808"/>
                </a:lnTo>
                <a:lnTo>
                  <a:pt x="705042" y="2698194"/>
                </a:lnTo>
                <a:lnTo>
                  <a:pt x="705088" y="2701363"/>
                </a:lnTo>
                <a:lnTo>
                  <a:pt x="705088" y="2697655"/>
                </a:lnTo>
                <a:lnTo>
                  <a:pt x="705308" y="2695074"/>
                </a:lnTo>
                <a:lnTo>
                  <a:pt x="705888" y="2691954"/>
                </a:lnTo>
                <a:lnTo>
                  <a:pt x="705888" y="1304424"/>
                </a:lnTo>
                <a:lnTo>
                  <a:pt x="706082" y="1304608"/>
                </a:lnTo>
                <a:lnTo>
                  <a:pt x="706082" y="3566237"/>
                </a:lnTo>
                <a:lnTo>
                  <a:pt x="707221" y="3563601"/>
                </a:lnTo>
                <a:lnTo>
                  <a:pt x="707221" y="1305692"/>
                </a:lnTo>
                <a:lnTo>
                  <a:pt x="707851" y="1306291"/>
                </a:lnTo>
                <a:lnTo>
                  <a:pt x="707851" y="1418309"/>
                </a:lnTo>
                <a:lnTo>
                  <a:pt x="709999" y="1417826"/>
                </a:lnTo>
                <a:lnTo>
                  <a:pt x="711008" y="1417736"/>
                </a:lnTo>
                <a:lnTo>
                  <a:pt x="714348" y="1417728"/>
                </a:lnTo>
                <a:lnTo>
                  <a:pt x="714348" y="1934956"/>
                </a:lnTo>
                <a:lnTo>
                  <a:pt x="1143797" y="1935004"/>
                </a:lnTo>
                <a:lnTo>
                  <a:pt x="1144367" y="1941897"/>
                </a:lnTo>
                <a:close/>
              </a:path>
              <a:path w="1144905" h="5033645">
                <a:moveTo>
                  <a:pt x="699948" y="2684552"/>
                </a:moveTo>
                <a:lnTo>
                  <a:pt x="699221" y="2688702"/>
                </a:lnTo>
                <a:lnTo>
                  <a:pt x="699076" y="2688519"/>
                </a:lnTo>
                <a:lnTo>
                  <a:pt x="699779" y="2684528"/>
                </a:lnTo>
                <a:lnTo>
                  <a:pt x="699948" y="2684552"/>
                </a:lnTo>
                <a:close/>
              </a:path>
              <a:path w="1144905" h="5033645">
                <a:moveTo>
                  <a:pt x="699948" y="1298424"/>
                </a:moveTo>
                <a:lnTo>
                  <a:pt x="699948" y="2684552"/>
                </a:lnTo>
                <a:lnTo>
                  <a:pt x="699779" y="2684528"/>
                </a:lnTo>
                <a:lnTo>
                  <a:pt x="699076" y="2688519"/>
                </a:lnTo>
                <a:lnTo>
                  <a:pt x="699076" y="1297485"/>
                </a:lnTo>
                <a:lnTo>
                  <a:pt x="699948" y="1298424"/>
                </a:lnTo>
                <a:close/>
              </a:path>
              <a:path w="1144905" h="5033645">
                <a:moveTo>
                  <a:pt x="699196" y="2688843"/>
                </a:moveTo>
                <a:lnTo>
                  <a:pt x="699173" y="2688978"/>
                </a:lnTo>
                <a:lnTo>
                  <a:pt x="699173" y="2688780"/>
                </a:lnTo>
                <a:close/>
              </a:path>
              <a:path w="1144905" h="5033645">
                <a:moveTo>
                  <a:pt x="705112" y="2688398"/>
                </a:moveTo>
                <a:lnTo>
                  <a:pt x="699948" y="2690865"/>
                </a:lnTo>
                <a:lnTo>
                  <a:pt x="699196" y="2688843"/>
                </a:lnTo>
                <a:lnTo>
                  <a:pt x="699948" y="2684552"/>
                </a:lnTo>
                <a:lnTo>
                  <a:pt x="699948" y="1298424"/>
                </a:lnTo>
                <a:lnTo>
                  <a:pt x="702789" y="1301477"/>
                </a:lnTo>
                <a:lnTo>
                  <a:pt x="705080" y="1303656"/>
                </a:lnTo>
                <a:lnTo>
                  <a:pt x="705088" y="2688007"/>
                </a:lnTo>
                <a:lnTo>
                  <a:pt x="705112" y="2688398"/>
                </a:lnTo>
                <a:close/>
              </a:path>
              <a:path w="1144905" h="5033645">
                <a:moveTo>
                  <a:pt x="705088" y="2697655"/>
                </a:moveTo>
                <a:lnTo>
                  <a:pt x="705088" y="2701363"/>
                </a:lnTo>
                <a:lnTo>
                  <a:pt x="705042" y="2698194"/>
                </a:lnTo>
                <a:lnTo>
                  <a:pt x="705088" y="2697655"/>
                </a:lnTo>
                <a:close/>
              </a:path>
              <a:path w="1144905" h="5033645">
                <a:moveTo>
                  <a:pt x="705088" y="2691808"/>
                </a:moveTo>
                <a:lnTo>
                  <a:pt x="705080" y="2697740"/>
                </a:lnTo>
                <a:lnTo>
                  <a:pt x="705042" y="2698194"/>
                </a:lnTo>
                <a:lnTo>
                  <a:pt x="705042" y="2691808"/>
                </a:lnTo>
                <a:close/>
              </a:path>
              <a:path w="1144905" h="5033645">
                <a:moveTo>
                  <a:pt x="705354" y="1303917"/>
                </a:moveTo>
                <a:lnTo>
                  <a:pt x="705354" y="2686923"/>
                </a:lnTo>
                <a:lnTo>
                  <a:pt x="705163" y="2687406"/>
                </a:lnTo>
                <a:lnTo>
                  <a:pt x="705080" y="2687890"/>
                </a:lnTo>
                <a:lnTo>
                  <a:pt x="705080" y="1303656"/>
                </a:lnTo>
                <a:lnTo>
                  <a:pt x="705354" y="1303917"/>
                </a:lnTo>
                <a:close/>
              </a:path>
              <a:path w="1144905" h="5033645">
                <a:moveTo>
                  <a:pt x="705888" y="1304424"/>
                </a:moveTo>
                <a:lnTo>
                  <a:pt x="705888" y="2691954"/>
                </a:lnTo>
                <a:lnTo>
                  <a:pt x="705354" y="2691850"/>
                </a:lnTo>
                <a:lnTo>
                  <a:pt x="705112" y="2691591"/>
                </a:lnTo>
                <a:lnTo>
                  <a:pt x="705136" y="2690260"/>
                </a:lnTo>
                <a:lnTo>
                  <a:pt x="705136" y="2688374"/>
                </a:lnTo>
                <a:lnTo>
                  <a:pt x="705172" y="2687890"/>
                </a:lnTo>
                <a:lnTo>
                  <a:pt x="705245" y="2687406"/>
                </a:lnTo>
                <a:lnTo>
                  <a:pt x="705354" y="2686923"/>
                </a:lnTo>
                <a:lnTo>
                  <a:pt x="705354" y="1303917"/>
                </a:lnTo>
                <a:lnTo>
                  <a:pt x="705888" y="1304424"/>
                </a:lnTo>
                <a:close/>
              </a:path>
              <a:path w="1144905" h="5033645">
                <a:moveTo>
                  <a:pt x="707221" y="1305692"/>
                </a:moveTo>
                <a:lnTo>
                  <a:pt x="707221" y="3563601"/>
                </a:lnTo>
                <a:lnTo>
                  <a:pt x="706082" y="3566237"/>
                </a:lnTo>
                <a:lnTo>
                  <a:pt x="706082" y="1304608"/>
                </a:lnTo>
                <a:lnTo>
                  <a:pt x="707221" y="1305692"/>
                </a:lnTo>
                <a:close/>
              </a:path>
              <a:path w="1144905" h="5033645">
                <a:moveTo>
                  <a:pt x="714372" y="1311836"/>
                </a:moveTo>
                <a:lnTo>
                  <a:pt x="714372" y="1404789"/>
                </a:lnTo>
                <a:lnTo>
                  <a:pt x="713180" y="1409771"/>
                </a:lnTo>
                <a:lnTo>
                  <a:pt x="711008" y="1414270"/>
                </a:lnTo>
                <a:lnTo>
                  <a:pt x="707851" y="1418309"/>
                </a:lnTo>
                <a:lnTo>
                  <a:pt x="707851" y="1306291"/>
                </a:lnTo>
                <a:lnTo>
                  <a:pt x="708412" y="1306824"/>
                </a:lnTo>
                <a:lnTo>
                  <a:pt x="714372" y="1311836"/>
                </a:lnTo>
                <a:close/>
              </a:path>
              <a:path w="1144905" h="5033645">
                <a:moveTo>
                  <a:pt x="729596" y="1472973"/>
                </a:moveTo>
                <a:lnTo>
                  <a:pt x="714348" y="1472973"/>
                </a:lnTo>
                <a:lnTo>
                  <a:pt x="714348" y="1417728"/>
                </a:lnTo>
                <a:lnTo>
                  <a:pt x="714372" y="1451180"/>
                </a:lnTo>
                <a:lnTo>
                  <a:pt x="728867" y="1451180"/>
                </a:lnTo>
                <a:lnTo>
                  <a:pt x="728867" y="1470434"/>
                </a:lnTo>
                <a:lnTo>
                  <a:pt x="729596" y="1472973"/>
                </a:lnTo>
                <a:close/>
              </a:path>
              <a:path w="1144905" h="5033645">
                <a:moveTo>
                  <a:pt x="737257" y="4399764"/>
                </a:moveTo>
                <a:lnTo>
                  <a:pt x="735941" y="4404965"/>
                </a:lnTo>
                <a:lnTo>
                  <a:pt x="735213" y="4410238"/>
                </a:lnTo>
                <a:lnTo>
                  <a:pt x="735075" y="4415583"/>
                </a:lnTo>
                <a:lnTo>
                  <a:pt x="735075" y="4417591"/>
                </a:lnTo>
                <a:lnTo>
                  <a:pt x="734760" y="4419550"/>
                </a:lnTo>
                <a:lnTo>
                  <a:pt x="734687" y="4421533"/>
                </a:lnTo>
                <a:lnTo>
                  <a:pt x="714372" y="4421533"/>
                </a:lnTo>
                <a:lnTo>
                  <a:pt x="714372" y="4399764"/>
                </a:lnTo>
                <a:lnTo>
                  <a:pt x="737257" y="4399764"/>
                </a:lnTo>
                <a:close/>
              </a:path>
              <a:path w="1144905" h="5033645">
                <a:moveTo>
                  <a:pt x="892067" y="3916013"/>
                </a:moveTo>
                <a:lnTo>
                  <a:pt x="891631" y="3930526"/>
                </a:lnTo>
                <a:lnTo>
                  <a:pt x="891194" y="3937782"/>
                </a:lnTo>
                <a:lnTo>
                  <a:pt x="714372" y="3937782"/>
                </a:lnTo>
                <a:lnTo>
                  <a:pt x="714372" y="3916013"/>
                </a:lnTo>
                <a:lnTo>
                  <a:pt x="892067" y="3916013"/>
                </a:lnTo>
                <a:close/>
              </a:path>
              <a:path w="1144905" h="5033645">
                <a:moveTo>
                  <a:pt x="1005716" y="3451806"/>
                </a:moveTo>
                <a:lnTo>
                  <a:pt x="1005617" y="3454031"/>
                </a:lnTo>
                <a:lnTo>
                  <a:pt x="714372" y="3454031"/>
                </a:lnTo>
                <a:lnTo>
                  <a:pt x="714372" y="3432262"/>
                </a:lnTo>
                <a:lnTo>
                  <a:pt x="1005108" y="3432262"/>
                </a:lnTo>
                <a:lnTo>
                  <a:pt x="1005108" y="3444453"/>
                </a:lnTo>
                <a:lnTo>
                  <a:pt x="1005447" y="3447379"/>
                </a:lnTo>
                <a:lnTo>
                  <a:pt x="1005661" y="3449605"/>
                </a:lnTo>
                <a:lnTo>
                  <a:pt x="1005716" y="3451806"/>
                </a:lnTo>
                <a:close/>
              </a:path>
              <a:path w="1144905" h="5033645">
                <a:moveTo>
                  <a:pt x="930757" y="2924323"/>
                </a:moveTo>
                <a:lnTo>
                  <a:pt x="714372" y="2924323"/>
                </a:lnTo>
                <a:lnTo>
                  <a:pt x="714372" y="2902530"/>
                </a:lnTo>
                <a:lnTo>
                  <a:pt x="928212" y="2902530"/>
                </a:lnTo>
                <a:lnTo>
                  <a:pt x="928673" y="2908843"/>
                </a:lnTo>
                <a:lnTo>
                  <a:pt x="929254" y="2915181"/>
                </a:lnTo>
                <a:lnTo>
                  <a:pt x="929376" y="2921397"/>
                </a:lnTo>
                <a:lnTo>
                  <a:pt x="930757" y="2924323"/>
                </a:lnTo>
                <a:close/>
              </a:path>
              <a:path w="1144905" h="5033645">
                <a:moveTo>
                  <a:pt x="1099458" y="2418779"/>
                </a:moveTo>
                <a:lnTo>
                  <a:pt x="1094801" y="2425770"/>
                </a:lnTo>
                <a:lnTo>
                  <a:pt x="1090591" y="2433026"/>
                </a:lnTo>
                <a:lnTo>
                  <a:pt x="1086828" y="2440548"/>
                </a:lnTo>
                <a:lnTo>
                  <a:pt x="714372" y="2440548"/>
                </a:lnTo>
                <a:lnTo>
                  <a:pt x="714372" y="2418779"/>
                </a:lnTo>
                <a:lnTo>
                  <a:pt x="1099458" y="2418779"/>
                </a:lnTo>
                <a:close/>
              </a:path>
              <a:path w="1144905" h="5033645">
                <a:moveTo>
                  <a:pt x="734905" y="1458316"/>
                </a:moveTo>
                <a:lnTo>
                  <a:pt x="734081" y="1459114"/>
                </a:lnTo>
                <a:lnTo>
                  <a:pt x="731996" y="1460759"/>
                </a:lnTo>
                <a:lnTo>
                  <a:pt x="730544" y="1462839"/>
                </a:lnTo>
                <a:lnTo>
                  <a:pt x="728910" y="1467894"/>
                </a:lnTo>
                <a:lnTo>
                  <a:pt x="728867" y="1470434"/>
                </a:lnTo>
                <a:lnTo>
                  <a:pt x="728867" y="1451180"/>
                </a:lnTo>
                <a:lnTo>
                  <a:pt x="731342" y="1451180"/>
                </a:lnTo>
                <a:lnTo>
                  <a:pt x="733111" y="1454615"/>
                </a:lnTo>
                <a:lnTo>
                  <a:pt x="734905" y="1458316"/>
                </a:lnTo>
                <a:close/>
              </a:path>
              <a:path w="1144905" h="5033645">
                <a:moveTo>
                  <a:pt x="1016599" y="3432262"/>
                </a:moveTo>
                <a:lnTo>
                  <a:pt x="1015115" y="3434657"/>
                </a:lnTo>
                <a:lnTo>
                  <a:pt x="1013135" y="3436519"/>
                </a:lnTo>
                <a:lnTo>
                  <a:pt x="1010659" y="3437849"/>
                </a:lnTo>
                <a:lnTo>
                  <a:pt x="1008817" y="3441042"/>
                </a:lnTo>
                <a:lnTo>
                  <a:pt x="1005108" y="3444453"/>
                </a:lnTo>
                <a:lnTo>
                  <a:pt x="1005108" y="3432262"/>
                </a:lnTo>
                <a:lnTo>
                  <a:pt x="1016599" y="3432262"/>
                </a:lnTo>
                <a:close/>
              </a:path>
              <a:path w="1144905" h="5033645">
                <a:moveTo>
                  <a:pt x="145846" y="21792"/>
                </a:moveTo>
                <a:lnTo>
                  <a:pt x="0" y="21792"/>
                </a:lnTo>
                <a:lnTo>
                  <a:pt x="0" y="0"/>
                </a:lnTo>
                <a:lnTo>
                  <a:pt x="124925" y="0"/>
                </a:lnTo>
                <a:lnTo>
                  <a:pt x="125459" y="314"/>
                </a:lnTo>
                <a:lnTo>
                  <a:pt x="125919" y="701"/>
                </a:lnTo>
                <a:lnTo>
                  <a:pt x="126453" y="991"/>
                </a:lnTo>
                <a:lnTo>
                  <a:pt x="132169" y="5381"/>
                </a:lnTo>
                <a:lnTo>
                  <a:pt x="137307" y="10312"/>
                </a:lnTo>
                <a:lnTo>
                  <a:pt x="141866" y="15784"/>
                </a:lnTo>
                <a:lnTo>
                  <a:pt x="145846" y="2179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21"/>
            <a:ext cx="10798175" cy="1524000"/>
          </a:xfrm>
          <a:custGeom>
            <a:avLst/>
            <a:gdLst/>
            <a:ahLst/>
            <a:cxnLst/>
            <a:rect l="l" t="t" r="r" b="b"/>
            <a:pathLst>
              <a:path w="10798175" h="1524000">
                <a:moveTo>
                  <a:pt x="63402" y="101600"/>
                </a:moveTo>
                <a:lnTo>
                  <a:pt x="41633" y="101600"/>
                </a:lnTo>
                <a:lnTo>
                  <a:pt x="41633" y="0"/>
                </a:lnTo>
                <a:lnTo>
                  <a:pt x="63402" y="0"/>
                </a:lnTo>
                <a:lnTo>
                  <a:pt x="63402" y="101600"/>
                </a:lnTo>
                <a:close/>
              </a:path>
              <a:path w="10798175" h="1524000">
                <a:moveTo>
                  <a:pt x="547153" y="101600"/>
                </a:moveTo>
                <a:lnTo>
                  <a:pt x="525384" y="101600"/>
                </a:lnTo>
                <a:lnTo>
                  <a:pt x="525384" y="0"/>
                </a:lnTo>
                <a:lnTo>
                  <a:pt x="547153" y="0"/>
                </a:lnTo>
                <a:lnTo>
                  <a:pt x="547153" y="101600"/>
                </a:lnTo>
                <a:close/>
              </a:path>
              <a:path w="10798175" h="1524000">
                <a:moveTo>
                  <a:pt x="1030904" y="101600"/>
                </a:moveTo>
                <a:lnTo>
                  <a:pt x="1009136" y="101600"/>
                </a:lnTo>
                <a:lnTo>
                  <a:pt x="1009136" y="0"/>
                </a:lnTo>
                <a:lnTo>
                  <a:pt x="1030904" y="0"/>
                </a:lnTo>
                <a:lnTo>
                  <a:pt x="1030904" y="101600"/>
                </a:lnTo>
                <a:close/>
              </a:path>
              <a:path w="10798175" h="1524000">
                <a:moveTo>
                  <a:pt x="1514655" y="101600"/>
                </a:moveTo>
                <a:lnTo>
                  <a:pt x="1492887" y="101600"/>
                </a:lnTo>
                <a:lnTo>
                  <a:pt x="1492887" y="0"/>
                </a:lnTo>
                <a:lnTo>
                  <a:pt x="1514655" y="0"/>
                </a:lnTo>
                <a:lnTo>
                  <a:pt x="1514655" y="101600"/>
                </a:lnTo>
                <a:close/>
              </a:path>
              <a:path w="10798175" h="1524000">
                <a:moveTo>
                  <a:pt x="1998407" y="101600"/>
                </a:moveTo>
                <a:lnTo>
                  <a:pt x="1976638" y="101600"/>
                </a:lnTo>
                <a:lnTo>
                  <a:pt x="1976638" y="0"/>
                </a:lnTo>
                <a:lnTo>
                  <a:pt x="1998407" y="0"/>
                </a:lnTo>
                <a:lnTo>
                  <a:pt x="1998407" y="101600"/>
                </a:lnTo>
                <a:close/>
              </a:path>
              <a:path w="10798175" h="1524000">
                <a:moveTo>
                  <a:pt x="2482158" y="101600"/>
                </a:moveTo>
                <a:lnTo>
                  <a:pt x="2460389" y="101600"/>
                </a:lnTo>
                <a:lnTo>
                  <a:pt x="2460389" y="0"/>
                </a:lnTo>
                <a:lnTo>
                  <a:pt x="2482158" y="0"/>
                </a:lnTo>
                <a:lnTo>
                  <a:pt x="2482158" y="101600"/>
                </a:lnTo>
                <a:close/>
              </a:path>
              <a:path w="10798175" h="1524000">
                <a:moveTo>
                  <a:pt x="2965909" y="101600"/>
                </a:moveTo>
                <a:lnTo>
                  <a:pt x="2944140" y="101600"/>
                </a:lnTo>
                <a:lnTo>
                  <a:pt x="2944140" y="0"/>
                </a:lnTo>
                <a:lnTo>
                  <a:pt x="2965909" y="0"/>
                </a:lnTo>
                <a:lnTo>
                  <a:pt x="2965909" y="101600"/>
                </a:lnTo>
                <a:close/>
              </a:path>
              <a:path w="10798175" h="1524000">
                <a:moveTo>
                  <a:pt x="3495616" y="101600"/>
                </a:moveTo>
                <a:lnTo>
                  <a:pt x="3473847" y="101600"/>
                </a:lnTo>
                <a:lnTo>
                  <a:pt x="3473847" y="0"/>
                </a:lnTo>
                <a:lnTo>
                  <a:pt x="3495616" y="0"/>
                </a:lnTo>
                <a:lnTo>
                  <a:pt x="3495616" y="101600"/>
                </a:lnTo>
                <a:close/>
              </a:path>
              <a:path w="10798175" h="1524000">
                <a:moveTo>
                  <a:pt x="3979367" y="101600"/>
                </a:moveTo>
                <a:lnTo>
                  <a:pt x="3957599" y="101600"/>
                </a:lnTo>
                <a:lnTo>
                  <a:pt x="3957599" y="0"/>
                </a:lnTo>
                <a:lnTo>
                  <a:pt x="3979367" y="0"/>
                </a:lnTo>
                <a:lnTo>
                  <a:pt x="3979367" y="101600"/>
                </a:lnTo>
                <a:close/>
              </a:path>
              <a:path w="10798175" h="1524000">
                <a:moveTo>
                  <a:pt x="4463119" y="101600"/>
                </a:moveTo>
                <a:lnTo>
                  <a:pt x="4441350" y="101600"/>
                </a:lnTo>
                <a:lnTo>
                  <a:pt x="4441350" y="0"/>
                </a:lnTo>
                <a:lnTo>
                  <a:pt x="4463119" y="0"/>
                </a:lnTo>
                <a:lnTo>
                  <a:pt x="4463119" y="101600"/>
                </a:lnTo>
                <a:close/>
              </a:path>
              <a:path w="10798175" h="1524000">
                <a:moveTo>
                  <a:pt x="4946870" y="101600"/>
                </a:moveTo>
                <a:lnTo>
                  <a:pt x="4925101" y="101600"/>
                </a:lnTo>
                <a:lnTo>
                  <a:pt x="4925101" y="0"/>
                </a:lnTo>
                <a:lnTo>
                  <a:pt x="4946870" y="0"/>
                </a:lnTo>
                <a:lnTo>
                  <a:pt x="4946870" y="101600"/>
                </a:lnTo>
                <a:close/>
              </a:path>
              <a:path w="10798175" h="1524000">
                <a:moveTo>
                  <a:pt x="5430621" y="101600"/>
                </a:moveTo>
                <a:lnTo>
                  <a:pt x="5408852" y="101600"/>
                </a:lnTo>
                <a:lnTo>
                  <a:pt x="5408852" y="0"/>
                </a:lnTo>
                <a:lnTo>
                  <a:pt x="5430621" y="0"/>
                </a:lnTo>
                <a:lnTo>
                  <a:pt x="5430621" y="101600"/>
                </a:lnTo>
                <a:close/>
              </a:path>
              <a:path w="10798175" h="1524000">
                <a:moveTo>
                  <a:pt x="5914372" y="101600"/>
                </a:moveTo>
                <a:lnTo>
                  <a:pt x="5892603" y="101600"/>
                </a:lnTo>
                <a:lnTo>
                  <a:pt x="5892603" y="0"/>
                </a:lnTo>
                <a:lnTo>
                  <a:pt x="5914372" y="0"/>
                </a:lnTo>
                <a:lnTo>
                  <a:pt x="5914372" y="101600"/>
                </a:lnTo>
                <a:close/>
              </a:path>
              <a:path w="10798175" h="1524000">
                <a:moveTo>
                  <a:pt x="6398123" y="101600"/>
                </a:moveTo>
                <a:lnTo>
                  <a:pt x="6376354" y="101600"/>
                </a:lnTo>
                <a:lnTo>
                  <a:pt x="6376354" y="0"/>
                </a:lnTo>
                <a:lnTo>
                  <a:pt x="6398123" y="0"/>
                </a:lnTo>
                <a:lnTo>
                  <a:pt x="6398123" y="101600"/>
                </a:lnTo>
                <a:close/>
              </a:path>
              <a:path w="10798175" h="1524000">
                <a:moveTo>
                  <a:pt x="6881874" y="101600"/>
                </a:moveTo>
                <a:lnTo>
                  <a:pt x="6860105" y="101600"/>
                </a:lnTo>
                <a:lnTo>
                  <a:pt x="6860105" y="0"/>
                </a:lnTo>
                <a:lnTo>
                  <a:pt x="6881874" y="0"/>
                </a:lnTo>
                <a:lnTo>
                  <a:pt x="6881874" y="101600"/>
                </a:lnTo>
                <a:close/>
              </a:path>
              <a:path w="10798175" h="1524000">
                <a:moveTo>
                  <a:pt x="7411582" y="101600"/>
                </a:moveTo>
                <a:lnTo>
                  <a:pt x="7389813" y="101600"/>
                </a:lnTo>
                <a:lnTo>
                  <a:pt x="7389813" y="0"/>
                </a:lnTo>
                <a:lnTo>
                  <a:pt x="7411582" y="0"/>
                </a:lnTo>
                <a:lnTo>
                  <a:pt x="7411582" y="101600"/>
                </a:lnTo>
                <a:close/>
              </a:path>
              <a:path w="10798175" h="1524000">
                <a:moveTo>
                  <a:pt x="7895333" y="101600"/>
                </a:moveTo>
                <a:lnTo>
                  <a:pt x="7873564" y="101600"/>
                </a:lnTo>
                <a:lnTo>
                  <a:pt x="7873564" y="0"/>
                </a:lnTo>
                <a:lnTo>
                  <a:pt x="7895333" y="0"/>
                </a:lnTo>
                <a:lnTo>
                  <a:pt x="7895333" y="101600"/>
                </a:lnTo>
                <a:close/>
              </a:path>
              <a:path w="10798175" h="1524000">
                <a:moveTo>
                  <a:pt x="8379084" y="101600"/>
                </a:moveTo>
                <a:lnTo>
                  <a:pt x="8357315" y="101600"/>
                </a:lnTo>
                <a:lnTo>
                  <a:pt x="8357315" y="0"/>
                </a:lnTo>
                <a:lnTo>
                  <a:pt x="8379084" y="0"/>
                </a:lnTo>
                <a:lnTo>
                  <a:pt x="8379084" y="101600"/>
                </a:lnTo>
                <a:close/>
              </a:path>
              <a:path w="10798175" h="1524000">
                <a:moveTo>
                  <a:pt x="8862835" y="101600"/>
                </a:moveTo>
                <a:lnTo>
                  <a:pt x="8841066" y="101600"/>
                </a:lnTo>
                <a:lnTo>
                  <a:pt x="8841066" y="0"/>
                </a:lnTo>
                <a:lnTo>
                  <a:pt x="8862835" y="0"/>
                </a:lnTo>
                <a:lnTo>
                  <a:pt x="8862835" y="101600"/>
                </a:lnTo>
                <a:close/>
              </a:path>
              <a:path w="10798175" h="1524000">
                <a:moveTo>
                  <a:pt x="9346586" y="101600"/>
                </a:moveTo>
                <a:lnTo>
                  <a:pt x="9324817" y="101600"/>
                </a:lnTo>
                <a:lnTo>
                  <a:pt x="9324817" y="0"/>
                </a:lnTo>
                <a:lnTo>
                  <a:pt x="9346586" y="0"/>
                </a:lnTo>
                <a:lnTo>
                  <a:pt x="9346586" y="101600"/>
                </a:lnTo>
                <a:close/>
              </a:path>
              <a:path w="10798175" h="1524000">
                <a:moveTo>
                  <a:pt x="9830337" y="101600"/>
                </a:moveTo>
                <a:lnTo>
                  <a:pt x="9808568" y="101600"/>
                </a:lnTo>
                <a:lnTo>
                  <a:pt x="9808568" y="0"/>
                </a:lnTo>
                <a:lnTo>
                  <a:pt x="9830337" y="0"/>
                </a:lnTo>
                <a:lnTo>
                  <a:pt x="9830337" y="101600"/>
                </a:lnTo>
                <a:close/>
              </a:path>
              <a:path w="10798175" h="1524000">
                <a:moveTo>
                  <a:pt x="10314088" y="101600"/>
                </a:moveTo>
                <a:lnTo>
                  <a:pt x="10292320" y="101600"/>
                </a:lnTo>
                <a:lnTo>
                  <a:pt x="10292320" y="0"/>
                </a:lnTo>
                <a:lnTo>
                  <a:pt x="10314088" y="0"/>
                </a:lnTo>
                <a:lnTo>
                  <a:pt x="10314088" y="101600"/>
                </a:lnTo>
                <a:close/>
              </a:path>
              <a:path w="10798175" h="1524000">
                <a:moveTo>
                  <a:pt x="10588714" y="127000"/>
                </a:moveTo>
                <a:lnTo>
                  <a:pt x="0" y="127000"/>
                </a:lnTo>
                <a:lnTo>
                  <a:pt x="0" y="101600"/>
                </a:lnTo>
                <a:lnTo>
                  <a:pt x="10610289" y="101600"/>
                </a:lnTo>
                <a:lnTo>
                  <a:pt x="10604170" y="114300"/>
                </a:lnTo>
                <a:lnTo>
                  <a:pt x="10592947" y="114300"/>
                </a:lnTo>
                <a:lnTo>
                  <a:pt x="10588714" y="127000"/>
                </a:lnTo>
                <a:close/>
              </a:path>
              <a:path w="10798175" h="1524000">
                <a:moveTo>
                  <a:pt x="10622988" y="114300"/>
                </a:moveTo>
                <a:lnTo>
                  <a:pt x="10619650" y="101600"/>
                </a:lnTo>
                <a:lnTo>
                  <a:pt x="10624632" y="101600"/>
                </a:lnTo>
                <a:lnTo>
                  <a:pt x="10622988" y="114300"/>
                </a:lnTo>
                <a:close/>
              </a:path>
              <a:path w="10798175" h="1524000">
                <a:moveTo>
                  <a:pt x="63402" y="381000"/>
                </a:moveTo>
                <a:lnTo>
                  <a:pt x="60209" y="381000"/>
                </a:lnTo>
                <a:lnTo>
                  <a:pt x="56375" y="368300"/>
                </a:lnTo>
                <a:lnTo>
                  <a:pt x="51997" y="368300"/>
                </a:lnTo>
                <a:lnTo>
                  <a:pt x="47075" y="355600"/>
                </a:lnTo>
                <a:lnTo>
                  <a:pt x="41609" y="355600"/>
                </a:lnTo>
                <a:lnTo>
                  <a:pt x="41609" y="127000"/>
                </a:lnTo>
                <a:lnTo>
                  <a:pt x="63402" y="127000"/>
                </a:lnTo>
                <a:lnTo>
                  <a:pt x="63402" y="381000"/>
                </a:lnTo>
                <a:close/>
              </a:path>
              <a:path w="10798175" h="1524000">
                <a:moveTo>
                  <a:pt x="547202" y="584200"/>
                </a:moveTo>
                <a:lnTo>
                  <a:pt x="525384" y="584200"/>
                </a:lnTo>
                <a:lnTo>
                  <a:pt x="525384" y="127000"/>
                </a:lnTo>
                <a:lnTo>
                  <a:pt x="547202" y="127000"/>
                </a:lnTo>
                <a:lnTo>
                  <a:pt x="547202" y="584200"/>
                </a:lnTo>
                <a:close/>
              </a:path>
              <a:path w="10798175" h="1524000">
                <a:moveTo>
                  <a:pt x="1030953" y="584200"/>
                </a:moveTo>
                <a:lnTo>
                  <a:pt x="1009184" y="584200"/>
                </a:lnTo>
                <a:lnTo>
                  <a:pt x="1009184" y="127000"/>
                </a:lnTo>
                <a:lnTo>
                  <a:pt x="1030953" y="127000"/>
                </a:lnTo>
                <a:lnTo>
                  <a:pt x="1030953" y="584200"/>
                </a:lnTo>
                <a:close/>
              </a:path>
              <a:path w="10798175" h="1524000">
                <a:moveTo>
                  <a:pt x="1514704" y="584200"/>
                </a:moveTo>
                <a:lnTo>
                  <a:pt x="1492935" y="584200"/>
                </a:lnTo>
                <a:lnTo>
                  <a:pt x="1492935" y="127000"/>
                </a:lnTo>
                <a:lnTo>
                  <a:pt x="1514704" y="127000"/>
                </a:lnTo>
                <a:lnTo>
                  <a:pt x="1514704" y="584200"/>
                </a:lnTo>
                <a:close/>
              </a:path>
              <a:path w="10798175" h="1524000">
                <a:moveTo>
                  <a:pt x="1998455" y="584200"/>
                </a:moveTo>
                <a:lnTo>
                  <a:pt x="1976686" y="584200"/>
                </a:lnTo>
                <a:lnTo>
                  <a:pt x="1976686" y="127000"/>
                </a:lnTo>
                <a:lnTo>
                  <a:pt x="1998455" y="127000"/>
                </a:lnTo>
                <a:lnTo>
                  <a:pt x="1998455" y="584200"/>
                </a:lnTo>
                <a:close/>
              </a:path>
              <a:path w="10798175" h="1524000">
                <a:moveTo>
                  <a:pt x="2482206" y="584200"/>
                </a:moveTo>
                <a:lnTo>
                  <a:pt x="2460437" y="584200"/>
                </a:lnTo>
                <a:lnTo>
                  <a:pt x="2460437" y="127000"/>
                </a:lnTo>
                <a:lnTo>
                  <a:pt x="2482206" y="127000"/>
                </a:lnTo>
                <a:lnTo>
                  <a:pt x="2482206" y="584200"/>
                </a:lnTo>
                <a:close/>
              </a:path>
              <a:path w="10798175" h="1524000">
                <a:moveTo>
                  <a:pt x="2965909" y="584200"/>
                </a:moveTo>
                <a:lnTo>
                  <a:pt x="2944188" y="584200"/>
                </a:lnTo>
                <a:lnTo>
                  <a:pt x="2944188" y="127000"/>
                </a:lnTo>
                <a:lnTo>
                  <a:pt x="2965909" y="127000"/>
                </a:lnTo>
                <a:lnTo>
                  <a:pt x="2965909" y="584200"/>
                </a:lnTo>
                <a:close/>
              </a:path>
              <a:path w="10798175" h="1524000">
                <a:moveTo>
                  <a:pt x="3495616" y="546100"/>
                </a:moveTo>
                <a:lnTo>
                  <a:pt x="3473847" y="546100"/>
                </a:lnTo>
                <a:lnTo>
                  <a:pt x="3473847" y="127000"/>
                </a:lnTo>
                <a:lnTo>
                  <a:pt x="3495616" y="127000"/>
                </a:lnTo>
                <a:lnTo>
                  <a:pt x="3495616" y="546100"/>
                </a:lnTo>
                <a:close/>
              </a:path>
              <a:path w="10798175" h="1524000">
                <a:moveTo>
                  <a:pt x="3979367" y="558800"/>
                </a:moveTo>
                <a:lnTo>
                  <a:pt x="3957599" y="558800"/>
                </a:lnTo>
                <a:lnTo>
                  <a:pt x="3957599" y="127000"/>
                </a:lnTo>
                <a:lnTo>
                  <a:pt x="3979367" y="127000"/>
                </a:lnTo>
                <a:lnTo>
                  <a:pt x="3979367" y="558800"/>
                </a:lnTo>
                <a:close/>
              </a:path>
              <a:path w="10798175" h="1524000">
                <a:moveTo>
                  <a:pt x="4463167" y="584200"/>
                </a:moveTo>
                <a:lnTo>
                  <a:pt x="4441350" y="584200"/>
                </a:lnTo>
                <a:lnTo>
                  <a:pt x="4441350" y="127000"/>
                </a:lnTo>
                <a:lnTo>
                  <a:pt x="4463167" y="127000"/>
                </a:lnTo>
                <a:lnTo>
                  <a:pt x="4463167" y="584200"/>
                </a:lnTo>
                <a:close/>
              </a:path>
              <a:path w="10798175" h="1524000">
                <a:moveTo>
                  <a:pt x="4946918" y="584200"/>
                </a:moveTo>
                <a:lnTo>
                  <a:pt x="4925149" y="584200"/>
                </a:lnTo>
                <a:lnTo>
                  <a:pt x="4925149" y="127000"/>
                </a:lnTo>
                <a:lnTo>
                  <a:pt x="4946918" y="127000"/>
                </a:lnTo>
                <a:lnTo>
                  <a:pt x="4946918" y="584200"/>
                </a:lnTo>
                <a:close/>
              </a:path>
              <a:path w="10798175" h="1524000">
                <a:moveTo>
                  <a:pt x="5430669" y="584200"/>
                </a:moveTo>
                <a:lnTo>
                  <a:pt x="5408900" y="584200"/>
                </a:lnTo>
                <a:lnTo>
                  <a:pt x="5408900" y="127000"/>
                </a:lnTo>
                <a:lnTo>
                  <a:pt x="5430669" y="127000"/>
                </a:lnTo>
                <a:lnTo>
                  <a:pt x="5430669" y="584200"/>
                </a:lnTo>
                <a:close/>
              </a:path>
              <a:path w="10798175" h="1524000">
                <a:moveTo>
                  <a:pt x="5914420" y="584200"/>
                </a:moveTo>
                <a:lnTo>
                  <a:pt x="5892651" y="584200"/>
                </a:lnTo>
                <a:lnTo>
                  <a:pt x="5892651" y="127000"/>
                </a:lnTo>
                <a:lnTo>
                  <a:pt x="5914420" y="127000"/>
                </a:lnTo>
                <a:lnTo>
                  <a:pt x="5914420" y="584200"/>
                </a:lnTo>
                <a:close/>
              </a:path>
              <a:path w="10798175" h="1524000">
                <a:moveTo>
                  <a:pt x="6398171" y="584200"/>
                </a:moveTo>
                <a:lnTo>
                  <a:pt x="6376403" y="584200"/>
                </a:lnTo>
                <a:lnTo>
                  <a:pt x="6376403" y="127000"/>
                </a:lnTo>
                <a:lnTo>
                  <a:pt x="6398171" y="127000"/>
                </a:lnTo>
                <a:lnTo>
                  <a:pt x="6398171" y="584200"/>
                </a:lnTo>
                <a:close/>
              </a:path>
              <a:path w="10798175" h="1524000">
                <a:moveTo>
                  <a:pt x="6881898" y="584200"/>
                </a:moveTo>
                <a:lnTo>
                  <a:pt x="6860154" y="584200"/>
                </a:lnTo>
                <a:lnTo>
                  <a:pt x="6860154" y="127000"/>
                </a:lnTo>
                <a:lnTo>
                  <a:pt x="6881898" y="127000"/>
                </a:lnTo>
                <a:lnTo>
                  <a:pt x="6881898" y="584200"/>
                </a:lnTo>
                <a:close/>
              </a:path>
              <a:path w="10798175" h="1524000">
                <a:moveTo>
                  <a:pt x="7411606" y="584200"/>
                </a:moveTo>
                <a:lnTo>
                  <a:pt x="7389837" y="584200"/>
                </a:lnTo>
                <a:lnTo>
                  <a:pt x="7389837" y="127000"/>
                </a:lnTo>
                <a:lnTo>
                  <a:pt x="7411606" y="127000"/>
                </a:lnTo>
                <a:lnTo>
                  <a:pt x="7411606" y="584200"/>
                </a:lnTo>
                <a:close/>
              </a:path>
              <a:path w="10798175" h="1524000">
                <a:moveTo>
                  <a:pt x="7895333" y="584200"/>
                </a:moveTo>
                <a:lnTo>
                  <a:pt x="7873588" y="584200"/>
                </a:lnTo>
                <a:lnTo>
                  <a:pt x="7873588" y="127000"/>
                </a:lnTo>
                <a:lnTo>
                  <a:pt x="7895333" y="127000"/>
                </a:lnTo>
                <a:lnTo>
                  <a:pt x="7895333" y="584200"/>
                </a:lnTo>
                <a:close/>
              </a:path>
              <a:path w="10798175" h="1524000">
                <a:moveTo>
                  <a:pt x="8379132" y="584200"/>
                </a:moveTo>
                <a:lnTo>
                  <a:pt x="8357315" y="584200"/>
                </a:lnTo>
                <a:lnTo>
                  <a:pt x="8357315" y="127000"/>
                </a:lnTo>
                <a:lnTo>
                  <a:pt x="8379132" y="127000"/>
                </a:lnTo>
                <a:lnTo>
                  <a:pt x="8379132" y="584200"/>
                </a:lnTo>
                <a:close/>
              </a:path>
              <a:path w="10798175" h="1524000">
                <a:moveTo>
                  <a:pt x="8862883" y="584200"/>
                </a:moveTo>
                <a:lnTo>
                  <a:pt x="8841115" y="584200"/>
                </a:lnTo>
                <a:lnTo>
                  <a:pt x="8841115" y="127000"/>
                </a:lnTo>
                <a:lnTo>
                  <a:pt x="8862883" y="127000"/>
                </a:lnTo>
                <a:lnTo>
                  <a:pt x="8862883" y="584200"/>
                </a:lnTo>
                <a:close/>
              </a:path>
              <a:path w="10798175" h="1524000">
                <a:moveTo>
                  <a:pt x="9346610" y="584200"/>
                </a:moveTo>
                <a:lnTo>
                  <a:pt x="9324866" y="584200"/>
                </a:lnTo>
                <a:lnTo>
                  <a:pt x="9324866" y="127000"/>
                </a:lnTo>
                <a:lnTo>
                  <a:pt x="9346610" y="127000"/>
                </a:lnTo>
                <a:lnTo>
                  <a:pt x="9346610" y="584200"/>
                </a:lnTo>
                <a:close/>
              </a:path>
              <a:path w="10798175" h="1524000">
                <a:moveTo>
                  <a:pt x="9830361" y="431800"/>
                </a:moveTo>
                <a:lnTo>
                  <a:pt x="9815801" y="431800"/>
                </a:lnTo>
                <a:lnTo>
                  <a:pt x="9808593" y="419100"/>
                </a:lnTo>
                <a:lnTo>
                  <a:pt x="9808593" y="127000"/>
                </a:lnTo>
                <a:lnTo>
                  <a:pt x="9830361" y="127000"/>
                </a:lnTo>
                <a:lnTo>
                  <a:pt x="9830361" y="431800"/>
                </a:lnTo>
                <a:close/>
              </a:path>
              <a:path w="10798175" h="1524000">
                <a:moveTo>
                  <a:pt x="10292344" y="533400"/>
                </a:moveTo>
                <a:lnTo>
                  <a:pt x="10292344" y="127000"/>
                </a:lnTo>
                <a:lnTo>
                  <a:pt x="10314137" y="127000"/>
                </a:lnTo>
                <a:lnTo>
                  <a:pt x="10314137" y="508000"/>
                </a:lnTo>
                <a:lnTo>
                  <a:pt x="10313145" y="508000"/>
                </a:lnTo>
                <a:lnTo>
                  <a:pt x="10308755" y="520700"/>
                </a:lnTo>
                <a:lnTo>
                  <a:pt x="10298352" y="520700"/>
                </a:lnTo>
                <a:lnTo>
                  <a:pt x="10292344" y="533400"/>
                </a:lnTo>
                <a:close/>
              </a:path>
              <a:path w="10798175" h="1524000">
                <a:moveTo>
                  <a:pt x="9830361" y="584200"/>
                </a:moveTo>
                <a:lnTo>
                  <a:pt x="9808593" y="584200"/>
                </a:lnTo>
                <a:lnTo>
                  <a:pt x="9808593" y="419100"/>
                </a:lnTo>
                <a:lnTo>
                  <a:pt x="9815801" y="431800"/>
                </a:lnTo>
                <a:lnTo>
                  <a:pt x="9830361" y="431800"/>
                </a:lnTo>
                <a:lnTo>
                  <a:pt x="9830361" y="584200"/>
                </a:lnTo>
                <a:close/>
              </a:path>
              <a:path w="10798175" h="1524000">
                <a:moveTo>
                  <a:pt x="3160256" y="596900"/>
                </a:moveTo>
                <a:lnTo>
                  <a:pt x="428271" y="596900"/>
                </a:lnTo>
                <a:lnTo>
                  <a:pt x="424450" y="584200"/>
                </a:lnTo>
                <a:lnTo>
                  <a:pt x="3160062" y="584200"/>
                </a:lnTo>
                <a:lnTo>
                  <a:pt x="3160256" y="596900"/>
                </a:lnTo>
                <a:close/>
              </a:path>
              <a:path w="10798175" h="1524000">
                <a:moveTo>
                  <a:pt x="3160280" y="596900"/>
                </a:moveTo>
                <a:lnTo>
                  <a:pt x="3160087" y="584200"/>
                </a:lnTo>
                <a:lnTo>
                  <a:pt x="3160667" y="584200"/>
                </a:lnTo>
                <a:lnTo>
                  <a:pt x="3160280" y="596900"/>
                </a:lnTo>
                <a:close/>
              </a:path>
              <a:path w="10798175" h="1524000">
                <a:moveTo>
                  <a:pt x="3357820" y="596900"/>
                </a:moveTo>
                <a:lnTo>
                  <a:pt x="3317079" y="596900"/>
                </a:lnTo>
                <a:lnTo>
                  <a:pt x="3311138" y="584200"/>
                </a:lnTo>
                <a:lnTo>
                  <a:pt x="3360166" y="584200"/>
                </a:lnTo>
                <a:lnTo>
                  <a:pt x="3357820" y="596900"/>
                </a:lnTo>
                <a:close/>
              </a:path>
              <a:path w="10798175" h="1524000">
                <a:moveTo>
                  <a:pt x="10241235" y="609600"/>
                </a:moveTo>
                <a:lnTo>
                  <a:pt x="4130376" y="609600"/>
                </a:lnTo>
                <a:lnTo>
                  <a:pt x="4104338" y="596900"/>
                </a:lnTo>
                <a:lnTo>
                  <a:pt x="4091356" y="584200"/>
                </a:lnTo>
                <a:lnTo>
                  <a:pt x="10243775" y="584200"/>
                </a:lnTo>
                <a:lnTo>
                  <a:pt x="10242276" y="596900"/>
                </a:lnTo>
                <a:lnTo>
                  <a:pt x="10241235" y="609600"/>
                </a:lnTo>
                <a:close/>
              </a:path>
              <a:path w="10798175" h="1524000">
                <a:moveTo>
                  <a:pt x="3084547" y="609600"/>
                </a:moveTo>
                <a:lnTo>
                  <a:pt x="436132" y="609600"/>
                </a:lnTo>
                <a:lnTo>
                  <a:pt x="432020" y="596900"/>
                </a:lnTo>
                <a:lnTo>
                  <a:pt x="3095025" y="596900"/>
                </a:lnTo>
                <a:lnTo>
                  <a:pt x="3084547" y="609600"/>
                </a:lnTo>
                <a:close/>
              </a:path>
              <a:path w="10798175" h="1524000">
                <a:moveTo>
                  <a:pt x="547129" y="635000"/>
                </a:moveTo>
                <a:lnTo>
                  <a:pt x="525360" y="635000"/>
                </a:lnTo>
                <a:lnTo>
                  <a:pt x="525360" y="609600"/>
                </a:lnTo>
                <a:lnTo>
                  <a:pt x="547129" y="609600"/>
                </a:lnTo>
                <a:lnTo>
                  <a:pt x="547129" y="635000"/>
                </a:lnTo>
                <a:close/>
              </a:path>
              <a:path w="10798175" h="1524000">
                <a:moveTo>
                  <a:pt x="1030904" y="711200"/>
                </a:moveTo>
                <a:lnTo>
                  <a:pt x="1019173" y="711200"/>
                </a:lnTo>
                <a:lnTo>
                  <a:pt x="1009111" y="698500"/>
                </a:lnTo>
                <a:lnTo>
                  <a:pt x="1009111" y="609600"/>
                </a:lnTo>
                <a:lnTo>
                  <a:pt x="1030904" y="609600"/>
                </a:lnTo>
                <a:lnTo>
                  <a:pt x="1030904" y="711200"/>
                </a:lnTo>
                <a:close/>
              </a:path>
              <a:path w="10798175" h="1524000">
                <a:moveTo>
                  <a:pt x="1514680" y="774700"/>
                </a:moveTo>
                <a:lnTo>
                  <a:pt x="1495542" y="774700"/>
                </a:lnTo>
                <a:lnTo>
                  <a:pt x="1492887" y="762000"/>
                </a:lnTo>
                <a:lnTo>
                  <a:pt x="1492887" y="609600"/>
                </a:lnTo>
                <a:lnTo>
                  <a:pt x="1514680" y="609600"/>
                </a:lnTo>
                <a:lnTo>
                  <a:pt x="1514680" y="774700"/>
                </a:lnTo>
                <a:close/>
              </a:path>
              <a:path w="10798175" h="1524000">
                <a:moveTo>
                  <a:pt x="1984102" y="838200"/>
                </a:moveTo>
                <a:lnTo>
                  <a:pt x="1976662" y="825500"/>
                </a:lnTo>
                <a:lnTo>
                  <a:pt x="1976662" y="609600"/>
                </a:lnTo>
                <a:lnTo>
                  <a:pt x="1998431" y="609600"/>
                </a:lnTo>
                <a:lnTo>
                  <a:pt x="1998431" y="825500"/>
                </a:lnTo>
                <a:lnTo>
                  <a:pt x="1991358" y="825500"/>
                </a:lnTo>
                <a:lnTo>
                  <a:pt x="1984102" y="838200"/>
                </a:lnTo>
                <a:close/>
              </a:path>
              <a:path w="10798175" h="1524000">
                <a:moveTo>
                  <a:pt x="2482182" y="698500"/>
                </a:moveTo>
                <a:lnTo>
                  <a:pt x="2460413" y="698500"/>
                </a:lnTo>
                <a:lnTo>
                  <a:pt x="2460413" y="609600"/>
                </a:lnTo>
                <a:lnTo>
                  <a:pt x="2482182" y="609600"/>
                </a:lnTo>
                <a:lnTo>
                  <a:pt x="2482182" y="698500"/>
                </a:lnTo>
                <a:close/>
              </a:path>
              <a:path w="10798175" h="1524000">
                <a:moveTo>
                  <a:pt x="2959330" y="622300"/>
                </a:moveTo>
                <a:lnTo>
                  <a:pt x="2944116" y="622300"/>
                </a:lnTo>
                <a:lnTo>
                  <a:pt x="2944116" y="609600"/>
                </a:lnTo>
                <a:lnTo>
                  <a:pt x="2964941" y="609600"/>
                </a:lnTo>
                <a:lnTo>
                  <a:pt x="2959330" y="622300"/>
                </a:lnTo>
                <a:close/>
              </a:path>
              <a:path w="10798175" h="1524000">
                <a:moveTo>
                  <a:pt x="4463119" y="723900"/>
                </a:moveTo>
                <a:lnTo>
                  <a:pt x="4457091" y="711200"/>
                </a:lnTo>
                <a:lnTo>
                  <a:pt x="4446207" y="711200"/>
                </a:lnTo>
                <a:lnTo>
                  <a:pt x="4441350" y="698500"/>
                </a:lnTo>
                <a:lnTo>
                  <a:pt x="4441350" y="609600"/>
                </a:lnTo>
                <a:lnTo>
                  <a:pt x="4463119" y="609600"/>
                </a:lnTo>
                <a:lnTo>
                  <a:pt x="4463119" y="723900"/>
                </a:lnTo>
                <a:close/>
              </a:path>
              <a:path w="10798175" h="1524000">
                <a:moveTo>
                  <a:pt x="4946870" y="774700"/>
                </a:moveTo>
                <a:lnTo>
                  <a:pt x="4940049" y="774700"/>
                </a:lnTo>
                <a:lnTo>
                  <a:pt x="4932793" y="762000"/>
                </a:lnTo>
                <a:lnTo>
                  <a:pt x="4925101" y="762000"/>
                </a:lnTo>
                <a:lnTo>
                  <a:pt x="4925101" y="609600"/>
                </a:lnTo>
                <a:lnTo>
                  <a:pt x="4946870" y="609600"/>
                </a:lnTo>
                <a:lnTo>
                  <a:pt x="4946870" y="774700"/>
                </a:lnTo>
                <a:close/>
              </a:path>
              <a:path w="10798175" h="1524000">
                <a:moveTo>
                  <a:pt x="5430621" y="990600"/>
                </a:moveTo>
                <a:lnTo>
                  <a:pt x="5408852" y="990600"/>
                </a:lnTo>
                <a:lnTo>
                  <a:pt x="5408852" y="609600"/>
                </a:lnTo>
                <a:lnTo>
                  <a:pt x="5430621" y="609600"/>
                </a:lnTo>
                <a:lnTo>
                  <a:pt x="5430621" y="990600"/>
                </a:lnTo>
                <a:close/>
              </a:path>
              <a:path w="10798175" h="1524000">
                <a:moveTo>
                  <a:pt x="5914420" y="1079500"/>
                </a:moveTo>
                <a:lnTo>
                  <a:pt x="5892603" y="1079500"/>
                </a:lnTo>
                <a:lnTo>
                  <a:pt x="5892603" y="609600"/>
                </a:lnTo>
                <a:lnTo>
                  <a:pt x="5914420" y="609600"/>
                </a:lnTo>
                <a:lnTo>
                  <a:pt x="5914420" y="1079500"/>
                </a:lnTo>
                <a:close/>
              </a:path>
              <a:path w="10798175" h="1524000">
                <a:moveTo>
                  <a:pt x="6398147" y="1079500"/>
                </a:moveTo>
                <a:lnTo>
                  <a:pt x="6376403" y="1079500"/>
                </a:lnTo>
                <a:lnTo>
                  <a:pt x="6376403" y="609600"/>
                </a:lnTo>
                <a:lnTo>
                  <a:pt x="6398147" y="609600"/>
                </a:lnTo>
                <a:lnTo>
                  <a:pt x="6398147" y="1079500"/>
                </a:lnTo>
                <a:close/>
              </a:path>
              <a:path w="10798175" h="1524000">
                <a:moveTo>
                  <a:pt x="6881898" y="1079500"/>
                </a:moveTo>
                <a:lnTo>
                  <a:pt x="6860130" y="1079500"/>
                </a:lnTo>
                <a:lnTo>
                  <a:pt x="6860130" y="609600"/>
                </a:lnTo>
                <a:lnTo>
                  <a:pt x="6881898" y="609600"/>
                </a:lnTo>
                <a:lnTo>
                  <a:pt x="6881898" y="1079500"/>
                </a:lnTo>
                <a:close/>
              </a:path>
              <a:path w="10798175" h="1524000">
                <a:moveTo>
                  <a:pt x="7411582" y="1079500"/>
                </a:moveTo>
                <a:lnTo>
                  <a:pt x="7389837" y="1079500"/>
                </a:lnTo>
                <a:lnTo>
                  <a:pt x="7389837" y="609600"/>
                </a:lnTo>
                <a:lnTo>
                  <a:pt x="7411582" y="609600"/>
                </a:lnTo>
                <a:lnTo>
                  <a:pt x="7411582" y="1079500"/>
                </a:lnTo>
                <a:close/>
              </a:path>
              <a:path w="10798175" h="1524000">
                <a:moveTo>
                  <a:pt x="7895333" y="1079500"/>
                </a:moveTo>
                <a:lnTo>
                  <a:pt x="7873564" y="1079500"/>
                </a:lnTo>
                <a:lnTo>
                  <a:pt x="7873564" y="609600"/>
                </a:lnTo>
                <a:lnTo>
                  <a:pt x="7895333" y="609600"/>
                </a:lnTo>
                <a:lnTo>
                  <a:pt x="7895333" y="1079500"/>
                </a:lnTo>
                <a:close/>
              </a:path>
              <a:path w="10798175" h="1524000">
                <a:moveTo>
                  <a:pt x="8379132" y="1079500"/>
                </a:moveTo>
                <a:lnTo>
                  <a:pt x="8357315" y="1079500"/>
                </a:lnTo>
                <a:lnTo>
                  <a:pt x="8357315" y="609600"/>
                </a:lnTo>
                <a:lnTo>
                  <a:pt x="8379132" y="609600"/>
                </a:lnTo>
                <a:lnTo>
                  <a:pt x="8379132" y="1079500"/>
                </a:lnTo>
                <a:close/>
              </a:path>
              <a:path w="10798175" h="1524000">
                <a:moveTo>
                  <a:pt x="8862859" y="1079500"/>
                </a:moveTo>
                <a:lnTo>
                  <a:pt x="8841115" y="1079500"/>
                </a:lnTo>
                <a:lnTo>
                  <a:pt x="8841115" y="609600"/>
                </a:lnTo>
                <a:lnTo>
                  <a:pt x="8862859" y="609600"/>
                </a:lnTo>
                <a:lnTo>
                  <a:pt x="8862859" y="1079500"/>
                </a:lnTo>
                <a:close/>
              </a:path>
              <a:path w="10798175" h="1524000">
                <a:moveTo>
                  <a:pt x="9346610" y="1003300"/>
                </a:moveTo>
                <a:lnTo>
                  <a:pt x="9324842" y="1003300"/>
                </a:lnTo>
                <a:lnTo>
                  <a:pt x="9324842" y="609600"/>
                </a:lnTo>
                <a:lnTo>
                  <a:pt x="9346610" y="609600"/>
                </a:lnTo>
                <a:lnTo>
                  <a:pt x="9346610" y="1003300"/>
                </a:lnTo>
                <a:close/>
              </a:path>
              <a:path w="10798175" h="1524000">
                <a:moveTo>
                  <a:pt x="9830386" y="825500"/>
                </a:moveTo>
                <a:lnTo>
                  <a:pt x="9808593" y="825500"/>
                </a:lnTo>
                <a:lnTo>
                  <a:pt x="9808593" y="609600"/>
                </a:lnTo>
                <a:lnTo>
                  <a:pt x="9830386" y="609600"/>
                </a:lnTo>
                <a:lnTo>
                  <a:pt x="9830386" y="825500"/>
                </a:lnTo>
                <a:close/>
              </a:path>
              <a:path w="10798175" h="1524000">
                <a:moveTo>
                  <a:pt x="7622328" y="1092200"/>
                </a:moveTo>
                <a:lnTo>
                  <a:pt x="5749107" y="1092200"/>
                </a:lnTo>
                <a:lnTo>
                  <a:pt x="5738969" y="1079500"/>
                </a:lnTo>
                <a:lnTo>
                  <a:pt x="7622328" y="1079500"/>
                </a:lnTo>
                <a:lnTo>
                  <a:pt x="7622328" y="1092200"/>
                </a:lnTo>
                <a:close/>
              </a:path>
              <a:path w="10798175" h="1524000">
                <a:moveTo>
                  <a:pt x="9007312" y="1092200"/>
                </a:moveTo>
                <a:lnTo>
                  <a:pt x="7625738" y="1092200"/>
                </a:lnTo>
                <a:lnTo>
                  <a:pt x="7623271" y="1079500"/>
                </a:lnTo>
                <a:lnTo>
                  <a:pt x="9012659" y="1079500"/>
                </a:lnTo>
                <a:lnTo>
                  <a:pt x="9007312" y="1092200"/>
                </a:lnTo>
                <a:close/>
              </a:path>
              <a:path w="10798175" h="1524000">
                <a:moveTo>
                  <a:pt x="9502507" y="1092200"/>
                </a:moveTo>
                <a:lnTo>
                  <a:pt x="9493501" y="1092200"/>
                </a:lnTo>
                <a:lnTo>
                  <a:pt x="9484365" y="1079500"/>
                </a:lnTo>
                <a:lnTo>
                  <a:pt x="9509220" y="1079500"/>
                </a:lnTo>
                <a:lnTo>
                  <a:pt x="9502507" y="1092200"/>
                </a:lnTo>
                <a:close/>
              </a:path>
              <a:path w="10798175" h="1524000">
                <a:moveTo>
                  <a:pt x="5914372" y="1117600"/>
                </a:moveTo>
                <a:lnTo>
                  <a:pt x="5892603" y="1117600"/>
                </a:lnTo>
                <a:lnTo>
                  <a:pt x="5892603" y="1092200"/>
                </a:lnTo>
                <a:lnTo>
                  <a:pt x="5914372" y="1092200"/>
                </a:lnTo>
                <a:lnTo>
                  <a:pt x="5914372" y="1117600"/>
                </a:lnTo>
                <a:close/>
              </a:path>
              <a:path w="10798175" h="1524000">
                <a:moveTo>
                  <a:pt x="6398123" y="1270000"/>
                </a:moveTo>
                <a:lnTo>
                  <a:pt x="6376354" y="1270000"/>
                </a:lnTo>
                <a:lnTo>
                  <a:pt x="6376354" y="1092200"/>
                </a:lnTo>
                <a:lnTo>
                  <a:pt x="6398123" y="1092200"/>
                </a:lnTo>
                <a:lnTo>
                  <a:pt x="6398123" y="1270000"/>
                </a:lnTo>
                <a:close/>
              </a:path>
              <a:path w="10798175" h="1524000">
                <a:moveTo>
                  <a:pt x="6881874" y="1397000"/>
                </a:moveTo>
                <a:lnTo>
                  <a:pt x="6873094" y="1397000"/>
                </a:lnTo>
                <a:lnTo>
                  <a:pt x="6869684" y="1384300"/>
                </a:lnTo>
                <a:lnTo>
                  <a:pt x="6860105" y="1384300"/>
                </a:lnTo>
                <a:lnTo>
                  <a:pt x="6860105" y="1092200"/>
                </a:lnTo>
                <a:lnTo>
                  <a:pt x="6881874" y="1092200"/>
                </a:lnTo>
                <a:lnTo>
                  <a:pt x="6881874" y="1397000"/>
                </a:lnTo>
                <a:close/>
              </a:path>
              <a:path w="10798175" h="1524000">
                <a:moveTo>
                  <a:pt x="7411606" y="1308100"/>
                </a:moveTo>
                <a:lnTo>
                  <a:pt x="7389813" y="1308100"/>
                </a:lnTo>
                <a:lnTo>
                  <a:pt x="7389813" y="1092200"/>
                </a:lnTo>
                <a:lnTo>
                  <a:pt x="7411606" y="1092200"/>
                </a:lnTo>
                <a:lnTo>
                  <a:pt x="7411606" y="1308100"/>
                </a:lnTo>
                <a:close/>
              </a:path>
              <a:path w="10798175" h="1524000">
                <a:moveTo>
                  <a:pt x="7895357" y="1485900"/>
                </a:moveTo>
                <a:lnTo>
                  <a:pt x="7888367" y="1473200"/>
                </a:lnTo>
                <a:lnTo>
                  <a:pt x="7873588" y="1473200"/>
                </a:lnTo>
                <a:lnTo>
                  <a:pt x="7873588" y="1092200"/>
                </a:lnTo>
                <a:lnTo>
                  <a:pt x="7895357" y="1092200"/>
                </a:lnTo>
                <a:lnTo>
                  <a:pt x="7895357" y="1485900"/>
                </a:lnTo>
                <a:close/>
              </a:path>
              <a:path w="10798175" h="1524000">
                <a:moveTo>
                  <a:pt x="8379181" y="1524000"/>
                </a:moveTo>
                <a:lnTo>
                  <a:pt x="8357339" y="1524000"/>
                </a:lnTo>
                <a:lnTo>
                  <a:pt x="8357339" y="1092200"/>
                </a:lnTo>
                <a:lnTo>
                  <a:pt x="8379181" y="1092200"/>
                </a:lnTo>
                <a:lnTo>
                  <a:pt x="8379181" y="1524000"/>
                </a:lnTo>
                <a:close/>
              </a:path>
              <a:path w="10798175" h="1524000">
                <a:moveTo>
                  <a:pt x="8862956" y="1117600"/>
                </a:moveTo>
                <a:lnTo>
                  <a:pt x="8841163" y="1117600"/>
                </a:lnTo>
                <a:lnTo>
                  <a:pt x="8841163" y="1092200"/>
                </a:lnTo>
                <a:lnTo>
                  <a:pt x="8862956" y="1092200"/>
                </a:lnTo>
                <a:lnTo>
                  <a:pt x="8862956" y="1117600"/>
                </a:lnTo>
                <a:close/>
              </a:path>
              <a:path w="10798175" h="1524000">
                <a:moveTo>
                  <a:pt x="10776071" y="39757"/>
                </a:moveTo>
                <a:lnTo>
                  <a:pt x="10776071" y="0"/>
                </a:lnTo>
                <a:lnTo>
                  <a:pt x="10797840" y="0"/>
                </a:lnTo>
                <a:lnTo>
                  <a:pt x="10797840" y="19539"/>
                </a:lnTo>
                <a:lnTo>
                  <a:pt x="10787019" y="29720"/>
                </a:lnTo>
                <a:lnTo>
                  <a:pt x="10781584" y="34777"/>
                </a:lnTo>
                <a:lnTo>
                  <a:pt x="10776071" y="39757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5105" y="58836"/>
            <a:ext cx="1268730" cy="1574800"/>
          </a:xfrm>
          <a:custGeom>
            <a:avLst/>
            <a:gdLst/>
            <a:ahLst/>
            <a:cxnLst/>
            <a:rect l="l" t="t" r="r" b="b"/>
            <a:pathLst>
              <a:path w="1268730" h="1574800">
                <a:moveTo>
                  <a:pt x="372930" y="1574799"/>
                </a:moveTo>
                <a:lnTo>
                  <a:pt x="303268" y="1574799"/>
                </a:lnTo>
                <a:lnTo>
                  <a:pt x="288189" y="1562099"/>
                </a:lnTo>
                <a:lnTo>
                  <a:pt x="278982" y="1536699"/>
                </a:lnTo>
                <a:lnTo>
                  <a:pt x="276446" y="1511299"/>
                </a:lnTo>
                <a:lnTo>
                  <a:pt x="278464" y="1485899"/>
                </a:lnTo>
                <a:lnTo>
                  <a:pt x="282064" y="1447799"/>
                </a:lnTo>
                <a:lnTo>
                  <a:pt x="287684" y="1422399"/>
                </a:lnTo>
                <a:lnTo>
                  <a:pt x="295763" y="1384299"/>
                </a:lnTo>
                <a:lnTo>
                  <a:pt x="310109" y="1333499"/>
                </a:lnTo>
                <a:lnTo>
                  <a:pt x="324567" y="1295399"/>
                </a:lnTo>
                <a:lnTo>
                  <a:pt x="339122" y="1244599"/>
                </a:lnTo>
                <a:lnTo>
                  <a:pt x="353760" y="1193799"/>
                </a:lnTo>
                <a:lnTo>
                  <a:pt x="368465" y="1155699"/>
                </a:lnTo>
                <a:lnTo>
                  <a:pt x="383224" y="1104899"/>
                </a:lnTo>
                <a:lnTo>
                  <a:pt x="412841" y="1015999"/>
                </a:lnTo>
                <a:lnTo>
                  <a:pt x="442491" y="914399"/>
                </a:lnTo>
                <a:lnTo>
                  <a:pt x="457292" y="876299"/>
                </a:lnTo>
                <a:lnTo>
                  <a:pt x="472057" y="825499"/>
                </a:lnTo>
                <a:lnTo>
                  <a:pt x="473074" y="825499"/>
                </a:lnTo>
                <a:lnTo>
                  <a:pt x="472871" y="812799"/>
                </a:lnTo>
                <a:lnTo>
                  <a:pt x="18255" y="812799"/>
                </a:lnTo>
                <a:lnTo>
                  <a:pt x="5525" y="800099"/>
                </a:lnTo>
                <a:lnTo>
                  <a:pt x="0" y="787399"/>
                </a:lnTo>
                <a:lnTo>
                  <a:pt x="1127" y="774699"/>
                </a:lnTo>
                <a:lnTo>
                  <a:pt x="9525" y="723899"/>
                </a:lnTo>
                <a:lnTo>
                  <a:pt x="21792" y="698499"/>
                </a:lnTo>
                <a:lnTo>
                  <a:pt x="43704" y="685799"/>
                </a:lnTo>
                <a:lnTo>
                  <a:pt x="81039" y="685799"/>
                </a:lnTo>
                <a:lnTo>
                  <a:pt x="129315" y="673099"/>
                </a:lnTo>
                <a:lnTo>
                  <a:pt x="177605" y="673099"/>
                </a:lnTo>
                <a:lnTo>
                  <a:pt x="225905" y="660399"/>
                </a:lnTo>
                <a:lnTo>
                  <a:pt x="274210" y="660399"/>
                </a:lnTo>
                <a:lnTo>
                  <a:pt x="419104" y="647699"/>
                </a:lnTo>
                <a:lnTo>
                  <a:pt x="467380" y="634999"/>
                </a:lnTo>
                <a:lnTo>
                  <a:pt x="484867" y="634999"/>
                </a:lnTo>
                <a:lnTo>
                  <a:pt x="481724" y="584199"/>
                </a:lnTo>
                <a:lnTo>
                  <a:pt x="475378" y="482599"/>
                </a:lnTo>
                <a:lnTo>
                  <a:pt x="472235" y="431799"/>
                </a:lnTo>
                <a:lnTo>
                  <a:pt x="469153" y="393699"/>
                </a:lnTo>
                <a:lnTo>
                  <a:pt x="466160" y="342899"/>
                </a:lnTo>
                <a:lnTo>
                  <a:pt x="463289" y="292099"/>
                </a:lnTo>
                <a:lnTo>
                  <a:pt x="460567" y="241299"/>
                </a:lnTo>
                <a:lnTo>
                  <a:pt x="458027" y="190499"/>
                </a:lnTo>
                <a:lnTo>
                  <a:pt x="457547" y="152399"/>
                </a:lnTo>
                <a:lnTo>
                  <a:pt x="458916" y="114299"/>
                </a:lnTo>
                <a:lnTo>
                  <a:pt x="461315" y="88899"/>
                </a:lnTo>
                <a:lnTo>
                  <a:pt x="463924" y="50799"/>
                </a:lnTo>
                <a:lnTo>
                  <a:pt x="464994" y="38099"/>
                </a:lnTo>
                <a:lnTo>
                  <a:pt x="467152" y="25399"/>
                </a:lnTo>
                <a:lnTo>
                  <a:pt x="470643" y="25399"/>
                </a:lnTo>
                <a:lnTo>
                  <a:pt x="475717" y="12699"/>
                </a:lnTo>
                <a:lnTo>
                  <a:pt x="483863" y="0"/>
                </a:lnTo>
                <a:lnTo>
                  <a:pt x="527340" y="0"/>
                </a:lnTo>
                <a:lnTo>
                  <a:pt x="532846" y="12699"/>
                </a:lnTo>
                <a:lnTo>
                  <a:pt x="535702" y="25399"/>
                </a:lnTo>
                <a:lnTo>
                  <a:pt x="540182" y="63499"/>
                </a:lnTo>
                <a:lnTo>
                  <a:pt x="497271" y="63499"/>
                </a:lnTo>
                <a:lnTo>
                  <a:pt x="494110" y="114299"/>
                </a:lnTo>
                <a:lnTo>
                  <a:pt x="492114" y="165099"/>
                </a:lnTo>
                <a:lnTo>
                  <a:pt x="491306" y="215899"/>
                </a:lnTo>
                <a:lnTo>
                  <a:pt x="491705" y="266699"/>
                </a:lnTo>
                <a:lnTo>
                  <a:pt x="493333" y="317499"/>
                </a:lnTo>
                <a:lnTo>
                  <a:pt x="496213" y="368299"/>
                </a:lnTo>
                <a:lnTo>
                  <a:pt x="500365" y="419099"/>
                </a:lnTo>
                <a:lnTo>
                  <a:pt x="505811" y="469899"/>
                </a:lnTo>
                <a:lnTo>
                  <a:pt x="511629" y="507999"/>
                </a:lnTo>
                <a:lnTo>
                  <a:pt x="518189" y="558799"/>
                </a:lnTo>
                <a:lnTo>
                  <a:pt x="524712" y="596899"/>
                </a:lnTo>
                <a:lnTo>
                  <a:pt x="530415" y="647699"/>
                </a:lnTo>
                <a:lnTo>
                  <a:pt x="530834" y="673099"/>
                </a:lnTo>
                <a:lnTo>
                  <a:pt x="524315" y="685799"/>
                </a:lnTo>
                <a:lnTo>
                  <a:pt x="509713" y="698499"/>
                </a:lnTo>
                <a:lnTo>
                  <a:pt x="485884" y="698499"/>
                </a:lnTo>
                <a:lnTo>
                  <a:pt x="466383" y="711199"/>
                </a:lnTo>
                <a:lnTo>
                  <a:pt x="356317" y="711199"/>
                </a:lnTo>
                <a:lnTo>
                  <a:pt x="305442" y="723899"/>
                </a:lnTo>
                <a:lnTo>
                  <a:pt x="203692" y="736599"/>
                </a:lnTo>
                <a:lnTo>
                  <a:pt x="152817" y="736599"/>
                </a:lnTo>
                <a:lnTo>
                  <a:pt x="153427" y="749299"/>
                </a:lnTo>
                <a:lnTo>
                  <a:pt x="497945" y="749299"/>
                </a:lnTo>
                <a:lnTo>
                  <a:pt x="517910" y="761999"/>
                </a:lnTo>
                <a:lnTo>
                  <a:pt x="523387" y="787399"/>
                </a:lnTo>
                <a:lnTo>
                  <a:pt x="514758" y="825499"/>
                </a:lnTo>
                <a:lnTo>
                  <a:pt x="504261" y="850899"/>
                </a:lnTo>
                <a:lnTo>
                  <a:pt x="493611" y="876299"/>
                </a:lnTo>
                <a:lnTo>
                  <a:pt x="483419" y="901699"/>
                </a:lnTo>
                <a:lnTo>
                  <a:pt x="458268" y="977899"/>
                </a:lnTo>
                <a:lnTo>
                  <a:pt x="442315" y="1028699"/>
                </a:lnTo>
                <a:lnTo>
                  <a:pt x="426434" y="1079499"/>
                </a:lnTo>
                <a:lnTo>
                  <a:pt x="410624" y="1130299"/>
                </a:lnTo>
                <a:lnTo>
                  <a:pt x="394882" y="1181099"/>
                </a:lnTo>
                <a:lnTo>
                  <a:pt x="379207" y="1231899"/>
                </a:lnTo>
                <a:lnTo>
                  <a:pt x="363598" y="1282699"/>
                </a:lnTo>
                <a:lnTo>
                  <a:pt x="348052" y="1333499"/>
                </a:lnTo>
                <a:lnTo>
                  <a:pt x="332568" y="1384299"/>
                </a:lnTo>
                <a:lnTo>
                  <a:pt x="325098" y="1422399"/>
                </a:lnTo>
                <a:lnTo>
                  <a:pt x="318715" y="1447799"/>
                </a:lnTo>
                <a:lnTo>
                  <a:pt x="312752" y="1473199"/>
                </a:lnTo>
                <a:lnTo>
                  <a:pt x="306540" y="1498599"/>
                </a:lnTo>
                <a:lnTo>
                  <a:pt x="342344" y="1511299"/>
                </a:lnTo>
                <a:lnTo>
                  <a:pt x="410305" y="1511299"/>
                </a:lnTo>
                <a:lnTo>
                  <a:pt x="400482" y="1536699"/>
                </a:lnTo>
                <a:lnTo>
                  <a:pt x="388327" y="1562099"/>
                </a:lnTo>
                <a:lnTo>
                  <a:pt x="372930" y="1574799"/>
                </a:lnTo>
                <a:close/>
              </a:path>
              <a:path w="1268730" h="1574800">
                <a:moveTo>
                  <a:pt x="612548" y="685799"/>
                </a:moveTo>
                <a:lnTo>
                  <a:pt x="600389" y="685799"/>
                </a:lnTo>
                <a:lnTo>
                  <a:pt x="590708" y="673099"/>
                </a:lnTo>
                <a:lnTo>
                  <a:pt x="577666" y="634999"/>
                </a:lnTo>
                <a:lnTo>
                  <a:pt x="566253" y="584199"/>
                </a:lnTo>
                <a:lnTo>
                  <a:pt x="556913" y="507999"/>
                </a:lnTo>
                <a:lnTo>
                  <a:pt x="551599" y="457199"/>
                </a:lnTo>
                <a:lnTo>
                  <a:pt x="546373" y="406399"/>
                </a:lnTo>
                <a:lnTo>
                  <a:pt x="541213" y="368299"/>
                </a:lnTo>
                <a:lnTo>
                  <a:pt x="525890" y="215899"/>
                </a:lnTo>
                <a:lnTo>
                  <a:pt x="520757" y="177799"/>
                </a:lnTo>
                <a:lnTo>
                  <a:pt x="515571" y="126999"/>
                </a:lnTo>
                <a:lnTo>
                  <a:pt x="513659" y="114299"/>
                </a:lnTo>
                <a:lnTo>
                  <a:pt x="511403" y="88899"/>
                </a:lnTo>
                <a:lnTo>
                  <a:pt x="508995" y="76199"/>
                </a:lnTo>
                <a:lnTo>
                  <a:pt x="506625" y="63499"/>
                </a:lnTo>
                <a:lnTo>
                  <a:pt x="540182" y="63499"/>
                </a:lnTo>
                <a:lnTo>
                  <a:pt x="541676" y="76199"/>
                </a:lnTo>
                <a:lnTo>
                  <a:pt x="547440" y="126999"/>
                </a:lnTo>
                <a:lnTo>
                  <a:pt x="553058" y="177799"/>
                </a:lnTo>
                <a:lnTo>
                  <a:pt x="564113" y="266699"/>
                </a:lnTo>
                <a:lnTo>
                  <a:pt x="569678" y="317499"/>
                </a:lnTo>
                <a:lnTo>
                  <a:pt x="575353" y="368299"/>
                </a:lnTo>
                <a:lnTo>
                  <a:pt x="581119" y="419099"/>
                </a:lnTo>
                <a:lnTo>
                  <a:pt x="587130" y="469899"/>
                </a:lnTo>
                <a:lnTo>
                  <a:pt x="593287" y="520699"/>
                </a:lnTo>
                <a:lnTo>
                  <a:pt x="599493" y="558799"/>
                </a:lnTo>
                <a:lnTo>
                  <a:pt x="605650" y="609599"/>
                </a:lnTo>
                <a:lnTo>
                  <a:pt x="678445" y="609599"/>
                </a:lnTo>
                <a:lnTo>
                  <a:pt x="666426" y="622299"/>
                </a:lnTo>
                <a:lnTo>
                  <a:pt x="653968" y="647699"/>
                </a:lnTo>
                <a:lnTo>
                  <a:pt x="640786" y="660399"/>
                </a:lnTo>
                <a:lnTo>
                  <a:pt x="612548" y="685799"/>
                </a:lnTo>
                <a:close/>
              </a:path>
              <a:path w="1268730" h="1574800">
                <a:moveTo>
                  <a:pt x="678445" y="609599"/>
                </a:moveTo>
                <a:lnTo>
                  <a:pt x="614190" y="609599"/>
                </a:lnTo>
                <a:lnTo>
                  <a:pt x="638082" y="584199"/>
                </a:lnTo>
                <a:lnTo>
                  <a:pt x="649761" y="571499"/>
                </a:lnTo>
                <a:lnTo>
                  <a:pt x="660754" y="558799"/>
                </a:lnTo>
                <a:lnTo>
                  <a:pt x="691069" y="520699"/>
                </a:lnTo>
                <a:lnTo>
                  <a:pt x="721238" y="469899"/>
                </a:lnTo>
                <a:lnTo>
                  <a:pt x="781450" y="380999"/>
                </a:lnTo>
                <a:lnTo>
                  <a:pt x="811651" y="342899"/>
                </a:lnTo>
                <a:lnTo>
                  <a:pt x="842019" y="292099"/>
                </a:lnTo>
                <a:lnTo>
                  <a:pt x="872632" y="253999"/>
                </a:lnTo>
                <a:lnTo>
                  <a:pt x="899549" y="215899"/>
                </a:lnTo>
                <a:lnTo>
                  <a:pt x="927381" y="177799"/>
                </a:lnTo>
                <a:lnTo>
                  <a:pt x="955899" y="152399"/>
                </a:lnTo>
                <a:lnTo>
                  <a:pt x="984874" y="114299"/>
                </a:lnTo>
                <a:lnTo>
                  <a:pt x="1001688" y="101599"/>
                </a:lnTo>
                <a:lnTo>
                  <a:pt x="1046981" y="101599"/>
                </a:lnTo>
                <a:lnTo>
                  <a:pt x="1074546" y="114299"/>
                </a:lnTo>
                <a:lnTo>
                  <a:pt x="1091741" y="126999"/>
                </a:lnTo>
                <a:lnTo>
                  <a:pt x="1103369" y="139699"/>
                </a:lnTo>
                <a:lnTo>
                  <a:pt x="1108059" y="165099"/>
                </a:lnTo>
                <a:lnTo>
                  <a:pt x="994879" y="165099"/>
                </a:lnTo>
                <a:lnTo>
                  <a:pt x="975114" y="190499"/>
                </a:lnTo>
                <a:lnTo>
                  <a:pt x="945270" y="241299"/>
                </a:lnTo>
                <a:lnTo>
                  <a:pt x="856163" y="355599"/>
                </a:lnTo>
                <a:lnTo>
                  <a:pt x="826551" y="406399"/>
                </a:lnTo>
                <a:lnTo>
                  <a:pt x="737759" y="533399"/>
                </a:lnTo>
                <a:lnTo>
                  <a:pt x="678445" y="609599"/>
                </a:lnTo>
                <a:close/>
              </a:path>
              <a:path w="1268730" h="1574800">
                <a:moveTo>
                  <a:pt x="778690" y="736599"/>
                </a:moveTo>
                <a:lnTo>
                  <a:pt x="745041" y="723899"/>
                </a:lnTo>
                <a:lnTo>
                  <a:pt x="726966" y="711199"/>
                </a:lnTo>
                <a:lnTo>
                  <a:pt x="724332" y="685799"/>
                </a:lnTo>
                <a:lnTo>
                  <a:pt x="737006" y="660399"/>
                </a:lnTo>
                <a:lnTo>
                  <a:pt x="739649" y="647699"/>
                </a:lnTo>
                <a:lnTo>
                  <a:pt x="745750" y="647699"/>
                </a:lnTo>
                <a:lnTo>
                  <a:pt x="914485" y="393699"/>
                </a:lnTo>
                <a:lnTo>
                  <a:pt x="970844" y="317499"/>
                </a:lnTo>
                <a:lnTo>
                  <a:pt x="993821" y="279399"/>
                </a:lnTo>
                <a:lnTo>
                  <a:pt x="1016951" y="253999"/>
                </a:lnTo>
                <a:lnTo>
                  <a:pt x="1063363" y="190499"/>
                </a:lnTo>
                <a:lnTo>
                  <a:pt x="1033876" y="165099"/>
                </a:lnTo>
                <a:lnTo>
                  <a:pt x="1108059" y="165099"/>
                </a:lnTo>
                <a:lnTo>
                  <a:pt x="1093441" y="203199"/>
                </a:lnTo>
                <a:lnTo>
                  <a:pt x="1067407" y="253999"/>
                </a:lnTo>
                <a:lnTo>
                  <a:pt x="1052179" y="279399"/>
                </a:lnTo>
                <a:lnTo>
                  <a:pt x="1021952" y="330199"/>
                </a:lnTo>
                <a:lnTo>
                  <a:pt x="991537" y="368299"/>
                </a:lnTo>
                <a:lnTo>
                  <a:pt x="960974" y="419099"/>
                </a:lnTo>
                <a:lnTo>
                  <a:pt x="899567" y="495299"/>
                </a:lnTo>
                <a:lnTo>
                  <a:pt x="838055" y="584199"/>
                </a:lnTo>
                <a:lnTo>
                  <a:pt x="807361" y="634999"/>
                </a:lnTo>
                <a:lnTo>
                  <a:pt x="802706" y="634999"/>
                </a:lnTo>
                <a:lnTo>
                  <a:pt x="797880" y="647699"/>
                </a:lnTo>
                <a:lnTo>
                  <a:pt x="792406" y="660399"/>
                </a:lnTo>
                <a:lnTo>
                  <a:pt x="1264692" y="660399"/>
                </a:lnTo>
                <a:lnTo>
                  <a:pt x="1268734" y="685799"/>
                </a:lnTo>
                <a:lnTo>
                  <a:pt x="1268283" y="711199"/>
                </a:lnTo>
                <a:lnTo>
                  <a:pt x="1074644" y="711199"/>
                </a:lnTo>
                <a:lnTo>
                  <a:pt x="976050" y="723899"/>
                </a:lnTo>
                <a:lnTo>
                  <a:pt x="828078" y="723899"/>
                </a:lnTo>
                <a:lnTo>
                  <a:pt x="778690" y="736599"/>
                </a:lnTo>
                <a:close/>
              </a:path>
              <a:path w="1268730" h="1574800">
                <a:moveTo>
                  <a:pt x="1264692" y="660399"/>
                </a:moveTo>
                <a:lnTo>
                  <a:pt x="919330" y="660399"/>
                </a:lnTo>
                <a:lnTo>
                  <a:pt x="1015477" y="647699"/>
                </a:lnTo>
                <a:lnTo>
                  <a:pt x="1111624" y="647699"/>
                </a:lnTo>
                <a:lnTo>
                  <a:pt x="1207732" y="634999"/>
                </a:lnTo>
                <a:lnTo>
                  <a:pt x="1236251" y="634999"/>
                </a:lnTo>
                <a:lnTo>
                  <a:pt x="1254551" y="647699"/>
                </a:lnTo>
                <a:lnTo>
                  <a:pt x="1264692" y="660399"/>
                </a:lnTo>
                <a:close/>
              </a:path>
              <a:path w="1268730" h="1574800">
                <a:moveTo>
                  <a:pt x="874907" y="1435099"/>
                </a:moveTo>
                <a:lnTo>
                  <a:pt x="784384" y="1435099"/>
                </a:lnTo>
                <a:lnTo>
                  <a:pt x="814198" y="1422399"/>
                </a:lnTo>
                <a:lnTo>
                  <a:pt x="826789" y="1409699"/>
                </a:lnTo>
                <a:lnTo>
                  <a:pt x="838675" y="1409699"/>
                </a:lnTo>
                <a:lnTo>
                  <a:pt x="783291" y="1155699"/>
                </a:lnTo>
                <a:lnTo>
                  <a:pt x="772354" y="1104899"/>
                </a:lnTo>
                <a:lnTo>
                  <a:pt x="761479" y="1066799"/>
                </a:lnTo>
                <a:lnTo>
                  <a:pt x="750670" y="1015999"/>
                </a:lnTo>
                <a:lnTo>
                  <a:pt x="739935" y="965199"/>
                </a:lnTo>
                <a:lnTo>
                  <a:pt x="729279" y="914399"/>
                </a:lnTo>
                <a:lnTo>
                  <a:pt x="726026" y="888999"/>
                </a:lnTo>
                <a:lnTo>
                  <a:pt x="724145" y="876299"/>
                </a:lnTo>
                <a:lnTo>
                  <a:pt x="723560" y="850899"/>
                </a:lnTo>
                <a:lnTo>
                  <a:pt x="724196" y="838199"/>
                </a:lnTo>
                <a:lnTo>
                  <a:pt x="728447" y="825499"/>
                </a:lnTo>
                <a:lnTo>
                  <a:pt x="738074" y="800099"/>
                </a:lnTo>
                <a:lnTo>
                  <a:pt x="752504" y="800099"/>
                </a:lnTo>
                <a:lnTo>
                  <a:pt x="771167" y="787399"/>
                </a:lnTo>
                <a:lnTo>
                  <a:pt x="825671" y="787399"/>
                </a:lnTo>
                <a:lnTo>
                  <a:pt x="934755" y="761999"/>
                </a:lnTo>
                <a:lnTo>
                  <a:pt x="989145" y="761999"/>
                </a:lnTo>
                <a:lnTo>
                  <a:pt x="1179202" y="711199"/>
                </a:lnTo>
                <a:lnTo>
                  <a:pt x="1268283" y="711199"/>
                </a:lnTo>
                <a:lnTo>
                  <a:pt x="1259050" y="749299"/>
                </a:lnTo>
                <a:lnTo>
                  <a:pt x="1201632" y="774699"/>
                </a:lnTo>
                <a:lnTo>
                  <a:pt x="1055387" y="812799"/>
                </a:lnTo>
                <a:lnTo>
                  <a:pt x="758153" y="863599"/>
                </a:lnTo>
                <a:lnTo>
                  <a:pt x="767721" y="914399"/>
                </a:lnTo>
                <a:lnTo>
                  <a:pt x="777407" y="952499"/>
                </a:lnTo>
                <a:lnTo>
                  <a:pt x="787229" y="1003299"/>
                </a:lnTo>
                <a:lnTo>
                  <a:pt x="797207" y="1054099"/>
                </a:lnTo>
                <a:lnTo>
                  <a:pt x="807361" y="1092199"/>
                </a:lnTo>
                <a:lnTo>
                  <a:pt x="818781" y="1142999"/>
                </a:lnTo>
                <a:lnTo>
                  <a:pt x="830263" y="1193799"/>
                </a:lnTo>
                <a:lnTo>
                  <a:pt x="841801" y="1244599"/>
                </a:lnTo>
                <a:lnTo>
                  <a:pt x="853390" y="1295399"/>
                </a:lnTo>
                <a:lnTo>
                  <a:pt x="865025" y="1346199"/>
                </a:lnTo>
                <a:lnTo>
                  <a:pt x="876699" y="1396999"/>
                </a:lnTo>
                <a:lnTo>
                  <a:pt x="874907" y="1435099"/>
                </a:lnTo>
                <a:close/>
              </a:path>
              <a:path w="1268730" h="1574800">
                <a:moveTo>
                  <a:pt x="410305" y="1511299"/>
                </a:moveTo>
                <a:lnTo>
                  <a:pt x="362839" y="1511299"/>
                </a:lnTo>
                <a:lnTo>
                  <a:pt x="375367" y="1485899"/>
                </a:lnTo>
                <a:lnTo>
                  <a:pt x="387265" y="1460499"/>
                </a:lnTo>
                <a:lnTo>
                  <a:pt x="423512" y="1371599"/>
                </a:lnTo>
                <a:lnTo>
                  <a:pt x="441506" y="1320799"/>
                </a:lnTo>
                <a:lnTo>
                  <a:pt x="459262" y="1269999"/>
                </a:lnTo>
                <a:lnTo>
                  <a:pt x="476668" y="1219199"/>
                </a:lnTo>
                <a:lnTo>
                  <a:pt x="493611" y="1168399"/>
                </a:lnTo>
                <a:lnTo>
                  <a:pt x="509978" y="1130299"/>
                </a:lnTo>
                <a:lnTo>
                  <a:pt x="525655" y="1079499"/>
                </a:lnTo>
                <a:lnTo>
                  <a:pt x="540531" y="1028699"/>
                </a:lnTo>
                <a:lnTo>
                  <a:pt x="554492" y="977899"/>
                </a:lnTo>
                <a:lnTo>
                  <a:pt x="567424" y="927099"/>
                </a:lnTo>
                <a:lnTo>
                  <a:pt x="579216" y="876299"/>
                </a:lnTo>
                <a:lnTo>
                  <a:pt x="584436" y="863599"/>
                </a:lnTo>
                <a:lnTo>
                  <a:pt x="591696" y="838199"/>
                </a:lnTo>
                <a:lnTo>
                  <a:pt x="599833" y="825499"/>
                </a:lnTo>
                <a:lnTo>
                  <a:pt x="607683" y="812799"/>
                </a:lnTo>
                <a:lnTo>
                  <a:pt x="622527" y="812799"/>
                </a:lnTo>
                <a:lnTo>
                  <a:pt x="630940" y="838199"/>
                </a:lnTo>
                <a:lnTo>
                  <a:pt x="639658" y="850899"/>
                </a:lnTo>
                <a:lnTo>
                  <a:pt x="647690" y="876299"/>
                </a:lnTo>
                <a:lnTo>
                  <a:pt x="654044" y="888999"/>
                </a:lnTo>
                <a:lnTo>
                  <a:pt x="656921" y="901699"/>
                </a:lnTo>
                <a:lnTo>
                  <a:pt x="614800" y="901699"/>
                </a:lnTo>
                <a:lnTo>
                  <a:pt x="600024" y="952499"/>
                </a:lnTo>
                <a:lnTo>
                  <a:pt x="585389" y="1003299"/>
                </a:lnTo>
                <a:lnTo>
                  <a:pt x="570826" y="1041399"/>
                </a:lnTo>
                <a:lnTo>
                  <a:pt x="556264" y="1092199"/>
                </a:lnTo>
                <a:lnTo>
                  <a:pt x="541636" y="1130299"/>
                </a:lnTo>
                <a:lnTo>
                  <a:pt x="526873" y="1181099"/>
                </a:lnTo>
                <a:lnTo>
                  <a:pt x="511904" y="1231899"/>
                </a:lnTo>
                <a:lnTo>
                  <a:pt x="496661" y="1269999"/>
                </a:lnTo>
                <a:lnTo>
                  <a:pt x="478382" y="1320799"/>
                </a:lnTo>
                <a:lnTo>
                  <a:pt x="459351" y="1384299"/>
                </a:lnTo>
                <a:lnTo>
                  <a:pt x="439842" y="1435099"/>
                </a:lnTo>
                <a:lnTo>
                  <a:pt x="410305" y="1511299"/>
                </a:lnTo>
                <a:close/>
              </a:path>
              <a:path w="1268730" h="1574800">
                <a:moveTo>
                  <a:pt x="822598" y="1498599"/>
                </a:moveTo>
                <a:lnTo>
                  <a:pt x="783977" y="1485899"/>
                </a:lnTo>
                <a:lnTo>
                  <a:pt x="772473" y="1485899"/>
                </a:lnTo>
                <a:lnTo>
                  <a:pt x="762398" y="1473199"/>
                </a:lnTo>
                <a:lnTo>
                  <a:pt x="754267" y="1460499"/>
                </a:lnTo>
                <a:lnTo>
                  <a:pt x="748596" y="1435099"/>
                </a:lnTo>
                <a:lnTo>
                  <a:pt x="735494" y="1396999"/>
                </a:lnTo>
                <a:lnTo>
                  <a:pt x="723382" y="1346199"/>
                </a:lnTo>
                <a:lnTo>
                  <a:pt x="711881" y="1295399"/>
                </a:lnTo>
                <a:lnTo>
                  <a:pt x="700609" y="1244599"/>
                </a:lnTo>
                <a:lnTo>
                  <a:pt x="688382" y="1193799"/>
                </a:lnTo>
                <a:lnTo>
                  <a:pt x="676268" y="1142999"/>
                </a:lnTo>
                <a:lnTo>
                  <a:pt x="652154" y="1041399"/>
                </a:lnTo>
                <a:lnTo>
                  <a:pt x="640040" y="990599"/>
                </a:lnTo>
                <a:lnTo>
                  <a:pt x="627814" y="939799"/>
                </a:lnTo>
                <a:lnTo>
                  <a:pt x="625008" y="939799"/>
                </a:lnTo>
                <a:lnTo>
                  <a:pt x="621688" y="927099"/>
                </a:lnTo>
                <a:lnTo>
                  <a:pt x="618177" y="914399"/>
                </a:lnTo>
                <a:lnTo>
                  <a:pt x="614800" y="901699"/>
                </a:lnTo>
                <a:lnTo>
                  <a:pt x="656921" y="901699"/>
                </a:lnTo>
                <a:lnTo>
                  <a:pt x="665550" y="939799"/>
                </a:lnTo>
                <a:lnTo>
                  <a:pt x="676750" y="977899"/>
                </a:lnTo>
                <a:lnTo>
                  <a:pt x="687747" y="1028699"/>
                </a:lnTo>
                <a:lnTo>
                  <a:pt x="709538" y="1117599"/>
                </a:lnTo>
                <a:lnTo>
                  <a:pt x="720536" y="1168399"/>
                </a:lnTo>
                <a:lnTo>
                  <a:pt x="733051" y="1219199"/>
                </a:lnTo>
                <a:lnTo>
                  <a:pt x="745704" y="1269999"/>
                </a:lnTo>
                <a:lnTo>
                  <a:pt x="771380" y="1371599"/>
                </a:lnTo>
                <a:lnTo>
                  <a:pt x="784384" y="1435099"/>
                </a:lnTo>
                <a:lnTo>
                  <a:pt x="874907" y="1435099"/>
                </a:lnTo>
                <a:lnTo>
                  <a:pt x="854891" y="1473199"/>
                </a:lnTo>
                <a:lnTo>
                  <a:pt x="822598" y="1498599"/>
                </a:lnTo>
                <a:close/>
              </a:path>
            </a:pathLst>
          </a:custGeom>
          <a:solidFill>
            <a:srgbClr val="CDD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3A75-A6BA-4583-B7EF-94E0327D7272}"/>
              </a:ext>
            </a:extLst>
          </p:cNvPr>
          <p:cNvSpPr txBox="1"/>
          <p:nvPr/>
        </p:nvSpPr>
        <p:spPr>
          <a:xfrm>
            <a:off x="-612855" y="2247900"/>
            <a:ext cx="975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Theo dõi lịch sử đơn hàng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ADC8A-54AE-4B72-A50A-21E086C345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D49B2-E1D5-462A-BED7-DF1E4A1F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4" y="3389489"/>
            <a:ext cx="14912923" cy="46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9121" y="1421400"/>
            <a:ext cx="1198880" cy="8865870"/>
          </a:xfrm>
          <a:custGeom>
            <a:avLst/>
            <a:gdLst/>
            <a:ahLst/>
            <a:cxnLst/>
            <a:rect l="l" t="t" r="r" b="b"/>
            <a:pathLst>
              <a:path w="1198880" h="8865870">
                <a:moveTo>
                  <a:pt x="843939" y="456622"/>
                </a:moveTo>
                <a:lnTo>
                  <a:pt x="843939" y="436918"/>
                </a:lnTo>
                <a:lnTo>
                  <a:pt x="1198880" y="436918"/>
                </a:lnTo>
                <a:lnTo>
                  <a:pt x="1198880" y="456622"/>
                </a:lnTo>
                <a:lnTo>
                  <a:pt x="843939" y="456622"/>
                </a:lnTo>
                <a:close/>
              </a:path>
              <a:path w="1198880" h="8865870">
                <a:moveTo>
                  <a:pt x="843939" y="893519"/>
                </a:moveTo>
                <a:lnTo>
                  <a:pt x="843939" y="873858"/>
                </a:lnTo>
                <a:lnTo>
                  <a:pt x="1198880" y="873858"/>
                </a:lnTo>
                <a:lnTo>
                  <a:pt x="1198880" y="893519"/>
                </a:lnTo>
                <a:lnTo>
                  <a:pt x="843939" y="893519"/>
                </a:lnTo>
                <a:close/>
              </a:path>
              <a:path w="1198880" h="8865870">
                <a:moveTo>
                  <a:pt x="843939" y="1330415"/>
                </a:moveTo>
                <a:lnTo>
                  <a:pt x="843939" y="1310755"/>
                </a:lnTo>
                <a:lnTo>
                  <a:pt x="1198880" y="1310755"/>
                </a:lnTo>
                <a:lnTo>
                  <a:pt x="1198880" y="1330415"/>
                </a:lnTo>
                <a:lnTo>
                  <a:pt x="843939" y="1330415"/>
                </a:lnTo>
                <a:close/>
              </a:path>
              <a:path w="1198880" h="8865870">
                <a:moveTo>
                  <a:pt x="843939" y="1767312"/>
                </a:moveTo>
                <a:lnTo>
                  <a:pt x="843939" y="1747652"/>
                </a:lnTo>
                <a:lnTo>
                  <a:pt x="1198880" y="1747652"/>
                </a:lnTo>
                <a:lnTo>
                  <a:pt x="1198880" y="1767312"/>
                </a:lnTo>
                <a:lnTo>
                  <a:pt x="843939" y="1767312"/>
                </a:lnTo>
                <a:close/>
              </a:path>
              <a:path w="1198880" h="8865870">
                <a:moveTo>
                  <a:pt x="843939" y="2204209"/>
                </a:moveTo>
                <a:lnTo>
                  <a:pt x="843939" y="2184548"/>
                </a:lnTo>
                <a:lnTo>
                  <a:pt x="1198880" y="2184548"/>
                </a:lnTo>
                <a:lnTo>
                  <a:pt x="1198880" y="2204209"/>
                </a:lnTo>
                <a:lnTo>
                  <a:pt x="843939" y="2204209"/>
                </a:lnTo>
                <a:close/>
              </a:path>
              <a:path w="1198880" h="8865870">
                <a:moveTo>
                  <a:pt x="843939" y="2641062"/>
                </a:moveTo>
                <a:lnTo>
                  <a:pt x="843939" y="2621445"/>
                </a:lnTo>
                <a:lnTo>
                  <a:pt x="1198880" y="2621445"/>
                </a:lnTo>
                <a:lnTo>
                  <a:pt x="1198880" y="2641062"/>
                </a:lnTo>
                <a:lnTo>
                  <a:pt x="843939" y="2641062"/>
                </a:lnTo>
                <a:close/>
              </a:path>
              <a:path w="1198880" h="8865870">
                <a:moveTo>
                  <a:pt x="824264" y="2504510"/>
                </a:moveTo>
                <a:lnTo>
                  <a:pt x="824264" y="361881"/>
                </a:lnTo>
                <a:lnTo>
                  <a:pt x="826909" y="360155"/>
                </a:lnTo>
                <a:lnTo>
                  <a:pt x="829335" y="358323"/>
                </a:lnTo>
                <a:lnTo>
                  <a:pt x="831762" y="356209"/>
                </a:lnTo>
                <a:lnTo>
                  <a:pt x="835632" y="352597"/>
                </a:lnTo>
                <a:lnTo>
                  <a:pt x="839807" y="349211"/>
                </a:lnTo>
                <a:lnTo>
                  <a:pt x="843939" y="345760"/>
                </a:lnTo>
                <a:lnTo>
                  <a:pt x="843939" y="2816039"/>
                </a:lnTo>
                <a:lnTo>
                  <a:pt x="843786" y="2816213"/>
                </a:lnTo>
                <a:lnTo>
                  <a:pt x="843751" y="2783665"/>
                </a:lnTo>
                <a:lnTo>
                  <a:pt x="839763" y="2775822"/>
                </a:lnTo>
                <a:lnTo>
                  <a:pt x="835938" y="2766784"/>
                </a:lnTo>
                <a:lnTo>
                  <a:pt x="833364" y="2757672"/>
                </a:lnTo>
                <a:lnTo>
                  <a:pt x="832995" y="2755179"/>
                </a:lnTo>
                <a:lnTo>
                  <a:pt x="832995" y="2729795"/>
                </a:lnTo>
                <a:lnTo>
                  <a:pt x="830770" y="2723161"/>
                </a:lnTo>
                <a:lnTo>
                  <a:pt x="830770" y="2657249"/>
                </a:lnTo>
                <a:lnTo>
                  <a:pt x="830284" y="2652355"/>
                </a:lnTo>
                <a:lnTo>
                  <a:pt x="829624" y="2650018"/>
                </a:lnTo>
                <a:lnTo>
                  <a:pt x="829314" y="2649382"/>
                </a:lnTo>
                <a:lnTo>
                  <a:pt x="829314" y="2506301"/>
                </a:lnTo>
                <a:lnTo>
                  <a:pt x="827764" y="2505340"/>
                </a:lnTo>
                <a:lnTo>
                  <a:pt x="826080" y="2504729"/>
                </a:lnTo>
                <a:lnTo>
                  <a:pt x="824264" y="2504510"/>
                </a:lnTo>
                <a:close/>
              </a:path>
              <a:path w="1198880" h="8865870">
                <a:moveTo>
                  <a:pt x="843546" y="2816607"/>
                </a:moveTo>
                <a:lnTo>
                  <a:pt x="843707" y="2816445"/>
                </a:lnTo>
                <a:lnTo>
                  <a:pt x="843939" y="2816061"/>
                </a:lnTo>
                <a:lnTo>
                  <a:pt x="843939" y="2816956"/>
                </a:lnTo>
                <a:lnTo>
                  <a:pt x="843546" y="2816607"/>
                </a:lnTo>
                <a:close/>
              </a:path>
              <a:path w="1198880" h="8865870">
                <a:moveTo>
                  <a:pt x="835938" y="2812216"/>
                </a:moveTo>
                <a:lnTo>
                  <a:pt x="836659" y="2805553"/>
                </a:lnTo>
                <a:lnTo>
                  <a:pt x="839807" y="2798927"/>
                </a:lnTo>
                <a:lnTo>
                  <a:pt x="843707" y="2791463"/>
                </a:lnTo>
                <a:lnTo>
                  <a:pt x="843751" y="2783665"/>
                </a:lnTo>
                <a:lnTo>
                  <a:pt x="843751" y="2816318"/>
                </a:lnTo>
                <a:lnTo>
                  <a:pt x="843546" y="2816585"/>
                </a:lnTo>
                <a:lnTo>
                  <a:pt x="835938" y="2812216"/>
                </a:lnTo>
                <a:close/>
              </a:path>
              <a:path w="1198880" h="8865870">
                <a:moveTo>
                  <a:pt x="831762" y="2738490"/>
                </a:moveTo>
                <a:lnTo>
                  <a:pt x="832995" y="2729795"/>
                </a:lnTo>
                <a:lnTo>
                  <a:pt x="832995" y="2755179"/>
                </a:lnTo>
                <a:lnTo>
                  <a:pt x="831963" y="2748209"/>
                </a:lnTo>
                <a:lnTo>
                  <a:pt x="831762" y="2738490"/>
                </a:lnTo>
                <a:close/>
              </a:path>
              <a:path w="1198880" h="8865870">
                <a:moveTo>
                  <a:pt x="824264" y="2716142"/>
                </a:moveTo>
                <a:lnTo>
                  <a:pt x="824264" y="2675948"/>
                </a:lnTo>
                <a:lnTo>
                  <a:pt x="824701" y="2673348"/>
                </a:lnTo>
                <a:lnTo>
                  <a:pt x="825584" y="2670923"/>
                </a:lnTo>
                <a:lnTo>
                  <a:pt x="826909" y="2668652"/>
                </a:lnTo>
                <a:lnTo>
                  <a:pt x="828319" y="2666642"/>
                </a:lnTo>
                <a:lnTo>
                  <a:pt x="829335" y="2664436"/>
                </a:lnTo>
                <a:lnTo>
                  <a:pt x="830579" y="2659673"/>
                </a:lnTo>
                <a:lnTo>
                  <a:pt x="830770" y="2657249"/>
                </a:lnTo>
                <a:lnTo>
                  <a:pt x="830770" y="2723161"/>
                </a:lnTo>
                <a:lnTo>
                  <a:pt x="830496" y="2722346"/>
                </a:lnTo>
                <a:lnTo>
                  <a:pt x="824264" y="2716142"/>
                </a:lnTo>
                <a:close/>
              </a:path>
              <a:path w="1198880" h="8865870">
                <a:moveTo>
                  <a:pt x="827702" y="2505318"/>
                </a:moveTo>
                <a:lnTo>
                  <a:pt x="829314" y="2506301"/>
                </a:lnTo>
                <a:lnTo>
                  <a:pt x="827702" y="2505318"/>
                </a:lnTo>
                <a:close/>
              </a:path>
              <a:path w="1198880" h="8865870">
                <a:moveTo>
                  <a:pt x="824264" y="2641935"/>
                </a:moveTo>
                <a:lnTo>
                  <a:pt x="824264" y="2504531"/>
                </a:lnTo>
                <a:lnTo>
                  <a:pt x="826080" y="2504750"/>
                </a:lnTo>
                <a:lnTo>
                  <a:pt x="827764" y="2505341"/>
                </a:lnTo>
                <a:lnTo>
                  <a:pt x="829314" y="2506301"/>
                </a:lnTo>
                <a:lnTo>
                  <a:pt x="829314" y="2649382"/>
                </a:lnTo>
                <a:lnTo>
                  <a:pt x="827468" y="2645605"/>
                </a:lnTo>
                <a:lnTo>
                  <a:pt x="826041" y="2643639"/>
                </a:lnTo>
                <a:lnTo>
                  <a:pt x="824264" y="2641935"/>
                </a:lnTo>
                <a:close/>
              </a:path>
              <a:path w="1198880" h="8865870">
                <a:moveTo>
                  <a:pt x="799932" y="456556"/>
                </a:moveTo>
                <a:lnTo>
                  <a:pt x="801274" y="449898"/>
                </a:lnTo>
                <a:lnTo>
                  <a:pt x="803016" y="443345"/>
                </a:lnTo>
                <a:lnTo>
                  <a:pt x="805156" y="436896"/>
                </a:lnTo>
                <a:lnTo>
                  <a:pt x="824264" y="436896"/>
                </a:lnTo>
                <a:lnTo>
                  <a:pt x="824264" y="456556"/>
                </a:lnTo>
                <a:lnTo>
                  <a:pt x="799932" y="456556"/>
                </a:lnTo>
                <a:close/>
              </a:path>
              <a:path w="1198880" h="8865870">
                <a:moveTo>
                  <a:pt x="731828" y="889729"/>
                </a:moveTo>
                <a:lnTo>
                  <a:pt x="732309" y="886196"/>
                </a:lnTo>
                <a:lnTo>
                  <a:pt x="734368" y="882880"/>
                </a:lnTo>
                <a:lnTo>
                  <a:pt x="740927" y="873793"/>
                </a:lnTo>
                <a:lnTo>
                  <a:pt x="824264" y="873793"/>
                </a:lnTo>
                <a:lnTo>
                  <a:pt x="824264" y="893475"/>
                </a:lnTo>
                <a:lnTo>
                  <a:pt x="732926" y="893475"/>
                </a:lnTo>
                <a:lnTo>
                  <a:pt x="731828" y="889729"/>
                </a:lnTo>
                <a:close/>
              </a:path>
              <a:path w="1198880" h="8865870">
                <a:moveTo>
                  <a:pt x="676129" y="1330393"/>
                </a:moveTo>
                <a:lnTo>
                  <a:pt x="678571" y="1327073"/>
                </a:lnTo>
                <a:lnTo>
                  <a:pt x="680173" y="1323388"/>
                </a:lnTo>
                <a:lnTo>
                  <a:pt x="680939" y="1319340"/>
                </a:lnTo>
                <a:lnTo>
                  <a:pt x="681535" y="1315987"/>
                </a:lnTo>
                <a:lnTo>
                  <a:pt x="683044" y="1313110"/>
                </a:lnTo>
                <a:lnTo>
                  <a:pt x="685464" y="1310711"/>
                </a:lnTo>
                <a:lnTo>
                  <a:pt x="824264" y="1310711"/>
                </a:lnTo>
                <a:lnTo>
                  <a:pt x="824264" y="1330393"/>
                </a:lnTo>
                <a:lnTo>
                  <a:pt x="676129" y="1330393"/>
                </a:lnTo>
                <a:close/>
              </a:path>
              <a:path w="1198880" h="8865870">
                <a:moveTo>
                  <a:pt x="625329" y="1754349"/>
                </a:moveTo>
                <a:lnTo>
                  <a:pt x="626088" y="1747630"/>
                </a:lnTo>
                <a:lnTo>
                  <a:pt x="824264" y="1747630"/>
                </a:lnTo>
                <a:lnTo>
                  <a:pt x="824264" y="1767290"/>
                </a:lnTo>
                <a:lnTo>
                  <a:pt x="628274" y="1767290"/>
                </a:lnTo>
                <a:lnTo>
                  <a:pt x="626059" y="1760903"/>
                </a:lnTo>
                <a:lnTo>
                  <a:pt x="625329" y="1754349"/>
                </a:lnTo>
                <a:close/>
              </a:path>
              <a:path w="1198880" h="8865870">
                <a:moveTo>
                  <a:pt x="740490" y="2184526"/>
                </a:moveTo>
                <a:lnTo>
                  <a:pt x="824264" y="2184526"/>
                </a:lnTo>
                <a:lnTo>
                  <a:pt x="824264" y="2204187"/>
                </a:lnTo>
                <a:lnTo>
                  <a:pt x="747464" y="2204187"/>
                </a:lnTo>
                <a:lnTo>
                  <a:pt x="746591" y="2200604"/>
                </a:lnTo>
                <a:lnTo>
                  <a:pt x="746414" y="2198757"/>
                </a:lnTo>
                <a:lnTo>
                  <a:pt x="746414" y="2193264"/>
                </a:lnTo>
                <a:lnTo>
                  <a:pt x="744228" y="2190490"/>
                </a:lnTo>
                <a:lnTo>
                  <a:pt x="742479" y="2187388"/>
                </a:lnTo>
                <a:lnTo>
                  <a:pt x="740490" y="2184526"/>
                </a:lnTo>
                <a:close/>
              </a:path>
              <a:path w="1198880" h="8865870">
                <a:moveTo>
                  <a:pt x="816223" y="2629134"/>
                </a:moveTo>
                <a:lnTo>
                  <a:pt x="817443" y="2622253"/>
                </a:lnTo>
                <a:lnTo>
                  <a:pt x="817443" y="2621379"/>
                </a:lnTo>
                <a:lnTo>
                  <a:pt x="824264" y="2621379"/>
                </a:lnTo>
                <a:lnTo>
                  <a:pt x="824264" y="2641062"/>
                </a:lnTo>
                <a:lnTo>
                  <a:pt x="823542" y="2641062"/>
                </a:lnTo>
                <a:lnTo>
                  <a:pt x="823258" y="2640778"/>
                </a:lnTo>
                <a:lnTo>
                  <a:pt x="823127" y="2640450"/>
                </a:lnTo>
                <a:lnTo>
                  <a:pt x="822821" y="2640188"/>
                </a:lnTo>
                <a:lnTo>
                  <a:pt x="818015" y="2635120"/>
                </a:lnTo>
                <a:lnTo>
                  <a:pt x="816223" y="2629134"/>
                </a:lnTo>
                <a:close/>
              </a:path>
              <a:path w="1198880" h="8865870">
                <a:moveTo>
                  <a:pt x="746241" y="2196956"/>
                </a:moveTo>
                <a:lnTo>
                  <a:pt x="746414" y="2193264"/>
                </a:lnTo>
                <a:lnTo>
                  <a:pt x="746414" y="2198757"/>
                </a:lnTo>
                <a:lnTo>
                  <a:pt x="746241" y="2196956"/>
                </a:lnTo>
                <a:close/>
              </a:path>
              <a:path w="1198880" h="8865870">
                <a:moveTo>
                  <a:pt x="839073" y="2967358"/>
                </a:moveTo>
                <a:lnTo>
                  <a:pt x="840341" y="2959909"/>
                </a:lnTo>
                <a:lnTo>
                  <a:pt x="843873" y="2952853"/>
                </a:lnTo>
                <a:lnTo>
                  <a:pt x="843873" y="2997132"/>
                </a:lnTo>
                <a:lnTo>
                  <a:pt x="842350" y="2995013"/>
                </a:lnTo>
                <a:lnTo>
                  <a:pt x="840636" y="2993047"/>
                </a:lnTo>
                <a:lnTo>
                  <a:pt x="840266" y="2992699"/>
                </a:lnTo>
                <a:lnTo>
                  <a:pt x="840266" y="2976249"/>
                </a:lnTo>
                <a:lnTo>
                  <a:pt x="840070" y="2975200"/>
                </a:lnTo>
                <a:lnTo>
                  <a:pt x="839073" y="2967358"/>
                </a:lnTo>
                <a:close/>
              </a:path>
              <a:path w="1198880" h="8865870">
                <a:moveTo>
                  <a:pt x="832374" y="2983457"/>
                </a:moveTo>
                <a:lnTo>
                  <a:pt x="837883" y="2978826"/>
                </a:lnTo>
                <a:lnTo>
                  <a:pt x="838998" y="2977953"/>
                </a:lnTo>
                <a:lnTo>
                  <a:pt x="840266" y="2976249"/>
                </a:lnTo>
                <a:lnTo>
                  <a:pt x="840266" y="2992699"/>
                </a:lnTo>
                <a:lnTo>
                  <a:pt x="838736" y="2991256"/>
                </a:lnTo>
                <a:lnTo>
                  <a:pt x="833686" y="2986843"/>
                </a:lnTo>
                <a:lnTo>
                  <a:pt x="832374" y="2983457"/>
                </a:lnTo>
                <a:close/>
              </a:path>
              <a:path w="1198880" h="8865870">
                <a:moveTo>
                  <a:pt x="844550" y="3993300"/>
                </a:moveTo>
                <a:lnTo>
                  <a:pt x="844550" y="3973596"/>
                </a:lnTo>
                <a:lnTo>
                  <a:pt x="1198880" y="3973596"/>
                </a:lnTo>
                <a:lnTo>
                  <a:pt x="1198880" y="3993300"/>
                </a:lnTo>
                <a:lnTo>
                  <a:pt x="844550" y="3993300"/>
                </a:lnTo>
                <a:close/>
              </a:path>
              <a:path w="1198880" h="8865870">
                <a:moveTo>
                  <a:pt x="844550" y="4430197"/>
                </a:moveTo>
                <a:lnTo>
                  <a:pt x="844550" y="4410537"/>
                </a:lnTo>
                <a:lnTo>
                  <a:pt x="1198880" y="4410537"/>
                </a:lnTo>
                <a:lnTo>
                  <a:pt x="1198880" y="4430197"/>
                </a:lnTo>
                <a:lnTo>
                  <a:pt x="844550" y="4430197"/>
                </a:lnTo>
                <a:close/>
              </a:path>
              <a:path w="1198880" h="8865870">
                <a:moveTo>
                  <a:pt x="844550" y="4867094"/>
                </a:moveTo>
                <a:lnTo>
                  <a:pt x="844550" y="4847433"/>
                </a:lnTo>
                <a:lnTo>
                  <a:pt x="1198880" y="4847433"/>
                </a:lnTo>
                <a:lnTo>
                  <a:pt x="1198880" y="4867094"/>
                </a:lnTo>
                <a:lnTo>
                  <a:pt x="844550" y="4867094"/>
                </a:lnTo>
                <a:close/>
              </a:path>
              <a:path w="1198880" h="8865870">
                <a:moveTo>
                  <a:pt x="844550" y="5303990"/>
                </a:moveTo>
                <a:lnTo>
                  <a:pt x="844550" y="5284330"/>
                </a:lnTo>
                <a:lnTo>
                  <a:pt x="1198880" y="5284330"/>
                </a:lnTo>
                <a:lnTo>
                  <a:pt x="1198880" y="5303990"/>
                </a:lnTo>
                <a:lnTo>
                  <a:pt x="844550" y="5303990"/>
                </a:lnTo>
                <a:close/>
              </a:path>
              <a:path w="1198880" h="8865870">
                <a:moveTo>
                  <a:pt x="844550" y="5740887"/>
                </a:moveTo>
                <a:lnTo>
                  <a:pt x="844550" y="5721227"/>
                </a:lnTo>
                <a:lnTo>
                  <a:pt x="1198880" y="5721227"/>
                </a:lnTo>
                <a:lnTo>
                  <a:pt x="1198880" y="5740887"/>
                </a:lnTo>
                <a:lnTo>
                  <a:pt x="844550" y="5740887"/>
                </a:lnTo>
                <a:close/>
              </a:path>
              <a:path w="1198880" h="8865870">
                <a:moveTo>
                  <a:pt x="844550" y="6177762"/>
                </a:moveTo>
                <a:lnTo>
                  <a:pt x="844550" y="6158123"/>
                </a:lnTo>
                <a:lnTo>
                  <a:pt x="1198880" y="6158123"/>
                </a:lnTo>
                <a:lnTo>
                  <a:pt x="1198880" y="6177762"/>
                </a:lnTo>
                <a:lnTo>
                  <a:pt x="844550" y="6177762"/>
                </a:lnTo>
                <a:close/>
              </a:path>
              <a:path w="1198880" h="8865870">
                <a:moveTo>
                  <a:pt x="844550" y="6656164"/>
                </a:moveTo>
                <a:lnTo>
                  <a:pt x="844550" y="6636503"/>
                </a:lnTo>
                <a:lnTo>
                  <a:pt x="1198880" y="6636503"/>
                </a:lnTo>
                <a:lnTo>
                  <a:pt x="1198880" y="6656164"/>
                </a:lnTo>
                <a:lnTo>
                  <a:pt x="844550" y="6656164"/>
                </a:lnTo>
                <a:close/>
              </a:path>
              <a:path w="1198880" h="8865870">
                <a:moveTo>
                  <a:pt x="844550" y="7093038"/>
                </a:moveTo>
                <a:lnTo>
                  <a:pt x="844550" y="7073400"/>
                </a:lnTo>
                <a:lnTo>
                  <a:pt x="1198880" y="7073400"/>
                </a:lnTo>
                <a:lnTo>
                  <a:pt x="1198880" y="7093038"/>
                </a:lnTo>
                <a:lnTo>
                  <a:pt x="844550" y="7093038"/>
                </a:lnTo>
                <a:close/>
              </a:path>
              <a:path w="1198880" h="8865870">
                <a:moveTo>
                  <a:pt x="844550" y="7529979"/>
                </a:moveTo>
                <a:lnTo>
                  <a:pt x="844550" y="7510275"/>
                </a:lnTo>
                <a:lnTo>
                  <a:pt x="1198880" y="7510275"/>
                </a:lnTo>
                <a:lnTo>
                  <a:pt x="1198880" y="7529979"/>
                </a:lnTo>
                <a:lnTo>
                  <a:pt x="844550" y="7529979"/>
                </a:lnTo>
                <a:close/>
              </a:path>
              <a:path w="1198880" h="8865870">
                <a:moveTo>
                  <a:pt x="844550" y="7966875"/>
                </a:moveTo>
                <a:lnTo>
                  <a:pt x="844550" y="7947215"/>
                </a:lnTo>
                <a:lnTo>
                  <a:pt x="1198880" y="7947215"/>
                </a:lnTo>
                <a:lnTo>
                  <a:pt x="1198880" y="7966875"/>
                </a:lnTo>
                <a:lnTo>
                  <a:pt x="844550" y="7966875"/>
                </a:lnTo>
                <a:close/>
              </a:path>
              <a:path w="1198880" h="8865870">
                <a:moveTo>
                  <a:pt x="844550" y="8403750"/>
                </a:moveTo>
                <a:lnTo>
                  <a:pt x="844550" y="8384112"/>
                </a:lnTo>
                <a:lnTo>
                  <a:pt x="1198880" y="8384112"/>
                </a:lnTo>
                <a:lnTo>
                  <a:pt x="1198880" y="8403750"/>
                </a:lnTo>
                <a:lnTo>
                  <a:pt x="844550" y="8403750"/>
                </a:lnTo>
                <a:close/>
              </a:path>
              <a:path w="1198880" h="8865870">
                <a:moveTo>
                  <a:pt x="991870" y="8840647"/>
                </a:moveTo>
                <a:lnTo>
                  <a:pt x="991870" y="8834050"/>
                </a:lnTo>
                <a:lnTo>
                  <a:pt x="994410" y="8820986"/>
                </a:lnTo>
                <a:lnTo>
                  <a:pt x="1198880" y="8820986"/>
                </a:lnTo>
                <a:lnTo>
                  <a:pt x="1198880" y="8840647"/>
                </a:lnTo>
                <a:lnTo>
                  <a:pt x="1045210" y="8840647"/>
                </a:lnTo>
                <a:lnTo>
                  <a:pt x="1045210" y="8829571"/>
                </a:lnTo>
                <a:lnTo>
                  <a:pt x="1042670" y="8828523"/>
                </a:lnTo>
                <a:lnTo>
                  <a:pt x="1042670" y="8840647"/>
                </a:lnTo>
                <a:lnTo>
                  <a:pt x="991870" y="8840647"/>
                </a:lnTo>
                <a:close/>
              </a:path>
              <a:path w="1198880" h="8865870">
                <a:moveTo>
                  <a:pt x="1042670" y="8840647"/>
                </a:moveTo>
                <a:lnTo>
                  <a:pt x="1042670" y="8828523"/>
                </a:lnTo>
                <a:lnTo>
                  <a:pt x="1045210" y="8829571"/>
                </a:lnTo>
                <a:lnTo>
                  <a:pt x="1045210" y="8840647"/>
                </a:lnTo>
                <a:lnTo>
                  <a:pt x="1042670" y="8840647"/>
                </a:lnTo>
                <a:close/>
              </a:path>
              <a:path w="1198880" h="8865870">
                <a:moveTo>
                  <a:pt x="844550" y="8840647"/>
                </a:moveTo>
                <a:lnTo>
                  <a:pt x="844550" y="8820986"/>
                </a:lnTo>
                <a:lnTo>
                  <a:pt x="994410" y="8820986"/>
                </a:lnTo>
                <a:lnTo>
                  <a:pt x="991870" y="8834050"/>
                </a:lnTo>
                <a:lnTo>
                  <a:pt x="991870" y="8840647"/>
                </a:lnTo>
                <a:lnTo>
                  <a:pt x="844550" y="8840647"/>
                </a:lnTo>
                <a:close/>
              </a:path>
              <a:path w="1198880" h="8865870">
                <a:moveTo>
                  <a:pt x="825500" y="3713570"/>
                </a:moveTo>
                <a:lnTo>
                  <a:pt x="828040" y="3704468"/>
                </a:lnTo>
                <a:lnTo>
                  <a:pt x="831850" y="3692743"/>
                </a:lnTo>
                <a:lnTo>
                  <a:pt x="840740" y="3669227"/>
                </a:lnTo>
                <a:lnTo>
                  <a:pt x="844550" y="3657502"/>
                </a:lnTo>
                <a:lnTo>
                  <a:pt x="844550" y="8865598"/>
                </a:lnTo>
                <a:lnTo>
                  <a:pt x="826770" y="8865598"/>
                </a:lnTo>
                <a:lnTo>
                  <a:pt x="826770" y="3722842"/>
                </a:lnTo>
                <a:lnTo>
                  <a:pt x="825500" y="3713570"/>
                </a:lnTo>
                <a:close/>
              </a:path>
              <a:path w="1198880" h="8865870">
                <a:moveTo>
                  <a:pt x="825500" y="8865598"/>
                </a:moveTo>
                <a:lnTo>
                  <a:pt x="825500" y="3740643"/>
                </a:lnTo>
                <a:lnTo>
                  <a:pt x="826770" y="3731971"/>
                </a:lnTo>
                <a:lnTo>
                  <a:pt x="826770" y="8865598"/>
                </a:lnTo>
                <a:lnTo>
                  <a:pt x="825500" y="8865598"/>
                </a:lnTo>
                <a:close/>
              </a:path>
              <a:path w="1198880" h="8865870">
                <a:moveTo>
                  <a:pt x="728980" y="3993257"/>
                </a:moveTo>
                <a:lnTo>
                  <a:pt x="732790" y="3987813"/>
                </a:lnTo>
                <a:lnTo>
                  <a:pt x="736600" y="3982722"/>
                </a:lnTo>
                <a:lnTo>
                  <a:pt x="740410" y="3977983"/>
                </a:lnTo>
                <a:lnTo>
                  <a:pt x="745490" y="3973596"/>
                </a:lnTo>
                <a:lnTo>
                  <a:pt x="825500" y="3973596"/>
                </a:lnTo>
                <a:lnTo>
                  <a:pt x="825500" y="3993257"/>
                </a:lnTo>
                <a:lnTo>
                  <a:pt x="728980" y="3993257"/>
                </a:lnTo>
                <a:close/>
              </a:path>
              <a:path w="1198880" h="8865870">
                <a:moveTo>
                  <a:pt x="679450" y="4430153"/>
                </a:moveTo>
                <a:lnTo>
                  <a:pt x="683260" y="4423993"/>
                </a:lnTo>
                <a:lnTo>
                  <a:pt x="685800" y="4417440"/>
                </a:lnTo>
                <a:lnTo>
                  <a:pt x="685800" y="4410493"/>
                </a:lnTo>
                <a:lnTo>
                  <a:pt x="825500" y="4410493"/>
                </a:lnTo>
                <a:lnTo>
                  <a:pt x="825500" y="4430153"/>
                </a:lnTo>
                <a:lnTo>
                  <a:pt x="679450" y="4430153"/>
                </a:lnTo>
                <a:close/>
              </a:path>
              <a:path w="1198880" h="8865870">
                <a:moveTo>
                  <a:pt x="480060" y="4847390"/>
                </a:moveTo>
                <a:lnTo>
                  <a:pt x="825500" y="4847390"/>
                </a:lnTo>
                <a:lnTo>
                  <a:pt x="825500" y="4867050"/>
                </a:lnTo>
                <a:lnTo>
                  <a:pt x="482600" y="4867050"/>
                </a:lnTo>
                <a:lnTo>
                  <a:pt x="482600" y="4853943"/>
                </a:lnTo>
                <a:lnTo>
                  <a:pt x="481330" y="4851802"/>
                </a:lnTo>
                <a:lnTo>
                  <a:pt x="481330" y="4849618"/>
                </a:lnTo>
                <a:lnTo>
                  <a:pt x="480060" y="4847390"/>
                </a:lnTo>
                <a:close/>
              </a:path>
              <a:path w="1198880" h="8865870">
                <a:moveTo>
                  <a:pt x="407670" y="5303990"/>
                </a:moveTo>
                <a:lnTo>
                  <a:pt x="407670" y="5284286"/>
                </a:lnTo>
                <a:lnTo>
                  <a:pt x="825500" y="5284286"/>
                </a:lnTo>
                <a:lnTo>
                  <a:pt x="825500" y="5303990"/>
                </a:lnTo>
                <a:lnTo>
                  <a:pt x="407670" y="5303990"/>
                </a:lnTo>
                <a:close/>
              </a:path>
              <a:path w="1198880" h="8865870">
                <a:moveTo>
                  <a:pt x="407670" y="5740865"/>
                </a:moveTo>
                <a:lnTo>
                  <a:pt x="407670" y="5721227"/>
                </a:lnTo>
                <a:lnTo>
                  <a:pt x="825500" y="5721227"/>
                </a:lnTo>
                <a:lnTo>
                  <a:pt x="825500" y="7529979"/>
                </a:lnTo>
                <a:lnTo>
                  <a:pt x="824230" y="7529979"/>
                </a:lnTo>
                <a:lnTo>
                  <a:pt x="824230" y="5740865"/>
                </a:lnTo>
                <a:lnTo>
                  <a:pt x="407670" y="5740865"/>
                </a:lnTo>
                <a:close/>
              </a:path>
              <a:path w="1198880" h="8865870">
                <a:moveTo>
                  <a:pt x="407670" y="7966853"/>
                </a:moveTo>
                <a:lnTo>
                  <a:pt x="407670" y="7947215"/>
                </a:lnTo>
                <a:lnTo>
                  <a:pt x="825500" y="7947215"/>
                </a:lnTo>
                <a:lnTo>
                  <a:pt x="825500" y="7966853"/>
                </a:lnTo>
                <a:lnTo>
                  <a:pt x="407670" y="7966853"/>
                </a:lnTo>
                <a:close/>
              </a:path>
              <a:path w="1198880" h="8865870">
                <a:moveTo>
                  <a:pt x="472440" y="8403750"/>
                </a:moveTo>
                <a:lnTo>
                  <a:pt x="472440" y="8390600"/>
                </a:lnTo>
                <a:lnTo>
                  <a:pt x="473710" y="8384090"/>
                </a:lnTo>
                <a:lnTo>
                  <a:pt x="825500" y="8384090"/>
                </a:lnTo>
                <a:lnTo>
                  <a:pt x="825500" y="8403750"/>
                </a:lnTo>
                <a:lnTo>
                  <a:pt x="472440" y="8403750"/>
                </a:lnTo>
                <a:close/>
              </a:path>
              <a:path w="1198880" h="8865870">
                <a:moveTo>
                  <a:pt x="631190" y="8840669"/>
                </a:moveTo>
                <a:lnTo>
                  <a:pt x="631190" y="8838921"/>
                </a:lnTo>
                <a:lnTo>
                  <a:pt x="632460" y="8837195"/>
                </a:lnTo>
                <a:lnTo>
                  <a:pt x="632460" y="8830642"/>
                </a:lnTo>
                <a:lnTo>
                  <a:pt x="633730" y="8825814"/>
                </a:lnTo>
                <a:lnTo>
                  <a:pt x="633730" y="8820986"/>
                </a:lnTo>
                <a:lnTo>
                  <a:pt x="825500" y="8820986"/>
                </a:lnTo>
                <a:lnTo>
                  <a:pt x="825500" y="8840669"/>
                </a:lnTo>
                <a:lnTo>
                  <a:pt x="631190" y="8840669"/>
                </a:lnTo>
                <a:close/>
              </a:path>
              <a:path w="1198880" h="8865870">
                <a:moveTo>
                  <a:pt x="407670" y="6177762"/>
                </a:moveTo>
                <a:lnTo>
                  <a:pt x="407670" y="6158101"/>
                </a:lnTo>
                <a:lnTo>
                  <a:pt x="824230" y="6158101"/>
                </a:lnTo>
                <a:lnTo>
                  <a:pt x="824230" y="6177762"/>
                </a:lnTo>
                <a:lnTo>
                  <a:pt x="407670" y="6177762"/>
                </a:lnTo>
                <a:close/>
              </a:path>
              <a:path w="1198880" h="8865870">
                <a:moveTo>
                  <a:pt x="407670" y="6656142"/>
                </a:moveTo>
                <a:lnTo>
                  <a:pt x="407670" y="6636503"/>
                </a:lnTo>
                <a:lnTo>
                  <a:pt x="824230" y="6636503"/>
                </a:lnTo>
                <a:lnTo>
                  <a:pt x="824230" y="6656142"/>
                </a:lnTo>
                <a:lnTo>
                  <a:pt x="407670" y="6656142"/>
                </a:lnTo>
                <a:close/>
              </a:path>
              <a:path w="1198880" h="8865870">
                <a:moveTo>
                  <a:pt x="407670" y="7093038"/>
                </a:moveTo>
                <a:lnTo>
                  <a:pt x="407670" y="7073378"/>
                </a:lnTo>
                <a:lnTo>
                  <a:pt x="824230" y="7073378"/>
                </a:lnTo>
                <a:lnTo>
                  <a:pt x="824230" y="7093038"/>
                </a:lnTo>
                <a:lnTo>
                  <a:pt x="407670" y="7093038"/>
                </a:lnTo>
                <a:close/>
              </a:path>
              <a:path w="1198880" h="8865870">
                <a:moveTo>
                  <a:pt x="407670" y="7529979"/>
                </a:moveTo>
                <a:lnTo>
                  <a:pt x="407670" y="7510275"/>
                </a:lnTo>
                <a:lnTo>
                  <a:pt x="824230" y="7510275"/>
                </a:lnTo>
                <a:lnTo>
                  <a:pt x="824230" y="7529979"/>
                </a:lnTo>
                <a:lnTo>
                  <a:pt x="407670" y="7529979"/>
                </a:lnTo>
                <a:close/>
              </a:path>
              <a:path w="1198880" h="8865870">
                <a:moveTo>
                  <a:pt x="478790" y="4867050"/>
                </a:moveTo>
                <a:lnTo>
                  <a:pt x="478790" y="4862506"/>
                </a:lnTo>
                <a:lnTo>
                  <a:pt x="480060" y="4858137"/>
                </a:lnTo>
                <a:lnTo>
                  <a:pt x="482600" y="4853943"/>
                </a:lnTo>
                <a:lnTo>
                  <a:pt x="482600" y="4867050"/>
                </a:lnTo>
                <a:lnTo>
                  <a:pt x="478790" y="4867050"/>
                </a:lnTo>
                <a:close/>
              </a:path>
              <a:path w="1198880" h="8865870">
                <a:moveTo>
                  <a:pt x="400050" y="8104710"/>
                </a:moveTo>
                <a:lnTo>
                  <a:pt x="400050" y="6853029"/>
                </a:lnTo>
                <a:lnTo>
                  <a:pt x="401320" y="6853051"/>
                </a:lnTo>
                <a:lnTo>
                  <a:pt x="401320" y="5128533"/>
                </a:lnTo>
                <a:lnTo>
                  <a:pt x="405130" y="5125999"/>
                </a:lnTo>
                <a:lnTo>
                  <a:pt x="407670" y="5123006"/>
                </a:lnTo>
                <a:lnTo>
                  <a:pt x="407670" y="8112711"/>
                </a:lnTo>
                <a:lnTo>
                  <a:pt x="402590" y="8107276"/>
                </a:lnTo>
                <a:lnTo>
                  <a:pt x="400050" y="8104710"/>
                </a:lnTo>
                <a:close/>
              </a:path>
              <a:path w="1198880" h="8865870">
                <a:moveTo>
                  <a:pt x="396240" y="8544547"/>
                </a:moveTo>
                <a:lnTo>
                  <a:pt x="400050" y="8519651"/>
                </a:lnTo>
                <a:lnTo>
                  <a:pt x="402590" y="8511848"/>
                </a:lnTo>
                <a:lnTo>
                  <a:pt x="407670" y="8505722"/>
                </a:lnTo>
                <a:lnTo>
                  <a:pt x="407670" y="8557385"/>
                </a:lnTo>
                <a:lnTo>
                  <a:pt x="401320" y="8554818"/>
                </a:lnTo>
                <a:lnTo>
                  <a:pt x="397510" y="8550610"/>
                </a:lnTo>
                <a:lnTo>
                  <a:pt x="396240" y="8544547"/>
                </a:lnTo>
                <a:close/>
              </a:path>
              <a:path w="1198880" h="8865870">
                <a:moveTo>
                  <a:pt x="387350" y="7997152"/>
                </a:moveTo>
                <a:lnTo>
                  <a:pt x="387350" y="5171960"/>
                </a:lnTo>
                <a:lnTo>
                  <a:pt x="392430" y="5163498"/>
                </a:lnTo>
                <a:lnTo>
                  <a:pt x="396240" y="5154689"/>
                </a:lnTo>
                <a:lnTo>
                  <a:pt x="400050" y="5145532"/>
                </a:lnTo>
                <a:lnTo>
                  <a:pt x="401320" y="5136025"/>
                </a:lnTo>
                <a:lnTo>
                  <a:pt x="401320" y="6849032"/>
                </a:lnTo>
                <a:lnTo>
                  <a:pt x="400050" y="6846476"/>
                </a:lnTo>
                <a:lnTo>
                  <a:pt x="396240" y="6846476"/>
                </a:lnTo>
                <a:lnTo>
                  <a:pt x="396240" y="6843527"/>
                </a:lnTo>
                <a:lnTo>
                  <a:pt x="394970" y="6846345"/>
                </a:lnTo>
                <a:lnTo>
                  <a:pt x="394970" y="6056741"/>
                </a:lnTo>
                <a:lnTo>
                  <a:pt x="393700" y="6059122"/>
                </a:lnTo>
                <a:lnTo>
                  <a:pt x="393700" y="7996628"/>
                </a:lnTo>
                <a:lnTo>
                  <a:pt x="391160" y="7997065"/>
                </a:lnTo>
                <a:lnTo>
                  <a:pt x="389890" y="7997240"/>
                </a:lnTo>
                <a:lnTo>
                  <a:pt x="387350" y="7997152"/>
                </a:lnTo>
                <a:close/>
              </a:path>
              <a:path w="1198880" h="8865870">
                <a:moveTo>
                  <a:pt x="401233" y="6849303"/>
                </a:moveTo>
                <a:lnTo>
                  <a:pt x="401320" y="6849032"/>
                </a:lnTo>
                <a:lnTo>
                  <a:pt x="401320" y="6849447"/>
                </a:lnTo>
                <a:lnTo>
                  <a:pt x="401233" y="6849303"/>
                </a:lnTo>
                <a:close/>
              </a:path>
              <a:path w="1198880" h="8865870">
                <a:moveTo>
                  <a:pt x="400050" y="6853029"/>
                </a:moveTo>
                <a:lnTo>
                  <a:pt x="401233" y="6849303"/>
                </a:lnTo>
                <a:lnTo>
                  <a:pt x="401320" y="6849447"/>
                </a:lnTo>
                <a:lnTo>
                  <a:pt x="401320" y="6853051"/>
                </a:lnTo>
                <a:lnTo>
                  <a:pt x="400050" y="6853029"/>
                </a:lnTo>
                <a:close/>
              </a:path>
              <a:path w="1198880" h="8865870">
                <a:moveTo>
                  <a:pt x="387350" y="8092789"/>
                </a:moveTo>
                <a:lnTo>
                  <a:pt x="387350" y="8008839"/>
                </a:lnTo>
                <a:lnTo>
                  <a:pt x="388620" y="8004339"/>
                </a:lnTo>
                <a:lnTo>
                  <a:pt x="391160" y="8000276"/>
                </a:lnTo>
                <a:lnTo>
                  <a:pt x="393700" y="7996628"/>
                </a:lnTo>
                <a:lnTo>
                  <a:pt x="393700" y="6059122"/>
                </a:lnTo>
                <a:lnTo>
                  <a:pt x="394970" y="6056741"/>
                </a:lnTo>
                <a:lnTo>
                  <a:pt x="394970" y="6846345"/>
                </a:lnTo>
                <a:lnTo>
                  <a:pt x="396240" y="6846345"/>
                </a:lnTo>
                <a:lnTo>
                  <a:pt x="396240" y="6849556"/>
                </a:lnTo>
                <a:lnTo>
                  <a:pt x="400050" y="6847328"/>
                </a:lnTo>
                <a:lnTo>
                  <a:pt x="401233" y="6849303"/>
                </a:lnTo>
                <a:lnTo>
                  <a:pt x="400050" y="6853029"/>
                </a:lnTo>
                <a:lnTo>
                  <a:pt x="400050" y="8104710"/>
                </a:lnTo>
                <a:lnTo>
                  <a:pt x="397510" y="8102144"/>
                </a:lnTo>
                <a:lnTo>
                  <a:pt x="392430" y="8097315"/>
                </a:lnTo>
                <a:lnTo>
                  <a:pt x="387350" y="8092789"/>
                </a:lnTo>
                <a:close/>
              </a:path>
              <a:path w="1198880" h="8865870">
                <a:moveTo>
                  <a:pt x="367030" y="5303947"/>
                </a:moveTo>
                <a:lnTo>
                  <a:pt x="368300" y="5299250"/>
                </a:lnTo>
                <a:lnTo>
                  <a:pt x="368300" y="5294488"/>
                </a:lnTo>
                <a:lnTo>
                  <a:pt x="369570" y="5289660"/>
                </a:lnTo>
                <a:lnTo>
                  <a:pt x="369570" y="5284286"/>
                </a:lnTo>
                <a:lnTo>
                  <a:pt x="387350" y="5284286"/>
                </a:lnTo>
                <a:lnTo>
                  <a:pt x="387350" y="5303947"/>
                </a:lnTo>
                <a:lnTo>
                  <a:pt x="367030" y="5303947"/>
                </a:lnTo>
                <a:close/>
              </a:path>
              <a:path w="1198880" h="8865870">
                <a:moveTo>
                  <a:pt x="227330" y="5740843"/>
                </a:moveTo>
                <a:lnTo>
                  <a:pt x="227330" y="5727736"/>
                </a:lnTo>
                <a:lnTo>
                  <a:pt x="228600" y="5721183"/>
                </a:lnTo>
                <a:lnTo>
                  <a:pt x="387350" y="5721183"/>
                </a:lnTo>
                <a:lnTo>
                  <a:pt x="387350" y="5740843"/>
                </a:lnTo>
                <a:lnTo>
                  <a:pt x="227330" y="5740843"/>
                </a:lnTo>
                <a:close/>
              </a:path>
              <a:path w="1198880" h="8865870">
                <a:moveTo>
                  <a:pt x="124460" y="6162077"/>
                </a:moveTo>
                <a:lnTo>
                  <a:pt x="124460" y="6158080"/>
                </a:lnTo>
                <a:lnTo>
                  <a:pt x="387350" y="6158080"/>
                </a:lnTo>
                <a:lnTo>
                  <a:pt x="387350" y="6177740"/>
                </a:lnTo>
                <a:lnTo>
                  <a:pt x="125730" y="6177740"/>
                </a:lnTo>
                <a:lnTo>
                  <a:pt x="125730" y="6164087"/>
                </a:lnTo>
                <a:lnTo>
                  <a:pt x="124460" y="6162077"/>
                </a:lnTo>
                <a:close/>
              </a:path>
              <a:path w="1198880" h="8865870">
                <a:moveTo>
                  <a:pt x="193040" y="6636481"/>
                </a:moveTo>
                <a:lnTo>
                  <a:pt x="387350" y="6636481"/>
                </a:lnTo>
                <a:lnTo>
                  <a:pt x="387350" y="6656164"/>
                </a:lnTo>
                <a:lnTo>
                  <a:pt x="194310" y="6656164"/>
                </a:lnTo>
                <a:lnTo>
                  <a:pt x="194310" y="6639125"/>
                </a:lnTo>
                <a:lnTo>
                  <a:pt x="193040" y="6636481"/>
                </a:lnTo>
                <a:close/>
              </a:path>
              <a:path w="1198880" h="8865870">
                <a:moveTo>
                  <a:pt x="40640" y="7093060"/>
                </a:moveTo>
                <a:lnTo>
                  <a:pt x="44450" y="7086747"/>
                </a:lnTo>
                <a:lnTo>
                  <a:pt x="48260" y="7080194"/>
                </a:lnTo>
                <a:lnTo>
                  <a:pt x="52070" y="7073400"/>
                </a:lnTo>
                <a:lnTo>
                  <a:pt x="387350" y="7073400"/>
                </a:lnTo>
                <a:lnTo>
                  <a:pt x="387350" y="7093060"/>
                </a:lnTo>
                <a:lnTo>
                  <a:pt x="40640" y="7093060"/>
                </a:lnTo>
                <a:close/>
              </a:path>
              <a:path w="1198880" h="8865870">
                <a:moveTo>
                  <a:pt x="0" y="7530022"/>
                </a:moveTo>
                <a:lnTo>
                  <a:pt x="0" y="7517549"/>
                </a:lnTo>
                <a:lnTo>
                  <a:pt x="1270" y="7511367"/>
                </a:lnTo>
                <a:lnTo>
                  <a:pt x="1270" y="7510296"/>
                </a:lnTo>
                <a:lnTo>
                  <a:pt x="387350" y="7510296"/>
                </a:lnTo>
                <a:lnTo>
                  <a:pt x="387350" y="7530022"/>
                </a:lnTo>
                <a:lnTo>
                  <a:pt x="0" y="7530022"/>
                </a:lnTo>
                <a:close/>
              </a:path>
              <a:path w="1198880" h="8865870">
                <a:moveTo>
                  <a:pt x="373380" y="7947259"/>
                </a:moveTo>
                <a:lnTo>
                  <a:pt x="387350" y="7947259"/>
                </a:lnTo>
                <a:lnTo>
                  <a:pt x="387350" y="7966941"/>
                </a:lnTo>
                <a:lnTo>
                  <a:pt x="374650" y="7966941"/>
                </a:lnTo>
                <a:lnTo>
                  <a:pt x="374650" y="7949552"/>
                </a:lnTo>
                <a:lnTo>
                  <a:pt x="373380" y="7947259"/>
                </a:lnTo>
                <a:close/>
              </a:path>
              <a:path w="1198880" h="8865870">
                <a:moveTo>
                  <a:pt x="369570" y="7960497"/>
                </a:moveTo>
                <a:lnTo>
                  <a:pt x="369570" y="7959776"/>
                </a:lnTo>
                <a:lnTo>
                  <a:pt x="372110" y="7958290"/>
                </a:lnTo>
                <a:lnTo>
                  <a:pt x="373380" y="7956412"/>
                </a:lnTo>
                <a:lnTo>
                  <a:pt x="374650" y="7951846"/>
                </a:lnTo>
                <a:lnTo>
                  <a:pt x="374650" y="7966941"/>
                </a:lnTo>
                <a:lnTo>
                  <a:pt x="372110" y="7966941"/>
                </a:lnTo>
                <a:lnTo>
                  <a:pt x="370840" y="7963839"/>
                </a:lnTo>
                <a:lnTo>
                  <a:pt x="369570" y="7960497"/>
                </a:lnTo>
                <a:close/>
              </a:path>
              <a:path w="1198880" h="8865870">
                <a:moveTo>
                  <a:pt x="115570" y="6177740"/>
                </a:moveTo>
                <a:lnTo>
                  <a:pt x="116840" y="6175577"/>
                </a:lnTo>
                <a:lnTo>
                  <a:pt x="118110" y="6173895"/>
                </a:lnTo>
                <a:lnTo>
                  <a:pt x="120650" y="6172694"/>
                </a:lnTo>
                <a:lnTo>
                  <a:pt x="121920" y="6169810"/>
                </a:lnTo>
                <a:lnTo>
                  <a:pt x="125730" y="6166730"/>
                </a:lnTo>
                <a:lnTo>
                  <a:pt x="125730" y="6177740"/>
                </a:lnTo>
                <a:lnTo>
                  <a:pt x="115570" y="6177740"/>
                </a:lnTo>
                <a:close/>
              </a:path>
              <a:path w="1198880" h="8865870">
                <a:moveTo>
                  <a:pt x="870851" y="3556360"/>
                </a:moveTo>
                <a:lnTo>
                  <a:pt x="873334" y="3550353"/>
                </a:lnTo>
                <a:lnTo>
                  <a:pt x="875133" y="3544127"/>
                </a:lnTo>
                <a:lnTo>
                  <a:pt x="876251" y="3537726"/>
                </a:lnTo>
                <a:lnTo>
                  <a:pt x="876251" y="3537377"/>
                </a:lnTo>
                <a:lnTo>
                  <a:pt x="876491" y="3537049"/>
                </a:lnTo>
                <a:lnTo>
                  <a:pt x="876557" y="3536700"/>
                </a:lnTo>
                <a:lnTo>
                  <a:pt x="1198880" y="3536700"/>
                </a:lnTo>
                <a:lnTo>
                  <a:pt x="1198880" y="3556360"/>
                </a:lnTo>
                <a:lnTo>
                  <a:pt x="870851" y="3556360"/>
                </a:lnTo>
                <a:close/>
              </a:path>
              <a:path w="1198880" h="8865870">
                <a:moveTo>
                  <a:pt x="880229" y="3099803"/>
                </a:moveTo>
                <a:lnTo>
                  <a:pt x="1198880" y="3099803"/>
                </a:lnTo>
                <a:lnTo>
                  <a:pt x="1198880" y="3119463"/>
                </a:lnTo>
                <a:lnTo>
                  <a:pt x="882781" y="3119463"/>
                </a:lnTo>
                <a:lnTo>
                  <a:pt x="882781" y="3112801"/>
                </a:lnTo>
                <a:lnTo>
                  <a:pt x="882418" y="3106247"/>
                </a:lnTo>
                <a:lnTo>
                  <a:pt x="880229" y="3099803"/>
                </a:lnTo>
                <a:close/>
              </a:path>
              <a:path w="1198880" h="8865870">
                <a:moveTo>
                  <a:pt x="881322" y="3119463"/>
                </a:moveTo>
                <a:lnTo>
                  <a:pt x="882781" y="3112801"/>
                </a:lnTo>
                <a:lnTo>
                  <a:pt x="882781" y="3119463"/>
                </a:lnTo>
                <a:lnTo>
                  <a:pt x="881322" y="3119463"/>
                </a:lnTo>
                <a:close/>
              </a:path>
              <a:path w="1198880" h="8865870">
                <a:moveTo>
                  <a:pt x="1029064" y="19682"/>
                </a:moveTo>
                <a:lnTo>
                  <a:pt x="1030867" y="18627"/>
                </a:lnTo>
                <a:lnTo>
                  <a:pt x="1032717" y="17665"/>
                </a:lnTo>
                <a:lnTo>
                  <a:pt x="1034616" y="16798"/>
                </a:lnTo>
                <a:lnTo>
                  <a:pt x="1041004" y="13335"/>
                </a:lnTo>
                <a:lnTo>
                  <a:pt x="1047039" y="9381"/>
                </a:lnTo>
                <a:lnTo>
                  <a:pt x="1052722" y="4936"/>
                </a:lnTo>
                <a:lnTo>
                  <a:pt x="1058052" y="0"/>
                </a:lnTo>
                <a:lnTo>
                  <a:pt x="1198880" y="0"/>
                </a:lnTo>
                <a:lnTo>
                  <a:pt x="1198880" y="19682"/>
                </a:lnTo>
                <a:lnTo>
                  <a:pt x="1029064" y="1968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53376"/>
            <a:ext cx="1144905" cy="5033645"/>
          </a:xfrm>
          <a:custGeom>
            <a:avLst/>
            <a:gdLst/>
            <a:ahLst/>
            <a:cxnLst/>
            <a:rect l="l" t="t" r="r" b="b"/>
            <a:pathLst>
              <a:path w="1144905" h="5033645">
                <a:moveTo>
                  <a:pt x="207712" y="4883467"/>
                </a:moveTo>
                <a:lnTo>
                  <a:pt x="207712" y="4905236"/>
                </a:lnTo>
                <a:lnTo>
                  <a:pt x="0" y="4905236"/>
                </a:lnTo>
                <a:lnTo>
                  <a:pt x="0" y="4883467"/>
                </a:lnTo>
                <a:lnTo>
                  <a:pt x="207712" y="4883467"/>
                </a:lnTo>
                <a:close/>
              </a:path>
              <a:path w="1144905" h="5033645">
                <a:moveTo>
                  <a:pt x="207712" y="4399716"/>
                </a:moveTo>
                <a:lnTo>
                  <a:pt x="207712" y="4421485"/>
                </a:lnTo>
                <a:lnTo>
                  <a:pt x="0" y="4421485"/>
                </a:lnTo>
                <a:lnTo>
                  <a:pt x="0" y="4399716"/>
                </a:lnTo>
                <a:lnTo>
                  <a:pt x="207712" y="4399716"/>
                </a:lnTo>
                <a:close/>
              </a:path>
              <a:path w="1144905" h="5033645">
                <a:moveTo>
                  <a:pt x="207712" y="3915965"/>
                </a:moveTo>
                <a:lnTo>
                  <a:pt x="207712" y="3937734"/>
                </a:lnTo>
                <a:lnTo>
                  <a:pt x="0" y="3937734"/>
                </a:lnTo>
                <a:lnTo>
                  <a:pt x="0" y="3915965"/>
                </a:lnTo>
                <a:lnTo>
                  <a:pt x="207712" y="3915965"/>
                </a:lnTo>
                <a:close/>
              </a:path>
              <a:path w="1144905" h="5033645">
                <a:moveTo>
                  <a:pt x="442206" y="505544"/>
                </a:moveTo>
                <a:lnTo>
                  <a:pt x="229530" y="505544"/>
                </a:lnTo>
                <a:lnTo>
                  <a:pt x="229530" y="5033623"/>
                </a:lnTo>
                <a:lnTo>
                  <a:pt x="207712" y="5033623"/>
                </a:lnTo>
                <a:lnTo>
                  <a:pt x="207712" y="3453983"/>
                </a:lnTo>
                <a:lnTo>
                  <a:pt x="0" y="3453983"/>
                </a:lnTo>
                <a:lnTo>
                  <a:pt x="0" y="3432238"/>
                </a:lnTo>
                <a:lnTo>
                  <a:pt x="207833" y="3432238"/>
                </a:lnTo>
                <a:lnTo>
                  <a:pt x="207833" y="70406"/>
                </a:lnTo>
                <a:lnTo>
                  <a:pt x="214825" y="71861"/>
                </a:lnTo>
                <a:lnTo>
                  <a:pt x="222097" y="72901"/>
                </a:lnTo>
                <a:lnTo>
                  <a:pt x="229433" y="73530"/>
                </a:lnTo>
                <a:lnTo>
                  <a:pt x="229433" y="483751"/>
                </a:lnTo>
                <a:lnTo>
                  <a:pt x="442104" y="483751"/>
                </a:lnTo>
                <a:lnTo>
                  <a:pt x="442104" y="500198"/>
                </a:lnTo>
                <a:lnTo>
                  <a:pt x="442206" y="505544"/>
                </a:lnTo>
                <a:close/>
              </a:path>
              <a:path w="1144905" h="5033645">
                <a:moveTo>
                  <a:pt x="207833" y="2902530"/>
                </a:moveTo>
                <a:lnTo>
                  <a:pt x="207833" y="2924299"/>
                </a:lnTo>
                <a:lnTo>
                  <a:pt x="0" y="2924299"/>
                </a:lnTo>
                <a:lnTo>
                  <a:pt x="0" y="2902530"/>
                </a:lnTo>
                <a:lnTo>
                  <a:pt x="207833" y="2902530"/>
                </a:lnTo>
                <a:close/>
              </a:path>
              <a:path w="1144905" h="5033645">
                <a:moveTo>
                  <a:pt x="207833" y="2418803"/>
                </a:moveTo>
                <a:lnTo>
                  <a:pt x="207833" y="2440548"/>
                </a:lnTo>
                <a:lnTo>
                  <a:pt x="0" y="2440548"/>
                </a:lnTo>
                <a:lnTo>
                  <a:pt x="0" y="2418803"/>
                </a:lnTo>
                <a:lnTo>
                  <a:pt x="207833" y="2418803"/>
                </a:lnTo>
                <a:close/>
              </a:path>
              <a:path w="1144905" h="5033645">
                <a:moveTo>
                  <a:pt x="207833" y="70406"/>
                </a:moveTo>
                <a:lnTo>
                  <a:pt x="207833" y="1956821"/>
                </a:lnTo>
                <a:lnTo>
                  <a:pt x="0" y="1956821"/>
                </a:lnTo>
                <a:lnTo>
                  <a:pt x="0" y="1935004"/>
                </a:lnTo>
                <a:lnTo>
                  <a:pt x="207712" y="1935004"/>
                </a:lnTo>
                <a:lnTo>
                  <a:pt x="207712" y="70381"/>
                </a:lnTo>
                <a:close/>
              </a:path>
              <a:path w="1144905" h="5033645">
                <a:moveTo>
                  <a:pt x="207712" y="1451253"/>
                </a:moveTo>
                <a:lnTo>
                  <a:pt x="207712" y="1473022"/>
                </a:lnTo>
                <a:lnTo>
                  <a:pt x="0" y="1473022"/>
                </a:lnTo>
                <a:lnTo>
                  <a:pt x="0" y="1451253"/>
                </a:lnTo>
                <a:lnTo>
                  <a:pt x="207712" y="1451253"/>
                </a:lnTo>
                <a:close/>
              </a:path>
              <a:path w="1144905" h="5033645">
                <a:moveTo>
                  <a:pt x="207712" y="967526"/>
                </a:moveTo>
                <a:lnTo>
                  <a:pt x="207712" y="989271"/>
                </a:lnTo>
                <a:lnTo>
                  <a:pt x="0" y="989271"/>
                </a:lnTo>
                <a:lnTo>
                  <a:pt x="0" y="967526"/>
                </a:lnTo>
                <a:lnTo>
                  <a:pt x="207712" y="967526"/>
                </a:lnTo>
                <a:close/>
              </a:path>
              <a:path w="1144905" h="5033645">
                <a:moveTo>
                  <a:pt x="44466" y="483775"/>
                </a:moveTo>
                <a:lnTo>
                  <a:pt x="44046" y="491079"/>
                </a:lnTo>
                <a:lnTo>
                  <a:pt x="43213" y="498477"/>
                </a:lnTo>
                <a:lnTo>
                  <a:pt x="41920" y="505544"/>
                </a:lnTo>
                <a:lnTo>
                  <a:pt x="0" y="505544"/>
                </a:lnTo>
                <a:lnTo>
                  <a:pt x="0" y="483775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207712" y="70381"/>
                </a:moveTo>
                <a:lnTo>
                  <a:pt x="207712" y="505544"/>
                </a:lnTo>
                <a:lnTo>
                  <a:pt x="42041" y="505544"/>
                </a:lnTo>
                <a:lnTo>
                  <a:pt x="43239" y="498336"/>
                </a:lnTo>
                <a:lnTo>
                  <a:pt x="44119" y="491079"/>
                </a:lnTo>
                <a:lnTo>
                  <a:pt x="44563" y="483775"/>
                </a:lnTo>
                <a:lnTo>
                  <a:pt x="207615" y="483775"/>
                </a:lnTo>
                <a:lnTo>
                  <a:pt x="207615" y="70361"/>
                </a:lnTo>
                <a:close/>
              </a:path>
              <a:path w="1144905" h="5033645">
                <a:moveTo>
                  <a:pt x="44563" y="483775"/>
                </a:moveTo>
                <a:lnTo>
                  <a:pt x="44119" y="491079"/>
                </a:lnTo>
                <a:lnTo>
                  <a:pt x="43213" y="498477"/>
                </a:lnTo>
                <a:lnTo>
                  <a:pt x="44046" y="491079"/>
                </a:lnTo>
                <a:lnTo>
                  <a:pt x="44466" y="483775"/>
                </a:lnTo>
                <a:close/>
              </a:path>
              <a:path w="1144905" h="5033645">
                <a:moveTo>
                  <a:pt x="611489" y="4905284"/>
                </a:moveTo>
                <a:lnTo>
                  <a:pt x="229530" y="4905284"/>
                </a:lnTo>
                <a:lnTo>
                  <a:pt x="229530" y="4883515"/>
                </a:lnTo>
                <a:lnTo>
                  <a:pt x="609525" y="4883515"/>
                </a:lnTo>
                <a:lnTo>
                  <a:pt x="609525" y="4898028"/>
                </a:lnTo>
                <a:lnTo>
                  <a:pt x="610342" y="4900398"/>
                </a:lnTo>
                <a:lnTo>
                  <a:pt x="610997" y="4902817"/>
                </a:lnTo>
                <a:lnTo>
                  <a:pt x="611489" y="4905284"/>
                </a:lnTo>
                <a:close/>
              </a:path>
              <a:path w="1144905" h="5033645">
                <a:moveTo>
                  <a:pt x="692554" y="4399716"/>
                </a:moveTo>
                <a:lnTo>
                  <a:pt x="692554" y="4421533"/>
                </a:lnTo>
                <a:lnTo>
                  <a:pt x="229530" y="4421533"/>
                </a:lnTo>
                <a:lnTo>
                  <a:pt x="229530" y="4399716"/>
                </a:lnTo>
                <a:lnTo>
                  <a:pt x="692554" y="4399716"/>
                </a:lnTo>
                <a:close/>
              </a:path>
              <a:path w="1144905" h="5033645">
                <a:moveTo>
                  <a:pt x="699221" y="4593990"/>
                </a:moveTo>
                <a:lnTo>
                  <a:pt x="695512" y="4596796"/>
                </a:lnTo>
                <a:lnTo>
                  <a:pt x="692676" y="4600158"/>
                </a:lnTo>
                <a:lnTo>
                  <a:pt x="692554" y="3937734"/>
                </a:lnTo>
                <a:lnTo>
                  <a:pt x="229530" y="3937734"/>
                </a:lnTo>
                <a:lnTo>
                  <a:pt x="229530" y="1935004"/>
                </a:lnTo>
                <a:lnTo>
                  <a:pt x="229651" y="3915989"/>
                </a:lnTo>
                <a:lnTo>
                  <a:pt x="692676" y="3915989"/>
                </a:lnTo>
                <a:lnTo>
                  <a:pt x="692676" y="1289924"/>
                </a:lnTo>
                <a:lnTo>
                  <a:pt x="697503" y="1295795"/>
                </a:lnTo>
                <a:lnTo>
                  <a:pt x="698639" y="1297016"/>
                </a:lnTo>
                <a:lnTo>
                  <a:pt x="698639" y="4585694"/>
                </a:lnTo>
                <a:lnTo>
                  <a:pt x="698785" y="4588935"/>
                </a:lnTo>
                <a:lnTo>
                  <a:pt x="699221" y="4593990"/>
                </a:lnTo>
                <a:close/>
              </a:path>
              <a:path w="1144905" h="5033645">
                <a:moveTo>
                  <a:pt x="692554" y="1451277"/>
                </a:moveTo>
                <a:lnTo>
                  <a:pt x="692554" y="1473022"/>
                </a:lnTo>
                <a:lnTo>
                  <a:pt x="229530" y="1473022"/>
                </a:lnTo>
                <a:lnTo>
                  <a:pt x="229530" y="1451277"/>
                </a:lnTo>
                <a:lnTo>
                  <a:pt x="692554" y="1451277"/>
                </a:lnTo>
                <a:close/>
              </a:path>
              <a:path w="1144905" h="5033645">
                <a:moveTo>
                  <a:pt x="621064" y="967526"/>
                </a:moveTo>
                <a:lnTo>
                  <a:pt x="620781" y="974831"/>
                </a:lnTo>
                <a:lnTo>
                  <a:pt x="620092" y="982087"/>
                </a:lnTo>
                <a:lnTo>
                  <a:pt x="619004" y="989295"/>
                </a:lnTo>
                <a:lnTo>
                  <a:pt x="229530" y="989295"/>
                </a:lnTo>
                <a:lnTo>
                  <a:pt x="229530" y="967526"/>
                </a:lnTo>
                <a:lnTo>
                  <a:pt x="621064" y="967526"/>
                </a:lnTo>
                <a:close/>
              </a:path>
              <a:path w="1144905" h="5033645">
                <a:moveTo>
                  <a:pt x="692676" y="3432238"/>
                </a:moveTo>
                <a:lnTo>
                  <a:pt x="692676" y="3454007"/>
                </a:lnTo>
                <a:lnTo>
                  <a:pt x="229651" y="3454007"/>
                </a:lnTo>
                <a:lnTo>
                  <a:pt x="229651" y="3432238"/>
                </a:lnTo>
                <a:lnTo>
                  <a:pt x="692676" y="3432238"/>
                </a:lnTo>
                <a:close/>
              </a:path>
              <a:path w="1144905" h="5033645">
                <a:moveTo>
                  <a:pt x="692676" y="2902555"/>
                </a:moveTo>
                <a:lnTo>
                  <a:pt x="692676" y="2924299"/>
                </a:lnTo>
                <a:lnTo>
                  <a:pt x="229651" y="2924299"/>
                </a:lnTo>
                <a:lnTo>
                  <a:pt x="229651" y="2902555"/>
                </a:lnTo>
                <a:lnTo>
                  <a:pt x="692676" y="2902555"/>
                </a:lnTo>
                <a:close/>
              </a:path>
              <a:path w="1144905" h="5033645">
                <a:moveTo>
                  <a:pt x="692676" y="2418803"/>
                </a:moveTo>
                <a:lnTo>
                  <a:pt x="692676" y="2440572"/>
                </a:lnTo>
                <a:lnTo>
                  <a:pt x="229651" y="2440572"/>
                </a:lnTo>
                <a:lnTo>
                  <a:pt x="229651" y="2418803"/>
                </a:lnTo>
                <a:lnTo>
                  <a:pt x="692676" y="2418803"/>
                </a:lnTo>
                <a:close/>
              </a:path>
              <a:path w="1144905" h="5033645">
                <a:moveTo>
                  <a:pt x="692676" y="1289924"/>
                </a:moveTo>
                <a:lnTo>
                  <a:pt x="692676" y="1956821"/>
                </a:lnTo>
                <a:lnTo>
                  <a:pt x="229651" y="1956821"/>
                </a:lnTo>
                <a:lnTo>
                  <a:pt x="229651" y="1935004"/>
                </a:lnTo>
                <a:lnTo>
                  <a:pt x="692554" y="1935004"/>
                </a:lnTo>
                <a:lnTo>
                  <a:pt x="692554" y="1289777"/>
                </a:lnTo>
                <a:lnTo>
                  <a:pt x="692676" y="1289924"/>
                </a:lnTo>
                <a:close/>
              </a:path>
              <a:path w="1144905" h="5033645">
                <a:moveTo>
                  <a:pt x="444073" y="483751"/>
                </a:moveTo>
                <a:lnTo>
                  <a:pt x="443709" y="485686"/>
                </a:lnTo>
                <a:lnTo>
                  <a:pt x="443321" y="487596"/>
                </a:lnTo>
                <a:lnTo>
                  <a:pt x="443055" y="489556"/>
                </a:lnTo>
                <a:lnTo>
                  <a:pt x="442388" y="494853"/>
                </a:lnTo>
                <a:lnTo>
                  <a:pt x="442104" y="500198"/>
                </a:lnTo>
                <a:lnTo>
                  <a:pt x="442104" y="483751"/>
                </a:lnTo>
                <a:lnTo>
                  <a:pt x="444073" y="483751"/>
                </a:lnTo>
                <a:close/>
              </a:path>
              <a:path w="1144905" h="5033645">
                <a:moveTo>
                  <a:pt x="613622" y="4883515"/>
                </a:moveTo>
                <a:lnTo>
                  <a:pt x="612948" y="4888546"/>
                </a:lnTo>
                <a:lnTo>
                  <a:pt x="611583" y="4893384"/>
                </a:lnTo>
                <a:lnTo>
                  <a:pt x="609525" y="4898028"/>
                </a:lnTo>
                <a:lnTo>
                  <a:pt x="609525" y="4883515"/>
                </a:lnTo>
                <a:lnTo>
                  <a:pt x="613622" y="4883515"/>
                </a:lnTo>
                <a:close/>
              </a:path>
              <a:path w="1144905" h="5033645">
                <a:moveTo>
                  <a:pt x="704861" y="811629"/>
                </a:moveTo>
                <a:lnTo>
                  <a:pt x="703609" y="820635"/>
                </a:lnTo>
                <a:lnTo>
                  <a:pt x="701960" y="829771"/>
                </a:lnTo>
                <a:lnTo>
                  <a:pt x="700618" y="839196"/>
                </a:lnTo>
                <a:lnTo>
                  <a:pt x="698008" y="847836"/>
                </a:lnTo>
                <a:lnTo>
                  <a:pt x="692554" y="854618"/>
                </a:lnTo>
                <a:lnTo>
                  <a:pt x="692554" y="797415"/>
                </a:lnTo>
                <a:lnTo>
                  <a:pt x="699076" y="800246"/>
                </a:lnTo>
                <a:lnTo>
                  <a:pt x="703282" y="804916"/>
                </a:lnTo>
                <a:lnTo>
                  <a:pt x="704861" y="811629"/>
                </a:lnTo>
                <a:close/>
              </a:path>
              <a:path w="1144905" h="5033645">
                <a:moveTo>
                  <a:pt x="1144367" y="1941897"/>
                </a:moveTo>
                <a:lnTo>
                  <a:pt x="1144124" y="1948767"/>
                </a:lnTo>
                <a:lnTo>
                  <a:pt x="1143070" y="1955612"/>
                </a:lnTo>
                <a:lnTo>
                  <a:pt x="1143070" y="1956797"/>
                </a:lnTo>
                <a:lnTo>
                  <a:pt x="714372" y="1956797"/>
                </a:lnTo>
                <a:lnTo>
                  <a:pt x="714372" y="4545906"/>
                </a:lnTo>
                <a:lnTo>
                  <a:pt x="708978" y="4555276"/>
                </a:lnTo>
                <a:lnTo>
                  <a:pt x="704558" y="4565029"/>
                </a:lnTo>
                <a:lnTo>
                  <a:pt x="701111" y="4575168"/>
                </a:lnTo>
                <a:lnTo>
                  <a:pt x="698639" y="4585694"/>
                </a:lnTo>
                <a:lnTo>
                  <a:pt x="698639" y="1297016"/>
                </a:lnTo>
                <a:lnTo>
                  <a:pt x="699076" y="1297485"/>
                </a:lnTo>
                <a:lnTo>
                  <a:pt x="699076" y="2688519"/>
                </a:lnTo>
                <a:lnTo>
                  <a:pt x="699173" y="2688780"/>
                </a:lnTo>
                <a:lnTo>
                  <a:pt x="699173" y="2688978"/>
                </a:lnTo>
                <a:lnTo>
                  <a:pt x="699948" y="2691808"/>
                </a:lnTo>
                <a:lnTo>
                  <a:pt x="705042" y="2691808"/>
                </a:lnTo>
                <a:lnTo>
                  <a:pt x="705042" y="2698194"/>
                </a:lnTo>
                <a:lnTo>
                  <a:pt x="705088" y="2701363"/>
                </a:lnTo>
                <a:lnTo>
                  <a:pt x="705088" y="2697655"/>
                </a:lnTo>
                <a:lnTo>
                  <a:pt x="705308" y="2695074"/>
                </a:lnTo>
                <a:lnTo>
                  <a:pt x="705888" y="2691954"/>
                </a:lnTo>
                <a:lnTo>
                  <a:pt x="705888" y="1304424"/>
                </a:lnTo>
                <a:lnTo>
                  <a:pt x="706082" y="1304608"/>
                </a:lnTo>
                <a:lnTo>
                  <a:pt x="706082" y="3566237"/>
                </a:lnTo>
                <a:lnTo>
                  <a:pt x="707221" y="3563601"/>
                </a:lnTo>
                <a:lnTo>
                  <a:pt x="707221" y="1305692"/>
                </a:lnTo>
                <a:lnTo>
                  <a:pt x="707851" y="1306291"/>
                </a:lnTo>
                <a:lnTo>
                  <a:pt x="707851" y="1418309"/>
                </a:lnTo>
                <a:lnTo>
                  <a:pt x="709999" y="1417826"/>
                </a:lnTo>
                <a:lnTo>
                  <a:pt x="711008" y="1417736"/>
                </a:lnTo>
                <a:lnTo>
                  <a:pt x="714348" y="1417728"/>
                </a:lnTo>
                <a:lnTo>
                  <a:pt x="714348" y="1934956"/>
                </a:lnTo>
                <a:lnTo>
                  <a:pt x="1143797" y="1935004"/>
                </a:lnTo>
                <a:lnTo>
                  <a:pt x="1144367" y="1941897"/>
                </a:lnTo>
                <a:close/>
              </a:path>
              <a:path w="1144905" h="5033645">
                <a:moveTo>
                  <a:pt x="699948" y="2684552"/>
                </a:moveTo>
                <a:lnTo>
                  <a:pt x="699221" y="2688702"/>
                </a:lnTo>
                <a:lnTo>
                  <a:pt x="699076" y="2688519"/>
                </a:lnTo>
                <a:lnTo>
                  <a:pt x="699779" y="2684528"/>
                </a:lnTo>
                <a:lnTo>
                  <a:pt x="699948" y="2684552"/>
                </a:lnTo>
                <a:close/>
              </a:path>
              <a:path w="1144905" h="5033645">
                <a:moveTo>
                  <a:pt x="699948" y="1298424"/>
                </a:moveTo>
                <a:lnTo>
                  <a:pt x="699948" y="2684552"/>
                </a:lnTo>
                <a:lnTo>
                  <a:pt x="699779" y="2684528"/>
                </a:lnTo>
                <a:lnTo>
                  <a:pt x="699076" y="2688519"/>
                </a:lnTo>
                <a:lnTo>
                  <a:pt x="699076" y="1297485"/>
                </a:lnTo>
                <a:lnTo>
                  <a:pt x="699948" y="1298424"/>
                </a:lnTo>
                <a:close/>
              </a:path>
              <a:path w="1144905" h="5033645">
                <a:moveTo>
                  <a:pt x="699196" y="2688843"/>
                </a:moveTo>
                <a:lnTo>
                  <a:pt x="699173" y="2688978"/>
                </a:lnTo>
                <a:lnTo>
                  <a:pt x="699173" y="2688780"/>
                </a:lnTo>
                <a:close/>
              </a:path>
              <a:path w="1144905" h="5033645">
                <a:moveTo>
                  <a:pt x="705112" y="2688398"/>
                </a:moveTo>
                <a:lnTo>
                  <a:pt x="699948" y="2690865"/>
                </a:lnTo>
                <a:lnTo>
                  <a:pt x="699196" y="2688843"/>
                </a:lnTo>
                <a:lnTo>
                  <a:pt x="699948" y="2684552"/>
                </a:lnTo>
                <a:lnTo>
                  <a:pt x="699948" y="1298424"/>
                </a:lnTo>
                <a:lnTo>
                  <a:pt x="702789" y="1301477"/>
                </a:lnTo>
                <a:lnTo>
                  <a:pt x="705080" y="1303656"/>
                </a:lnTo>
                <a:lnTo>
                  <a:pt x="705088" y="2688007"/>
                </a:lnTo>
                <a:lnTo>
                  <a:pt x="705112" y="2688398"/>
                </a:lnTo>
                <a:close/>
              </a:path>
              <a:path w="1144905" h="5033645">
                <a:moveTo>
                  <a:pt x="705088" y="2697655"/>
                </a:moveTo>
                <a:lnTo>
                  <a:pt x="705088" y="2701363"/>
                </a:lnTo>
                <a:lnTo>
                  <a:pt x="705042" y="2698194"/>
                </a:lnTo>
                <a:lnTo>
                  <a:pt x="705088" y="2697655"/>
                </a:lnTo>
                <a:close/>
              </a:path>
              <a:path w="1144905" h="5033645">
                <a:moveTo>
                  <a:pt x="705088" y="2691808"/>
                </a:moveTo>
                <a:lnTo>
                  <a:pt x="705080" y="2697740"/>
                </a:lnTo>
                <a:lnTo>
                  <a:pt x="705042" y="2698194"/>
                </a:lnTo>
                <a:lnTo>
                  <a:pt x="705042" y="2691808"/>
                </a:lnTo>
                <a:close/>
              </a:path>
              <a:path w="1144905" h="5033645">
                <a:moveTo>
                  <a:pt x="705354" y="1303917"/>
                </a:moveTo>
                <a:lnTo>
                  <a:pt x="705354" y="2686923"/>
                </a:lnTo>
                <a:lnTo>
                  <a:pt x="705163" y="2687406"/>
                </a:lnTo>
                <a:lnTo>
                  <a:pt x="705080" y="2687890"/>
                </a:lnTo>
                <a:lnTo>
                  <a:pt x="705080" y="1303656"/>
                </a:lnTo>
                <a:lnTo>
                  <a:pt x="705354" y="1303917"/>
                </a:lnTo>
                <a:close/>
              </a:path>
              <a:path w="1144905" h="5033645">
                <a:moveTo>
                  <a:pt x="705888" y="1304424"/>
                </a:moveTo>
                <a:lnTo>
                  <a:pt x="705888" y="2691954"/>
                </a:lnTo>
                <a:lnTo>
                  <a:pt x="705354" y="2691850"/>
                </a:lnTo>
                <a:lnTo>
                  <a:pt x="705112" y="2691591"/>
                </a:lnTo>
                <a:lnTo>
                  <a:pt x="705136" y="2690260"/>
                </a:lnTo>
                <a:lnTo>
                  <a:pt x="705136" y="2688374"/>
                </a:lnTo>
                <a:lnTo>
                  <a:pt x="705172" y="2687890"/>
                </a:lnTo>
                <a:lnTo>
                  <a:pt x="705245" y="2687406"/>
                </a:lnTo>
                <a:lnTo>
                  <a:pt x="705354" y="2686923"/>
                </a:lnTo>
                <a:lnTo>
                  <a:pt x="705354" y="1303917"/>
                </a:lnTo>
                <a:lnTo>
                  <a:pt x="705888" y="1304424"/>
                </a:lnTo>
                <a:close/>
              </a:path>
              <a:path w="1144905" h="5033645">
                <a:moveTo>
                  <a:pt x="707221" y="1305692"/>
                </a:moveTo>
                <a:lnTo>
                  <a:pt x="707221" y="3563601"/>
                </a:lnTo>
                <a:lnTo>
                  <a:pt x="706082" y="3566237"/>
                </a:lnTo>
                <a:lnTo>
                  <a:pt x="706082" y="1304608"/>
                </a:lnTo>
                <a:lnTo>
                  <a:pt x="707221" y="1305692"/>
                </a:lnTo>
                <a:close/>
              </a:path>
              <a:path w="1144905" h="5033645">
                <a:moveTo>
                  <a:pt x="714372" y="1311836"/>
                </a:moveTo>
                <a:lnTo>
                  <a:pt x="714372" y="1404789"/>
                </a:lnTo>
                <a:lnTo>
                  <a:pt x="713180" y="1409771"/>
                </a:lnTo>
                <a:lnTo>
                  <a:pt x="711008" y="1414270"/>
                </a:lnTo>
                <a:lnTo>
                  <a:pt x="707851" y="1418309"/>
                </a:lnTo>
                <a:lnTo>
                  <a:pt x="707851" y="1306291"/>
                </a:lnTo>
                <a:lnTo>
                  <a:pt x="708412" y="1306824"/>
                </a:lnTo>
                <a:lnTo>
                  <a:pt x="714372" y="1311836"/>
                </a:lnTo>
                <a:close/>
              </a:path>
              <a:path w="1144905" h="5033645">
                <a:moveTo>
                  <a:pt x="729596" y="1472973"/>
                </a:moveTo>
                <a:lnTo>
                  <a:pt x="714348" y="1472973"/>
                </a:lnTo>
                <a:lnTo>
                  <a:pt x="714348" y="1417728"/>
                </a:lnTo>
                <a:lnTo>
                  <a:pt x="714372" y="1451180"/>
                </a:lnTo>
                <a:lnTo>
                  <a:pt x="728867" y="1451180"/>
                </a:lnTo>
                <a:lnTo>
                  <a:pt x="728867" y="1470434"/>
                </a:lnTo>
                <a:lnTo>
                  <a:pt x="729596" y="1472973"/>
                </a:lnTo>
                <a:close/>
              </a:path>
              <a:path w="1144905" h="5033645">
                <a:moveTo>
                  <a:pt x="737257" y="4399764"/>
                </a:moveTo>
                <a:lnTo>
                  <a:pt x="735941" y="4404965"/>
                </a:lnTo>
                <a:lnTo>
                  <a:pt x="735213" y="4410238"/>
                </a:lnTo>
                <a:lnTo>
                  <a:pt x="735075" y="4415583"/>
                </a:lnTo>
                <a:lnTo>
                  <a:pt x="735075" y="4417591"/>
                </a:lnTo>
                <a:lnTo>
                  <a:pt x="734760" y="4419550"/>
                </a:lnTo>
                <a:lnTo>
                  <a:pt x="734687" y="4421533"/>
                </a:lnTo>
                <a:lnTo>
                  <a:pt x="714372" y="4421533"/>
                </a:lnTo>
                <a:lnTo>
                  <a:pt x="714372" y="4399764"/>
                </a:lnTo>
                <a:lnTo>
                  <a:pt x="737257" y="4399764"/>
                </a:lnTo>
                <a:close/>
              </a:path>
              <a:path w="1144905" h="5033645">
                <a:moveTo>
                  <a:pt x="892067" y="3916013"/>
                </a:moveTo>
                <a:lnTo>
                  <a:pt x="891631" y="3930526"/>
                </a:lnTo>
                <a:lnTo>
                  <a:pt x="891194" y="3937782"/>
                </a:lnTo>
                <a:lnTo>
                  <a:pt x="714372" y="3937782"/>
                </a:lnTo>
                <a:lnTo>
                  <a:pt x="714372" y="3916013"/>
                </a:lnTo>
                <a:lnTo>
                  <a:pt x="892067" y="3916013"/>
                </a:lnTo>
                <a:close/>
              </a:path>
              <a:path w="1144905" h="5033645">
                <a:moveTo>
                  <a:pt x="1005716" y="3451806"/>
                </a:moveTo>
                <a:lnTo>
                  <a:pt x="1005617" y="3454031"/>
                </a:lnTo>
                <a:lnTo>
                  <a:pt x="714372" y="3454031"/>
                </a:lnTo>
                <a:lnTo>
                  <a:pt x="714372" y="3432262"/>
                </a:lnTo>
                <a:lnTo>
                  <a:pt x="1005108" y="3432262"/>
                </a:lnTo>
                <a:lnTo>
                  <a:pt x="1005108" y="3444453"/>
                </a:lnTo>
                <a:lnTo>
                  <a:pt x="1005447" y="3447379"/>
                </a:lnTo>
                <a:lnTo>
                  <a:pt x="1005661" y="3449605"/>
                </a:lnTo>
                <a:lnTo>
                  <a:pt x="1005716" y="3451806"/>
                </a:lnTo>
                <a:close/>
              </a:path>
              <a:path w="1144905" h="5033645">
                <a:moveTo>
                  <a:pt x="930757" y="2924323"/>
                </a:moveTo>
                <a:lnTo>
                  <a:pt x="714372" y="2924323"/>
                </a:lnTo>
                <a:lnTo>
                  <a:pt x="714372" y="2902530"/>
                </a:lnTo>
                <a:lnTo>
                  <a:pt x="928212" y="2902530"/>
                </a:lnTo>
                <a:lnTo>
                  <a:pt x="928673" y="2908843"/>
                </a:lnTo>
                <a:lnTo>
                  <a:pt x="929254" y="2915181"/>
                </a:lnTo>
                <a:lnTo>
                  <a:pt x="929376" y="2921397"/>
                </a:lnTo>
                <a:lnTo>
                  <a:pt x="930757" y="2924323"/>
                </a:lnTo>
                <a:close/>
              </a:path>
              <a:path w="1144905" h="5033645">
                <a:moveTo>
                  <a:pt x="1099458" y="2418779"/>
                </a:moveTo>
                <a:lnTo>
                  <a:pt x="1094801" y="2425770"/>
                </a:lnTo>
                <a:lnTo>
                  <a:pt x="1090591" y="2433026"/>
                </a:lnTo>
                <a:lnTo>
                  <a:pt x="1086828" y="2440548"/>
                </a:lnTo>
                <a:lnTo>
                  <a:pt x="714372" y="2440548"/>
                </a:lnTo>
                <a:lnTo>
                  <a:pt x="714372" y="2418779"/>
                </a:lnTo>
                <a:lnTo>
                  <a:pt x="1099458" y="2418779"/>
                </a:lnTo>
                <a:close/>
              </a:path>
              <a:path w="1144905" h="5033645">
                <a:moveTo>
                  <a:pt x="734905" y="1458316"/>
                </a:moveTo>
                <a:lnTo>
                  <a:pt x="734081" y="1459114"/>
                </a:lnTo>
                <a:lnTo>
                  <a:pt x="731996" y="1460759"/>
                </a:lnTo>
                <a:lnTo>
                  <a:pt x="730544" y="1462839"/>
                </a:lnTo>
                <a:lnTo>
                  <a:pt x="728910" y="1467894"/>
                </a:lnTo>
                <a:lnTo>
                  <a:pt x="728867" y="1470434"/>
                </a:lnTo>
                <a:lnTo>
                  <a:pt x="728867" y="1451180"/>
                </a:lnTo>
                <a:lnTo>
                  <a:pt x="731342" y="1451180"/>
                </a:lnTo>
                <a:lnTo>
                  <a:pt x="733111" y="1454615"/>
                </a:lnTo>
                <a:lnTo>
                  <a:pt x="734905" y="1458316"/>
                </a:lnTo>
                <a:close/>
              </a:path>
              <a:path w="1144905" h="5033645">
                <a:moveTo>
                  <a:pt x="1016599" y="3432262"/>
                </a:moveTo>
                <a:lnTo>
                  <a:pt x="1015115" y="3434657"/>
                </a:lnTo>
                <a:lnTo>
                  <a:pt x="1013135" y="3436519"/>
                </a:lnTo>
                <a:lnTo>
                  <a:pt x="1010659" y="3437849"/>
                </a:lnTo>
                <a:lnTo>
                  <a:pt x="1008817" y="3441042"/>
                </a:lnTo>
                <a:lnTo>
                  <a:pt x="1005108" y="3444453"/>
                </a:lnTo>
                <a:lnTo>
                  <a:pt x="1005108" y="3432262"/>
                </a:lnTo>
                <a:lnTo>
                  <a:pt x="1016599" y="3432262"/>
                </a:lnTo>
                <a:close/>
              </a:path>
              <a:path w="1144905" h="5033645">
                <a:moveTo>
                  <a:pt x="145846" y="21792"/>
                </a:moveTo>
                <a:lnTo>
                  <a:pt x="0" y="21792"/>
                </a:lnTo>
                <a:lnTo>
                  <a:pt x="0" y="0"/>
                </a:lnTo>
                <a:lnTo>
                  <a:pt x="124925" y="0"/>
                </a:lnTo>
                <a:lnTo>
                  <a:pt x="125459" y="314"/>
                </a:lnTo>
                <a:lnTo>
                  <a:pt x="125919" y="701"/>
                </a:lnTo>
                <a:lnTo>
                  <a:pt x="126453" y="991"/>
                </a:lnTo>
                <a:lnTo>
                  <a:pt x="132169" y="5381"/>
                </a:lnTo>
                <a:lnTo>
                  <a:pt x="137307" y="10312"/>
                </a:lnTo>
                <a:lnTo>
                  <a:pt x="141866" y="15784"/>
                </a:lnTo>
                <a:lnTo>
                  <a:pt x="145846" y="21792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21"/>
            <a:ext cx="10798175" cy="1524000"/>
          </a:xfrm>
          <a:custGeom>
            <a:avLst/>
            <a:gdLst/>
            <a:ahLst/>
            <a:cxnLst/>
            <a:rect l="l" t="t" r="r" b="b"/>
            <a:pathLst>
              <a:path w="10798175" h="1524000">
                <a:moveTo>
                  <a:pt x="63402" y="101600"/>
                </a:moveTo>
                <a:lnTo>
                  <a:pt x="41633" y="101600"/>
                </a:lnTo>
                <a:lnTo>
                  <a:pt x="41633" y="0"/>
                </a:lnTo>
                <a:lnTo>
                  <a:pt x="63402" y="0"/>
                </a:lnTo>
                <a:lnTo>
                  <a:pt x="63402" y="101600"/>
                </a:lnTo>
                <a:close/>
              </a:path>
              <a:path w="10798175" h="1524000">
                <a:moveTo>
                  <a:pt x="547153" y="101600"/>
                </a:moveTo>
                <a:lnTo>
                  <a:pt x="525384" y="101600"/>
                </a:lnTo>
                <a:lnTo>
                  <a:pt x="525384" y="0"/>
                </a:lnTo>
                <a:lnTo>
                  <a:pt x="547153" y="0"/>
                </a:lnTo>
                <a:lnTo>
                  <a:pt x="547153" y="101600"/>
                </a:lnTo>
                <a:close/>
              </a:path>
              <a:path w="10798175" h="1524000">
                <a:moveTo>
                  <a:pt x="1030904" y="101600"/>
                </a:moveTo>
                <a:lnTo>
                  <a:pt x="1009136" y="101600"/>
                </a:lnTo>
                <a:lnTo>
                  <a:pt x="1009136" y="0"/>
                </a:lnTo>
                <a:lnTo>
                  <a:pt x="1030904" y="0"/>
                </a:lnTo>
                <a:lnTo>
                  <a:pt x="1030904" y="101600"/>
                </a:lnTo>
                <a:close/>
              </a:path>
              <a:path w="10798175" h="1524000">
                <a:moveTo>
                  <a:pt x="1514655" y="101600"/>
                </a:moveTo>
                <a:lnTo>
                  <a:pt x="1492887" y="101600"/>
                </a:lnTo>
                <a:lnTo>
                  <a:pt x="1492887" y="0"/>
                </a:lnTo>
                <a:lnTo>
                  <a:pt x="1514655" y="0"/>
                </a:lnTo>
                <a:lnTo>
                  <a:pt x="1514655" y="101600"/>
                </a:lnTo>
                <a:close/>
              </a:path>
              <a:path w="10798175" h="1524000">
                <a:moveTo>
                  <a:pt x="1998407" y="101600"/>
                </a:moveTo>
                <a:lnTo>
                  <a:pt x="1976638" y="101600"/>
                </a:lnTo>
                <a:lnTo>
                  <a:pt x="1976638" y="0"/>
                </a:lnTo>
                <a:lnTo>
                  <a:pt x="1998407" y="0"/>
                </a:lnTo>
                <a:lnTo>
                  <a:pt x="1998407" y="101600"/>
                </a:lnTo>
                <a:close/>
              </a:path>
              <a:path w="10798175" h="1524000">
                <a:moveTo>
                  <a:pt x="2482158" y="101600"/>
                </a:moveTo>
                <a:lnTo>
                  <a:pt x="2460389" y="101600"/>
                </a:lnTo>
                <a:lnTo>
                  <a:pt x="2460389" y="0"/>
                </a:lnTo>
                <a:lnTo>
                  <a:pt x="2482158" y="0"/>
                </a:lnTo>
                <a:lnTo>
                  <a:pt x="2482158" y="101600"/>
                </a:lnTo>
                <a:close/>
              </a:path>
              <a:path w="10798175" h="1524000">
                <a:moveTo>
                  <a:pt x="2965909" y="101600"/>
                </a:moveTo>
                <a:lnTo>
                  <a:pt x="2944140" y="101600"/>
                </a:lnTo>
                <a:lnTo>
                  <a:pt x="2944140" y="0"/>
                </a:lnTo>
                <a:lnTo>
                  <a:pt x="2965909" y="0"/>
                </a:lnTo>
                <a:lnTo>
                  <a:pt x="2965909" y="101600"/>
                </a:lnTo>
                <a:close/>
              </a:path>
              <a:path w="10798175" h="1524000">
                <a:moveTo>
                  <a:pt x="3495616" y="101600"/>
                </a:moveTo>
                <a:lnTo>
                  <a:pt x="3473847" y="101600"/>
                </a:lnTo>
                <a:lnTo>
                  <a:pt x="3473847" y="0"/>
                </a:lnTo>
                <a:lnTo>
                  <a:pt x="3495616" y="0"/>
                </a:lnTo>
                <a:lnTo>
                  <a:pt x="3495616" y="101600"/>
                </a:lnTo>
                <a:close/>
              </a:path>
              <a:path w="10798175" h="1524000">
                <a:moveTo>
                  <a:pt x="3979367" y="101600"/>
                </a:moveTo>
                <a:lnTo>
                  <a:pt x="3957599" y="101600"/>
                </a:lnTo>
                <a:lnTo>
                  <a:pt x="3957599" y="0"/>
                </a:lnTo>
                <a:lnTo>
                  <a:pt x="3979367" y="0"/>
                </a:lnTo>
                <a:lnTo>
                  <a:pt x="3979367" y="101600"/>
                </a:lnTo>
                <a:close/>
              </a:path>
              <a:path w="10798175" h="1524000">
                <a:moveTo>
                  <a:pt x="4463119" y="101600"/>
                </a:moveTo>
                <a:lnTo>
                  <a:pt x="4441350" y="101600"/>
                </a:lnTo>
                <a:lnTo>
                  <a:pt x="4441350" y="0"/>
                </a:lnTo>
                <a:lnTo>
                  <a:pt x="4463119" y="0"/>
                </a:lnTo>
                <a:lnTo>
                  <a:pt x="4463119" y="101600"/>
                </a:lnTo>
                <a:close/>
              </a:path>
              <a:path w="10798175" h="1524000">
                <a:moveTo>
                  <a:pt x="4946870" y="101600"/>
                </a:moveTo>
                <a:lnTo>
                  <a:pt x="4925101" y="101600"/>
                </a:lnTo>
                <a:lnTo>
                  <a:pt x="4925101" y="0"/>
                </a:lnTo>
                <a:lnTo>
                  <a:pt x="4946870" y="0"/>
                </a:lnTo>
                <a:lnTo>
                  <a:pt x="4946870" y="101600"/>
                </a:lnTo>
                <a:close/>
              </a:path>
              <a:path w="10798175" h="1524000">
                <a:moveTo>
                  <a:pt x="5430621" y="101600"/>
                </a:moveTo>
                <a:lnTo>
                  <a:pt x="5408852" y="101600"/>
                </a:lnTo>
                <a:lnTo>
                  <a:pt x="5408852" y="0"/>
                </a:lnTo>
                <a:lnTo>
                  <a:pt x="5430621" y="0"/>
                </a:lnTo>
                <a:lnTo>
                  <a:pt x="5430621" y="101600"/>
                </a:lnTo>
                <a:close/>
              </a:path>
              <a:path w="10798175" h="1524000">
                <a:moveTo>
                  <a:pt x="5914372" y="101600"/>
                </a:moveTo>
                <a:lnTo>
                  <a:pt x="5892603" y="101600"/>
                </a:lnTo>
                <a:lnTo>
                  <a:pt x="5892603" y="0"/>
                </a:lnTo>
                <a:lnTo>
                  <a:pt x="5914372" y="0"/>
                </a:lnTo>
                <a:lnTo>
                  <a:pt x="5914372" y="101600"/>
                </a:lnTo>
                <a:close/>
              </a:path>
              <a:path w="10798175" h="1524000">
                <a:moveTo>
                  <a:pt x="6398123" y="101600"/>
                </a:moveTo>
                <a:lnTo>
                  <a:pt x="6376354" y="101600"/>
                </a:lnTo>
                <a:lnTo>
                  <a:pt x="6376354" y="0"/>
                </a:lnTo>
                <a:lnTo>
                  <a:pt x="6398123" y="0"/>
                </a:lnTo>
                <a:lnTo>
                  <a:pt x="6398123" y="101600"/>
                </a:lnTo>
                <a:close/>
              </a:path>
              <a:path w="10798175" h="1524000">
                <a:moveTo>
                  <a:pt x="6881874" y="101600"/>
                </a:moveTo>
                <a:lnTo>
                  <a:pt x="6860105" y="101600"/>
                </a:lnTo>
                <a:lnTo>
                  <a:pt x="6860105" y="0"/>
                </a:lnTo>
                <a:lnTo>
                  <a:pt x="6881874" y="0"/>
                </a:lnTo>
                <a:lnTo>
                  <a:pt x="6881874" y="101600"/>
                </a:lnTo>
                <a:close/>
              </a:path>
              <a:path w="10798175" h="1524000">
                <a:moveTo>
                  <a:pt x="7411582" y="101600"/>
                </a:moveTo>
                <a:lnTo>
                  <a:pt x="7389813" y="101600"/>
                </a:lnTo>
                <a:lnTo>
                  <a:pt x="7389813" y="0"/>
                </a:lnTo>
                <a:lnTo>
                  <a:pt x="7411582" y="0"/>
                </a:lnTo>
                <a:lnTo>
                  <a:pt x="7411582" y="101600"/>
                </a:lnTo>
                <a:close/>
              </a:path>
              <a:path w="10798175" h="1524000">
                <a:moveTo>
                  <a:pt x="7895333" y="101600"/>
                </a:moveTo>
                <a:lnTo>
                  <a:pt x="7873564" y="101600"/>
                </a:lnTo>
                <a:lnTo>
                  <a:pt x="7873564" y="0"/>
                </a:lnTo>
                <a:lnTo>
                  <a:pt x="7895333" y="0"/>
                </a:lnTo>
                <a:lnTo>
                  <a:pt x="7895333" y="101600"/>
                </a:lnTo>
                <a:close/>
              </a:path>
              <a:path w="10798175" h="1524000">
                <a:moveTo>
                  <a:pt x="8379084" y="101600"/>
                </a:moveTo>
                <a:lnTo>
                  <a:pt x="8357315" y="101600"/>
                </a:lnTo>
                <a:lnTo>
                  <a:pt x="8357315" y="0"/>
                </a:lnTo>
                <a:lnTo>
                  <a:pt x="8379084" y="0"/>
                </a:lnTo>
                <a:lnTo>
                  <a:pt x="8379084" y="101600"/>
                </a:lnTo>
                <a:close/>
              </a:path>
              <a:path w="10798175" h="1524000">
                <a:moveTo>
                  <a:pt x="8862835" y="101600"/>
                </a:moveTo>
                <a:lnTo>
                  <a:pt x="8841066" y="101600"/>
                </a:lnTo>
                <a:lnTo>
                  <a:pt x="8841066" y="0"/>
                </a:lnTo>
                <a:lnTo>
                  <a:pt x="8862835" y="0"/>
                </a:lnTo>
                <a:lnTo>
                  <a:pt x="8862835" y="101600"/>
                </a:lnTo>
                <a:close/>
              </a:path>
              <a:path w="10798175" h="1524000">
                <a:moveTo>
                  <a:pt x="9346586" y="101600"/>
                </a:moveTo>
                <a:lnTo>
                  <a:pt x="9324817" y="101600"/>
                </a:lnTo>
                <a:lnTo>
                  <a:pt x="9324817" y="0"/>
                </a:lnTo>
                <a:lnTo>
                  <a:pt x="9346586" y="0"/>
                </a:lnTo>
                <a:lnTo>
                  <a:pt x="9346586" y="101600"/>
                </a:lnTo>
                <a:close/>
              </a:path>
              <a:path w="10798175" h="1524000">
                <a:moveTo>
                  <a:pt x="9830337" y="101600"/>
                </a:moveTo>
                <a:lnTo>
                  <a:pt x="9808568" y="101600"/>
                </a:lnTo>
                <a:lnTo>
                  <a:pt x="9808568" y="0"/>
                </a:lnTo>
                <a:lnTo>
                  <a:pt x="9830337" y="0"/>
                </a:lnTo>
                <a:lnTo>
                  <a:pt x="9830337" y="101600"/>
                </a:lnTo>
                <a:close/>
              </a:path>
              <a:path w="10798175" h="1524000">
                <a:moveTo>
                  <a:pt x="10314088" y="101600"/>
                </a:moveTo>
                <a:lnTo>
                  <a:pt x="10292320" y="101600"/>
                </a:lnTo>
                <a:lnTo>
                  <a:pt x="10292320" y="0"/>
                </a:lnTo>
                <a:lnTo>
                  <a:pt x="10314088" y="0"/>
                </a:lnTo>
                <a:lnTo>
                  <a:pt x="10314088" y="101600"/>
                </a:lnTo>
                <a:close/>
              </a:path>
              <a:path w="10798175" h="1524000">
                <a:moveTo>
                  <a:pt x="10588714" y="127000"/>
                </a:moveTo>
                <a:lnTo>
                  <a:pt x="0" y="127000"/>
                </a:lnTo>
                <a:lnTo>
                  <a:pt x="0" y="101600"/>
                </a:lnTo>
                <a:lnTo>
                  <a:pt x="10610289" y="101600"/>
                </a:lnTo>
                <a:lnTo>
                  <a:pt x="10604170" y="114300"/>
                </a:lnTo>
                <a:lnTo>
                  <a:pt x="10592947" y="114300"/>
                </a:lnTo>
                <a:lnTo>
                  <a:pt x="10588714" y="127000"/>
                </a:lnTo>
                <a:close/>
              </a:path>
              <a:path w="10798175" h="1524000">
                <a:moveTo>
                  <a:pt x="10622988" y="114300"/>
                </a:moveTo>
                <a:lnTo>
                  <a:pt x="10619650" y="101600"/>
                </a:lnTo>
                <a:lnTo>
                  <a:pt x="10624632" y="101600"/>
                </a:lnTo>
                <a:lnTo>
                  <a:pt x="10622988" y="114300"/>
                </a:lnTo>
                <a:close/>
              </a:path>
              <a:path w="10798175" h="1524000">
                <a:moveTo>
                  <a:pt x="63402" y="381000"/>
                </a:moveTo>
                <a:lnTo>
                  <a:pt x="60209" y="381000"/>
                </a:lnTo>
                <a:lnTo>
                  <a:pt x="56375" y="368300"/>
                </a:lnTo>
                <a:lnTo>
                  <a:pt x="51997" y="368300"/>
                </a:lnTo>
                <a:lnTo>
                  <a:pt x="47075" y="355600"/>
                </a:lnTo>
                <a:lnTo>
                  <a:pt x="41609" y="355600"/>
                </a:lnTo>
                <a:lnTo>
                  <a:pt x="41609" y="127000"/>
                </a:lnTo>
                <a:lnTo>
                  <a:pt x="63402" y="127000"/>
                </a:lnTo>
                <a:lnTo>
                  <a:pt x="63402" y="381000"/>
                </a:lnTo>
                <a:close/>
              </a:path>
              <a:path w="10798175" h="1524000">
                <a:moveTo>
                  <a:pt x="547202" y="584200"/>
                </a:moveTo>
                <a:lnTo>
                  <a:pt x="525384" y="584200"/>
                </a:lnTo>
                <a:lnTo>
                  <a:pt x="525384" y="127000"/>
                </a:lnTo>
                <a:lnTo>
                  <a:pt x="547202" y="127000"/>
                </a:lnTo>
                <a:lnTo>
                  <a:pt x="547202" y="584200"/>
                </a:lnTo>
                <a:close/>
              </a:path>
              <a:path w="10798175" h="1524000">
                <a:moveTo>
                  <a:pt x="1030953" y="584200"/>
                </a:moveTo>
                <a:lnTo>
                  <a:pt x="1009184" y="584200"/>
                </a:lnTo>
                <a:lnTo>
                  <a:pt x="1009184" y="127000"/>
                </a:lnTo>
                <a:lnTo>
                  <a:pt x="1030953" y="127000"/>
                </a:lnTo>
                <a:lnTo>
                  <a:pt x="1030953" y="584200"/>
                </a:lnTo>
                <a:close/>
              </a:path>
              <a:path w="10798175" h="1524000">
                <a:moveTo>
                  <a:pt x="1514704" y="584200"/>
                </a:moveTo>
                <a:lnTo>
                  <a:pt x="1492935" y="584200"/>
                </a:lnTo>
                <a:lnTo>
                  <a:pt x="1492935" y="127000"/>
                </a:lnTo>
                <a:lnTo>
                  <a:pt x="1514704" y="127000"/>
                </a:lnTo>
                <a:lnTo>
                  <a:pt x="1514704" y="584200"/>
                </a:lnTo>
                <a:close/>
              </a:path>
              <a:path w="10798175" h="1524000">
                <a:moveTo>
                  <a:pt x="1998455" y="584200"/>
                </a:moveTo>
                <a:lnTo>
                  <a:pt x="1976686" y="584200"/>
                </a:lnTo>
                <a:lnTo>
                  <a:pt x="1976686" y="127000"/>
                </a:lnTo>
                <a:lnTo>
                  <a:pt x="1998455" y="127000"/>
                </a:lnTo>
                <a:lnTo>
                  <a:pt x="1998455" y="584200"/>
                </a:lnTo>
                <a:close/>
              </a:path>
              <a:path w="10798175" h="1524000">
                <a:moveTo>
                  <a:pt x="2482206" y="584200"/>
                </a:moveTo>
                <a:lnTo>
                  <a:pt x="2460437" y="584200"/>
                </a:lnTo>
                <a:lnTo>
                  <a:pt x="2460437" y="127000"/>
                </a:lnTo>
                <a:lnTo>
                  <a:pt x="2482206" y="127000"/>
                </a:lnTo>
                <a:lnTo>
                  <a:pt x="2482206" y="584200"/>
                </a:lnTo>
                <a:close/>
              </a:path>
              <a:path w="10798175" h="1524000">
                <a:moveTo>
                  <a:pt x="2965909" y="584200"/>
                </a:moveTo>
                <a:lnTo>
                  <a:pt x="2944188" y="584200"/>
                </a:lnTo>
                <a:lnTo>
                  <a:pt x="2944188" y="127000"/>
                </a:lnTo>
                <a:lnTo>
                  <a:pt x="2965909" y="127000"/>
                </a:lnTo>
                <a:lnTo>
                  <a:pt x="2965909" y="584200"/>
                </a:lnTo>
                <a:close/>
              </a:path>
              <a:path w="10798175" h="1524000">
                <a:moveTo>
                  <a:pt x="3495616" y="546100"/>
                </a:moveTo>
                <a:lnTo>
                  <a:pt x="3473847" y="546100"/>
                </a:lnTo>
                <a:lnTo>
                  <a:pt x="3473847" y="127000"/>
                </a:lnTo>
                <a:lnTo>
                  <a:pt x="3495616" y="127000"/>
                </a:lnTo>
                <a:lnTo>
                  <a:pt x="3495616" y="546100"/>
                </a:lnTo>
                <a:close/>
              </a:path>
              <a:path w="10798175" h="1524000">
                <a:moveTo>
                  <a:pt x="3979367" y="558800"/>
                </a:moveTo>
                <a:lnTo>
                  <a:pt x="3957599" y="558800"/>
                </a:lnTo>
                <a:lnTo>
                  <a:pt x="3957599" y="127000"/>
                </a:lnTo>
                <a:lnTo>
                  <a:pt x="3979367" y="127000"/>
                </a:lnTo>
                <a:lnTo>
                  <a:pt x="3979367" y="558800"/>
                </a:lnTo>
                <a:close/>
              </a:path>
              <a:path w="10798175" h="1524000">
                <a:moveTo>
                  <a:pt x="4463167" y="584200"/>
                </a:moveTo>
                <a:lnTo>
                  <a:pt x="4441350" y="584200"/>
                </a:lnTo>
                <a:lnTo>
                  <a:pt x="4441350" y="127000"/>
                </a:lnTo>
                <a:lnTo>
                  <a:pt x="4463167" y="127000"/>
                </a:lnTo>
                <a:lnTo>
                  <a:pt x="4463167" y="584200"/>
                </a:lnTo>
                <a:close/>
              </a:path>
              <a:path w="10798175" h="1524000">
                <a:moveTo>
                  <a:pt x="4946918" y="584200"/>
                </a:moveTo>
                <a:lnTo>
                  <a:pt x="4925149" y="584200"/>
                </a:lnTo>
                <a:lnTo>
                  <a:pt x="4925149" y="127000"/>
                </a:lnTo>
                <a:lnTo>
                  <a:pt x="4946918" y="127000"/>
                </a:lnTo>
                <a:lnTo>
                  <a:pt x="4946918" y="584200"/>
                </a:lnTo>
                <a:close/>
              </a:path>
              <a:path w="10798175" h="1524000">
                <a:moveTo>
                  <a:pt x="5430669" y="584200"/>
                </a:moveTo>
                <a:lnTo>
                  <a:pt x="5408900" y="584200"/>
                </a:lnTo>
                <a:lnTo>
                  <a:pt x="5408900" y="127000"/>
                </a:lnTo>
                <a:lnTo>
                  <a:pt x="5430669" y="127000"/>
                </a:lnTo>
                <a:lnTo>
                  <a:pt x="5430669" y="584200"/>
                </a:lnTo>
                <a:close/>
              </a:path>
              <a:path w="10798175" h="1524000">
                <a:moveTo>
                  <a:pt x="5914420" y="584200"/>
                </a:moveTo>
                <a:lnTo>
                  <a:pt x="5892651" y="584200"/>
                </a:lnTo>
                <a:lnTo>
                  <a:pt x="5892651" y="127000"/>
                </a:lnTo>
                <a:lnTo>
                  <a:pt x="5914420" y="127000"/>
                </a:lnTo>
                <a:lnTo>
                  <a:pt x="5914420" y="584200"/>
                </a:lnTo>
                <a:close/>
              </a:path>
              <a:path w="10798175" h="1524000">
                <a:moveTo>
                  <a:pt x="6398171" y="584200"/>
                </a:moveTo>
                <a:lnTo>
                  <a:pt x="6376403" y="584200"/>
                </a:lnTo>
                <a:lnTo>
                  <a:pt x="6376403" y="127000"/>
                </a:lnTo>
                <a:lnTo>
                  <a:pt x="6398171" y="127000"/>
                </a:lnTo>
                <a:lnTo>
                  <a:pt x="6398171" y="584200"/>
                </a:lnTo>
                <a:close/>
              </a:path>
              <a:path w="10798175" h="1524000">
                <a:moveTo>
                  <a:pt x="6881898" y="584200"/>
                </a:moveTo>
                <a:lnTo>
                  <a:pt x="6860154" y="584200"/>
                </a:lnTo>
                <a:lnTo>
                  <a:pt x="6860154" y="127000"/>
                </a:lnTo>
                <a:lnTo>
                  <a:pt x="6881898" y="127000"/>
                </a:lnTo>
                <a:lnTo>
                  <a:pt x="6881898" y="584200"/>
                </a:lnTo>
                <a:close/>
              </a:path>
              <a:path w="10798175" h="1524000">
                <a:moveTo>
                  <a:pt x="7411606" y="584200"/>
                </a:moveTo>
                <a:lnTo>
                  <a:pt x="7389837" y="584200"/>
                </a:lnTo>
                <a:lnTo>
                  <a:pt x="7389837" y="127000"/>
                </a:lnTo>
                <a:lnTo>
                  <a:pt x="7411606" y="127000"/>
                </a:lnTo>
                <a:lnTo>
                  <a:pt x="7411606" y="584200"/>
                </a:lnTo>
                <a:close/>
              </a:path>
              <a:path w="10798175" h="1524000">
                <a:moveTo>
                  <a:pt x="7895333" y="584200"/>
                </a:moveTo>
                <a:lnTo>
                  <a:pt x="7873588" y="584200"/>
                </a:lnTo>
                <a:lnTo>
                  <a:pt x="7873588" y="127000"/>
                </a:lnTo>
                <a:lnTo>
                  <a:pt x="7895333" y="127000"/>
                </a:lnTo>
                <a:lnTo>
                  <a:pt x="7895333" y="584200"/>
                </a:lnTo>
                <a:close/>
              </a:path>
              <a:path w="10798175" h="1524000">
                <a:moveTo>
                  <a:pt x="8379132" y="584200"/>
                </a:moveTo>
                <a:lnTo>
                  <a:pt x="8357315" y="584200"/>
                </a:lnTo>
                <a:lnTo>
                  <a:pt x="8357315" y="127000"/>
                </a:lnTo>
                <a:lnTo>
                  <a:pt x="8379132" y="127000"/>
                </a:lnTo>
                <a:lnTo>
                  <a:pt x="8379132" y="584200"/>
                </a:lnTo>
                <a:close/>
              </a:path>
              <a:path w="10798175" h="1524000">
                <a:moveTo>
                  <a:pt x="8862883" y="584200"/>
                </a:moveTo>
                <a:lnTo>
                  <a:pt x="8841115" y="584200"/>
                </a:lnTo>
                <a:lnTo>
                  <a:pt x="8841115" y="127000"/>
                </a:lnTo>
                <a:lnTo>
                  <a:pt x="8862883" y="127000"/>
                </a:lnTo>
                <a:lnTo>
                  <a:pt x="8862883" y="584200"/>
                </a:lnTo>
                <a:close/>
              </a:path>
              <a:path w="10798175" h="1524000">
                <a:moveTo>
                  <a:pt x="9346610" y="584200"/>
                </a:moveTo>
                <a:lnTo>
                  <a:pt x="9324866" y="584200"/>
                </a:lnTo>
                <a:lnTo>
                  <a:pt x="9324866" y="127000"/>
                </a:lnTo>
                <a:lnTo>
                  <a:pt x="9346610" y="127000"/>
                </a:lnTo>
                <a:lnTo>
                  <a:pt x="9346610" y="584200"/>
                </a:lnTo>
                <a:close/>
              </a:path>
              <a:path w="10798175" h="1524000">
                <a:moveTo>
                  <a:pt x="9830361" y="431800"/>
                </a:moveTo>
                <a:lnTo>
                  <a:pt x="9815801" y="431800"/>
                </a:lnTo>
                <a:lnTo>
                  <a:pt x="9808593" y="419100"/>
                </a:lnTo>
                <a:lnTo>
                  <a:pt x="9808593" y="127000"/>
                </a:lnTo>
                <a:lnTo>
                  <a:pt x="9830361" y="127000"/>
                </a:lnTo>
                <a:lnTo>
                  <a:pt x="9830361" y="431800"/>
                </a:lnTo>
                <a:close/>
              </a:path>
              <a:path w="10798175" h="1524000">
                <a:moveTo>
                  <a:pt x="10292344" y="533400"/>
                </a:moveTo>
                <a:lnTo>
                  <a:pt x="10292344" y="127000"/>
                </a:lnTo>
                <a:lnTo>
                  <a:pt x="10314137" y="127000"/>
                </a:lnTo>
                <a:lnTo>
                  <a:pt x="10314137" y="508000"/>
                </a:lnTo>
                <a:lnTo>
                  <a:pt x="10313145" y="508000"/>
                </a:lnTo>
                <a:lnTo>
                  <a:pt x="10308755" y="520700"/>
                </a:lnTo>
                <a:lnTo>
                  <a:pt x="10298352" y="520700"/>
                </a:lnTo>
                <a:lnTo>
                  <a:pt x="10292344" y="533400"/>
                </a:lnTo>
                <a:close/>
              </a:path>
              <a:path w="10798175" h="1524000">
                <a:moveTo>
                  <a:pt x="9830361" y="584200"/>
                </a:moveTo>
                <a:lnTo>
                  <a:pt x="9808593" y="584200"/>
                </a:lnTo>
                <a:lnTo>
                  <a:pt x="9808593" y="419100"/>
                </a:lnTo>
                <a:lnTo>
                  <a:pt x="9815801" y="431800"/>
                </a:lnTo>
                <a:lnTo>
                  <a:pt x="9830361" y="431800"/>
                </a:lnTo>
                <a:lnTo>
                  <a:pt x="9830361" y="584200"/>
                </a:lnTo>
                <a:close/>
              </a:path>
              <a:path w="10798175" h="1524000">
                <a:moveTo>
                  <a:pt x="3160256" y="596900"/>
                </a:moveTo>
                <a:lnTo>
                  <a:pt x="428271" y="596900"/>
                </a:lnTo>
                <a:lnTo>
                  <a:pt x="424450" y="584200"/>
                </a:lnTo>
                <a:lnTo>
                  <a:pt x="3160062" y="584200"/>
                </a:lnTo>
                <a:lnTo>
                  <a:pt x="3160256" y="596900"/>
                </a:lnTo>
                <a:close/>
              </a:path>
              <a:path w="10798175" h="1524000">
                <a:moveTo>
                  <a:pt x="3160280" y="596900"/>
                </a:moveTo>
                <a:lnTo>
                  <a:pt x="3160087" y="584200"/>
                </a:lnTo>
                <a:lnTo>
                  <a:pt x="3160667" y="584200"/>
                </a:lnTo>
                <a:lnTo>
                  <a:pt x="3160280" y="596900"/>
                </a:lnTo>
                <a:close/>
              </a:path>
              <a:path w="10798175" h="1524000">
                <a:moveTo>
                  <a:pt x="3357820" y="596900"/>
                </a:moveTo>
                <a:lnTo>
                  <a:pt x="3317079" y="596900"/>
                </a:lnTo>
                <a:lnTo>
                  <a:pt x="3311138" y="584200"/>
                </a:lnTo>
                <a:lnTo>
                  <a:pt x="3360166" y="584200"/>
                </a:lnTo>
                <a:lnTo>
                  <a:pt x="3357820" y="596900"/>
                </a:lnTo>
                <a:close/>
              </a:path>
              <a:path w="10798175" h="1524000">
                <a:moveTo>
                  <a:pt x="10241235" y="609600"/>
                </a:moveTo>
                <a:lnTo>
                  <a:pt x="4130376" y="609600"/>
                </a:lnTo>
                <a:lnTo>
                  <a:pt x="4104338" y="596900"/>
                </a:lnTo>
                <a:lnTo>
                  <a:pt x="4091356" y="584200"/>
                </a:lnTo>
                <a:lnTo>
                  <a:pt x="10243775" y="584200"/>
                </a:lnTo>
                <a:lnTo>
                  <a:pt x="10242276" y="596900"/>
                </a:lnTo>
                <a:lnTo>
                  <a:pt x="10241235" y="609600"/>
                </a:lnTo>
                <a:close/>
              </a:path>
              <a:path w="10798175" h="1524000">
                <a:moveTo>
                  <a:pt x="3084547" y="609600"/>
                </a:moveTo>
                <a:lnTo>
                  <a:pt x="436132" y="609600"/>
                </a:lnTo>
                <a:lnTo>
                  <a:pt x="432020" y="596900"/>
                </a:lnTo>
                <a:lnTo>
                  <a:pt x="3095025" y="596900"/>
                </a:lnTo>
                <a:lnTo>
                  <a:pt x="3084547" y="609600"/>
                </a:lnTo>
                <a:close/>
              </a:path>
              <a:path w="10798175" h="1524000">
                <a:moveTo>
                  <a:pt x="547129" y="635000"/>
                </a:moveTo>
                <a:lnTo>
                  <a:pt x="525360" y="635000"/>
                </a:lnTo>
                <a:lnTo>
                  <a:pt x="525360" y="609600"/>
                </a:lnTo>
                <a:lnTo>
                  <a:pt x="547129" y="609600"/>
                </a:lnTo>
                <a:lnTo>
                  <a:pt x="547129" y="635000"/>
                </a:lnTo>
                <a:close/>
              </a:path>
              <a:path w="10798175" h="1524000">
                <a:moveTo>
                  <a:pt x="1030904" y="711200"/>
                </a:moveTo>
                <a:lnTo>
                  <a:pt x="1019173" y="711200"/>
                </a:lnTo>
                <a:lnTo>
                  <a:pt x="1009111" y="698500"/>
                </a:lnTo>
                <a:lnTo>
                  <a:pt x="1009111" y="609600"/>
                </a:lnTo>
                <a:lnTo>
                  <a:pt x="1030904" y="609600"/>
                </a:lnTo>
                <a:lnTo>
                  <a:pt x="1030904" y="711200"/>
                </a:lnTo>
                <a:close/>
              </a:path>
              <a:path w="10798175" h="1524000">
                <a:moveTo>
                  <a:pt x="1514680" y="774700"/>
                </a:moveTo>
                <a:lnTo>
                  <a:pt x="1495542" y="774700"/>
                </a:lnTo>
                <a:lnTo>
                  <a:pt x="1492887" y="762000"/>
                </a:lnTo>
                <a:lnTo>
                  <a:pt x="1492887" y="609600"/>
                </a:lnTo>
                <a:lnTo>
                  <a:pt x="1514680" y="609600"/>
                </a:lnTo>
                <a:lnTo>
                  <a:pt x="1514680" y="774700"/>
                </a:lnTo>
                <a:close/>
              </a:path>
              <a:path w="10798175" h="1524000">
                <a:moveTo>
                  <a:pt x="1984102" y="838200"/>
                </a:moveTo>
                <a:lnTo>
                  <a:pt x="1976662" y="825500"/>
                </a:lnTo>
                <a:lnTo>
                  <a:pt x="1976662" y="609600"/>
                </a:lnTo>
                <a:lnTo>
                  <a:pt x="1998431" y="609600"/>
                </a:lnTo>
                <a:lnTo>
                  <a:pt x="1998431" y="825500"/>
                </a:lnTo>
                <a:lnTo>
                  <a:pt x="1991358" y="825500"/>
                </a:lnTo>
                <a:lnTo>
                  <a:pt x="1984102" y="838200"/>
                </a:lnTo>
                <a:close/>
              </a:path>
              <a:path w="10798175" h="1524000">
                <a:moveTo>
                  <a:pt x="2482182" y="698500"/>
                </a:moveTo>
                <a:lnTo>
                  <a:pt x="2460413" y="698500"/>
                </a:lnTo>
                <a:lnTo>
                  <a:pt x="2460413" y="609600"/>
                </a:lnTo>
                <a:lnTo>
                  <a:pt x="2482182" y="609600"/>
                </a:lnTo>
                <a:lnTo>
                  <a:pt x="2482182" y="698500"/>
                </a:lnTo>
                <a:close/>
              </a:path>
              <a:path w="10798175" h="1524000">
                <a:moveTo>
                  <a:pt x="2959330" y="622300"/>
                </a:moveTo>
                <a:lnTo>
                  <a:pt x="2944116" y="622300"/>
                </a:lnTo>
                <a:lnTo>
                  <a:pt x="2944116" y="609600"/>
                </a:lnTo>
                <a:lnTo>
                  <a:pt x="2964941" y="609600"/>
                </a:lnTo>
                <a:lnTo>
                  <a:pt x="2959330" y="622300"/>
                </a:lnTo>
                <a:close/>
              </a:path>
              <a:path w="10798175" h="1524000">
                <a:moveTo>
                  <a:pt x="4463119" y="723900"/>
                </a:moveTo>
                <a:lnTo>
                  <a:pt x="4457091" y="711200"/>
                </a:lnTo>
                <a:lnTo>
                  <a:pt x="4446207" y="711200"/>
                </a:lnTo>
                <a:lnTo>
                  <a:pt x="4441350" y="698500"/>
                </a:lnTo>
                <a:lnTo>
                  <a:pt x="4441350" y="609600"/>
                </a:lnTo>
                <a:lnTo>
                  <a:pt x="4463119" y="609600"/>
                </a:lnTo>
                <a:lnTo>
                  <a:pt x="4463119" y="723900"/>
                </a:lnTo>
                <a:close/>
              </a:path>
              <a:path w="10798175" h="1524000">
                <a:moveTo>
                  <a:pt x="4946870" y="774700"/>
                </a:moveTo>
                <a:lnTo>
                  <a:pt x="4940049" y="774700"/>
                </a:lnTo>
                <a:lnTo>
                  <a:pt x="4932793" y="762000"/>
                </a:lnTo>
                <a:lnTo>
                  <a:pt x="4925101" y="762000"/>
                </a:lnTo>
                <a:lnTo>
                  <a:pt x="4925101" y="609600"/>
                </a:lnTo>
                <a:lnTo>
                  <a:pt x="4946870" y="609600"/>
                </a:lnTo>
                <a:lnTo>
                  <a:pt x="4946870" y="774700"/>
                </a:lnTo>
                <a:close/>
              </a:path>
              <a:path w="10798175" h="1524000">
                <a:moveTo>
                  <a:pt x="5430621" y="990600"/>
                </a:moveTo>
                <a:lnTo>
                  <a:pt x="5408852" y="990600"/>
                </a:lnTo>
                <a:lnTo>
                  <a:pt x="5408852" y="609600"/>
                </a:lnTo>
                <a:lnTo>
                  <a:pt x="5430621" y="609600"/>
                </a:lnTo>
                <a:lnTo>
                  <a:pt x="5430621" y="990600"/>
                </a:lnTo>
                <a:close/>
              </a:path>
              <a:path w="10798175" h="1524000">
                <a:moveTo>
                  <a:pt x="5914420" y="1079500"/>
                </a:moveTo>
                <a:lnTo>
                  <a:pt x="5892603" y="1079500"/>
                </a:lnTo>
                <a:lnTo>
                  <a:pt x="5892603" y="609600"/>
                </a:lnTo>
                <a:lnTo>
                  <a:pt x="5914420" y="609600"/>
                </a:lnTo>
                <a:lnTo>
                  <a:pt x="5914420" y="1079500"/>
                </a:lnTo>
                <a:close/>
              </a:path>
              <a:path w="10798175" h="1524000">
                <a:moveTo>
                  <a:pt x="6398147" y="1079500"/>
                </a:moveTo>
                <a:lnTo>
                  <a:pt x="6376403" y="1079500"/>
                </a:lnTo>
                <a:lnTo>
                  <a:pt x="6376403" y="609600"/>
                </a:lnTo>
                <a:lnTo>
                  <a:pt x="6398147" y="609600"/>
                </a:lnTo>
                <a:lnTo>
                  <a:pt x="6398147" y="1079500"/>
                </a:lnTo>
                <a:close/>
              </a:path>
              <a:path w="10798175" h="1524000">
                <a:moveTo>
                  <a:pt x="6881898" y="1079500"/>
                </a:moveTo>
                <a:lnTo>
                  <a:pt x="6860130" y="1079500"/>
                </a:lnTo>
                <a:lnTo>
                  <a:pt x="6860130" y="609600"/>
                </a:lnTo>
                <a:lnTo>
                  <a:pt x="6881898" y="609600"/>
                </a:lnTo>
                <a:lnTo>
                  <a:pt x="6881898" y="1079500"/>
                </a:lnTo>
                <a:close/>
              </a:path>
              <a:path w="10798175" h="1524000">
                <a:moveTo>
                  <a:pt x="7411582" y="1079500"/>
                </a:moveTo>
                <a:lnTo>
                  <a:pt x="7389837" y="1079500"/>
                </a:lnTo>
                <a:lnTo>
                  <a:pt x="7389837" y="609600"/>
                </a:lnTo>
                <a:lnTo>
                  <a:pt x="7411582" y="609600"/>
                </a:lnTo>
                <a:lnTo>
                  <a:pt x="7411582" y="1079500"/>
                </a:lnTo>
                <a:close/>
              </a:path>
              <a:path w="10798175" h="1524000">
                <a:moveTo>
                  <a:pt x="7895333" y="1079500"/>
                </a:moveTo>
                <a:lnTo>
                  <a:pt x="7873564" y="1079500"/>
                </a:lnTo>
                <a:lnTo>
                  <a:pt x="7873564" y="609600"/>
                </a:lnTo>
                <a:lnTo>
                  <a:pt x="7895333" y="609600"/>
                </a:lnTo>
                <a:lnTo>
                  <a:pt x="7895333" y="1079500"/>
                </a:lnTo>
                <a:close/>
              </a:path>
              <a:path w="10798175" h="1524000">
                <a:moveTo>
                  <a:pt x="8379132" y="1079500"/>
                </a:moveTo>
                <a:lnTo>
                  <a:pt x="8357315" y="1079500"/>
                </a:lnTo>
                <a:lnTo>
                  <a:pt x="8357315" y="609600"/>
                </a:lnTo>
                <a:lnTo>
                  <a:pt x="8379132" y="609600"/>
                </a:lnTo>
                <a:lnTo>
                  <a:pt x="8379132" y="1079500"/>
                </a:lnTo>
                <a:close/>
              </a:path>
              <a:path w="10798175" h="1524000">
                <a:moveTo>
                  <a:pt x="8862859" y="1079500"/>
                </a:moveTo>
                <a:lnTo>
                  <a:pt x="8841115" y="1079500"/>
                </a:lnTo>
                <a:lnTo>
                  <a:pt x="8841115" y="609600"/>
                </a:lnTo>
                <a:lnTo>
                  <a:pt x="8862859" y="609600"/>
                </a:lnTo>
                <a:lnTo>
                  <a:pt x="8862859" y="1079500"/>
                </a:lnTo>
                <a:close/>
              </a:path>
              <a:path w="10798175" h="1524000">
                <a:moveTo>
                  <a:pt x="9346610" y="1003300"/>
                </a:moveTo>
                <a:lnTo>
                  <a:pt x="9324842" y="1003300"/>
                </a:lnTo>
                <a:lnTo>
                  <a:pt x="9324842" y="609600"/>
                </a:lnTo>
                <a:lnTo>
                  <a:pt x="9346610" y="609600"/>
                </a:lnTo>
                <a:lnTo>
                  <a:pt x="9346610" y="1003300"/>
                </a:lnTo>
                <a:close/>
              </a:path>
              <a:path w="10798175" h="1524000">
                <a:moveTo>
                  <a:pt x="9830386" y="825500"/>
                </a:moveTo>
                <a:lnTo>
                  <a:pt x="9808593" y="825500"/>
                </a:lnTo>
                <a:lnTo>
                  <a:pt x="9808593" y="609600"/>
                </a:lnTo>
                <a:lnTo>
                  <a:pt x="9830386" y="609600"/>
                </a:lnTo>
                <a:lnTo>
                  <a:pt x="9830386" y="825500"/>
                </a:lnTo>
                <a:close/>
              </a:path>
              <a:path w="10798175" h="1524000">
                <a:moveTo>
                  <a:pt x="7622328" y="1092200"/>
                </a:moveTo>
                <a:lnTo>
                  <a:pt x="5749107" y="1092200"/>
                </a:lnTo>
                <a:lnTo>
                  <a:pt x="5738969" y="1079500"/>
                </a:lnTo>
                <a:lnTo>
                  <a:pt x="7622328" y="1079500"/>
                </a:lnTo>
                <a:lnTo>
                  <a:pt x="7622328" y="1092200"/>
                </a:lnTo>
                <a:close/>
              </a:path>
              <a:path w="10798175" h="1524000">
                <a:moveTo>
                  <a:pt x="9007312" y="1092200"/>
                </a:moveTo>
                <a:lnTo>
                  <a:pt x="7625738" y="1092200"/>
                </a:lnTo>
                <a:lnTo>
                  <a:pt x="7623271" y="1079500"/>
                </a:lnTo>
                <a:lnTo>
                  <a:pt x="9012659" y="1079500"/>
                </a:lnTo>
                <a:lnTo>
                  <a:pt x="9007312" y="1092200"/>
                </a:lnTo>
                <a:close/>
              </a:path>
              <a:path w="10798175" h="1524000">
                <a:moveTo>
                  <a:pt x="9502507" y="1092200"/>
                </a:moveTo>
                <a:lnTo>
                  <a:pt x="9493501" y="1092200"/>
                </a:lnTo>
                <a:lnTo>
                  <a:pt x="9484365" y="1079500"/>
                </a:lnTo>
                <a:lnTo>
                  <a:pt x="9509220" y="1079500"/>
                </a:lnTo>
                <a:lnTo>
                  <a:pt x="9502507" y="1092200"/>
                </a:lnTo>
                <a:close/>
              </a:path>
              <a:path w="10798175" h="1524000">
                <a:moveTo>
                  <a:pt x="5914372" y="1117600"/>
                </a:moveTo>
                <a:lnTo>
                  <a:pt x="5892603" y="1117600"/>
                </a:lnTo>
                <a:lnTo>
                  <a:pt x="5892603" y="1092200"/>
                </a:lnTo>
                <a:lnTo>
                  <a:pt x="5914372" y="1092200"/>
                </a:lnTo>
                <a:lnTo>
                  <a:pt x="5914372" y="1117600"/>
                </a:lnTo>
                <a:close/>
              </a:path>
              <a:path w="10798175" h="1524000">
                <a:moveTo>
                  <a:pt x="6398123" y="1270000"/>
                </a:moveTo>
                <a:lnTo>
                  <a:pt x="6376354" y="1270000"/>
                </a:lnTo>
                <a:lnTo>
                  <a:pt x="6376354" y="1092200"/>
                </a:lnTo>
                <a:lnTo>
                  <a:pt x="6398123" y="1092200"/>
                </a:lnTo>
                <a:lnTo>
                  <a:pt x="6398123" y="1270000"/>
                </a:lnTo>
                <a:close/>
              </a:path>
              <a:path w="10798175" h="1524000">
                <a:moveTo>
                  <a:pt x="6881874" y="1397000"/>
                </a:moveTo>
                <a:lnTo>
                  <a:pt x="6873094" y="1397000"/>
                </a:lnTo>
                <a:lnTo>
                  <a:pt x="6869684" y="1384300"/>
                </a:lnTo>
                <a:lnTo>
                  <a:pt x="6860105" y="1384300"/>
                </a:lnTo>
                <a:lnTo>
                  <a:pt x="6860105" y="1092200"/>
                </a:lnTo>
                <a:lnTo>
                  <a:pt x="6881874" y="1092200"/>
                </a:lnTo>
                <a:lnTo>
                  <a:pt x="6881874" y="1397000"/>
                </a:lnTo>
                <a:close/>
              </a:path>
              <a:path w="10798175" h="1524000">
                <a:moveTo>
                  <a:pt x="7411606" y="1308100"/>
                </a:moveTo>
                <a:lnTo>
                  <a:pt x="7389813" y="1308100"/>
                </a:lnTo>
                <a:lnTo>
                  <a:pt x="7389813" y="1092200"/>
                </a:lnTo>
                <a:lnTo>
                  <a:pt x="7411606" y="1092200"/>
                </a:lnTo>
                <a:lnTo>
                  <a:pt x="7411606" y="1308100"/>
                </a:lnTo>
                <a:close/>
              </a:path>
              <a:path w="10798175" h="1524000">
                <a:moveTo>
                  <a:pt x="7895357" y="1485900"/>
                </a:moveTo>
                <a:lnTo>
                  <a:pt x="7888367" y="1473200"/>
                </a:lnTo>
                <a:lnTo>
                  <a:pt x="7873588" y="1473200"/>
                </a:lnTo>
                <a:lnTo>
                  <a:pt x="7873588" y="1092200"/>
                </a:lnTo>
                <a:lnTo>
                  <a:pt x="7895357" y="1092200"/>
                </a:lnTo>
                <a:lnTo>
                  <a:pt x="7895357" y="1485900"/>
                </a:lnTo>
                <a:close/>
              </a:path>
              <a:path w="10798175" h="1524000">
                <a:moveTo>
                  <a:pt x="8379181" y="1524000"/>
                </a:moveTo>
                <a:lnTo>
                  <a:pt x="8357339" y="1524000"/>
                </a:lnTo>
                <a:lnTo>
                  <a:pt x="8357339" y="1092200"/>
                </a:lnTo>
                <a:lnTo>
                  <a:pt x="8379181" y="1092200"/>
                </a:lnTo>
                <a:lnTo>
                  <a:pt x="8379181" y="1524000"/>
                </a:lnTo>
                <a:close/>
              </a:path>
              <a:path w="10798175" h="1524000">
                <a:moveTo>
                  <a:pt x="8862956" y="1117600"/>
                </a:moveTo>
                <a:lnTo>
                  <a:pt x="8841163" y="1117600"/>
                </a:lnTo>
                <a:lnTo>
                  <a:pt x="8841163" y="1092200"/>
                </a:lnTo>
                <a:lnTo>
                  <a:pt x="8862956" y="1092200"/>
                </a:lnTo>
                <a:lnTo>
                  <a:pt x="8862956" y="1117600"/>
                </a:lnTo>
                <a:close/>
              </a:path>
              <a:path w="10798175" h="1524000">
                <a:moveTo>
                  <a:pt x="10776071" y="39757"/>
                </a:moveTo>
                <a:lnTo>
                  <a:pt x="10776071" y="0"/>
                </a:lnTo>
                <a:lnTo>
                  <a:pt x="10797840" y="0"/>
                </a:lnTo>
                <a:lnTo>
                  <a:pt x="10797840" y="19539"/>
                </a:lnTo>
                <a:lnTo>
                  <a:pt x="10787019" y="29720"/>
                </a:lnTo>
                <a:lnTo>
                  <a:pt x="10781584" y="34777"/>
                </a:lnTo>
                <a:lnTo>
                  <a:pt x="10776071" y="39757"/>
                </a:lnTo>
                <a:close/>
              </a:path>
            </a:pathLst>
          </a:custGeom>
          <a:solidFill>
            <a:srgbClr val="504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5105" y="58836"/>
            <a:ext cx="1268730" cy="1574800"/>
          </a:xfrm>
          <a:custGeom>
            <a:avLst/>
            <a:gdLst/>
            <a:ahLst/>
            <a:cxnLst/>
            <a:rect l="l" t="t" r="r" b="b"/>
            <a:pathLst>
              <a:path w="1268730" h="1574800">
                <a:moveTo>
                  <a:pt x="372930" y="1574799"/>
                </a:moveTo>
                <a:lnTo>
                  <a:pt x="303268" y="1574799"/>
                </a:lnTo>
                <a:lnTo>
                  <a:pt x="288189" y="1562099"/>
                </a:lnTo>
                <a:lnTo>
                  <a:pt x="278982" y="1536699"/>
                </a:lnTo>
                <a:lnTo>
                  <a:pt x="276446" y="1511299"/>
                </a:lnTo>
                <a:lnTo>
                  <a:pt x="278464" y="1485899"/>
                </a:lnTo>
                <a:lnTo>
                  <a:pt x="282064" y="1447799"/>
                </a:lnTo>
                <a:lnTo>
                  <a:pt x="287684" y="1422399"/>
                </a:lnTo>
                <a:lnTo>
                  <a:pt x="295763" y="1384299"/>
                </a:lnTo>
                <a:lnTo>
                  <a:pt x="310109" y="1333499"/>
                </a:lnTo>
                <a:lnTo>
                  <a:pt x="324567" y="1295399"/>
                </a:lnTo>
                <a:lnTo>
                  <a:pt x="339122" y="1244599"/>
                </a:lnTo>
                <a:lnTo>
                  <a:pt x="353760" y="1193799"/>
                </a:lnTo>
                <a:lnTo>
                  <a:pt x="368465" y="1155699"/>
                </a:lnTo>
                <a:lnTo>
                  <a:pt x="383224" y="1104899"/>
                </a:lnTo>
                <a:lnTo>
                  <a:pt x="412841" y="1015999"/>
                </a:lnTo>
                <a:lnTo>
                  <a:pt x="442491" y="914399"/>
                </a:lnTo>
                <a:lnTo>
                  <a:pt x="457292" y="876299"/>
                </a:lnTo>
                <a:lnTo>
                  <a:pt x="472057" y="825499"/>
                </a:lnTo>
                <a:lnTo>
                  <a:pt x="473074" y="825499"/>
                </a:lnTo>
                <a:lnTo>
                  <a:pt x="472871" y="812799"/>
                </a:lnTo>
                <a:lnTo>
                  <a:pt x="18255" y="812799"/>
                </a:lnTo>
                <a:lnTo>
                  <a:pt x="5525" y="800099"/>
                </a:lnTo>
                <a:lnTo>
                  <a:pt x="0" y="787399"/>
                </a:lnTo>
                <a:lnTo>
                  <a:pt x="1127" y="774699"/>
                </a:lnTo>
                <a:lnTo>
                  <a:pt x="9525" y="723899"/>
                </a:lnTo>
                <a:lnTo>
                  <a:pt x="21792" y="698499"/>
                </a:lnTo>
                <a:lnTo>
                  <a:pt x="43704" y="685799"/>
                </a:lnTo>
                <a:lnTo>
                  <a:pt x="81039" y="685799"/>
                </a:lnTo>
                <a:lnTo>
                  <a:pt x="129315" y="673099"/>
                </a:lnTo>
                <a:lnTo>
                  <a:pt x="177605" y="673099"/>
                </a:lnTo>
                <a:lnTo>
                  <a:pt x="225905" y="660399"/>
                </a:lnTo>
                <a:lnTo>
                  <a:pt x="274210" y="660399"/>
                </a:lnTo>
                <a:lnTo>
                  <a:pt x="419104" y="647699"/>
                </a:lnTo>
                <a:lnTo>
                  <a:pt x="467380" y="634999"/>
                </a:lnTo>
                <a:lnTo>
                  <a:pt x="484867" y="634999"/>
                </a:lnTo>
                <a:lnTo>
                  <a:pt x="481724" y="584199"/>
                </a:lnTo>
                <a:lnTo>
                  <a:pt x="475378" y="482599"/>
                </a:lnTo>
                <a:lnTo>
                  <a:pt x="472235" y="431799"/>
                </a:lnTo>
                <a:lnTo>
                  <a:pt x="469153" y="393699"/>
                </a:lnTo>
                <a:lnTo>
                  <a:pt x="466160" y="342899"/>
                </a:lnTo>
                <a:lnTo>
                  <a:pt x="463289" y="292099"/>
                </a:lnTo>
                <a:lnTo>
                  <a:pt x="460567" y="241299"/>
                </a:lnTo>
                <a:lnTo>
                  <a:pt x="458027" y="190499"/>
                </a:lnTo>
                <a:lnTo>
                  <a:pt x="457547" y="152399"/>
                </a:lnTo>
                <a:lnTo>
                  <a:pt x="458916" y="114299"/>
                </a:lnTo>
                <a:lnTo>
                  <a:pt x="461315" y="88899"/>
                </a:lnTo>
                <a:lnTo>
                  <a:pt x="463924" y="50799"/>
                </a:lnTo>
                <a:lnTo>
                  <a:pt x="464994" y="38099"/>
                </a:lnTo>
                <a:lnTo>
                  <a:pt x="467152" y="25399"/>
                </a:lnTo>
                <a:lnTo>
                  <a:pt x="470643" y="25399"/>
                </a:lnTo>
                <a:lnTo>
                  <a:pt x="475717" y="12699"/>
                </a:lnTo>
                <a:lnTo>
                  <a:pt x="483863" y="0"/>
                </a:lnTo>
                <a:lnTo>
                  <a:pt x="527340" y="0"/>
                </a:lnTo>
                <a:lnTo>
                  <a:pt x="532846" y="12699"/>
                </a:lnTo>
                <a:lnTo>
                  <a:pt x="535702" y="25399"/>
                </a:lnTo>
                <a:lnTo>
                  <a:pt x="540182" y="63499"/>
                </a:lnTo>
                <a:lnTo>
                  <a:pt x="497271" y="63499"/>
                </a:lnTo>
                <a:lnTo>
                  <a:pt x="494110" y="114299"/>
                </a:lnTo>
                <a:lnTo>
                  <a:pt x="492114" y="165099"/>
                </a:lnTo>
                <a:lnTo>
                  <a:pt x="491306" y="215899"/>
                </a:lnTo>
                <a:lnTo>
                  <a:pt x="491705" y="266699"/>
                </a:lnTo>
                <a:lnTo>
                  <a:pt x="493333" y="317499"/>
                </a:lnTo>
                <a:lnTo>
                  <a:pt x="496213" y="368299"/>
                </a:lnTo>
                <a:lnTo>
                  <a:pt x="500365" y="419099"/>
                </a:lnTo>
                <a:lnTo>
                  <a:pt x="505811" y="469899"/>
                </a:lnTo>
                <a:lnTo>
                  <a:pt x="511629" y="507999"/>
                </a:lnTo>
                <a:lnTo>
                  <a:pt x="518189" y="558799"/>
                </a:lnTo>
                <a:lnTo>
                  <a:pt x="524712" y="596899"/>
                </a:lnTo>
                <a:lnTo>
                  <a:pt x="530415" y="647699"/>
                </a:lnTo>
                <a:lnTo>
                  <a:pt x="530834" y="673099"/>
                </a:lnTo>
                <a:lnTo>
                  <a:pt x="524315" y="685799"/>
                </a:lnTo>
                <a:lnTo>
                  <a:pt x="509713" y="698499"/>
                </a:lnTo>
                <a:lnTo>
                  <a:pt x="485884" y="698499"/>
                </a:lnTo>
                <a:lnTo>
                  <a:pt x="466383" y="711199"/>
                </a:lnTo>
                <a:lnTo>
                  <a:pt x="356317" y="711199"/>
                </a:lnTo>
                <a:lnTo>
                  <a:pt x="305442" y="723899"/>
                </a:lnTo>
                <a:lnTo>
                  <a:pt x="203692" y="736599"/>
                </a:lnTo>
                <a:lnTo>
                  <a:pt x="152817" y="736599"/>
                </a:lnTo>
                <a:lnTo>
                  <a:pt x="153427" y="749299"/>
                </a:lnTo>
                <a:lnTo>
                  <a:pt x="497945" y="749299"/>
                </a:lnTo>
                <a:lnTo>
                  <a:pt x="517910" y="761999"/>
                </a:lnTo>
                <a:lnTo>
                  <a:pt x="523387" y="787399"/>
                </a:lnTo>
                <a:lnTo>
                  <a:pt x="514758" y="825499"/>
                </a:lnTo>
                <a:lnTo>
                  <a:pt x="504261" y="850899"/>
                </a:lnTo>
                <a:lnTo>
                  <a:pt x="493611" y="876299"/>
                </a:lnTo>
                <a:lnTo>
                  <a:pt x="483419" y="901699"/>
                </a:lnTo>
                <a:lnTo>
                  <a:pt x="458268" y="977899"/>
                </a:lnTo>
                <a:lnTo>
                  <a:pt x="442315" y="1028699"/>
                </a:lnTo>
                <a:lnTo>
                  <a:pt x="426434" y="1079499"/>
                </a:lnTo>
                <a:lnTo>
                  <a:pt x="410624" y="1130299"/>
                </a:lnTo>
                <a:lnTo>
                  <a:pt x="394882" y="1181099"/>
                </a:lnTo>
                <a:lnTo>
                  <a:pt x="379207" y="1231899"/>
                </a:lnTo>
                <a:lnTo>
                  <a:pt x="363598" y="1282699"/>
                </a:lnTo>
                <a:lnTo>
                  <a:pt x="348052" y="1333499"/>
                </a:lnTo>
                <a:lnTo>
                  <a:pt x="332568" y="1384299"/>
                </a:lnTo>
                <a:lnTo>
                  <a:pt x="325098" y="1422399"/>
                </a:lnTo>
                <a:lnTo>
                  <a:pt x="318715" y="1447799"/>
                </a:lnTo>
                <a:lnTo>
                  <a:pt x="312752" y="1473199"/>
                </a:lnTo>
                <a:lnTo>
                  <a:pt x="306540" y="1498599"/>
                </a:lnTo>
                <a:lnTo>
                  <a:pt x="342344" y="1511299"/>
                </a:lnTo>
                <a:lnTo>
                  <a:pt x="410305" y="1511299"/>
                </a:lnTo>
                <a:lnTo>
                  <a:pt x="400482" y="1536699"/>
                </a:lnTo>
                <a:lnTo>
                  <a:pt x="388327" y="1562099"/>
                </a:lnTo>
                <a:lnTo>
                  <a:pt x="372930" y="1574799"/>
                </a:lnTo>
                <a:close/>
              </a:path>
              <a:path w="1268730" h="1574800">
                <a:moveTo>
                  <a:pt x="612548" y="685799"/>
                </a:moveTo>
                <a:lnTo>
                  <a:pt x="600389" y="685799"/>
                </a:lnTo>
                <a:lnTo>
                  <a:pt x="590708" y="673099"/>
                </a:lnTo>
                <a:lnTo>
                  <a:pt x="577666" y="634999"/>
                </a:lnTo>
                <a:lnTo>
                  <a:pt x="566253" y="584199"/>
                </a:lnTo>
                <a:lnTo>
                  <a:pt x="556913" y="507999"/>
                </a:lnTo>
                <a:lnTo>
                  <a:pt x="551599" y="457199"/>
                </a:lnTo>
                <a:lnTo>
                  <a:pt x="546373" y="406399"/>
                </a:lnTo>
                <a:lnTo>
                  <a:pt x="541213" y="368299"/>
                </a:lnTo>
                <a:lnTo>
                  <a:pt x="525890" y="215899"/>
                </a:lnTo>
                <a:lnTo>
                  <a:pt x="520757" y="177799"/>
                </a:lnTo>
                <a:lnTo>
                  <a:pt x="515571" y="126999"/>
                </a:lnTo>
                <a:lnTo>
                  <a:pt x="513659" y="114299"/>
                </a:lnTo>
                <a:lnTo>
                  <a:pt x="511403" y="88899"/>
                </a:lnTo>
                <a:lnTo>
                  <a:pt x="508995" y="76199"/>
                </a:lnTo>
                <a:lnTo>
                  <a:pt x="506625" y="63499"/>
                </a:lnTo>
                <a:lnTo>
                  <a:pt x="540182" y="63499"/>
                </a:lnTo>
                <a:lnTo>
                  <a:pt x="541676" y="76199"/>
                </a:lnTo>
                <a:lnTo>
                  <a:pt x="547440" y="126999"/>
                </a:lnTo>
                <a:lnTo>
                  <a:pt x="553058" y="177799"/>
                </a:lnTo>
                <a:lnTo>
                  <a:pt x="564113" y="266699"/>
                </a:lnTo>
                <a:lnTo>
                  <a:pt x="569678" y="317499"/>
                </a:lnTo>
                <a:lnTo>
                  <a:pt x="575353" y="368299"/>
                </a:lnTo>
                <a:lnTo>
                  <a:pt x="581119" y="419099"/>
                </a:lnTo>
                <a:lnTo>
                  <a:pt x="587130" y="469899"/>
                </a:lnTo>
                <a:lnTo>
                  <a:pt x="593287" y="520699"/>
                </a:lnTo>
                <a:lnTo>
                  <a:pt x="599493" y="558799"/>
                </a:lnTo>
                <a:lnTo>
                  <a:pt x="605650" y="609599"/>
                </a:lnTo>
                <a:lnTo>
                  <a:pt x="678445" y="609599"/>
                </a:lnTo>
                <a:lnTo>
                  <a:pt x="666426" y="622299"/>
                </a:lnTo>
                <a:lnTo>
                  <a:pt x="653968" y="647699"/>
                </a:lnTo>
                <a:lnTo>
                  <a:pt x="640786" y="660399"/>
                </a:lnTo>
                <a:lnTo>
                  <a:pt x="612548" y="685799"/>
                </a:lnTo>
                <a:close/>
              </a:path>
              <a:path w="1268730" h="1574800">
                <a:moveTo>
                  <a:pt x="678445" y="609599"/>
                </a:moveTo>
                <a:lnTo>
                  <a:pt x="614190" y="609599"/>
                </a:lnTo>
                <a:lnTo>
                  <a:pt x="638082" y="584199"/>
                </a:lnTo>
                <a:lnTo>
                  <a:pt x="649761" y="571499"/>
                </a:lnTo>
                <a:lnTo>
                  <a:pt x="660754" y="558799"/>
                </a:lnTo>
                <a:lnTo>
                  <a:pt x="691069" y="520699"/>
                </a:lnTo>
                <a:lnTo>
                  <a:pt x="721238" y="469899"/>
                </a:lnTo>
                <a:lnTo>
                  <a:pt x="781450" y="380999"/>
                </a:lnTo>
                <a:lnTo>
                  <a:pt x="811651" y="342899"/>
                </a:lnTo>
                <a:lnTo>
                  <a:pt x="842019" y="292099"/>
                </a:lnTo>
                <a:lnTo>
                  <a:pt x="872632" y="253999"/>
                </a:lnTo>
                <a:lnTo>
                  <a:pt x="899549" y="215899"/>
                </a:lnTo>
                <a:lnTo>
                  <a:pt x="927381" y="177799"/>
                </a:lnTo>
                <a:lnTo>
                  <a:pt x="955899" y="152399"/>
                </a:lnTo>
                <a:lnTo>
                  <a:pt x="984874" y="114299"/>
                </a:lnTo>
                <a:lnTo>
                  <a:pt x="1001688" y="101599"/>
                </a:lnTo>
                <a:lnTo>
                  <a:pt x="1046981" y="101599"/>
                </a:lnTo>
                <a:lnTo>
                  <a:pt x="1074546" y="114299"/>
                </a:lnTo>
                <a:lnTo>
                  <a:pt x="1091741" y="126999"/>
                </a:lnTo>
                <a:lnTo>
                  <a:pt x="1103369" y="139699"/>
                </a:lnTo>
                <a:lnTo>
                  <a:pt x="1108059" y="165099"/>
                </a:lnTo>
                <a:lnTo>
                  <a:pt x="994879" y="165099"/>
                </a:lnTo>
                <a:lnTo>
                  <a:pt x="975114" y="190499"/>
                </a:lnTo>
                <a:lnTo>
                  <a:pt x="945270" y="241299"/>
                </a:lnTo>
                <a:lnTo>
                  <a:pt x="856163" y="355599"/>
                </a:lnTo>
                <a:lnTo>
                  <a:pt x="826551" y="406399"/>
                </a:lnTo>
                <a:lnTo>
                  <a:pt x="737759" y="533399"/>
                </a:lnTo>
                <a:lnTo>
                  <a:pt x="678445" y="609599"/>
                </a:lnTo>
                <a:close/>
              </a:path>
              <a:path w="1268730" h="1574800">
                <a:moveTo>
                  <a:pt x="778690" y="736599"/>
                </a:moveTo>
                <a:lnTo>
                  <a:pt x="745041" y="723899"/>
                </a:lnTo>
                <a:lnTo>
                  <a:pt x="726966" y="711199"/>
                </a:lnTo>
                <a:lnTo>
                  <a:pt x="724332" y="685799"/>
                </a:lnTo>
                <a:lnTo>
                  <a:pt x="737006" y="660399"/>
                </a:lnTo>
                <a:lnTo>
                  <a:pt x="739649" y="647699"/>
                </a:lnTo>
                <a:lnTo>
                  <a:pt x="745750" y="647699"/>
                </a:lnTo>
                <a:lnTo>
                  <a:pt x="914485" y="393699"/>
                </a:lnTo>
                <a:lnTo>
                  <a:pt x="970844" y="317499"/>
                </a:lnTo>
                <a:lnTo>
                  <a:pt x="993821" y="279399"/>
                </a:lnTo>
                <a:lnTo>
                  <a:pt x="1016951" y="253999"/>
                </a:lnTo>
                <a:lnTo>
                  <a:pt x="1063363" y="190499"/>
                </a:lnTo>
                <a:lnTo>
                  <a:pt x="1033876" y="165099"/>
                </a:lnTo>
                <a:lnTo>
                  <a:pt x="1108059" y="165099"/>
                </a:lnTo>
                <a:lnTo>
                  <a:pt x="1093441" y="203199"/>
                </a:lnTo>
                <a:lnTo>
                  <a:pt x="1067407" y="253999"/>
                </a:lnTo>
                <a:lnTo>
                  <a:pt x="1052179" y="279399"/>
                </a:lnTo>
                <a:lnTo>
                  <a:pt x="1021952" y="330199"/>
                </a:lnTo>
                <a:lnTo>
                  <a:pt x="991537" y="368299"/>
                </a:lnTo>
                <a:lnTo>
                  <a:pt x="960974" y="419099"/>
                </a:lnTo>
                <a:lnTo>
                  <a:pt x="899567" y="495299"/>
                </a:lnTo>
                <a:lnTo>
                  <a:pt x="838055" y="584199"/>
                </a:lnTo>
                <a:lnTo>
                  <a:pt x="807361" y="634999"/>
                </a:lnTo>
                <a:lnTo>
                  <a:pt x="802706" y="634999"/>
                </a:lnTo>
                <a:lnTo>
                  <a:pt x="797880" y="647699"/>
                </a:lnTo>
                <a:lnTo>
                  <a:pt x="792406" y="660399"/>
                </a:lnTo>
                <a:lnTo>
                  <a:pt x="1264692" y="660399"/>
                </a:lnTo>
                <a:lnTo>
                  <a:pt x="1268734" y="685799"/>
                </a:lnTo>
                <a:lnTo>
                  <a:pt x="1268283" y="711199"/>
                </a:lnTo>
                <a:lnTo>
                  <a:pt x="1074644" y="711199"/>
                </a:lnTo>
                <a:lnTo>
                  <a:pt x="976050" y="723899"/>
                </a:lnTo>
                <a:lnTo>
                  <a:pt x="828078" y="723899"/>
                </a:lnTo>
                <a:lnTo>
                  <a:pt x="778690" y="736599"/>
                </a:lnTo>
                <a:close/>
              </a:path>
              <a:path w="1268730" h="1574800">
                <a:moveTo>
                  <a:pt x="1264692" y="660399"/>
                </a:moveTo>
                <a:lnTo>
                  <a:pt x="919330" y="660399"/>
                </a:lnTo>
                <a:lnTo>
                  <a:pt x="1015477" y="647699"/>
                </a:lnTo>
                <a:lnTo>
                  <a:pt x="1111624" y="647699"/>
                </a:lnTo>
                <a:lnTo>
                  <a:pt x="1207732" y="634999"/>
                </a:lnTo>
                <a:lnTo>
                  <a:pt x="1236251" y="634999"/>
                </a:lnTo>
                <a:lnTo>
                  <a:pt x="1254551" y="647699"/>
                </a:lnTo>
                <a:lnTo>
                  <a:pt x="1264692" y="660399"/>
                </a:lnTo>
                <a:close/>
              </a:path>
              <a:path w="1268730" h="1574800">
                <a:moveTo>
                  <a:pt x="874907" y="1435099"/>
                </a:moveTo>
                <a:lnTo>
                  <a:pt x="784384" y="1435099"/>
                </a:lnTo>
                <a:lnTo>
                  <a:pt x="814198" y="1422399"/>
                </a:lnTo>
                <a:lnTo>
                  <a:pt x="826789" y="1409699"/>
                </a:lnTo>
                <a:lnTo>
                  <a:pt x="838675" y="1409699"/>
                </a:lnTo>
                <a:lnTo>
                  <a:pt x="783291" y="1155699"/>
                </a:lnTo>
                <a:lnTo>
                  <a:pt x="772354" y="1104899"/>
                </a:lnTo>
                <a:lnTo>
                  <a:pt x="761479" y="1066799"/>
                </a:lnTo>
                <a:lnTo>
                  <a:pt x="750670" y="1015999"/>
                </a:lnTo>
                <a:lnTo>
                  <a:pt x="739935" y="965199"/>
                </a:lnTo>
                <a:lnTo>
                  <a:pt x="729279" y="914399"/>
                </a:lnTo>
                <a:lnTo>
                  <a:pt x="726026" y="888999"/>
                </a:lnTo>
                <a:lnTo>
                  <a:pt x="724145" y="876299"/>
                </a:lnTo>
                <a:lnTo>
                  <a:pt x="723560" y="850899"/>
                </a:lnTo>
                <a:lnTo>
                  <a:pt x="724196" y="838199"/>
                </a:lnTo>
                <a:lnTo>
                  <a:pt x="728447" y="825499"/>
                </a:lnTo>
                <a:lnTo>
                  <a:pt x="738074" y="800099"/>
                </a:lnTo>
                <a:lnTo>
                  <a:pt x="752504" y="800099"/>
                </a:lnTo>
                <a:lnTo>
                  <a:pt x="771167" y="787399"/>
                </a:lnTo>
                <a:lnTo>
                  <a:pt x="825671" y="787399"/>
                </a:lnTo>
                <a:lnTo>
                  <a:pt x="934755" y="761999"/>
                </a:lnTo>
                <a:lnTo>
                  <a:pt x="989145" y="761999"/>
                </a:lnTo>
                <a:lnTo>
                  <a:pt x="1179202" y="711199"/>
                </a:lnTo>
                <a:lnTo>
                  <a:pt x="1268283" y="711199"/>
                </a:lnTo>
                <a:lnTo>
                  <a:pt x="1259050" y="749299"/>
                </a:lnTo>
                <a:lnTo>
                  <a:pt x="1201632" y="774699"/>
                </a:lnTo>
                <a:lnTo>
                  <a:pt x="1055387" y="812799"/>
                </a:lnTo>
                <a:lnTo>
                  <a:pt x="758153" y="863599"/>
                </a:lnTo>
                <a:lnTo>
                  <a:pt x="767721" y="914399"/>
                </a:lnTo>
                <a:lnTo>
                  <a:pt x="777407" y="952499"/>
                </a:lnTo>
                <a:lnTo>
                  <a:pt x="787229" y="1003299"/>
                </a:lnTo>
                <a:lnTo>
                  <a:pt x="797207" y="1054099"/>
                </a:lnTo>
                <a:lnTo>
                  <a:pt x="807361" y="1092199"/>
                </a:lnTo>
                <a:lnTo>
                  <a:pt x="818781" y="1142999"/>
                </a:lnTo>
                <a:lnTo>
                  <a:pt x="830263" y="1193799"/>
                </a:lnTo>
                <a:lnTo>
                  <a:pt x="841801" y="1244599"/>
                </a:lnTo>
                <a:lnTo>
                  <a:pt x="853390" y="1295399"/>
                </a:lnTo>
                <a:lnTo>
                  <a:pt x="865025" y="1346199"/>
                </a:lnTo>
                <a:lnTo>
                  <a:pt x="876699" y="1396999"/>
                </a:lnTo>
                <a:lnTo>
                  <a:pt x="874907" y="1435099"/>
                </a:lnTo>
                <a:close/>
              </a:path>
              <a:path w="1268730" h="1574800">
                <a:moveTo>
                  <a:pt x="410305" y="1511299"/>
                </a:moveTo>
                <a:lnTo>
                  <a:pt x="362839" y="1511299"/>
                </a:lnTo>
                <a:lnTo>
                  <a:pt x="375367" y="1485899"/>
                </a:lnTo>
                <a:lnTo>
                  <a:pt x="387265" y="1460499"/>
                </a:lnTo>
                <a:lnTo>
                  <a:pt x="423512" y="1371599"/>
                </a:lnTo>
                <a:lnTo>
                  <a:pt x="441506" y="1320799"/>
                </a:lnTo>
                <a:lnTo>
                  <a:pt x="459262" y="1269999"/>
                </a:lnTo>
                <a:lnTo>
                  <a:pt x="476668" y="1219199"/>
                </a:lnTo>
                <a:lnTo>
                  <a:pt x="493611" y="1168399"/>
                </a:lnTo>
                <a:lnTo>
                  <a:pt x="509978" y="1130299"/>
                </a:lnTo>
                <a:lnTo>
                  <a:pt x="525655" y="1079499"/>
                </a:lnTo>
                <a:lnTo>
                  <a:pt x="540531" y="1028699"/>
                </a:lnTo>
                <a:lnTo>
                  <a:pt x="554492" y="977899"/>
                </a:lnTo>
                <a:lnTo>
                  <a:pt x="567424" y="927099"/>
                </a:lnTo>
                <a:lnTo>
                  <a:pt x="579216" y="876299"/>
                </a:lnTo>
                <a:lnTo>
                  <a:pt x="584436" y="863599"/>
                </a:lnTo>
                <a:lnTo>
                  <a:pt x="591696" y="838199"/>
                </a:lnTo>
                <a:lnTo>
                  <a:pt x="599833" y="825499"/>
                </a:lnTo>
                <a:lnTo>
                  <a:pt x="607683" y="812799"/>
                </a:lnTo>
                <a:lnTo>
                  <a:pt x="622527" y="812799"/>
                </a:lnTo>
                <a:lnTo>
                  <a:pt x="630940" y="838199"/>
                </a:lnTo>
                <a:lnTo>
                  <a:pt x="639658" y="850899"/>
                </a:lnTo>
                <a:lnTo>
                  <a:pt x="647690" y="876299"/>
                </a:lnTo>
                <a:lnTo>
                  <a:pt x="654044" y="888999"/>
                </a:lnTo>
                <a:lnTo>
                  <a:pt x="656921" y="901699"/>
                </a:lnTo>
                <a:lnTo>
                  <a:pt x="614800" y="901699"/>
                </a:lnTo>
                <a:lnTo>
                  <a:pt x="600024" y="952499"/>
                </a:lnTo>
                <a:lnTo>
                  <a:pt x="585389" y="1003299"/>
                </a:lnTo>
                <a:lnTo>
                  <a:pt x="570826" y="1041399"/>
                </a:lnTo>
                <a:lnTo>
                  <a:pt x="556264" y="1092199"/>
                </a:lnTo>
                <a:lnTo>
                  <a:pt x="541636" y="1130299"/>
                </a:lnTo>
                <a:lnTo>
                  <a:pt x="526873" y="1181099"/>
                </a:lnTo>
                <a:lnTo>
                  <a:pt x="511904" y="1231899"/>
                </a:lnTo>
                <a:lnTo>
                  <a:pt x="496661" y="1269999"/>
                </a:lnTo>
                <a:lnTo>
                  <a:pt x="478382" y="1320799"/>
                </a:lnTo>
                <a:lnTo>
                  <a:pt x="459351" y="1384299"/>
                </a:lnTo>
                <a:lnTo>
                  <a:pt x="439842" y="1435099"/>
                </a:lnTo>
                <a:lnTo>
                  <a:pt x="410305" y="1511299"/>
                </a:lnTo>
                <a:close/>
              </a:path>
              <a:path w="1268730" h="1574800">
                <a:moveTo>
                  <a:pt x="822598" y="1498599"/>
                </a:moveTo>
                <a:lnTo>
                  <a:pt x="783977" y="1485899"/>
                </a:lnTo>
                <a:lnTo>
                  <a:pt x="772473" y="1485899"/>
                </a:lnTo>
                <a:lnTo>
                  <a:pt x="762398" y="1473199"/>
                </a:lnTo>
                <a:lnTo>
                  <a:pt x="754267" y="1460499"/>
                </a:lnTo>
                <a:lnTo>
                  <a:pt x="748596" y="1435099"/>
                </a:lnTo>
                <a:lnTo>
                  <a:pt x="735494" y="1396999"/>
                </a:lnTo>
                <a:lnTo>
                  <a:pt x="723382" y="1346199"/>
                </a:lnTo>
                <a:lnTo>
                  <a:pt x="711881" y="1295399"/>
                </a:lnTo>
                <a:lnTo>
                  <a:pt x="700609" y="1244599"/>
                </a:lnTo>
                <a:lnTo>
                  <a:pt x="688382" y="1193799"/>
                </a:lnTo>
                <a:lnTo>
                  <a:pt x="676268" y="1142999"/>
                </a:lnTo>
                <a:lnTo>
                  <a:pt x="652154" y="1041399"/>
                </a:lnTo>
                <a:lnTo>
                  <a:pt x="640040" y="990599"/>
                </a:lnTo>
                <a:lnTo>
                  <a:pt x="627814" y="939799"/>
                </a:lnTo>
                <a:lnTo>
                  <a:pt x="625008" y="939799"/>
                </a:lnTo>
                <a:lnTo>
                  <a:pt x="621688" y="927099"/>
                </a:lnTo>
                <a:lnTo>
                  <a:pt x="618177" y="914399"/>
                </a:lnTo>
                <a:lnTo>
                  <a:pt x="614800" y="901699"/>
                </a:lnTo>
                <a:lnTo>
                  <a:pt x="656921" y="901699"/>
                </a:lnTo>
                <a:lnTo>
                  <a:pt x="665550" y="939799"/>
                </a:lnTo>
                <a:lnTo>
                  <a:pt x="676750" y="977899"/>
                </a:lnTo>
                <a:lnTo>
                  <a:pt x="687747" y="1028699"/>
                </a:lnTo>
                <a:lnTo>
                  <a:pt x="709538" y="1117599"/>
                </a:lnTo>
                <a:lnTo>
                  <a:pt x="720536" y="1168399"/>
                </a:lnTo>
                <a:lnTo>
                  <a:pt x="733051" y="1219199"/>
                </a:lnTo>
                <a:lnTo>
                  <a:pt x="745704" y="1269999"/>
                </a:lnTo>
                <a:lnTo>
                  <a:pt x="771380" y="1371599"/>
                </a:lnTo>
                <a:lnTo>
                  <a:pt x="784384" y="1435099"/>
                </a:lnTo>
                <a:lnTo>
                  <a:pt x="874907" y="1435099"/>
                </a:lnTo>
                <a:lnTo>
                  <a:pt x="854891" y="1473199"/>
                </a:lnTo>
                <a:lnTo>
                  <a:pt x="822598" y="1498599"/>
                </a:lnTo>
                <a:close/>
              </a:path>
            </a:pathLst>
          </a:custGeom>
          <a:solidFill>
            <a:srgbClr val="CDD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3A75-A6BA-4583-B7EF-94E0327D7272}"/>
              </a:ext>
            </a:extLst>
          </p:cNvPr>
          <p:cNvSpPr txBox="1"/>
          <p:nvPr/>
        </p:nvSpPr>
        <p:spPr>
          <a:xfrm>
            <a:off x="-990600" y="3005262"/>
            <a:ext cx="975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Thống kê đơn hàng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ADC8A-54AE-4B72-A50A-21E086C345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29D3B-44E5-4441-BA05-98BCBDDC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87" y="4297830"/>
            <a:ext cx="15204025" cy="35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1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304800" y="266700"/>
            <a:ext cx="894715" cy="1049655"/>
            <a:chOff x="8695540" y="2508083"/>
            <a:chExt cx="894715" cy="1049655"/>
          </a:xfrm>
        </p:grpSpPr>
        <p:sp>
          <p:nvSpPr>
            <p:cNvPr id="13" name="object 13"/>
            <p:cNvSpPr/>
            <p:nvPr/>
          </p:nvSpPr>
          <p:spPr>
            <a:xfrm>
              <a:off x="8754707" y="2764776"/>
              <a:ext cx="789305" cy="659130"/>
            </a:xfrm>
            <a:custGeom>
              <a:avLst/>
              <a:gdLst/>
              <a:ahLst/>
              <a:cxnLst/>
              <a:rect l="l" t="t" r="r" b="b"/>
              <a:pathLst>
                <a:path w="789304" h="659129">
                  <a:moveTo>
                    <a:pt x="285013" y="155105"/>
                  </a:moveTo>
                  <a:lnTo>
                    <a:pt x="284695" y="143344"/>
                  </a:lnTo>
                  <a:lnTo>
                    <a:pt x="278777" y="133007"/>
                  </a:lnTo>
                  <a:lnTo>
                    <a:pt x="268249" y="126276"/>
                  </a:lnTo>
                  <a:lnTo>
                    <a:pt x="245059" y="118656"/>
                  </a:lnTo>
                  <a:lnTo>
                    <a:pt x="223596" y="110236"/>
                  </a:lnTo>
                  <a:lnTo>
                    <a:pt x="186715" y="80645"/>
                  </a:lnTo>
                  <a:lnTo>
                    <a:pt x="165582" y="47218"/>
                  </a:lnTo>
                  <a:lnTo>
                    <a:pt x="154533" y="27597"/>
                  </a:lnTo>
                  <a:lnTo>
                    <a:pt x="149529" y="19126"/>
                  </a:lnTo>
                  <a:lnTo>
                    <a:pt x="143891" y="11176"/>
                  </a:lnTo>
                  <a:lnTo>
                    <a:pt x="137439" y="4610"/>
                  </a:lnTo>
                  <a:lnTo>
                    <a:pt x="125679" y="0"/>
                  </a:lnTo>
                  <a:lnTo>
                    <a:pt x="113792" y="2260"/>
                  </a:lnTo>
                  <a:lnTo>
                    <a:pt x="105676" y="10414"/>
                  </a:lnTo>
                  <a:lnTo>
                    <a:pt x="105168" y="23444"/>
                  </a:lnTo>
                  <a:lnTo>
                    <a:pt x="105244" y="23685"/>
                  </a:lnTo>
                  <a:lnTo>
                    <a:pt x="105257" y="23952"/>
                  </a:lnTo>
                  <a:lnTo>
                    <a:pt x="88480" y="75349"/>
                  </a:lnTo>
                  <a:lnTo>
                    <a:pt x="65011" y="105702"/>
                  </a:lnTo>
                  <a:lnTo>
                    <a:pt x="34734" y="129159"/>
                  </a:lnTo>
                  <a:lnTo>
                    <a:pt x="18669" y="137121"/>
                  </a:lnTo>
                  <a:lnTo>
                    <a:pt x="3289" y="148374"/>
                  </a:lnTo>
                  <a:lnTo>
                    <a:pt x="0" y="166852"/>
                  </a:lnTo>
                  <a:lnTo>
                    <a:pt x="7823" y="183629"/>
                  </a:lnTo>
                  <a:lnTo>
                    <a:pt x="25781" y="189776"/>
                  </a:lnTo>
                  <a:lnTo>
                    <a:pt x="44450" y="190411"/>
                  </a:lnTo>
                  <a:lnTo>
                    <a:pt x="58928" y="196088"/>
                  </a:lnTo>
                  <a:lnTo>
                    <a:pt x="97282" y="237236"/>
                  </a:lnTo>
                  <a:lnTo>
                    <a:pt x="117868" y="273939"/>
                  </a:lnTo>
                  <a:lnTo>
                    <a:pt x="126822" y="293128"/>
                  </a:lnTo>
                  <a:lnTo>
                    <a:pt x="136766" y="302856"/>
                  </a:lnTo>
                  <a:lnTo>
                    <a:pt x="149517" y="302628"/>
                  </a:lnTo>
                  <a:lnTo>
                    <a:pt x="160756" y="294982"/>
                  </a:lnTo>
                  <a:lnTo>
                    <a:pt x="166128" y="282460"/>
                  </a:lnTo>
                  <a:lnTo>
                    <a:pt x="171323" y="262699"/>
                  </a:lnTo>
                  <a:lnTo>
                    <a:pt x="182295" y="242595"/>
                  </a:lnTo>
                  <a:lnTo>
                    <a:pt x="210007" y="208991"/>
                  </a:lnTo>
                  <a:lnTo>
                    <a:pt x="247396" y="182892"/>
                  </a:lnTo>
                  <a:lnTo>
                    <a:pt x="263804" y="175742"/>
                  </a:lnTo>
                  <a:lnTo>
                    <a:pt x="271576" y="171742"/>
                  </a:lnTo>
                  <a:lnTo>
                    <a:pt x="278739" y="166116"/>
                  </a:lnTo>
                  <a:lnTo>
                    <a:pt x="285013" y="155105"/>
                  </a:lnTo>
                  <a:close/>
                </a:path>
                <a:path w="789304" h="659129">
                  <a:moveTo>
                    <a:pt x="788733" y="413296"/>
                  </a:moveTo>
                  <a:lnTo>
                    <a:pt x="788200" y="393738"/>
                  </a:lnTo>
                  <a:lnTo>
                    <a:pt x="778344" y="376555"/>
                  </a:lnTo>
                  <a:lnTo>
                    <a:pt x="760857" y="365353"/>
                  </a:lnTo>
                  <a:lnTo>
                    <a:pt x="722312" y="352691"/>
                  </a:lnTo>
                  <a:lnTo>
                    <a:pt x="686625" y="338696"/>
                  </a:lnTo>
                  <a:lnTo>
                    <a:pt x="625309" y="289521"/>
                  </a:lnTo>
                  <a:lnTo>
                    <a:pt x="601129" y="252869"/>
                  </a:lnTo>
                  <a:lnTo>
                    <a:pt x="579348" y="214820"/>
                  </a:lnTo>
                  <a:lnTo>
                    <a:pt x="571804" y="201320"/>
                  </a:lnTo>
                  <a:lnTo>
                    <a:pt x="563486" y="187236"/>
                  </a:lnTo>
                  <a:lnTo>
                    <a:pt x="554113" y="174015"/>
                  </a:lnTo>
                  <a:lnTo>
                    <a:pt x="543394" y="163106"/>
                  </a:lnTo>
                  <a:lnTo>
                    <a:pt x="523836" y="155435"/>
                  </a:lnTo>
                  <a:lnTo>
                    <a:pt x="504088" y="159207"/>
                  </a:lnTo>
                  <a:lnTo>
                    <a:pt x="490575" y="172758"/>
                  </a:lnTo>
                  <a:lnTo>
                    <a:pt x="489750" y="194411"/>
                  </a:lnTo>
                  <a:lnTo>
                    <a:pt x="489864" y="194805"/>
                  </a:lnTo>
                  <a:lnTo>
                    <a:pt x="489902" y="195249"/>
                  </a:lnTo>
                  <a:lnTo>
                    <a:pt x="473951" y="253530"/>
                  </a:lnTo>
                  <a:lnTo>
                    <a:pt x="444703" y="305943"/>
                  </a:lnTo>
                  <a:lnTo>
                    <a:pt x="411314" y="342646"/>
                  </a:lnTo>
                  <a:lnTo>
                    <a:pt x="372643" y="370154"/>
                  </a:lnTo>
                  <a:lnTo>
                    <a:pt x="345948" y="383400"/>
                  </a:lnTo>
                  <a:lnTo>
                    <a:pt x="320370" y="402107"/>
                  </a:lnTo>
                  <a:lnTo>
                    <a:pt x="314909" y="432828"/>
                  </a:lnTo>
                  <a:lnTo>
                    <a:pt x="327914" y="460705"/>
                  </a:lnTo>
                  <a:lnTo>
                    <a:pt x="357759" y="470916"/>
                  </a:lnTo>
                  <a:lnTo>
                    <a:pt x="388810" y="471982"/>
                  </a:lnTo>
                  <a:lnTo>
                    <a:pt x="412877" y="481418"/>
                  </a:lnTo>
                  <a:lnTo>
                    <a:pt x="455295" y="521906"/>
                  </a:lnTo>
                  <a:lnTo>
                    <a:pt x="494830" y="579666"/>
                  </a:lnTo>
                  <a:lnTo>
                    <a:pt x="525741" y="642747"/>
                  </a:lnTo>
                  <a:lnTo>
                    <a:pt x="542277" y="658914"/>
                  </a:lnTo>
                  <a:lnTo>
                    <a:pt x="563473" y="658533"/>
                  </a:lnTo>
                  <a:lnTo>
                    <a:pt x="582155" y="645833"/>
                  </a:lnTo>
                  <a:lnTo>
                    <a:pt x="591096" y="625005"/>
                  </a:lnTo>
                  <a:lnTo>
                    <a:pt x="599732" y="592162"/>
                  </a:lnTo>
                  <a:lnTo>
                    <a:pt x="617956" y="558736"/>
                  </a:lnTo>
                  <a:lnTo>
                    <a:pt x="640994" y="527926"/>
                  </a:lnTo>
                  <a:lnTo>
                    <a:pt x="677900" y="490626"/>
                  </a:lnTo>
                  <a:lnTo>
                    <a:pt x="709993" y="468541"/>
                  </a:lnTo>
                  <a:lnTo>
                    <a:pt x="753465" y="447598"/>
                  </a:lnTo>
                  <a:lnTo>
                    <a:pt x="766394" y="440944"/>
                  </a:lnTo>
                  <a:lnTo>
                    <a:pt x="778294" y="431596"/>
                  </a:lnTo>
                  <a:lnTo>
                    <a:pt x="788733" y="413296"/>
                  </a:lnTo>
                  <a:close/>
                </a:path>
              </a:pathLst>
            </a:custGeom>
            <a:solidFill>
              <a:srgbClr val="F5C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5540" y="3097509"/>
              <a:ext cx="173610" cy="184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19035" y="2508083"/>
              <a:ext cx="337185" cy="358140"/>
            </a:xfrm>
            <a:custGeom>
              <a:avLst/>
              <a:gdLst/>
              <a:ahLst/>
              <a:cxnLst/>
              <a:rect l="l" t="t" r="r" b="b"/>
              <a:pathLst>
                <a:path w="337184" h="358139">
                  <a:moveTo>
                    <a:pt x="161696" y="358063"/>
                  </a:moveTo>
                  <a:lnTo>
                    <a:pt x="149938" y="346568"/>
                  </a:lnTo>
                  <a:lnTo>
                    <a:pt x="139355" y="323872"/>
                  </a:lnTo>
                  <a:lnTo>
                    <a:pt x="127956" y="301700"/>
                  </a:lnTo>
                  <a:lnTo>
                    <a:pt x="99835" y="260616"/>
                  </a:lnTo>
                  <a:lnTo>
                    <a:pt x="69675" y="231833"/>
                  </a:lnTo>
                  <a:lnTo>
                    <a:pt x="30476" y="224363"/>
                  </a:lnTo>
                  <a:lnTo>
                    <a:pt x="9249" y="217102"/>
                  </a:lnTo>
                  <a:lnTo>
                    <a:pt x="0" y="197272"/>
                  </a:lnTo>
                  <a:lnTo>
                    <a:pt x="3888" y="175429"/>
                  </a:lnTo>
                  <a:lnTo>
                    <a:pt x="22076" y="162130"/>
                  </a:lnTo>
                  <a:lnTo>
                    <a:pt x="30991" y="158638"/>
                  </a:lnTo>
                  <a:lnTo>
                    <a:pt x="41061" y="152704"/>
                  </a:lnTo>
                  <a:lnTo>
                    <a:pt x="76865" y="124975"/>
                  </a:lnTo>
                  <a:lnTo>
                    <a:pt x="104605" y="89084"/>
                  </a:lnTo>
                  <a:lnTo>
                    <a:pt x="119256" y="49464"/>
                  </a:lnTo>
                  <a:lnTo>
                    <a:pt x="124519" y="28599"/>
                  </a:lnTo>
                  <a:lnTo>
                    <a:pt x="124454" y="28308"/>
                  </a:lnTo>
                  <a:lnTo>
                    <a:pt x="124423" y="28002"/>
                  </a:lnTo>
                  <a:lnTo>
                    <a:pt x="124340" y="27717"/>
                  </a:lnTo>
                  <a:lnTo>
                    <a:pt x="124932" y="12317"/>
                  </a:lnTo>
                  <a:lnTo>
                    <a:pt x="134540" y="2683"/>
                  </a:lnTo>
                  <a:lnTo>
                    <a:pt x="148585" y="0"/>
                  </a:lnTo>
                  <a:lnTo>
                    <a:pt x="162491" y="5452"/>
                  </a:lnTo>
                  <a:lnTo>
                    <a:pt x="170119" y="13208"/>
                  </a:lnTo>
                  <a:lnTo>
                    <a:pt x="176787" y="22613"/>
                  </a:lnTo>
                  <a:lnTo>
                    <a:pt x="182699" y="32635"/>
                  </a:lnTo>
                  <a:lnTo>
                    <a:pt x="188063" y="42239"/>
                  </a:lnTo>
                  <a:lnTo>
                    <a:pt x="195766" y="55835"/>
                  </a:lnTo>
                  <a:lnTo>
                    <a:pt x="220748" y="95353"/>
                  </a:lnTo>
                  <a:lnTo>
                    <a:pt x="264359" y="130331"/>
                  </a:lnTo>
                  <a:lnTo>
                    <a:pt x="317142" y="149290"/>
                  </a:lnTo>
                  <a:lnTo>
                    <a:pt x="329589" y="157254"/>
                  </a:lnTo>
                  <a:lnTo>
                    <a:pt x="336592" y="169476"/>
                  </a:lnTo>
                  <a:lnTo>
                    <a:pt x="336970" y="183381"/>
                  </a:lnTo>
                  <a:lnTo>
                    <a:pt x="329542" y="196396"/>
                  </a:lnTo>
                  <a:lnTo>
                    <a:pt x="321083" y="203043"/>
                  </a:lnTo>
                  <a:lnTo>
                    <a:pt x="311895" y="207779"/>
                  </a:lnTo>
                  <a:lnTo>
                    <a:pt x="302268" y="211785"/>
                  </a:lnTo>
                  <a:lnTo>
                    <a:pt x="292491" y="216241"/>
                  </a:lnTo>
                  <a:lnTo>
                    <a:pt x="258152" y="238376"/>
                  </a:lnTo>
                  <a:lnTo>
                    <a:pt x="215523" y="286821"/>
                  </a:lnTo>
                  <a:lnTo>
                    <a:pt x="196414" y="333950"/>
                  </a:lnTo>
                  <a:lnTo>
                    <a:pt x="190058" y="348762"/>
                  </a:lnTo>
                  <a:lnTo>
                    <a:pt x="176777" y="357797"/>
                  </a:lnTo>
                  <a:lnTo>
                    <a:pt x="161696" y="358063"/>
                  </a:lnTo>
                  <a:close/>
                </a:path>
              </a:pathLst>
            </a:custGeom>
            <a:solidFill>
              <a:srgbClr val="504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21219" y="3287329"/>
              <a:ext cx="254000" cy="270510"/>
            </a:xfrm>
            <a:custGeom>
              <a:avLst/>
              <a:gdLst/>
              <a:ahLst/>
              <a:cxnLst/>
              <a:rect l="l" t="t" r="r" b="b"/>
              <a:pathLst>
                <a:path w="254000" h="270510">
                  <a:moveTo>
                    <a:pt x="121881" y="269890"/>
                  </a:moveTo>
                  <a:lnTo>
                    <a:pt x="113019" y="261229"/>
                  </a:lnTo>
                  <a:lnTo>
                    <a:pt x="105041" y="244121"/>
                  </a:lnTo>
                  <a:lnTo>
                    <a:pt x="96449" y="227407"/>
                  </a:lnTo>
                  <a:lnTo>
                    <a:pt x="63717" y="183816"/>
                  </a:lnTo>
                  <a:lnTo>
                    <a:pt x="22970" y="169111"/>
                  </a:lnTo>
                  <a:lnTo>
                    <a:pt x="6971" y="163643"/>
                  </a:lnTo>
                  <a:lnTo>
                    <a:pt x="0" y="148697"/>
                  </a:lnTo>
                  <a:lnTo>
                    <a:pt x="2931" y="132232"/>
                  </a:lnTo>
                  <a:lnTo>
                    <a:pt x="16640" y="122204"/>
                  </a:lnTo>
                  <a:lnTo>
                    <a:pt x="23362" y="119575"/>
                  </a:lnTo>
                  <a:lnTo>
                    <a:pt x="30953" y="115101"/>
                  </a:lnTo>
                  <a:lnTo>
                    <a:pt x="63753" y="87577"/>
                  </a:lnTo>
                  <a:lnTo>
                    <a:pt x="85257" y="52584"/>
                  </a:lnTo>
                  <a:lnTo>
                    <a:pt x="93861" y="21560"/>
                  </a:lnTo>
                  <a:lnTo>
                    <a:pt x="93807" y="21338"/>
                  </a:lnTo>
                  <a:lnTo>
                    <a:pt x="93789" y="21107"/>
                  </a:lnTo>
                  <a:lnTo>
                    <a:pt x="93723" y="20892"/>
                  </a:lnTo>
                  <a:lnTo>
                    <a:pt x="94171" y="9283"/>
                  </a:lnTo>
                  <a:lnTo>
                    <a:pt x="101414" y="2022"/>
                  </a:lnTo>
                  <a:lnTo>
                    <a:pt x="112002" y="0"/>
                  </a:lnTo>
                  <a:lnTo>
                    <a:pt x="122483" y="4108"/>
                  </a:lnTo>
                  <a:lnTo>
                    <a:pt x="128231" y="9955"/>
                  </a:lnTo>
                  <a:lnTo>
                    <a:pt x="133256" y="17043"/>
                  </a:lnTo>
                  <a:lnTo>
                    <a:pt x="137711" y="24595"/>
                  </a:lnTo>
                  <a:lnTo>
                    <a:pt x="141754" y="31836"/>
                  </a:lnTo>
                  <a:lnTo>
                    <a:pt x="147563" y="42084"/>
                  </a:lnTo>
                  <a:lnTo>
                    <a:pt x="181868" y="87713"/>
                  </a:lnTo>
                  <a:lnTo>
                    <a:pt x="218390" y="105738"/>
                  </a:lnTo>
                  <a:lnTo>
                    <a:pt x="239048" y="112527"/>
                  </a:lnTo>
                  <a:lnTo>
                    <a:pt x="248432" y="118531"/>
                  </a:lnTo>
                  <a:lnTo>
                    <a:pt x="253711" y="127743"/>
                  </a:lnTo>
                  <a:lnTo>
                    <a:pt x="253996" y="138225"/>
                  </a:lnTo>
                  <a:lnTo>
                    <a:pt x="248399" y="148037"/>
                  </a:lnTo>
                  <a:lnTo>
                    <a:pt x="242023" y="153046"/>
                  </a:lnTo>
                  <a:lnTo>
                    <a:pt x="235097" y="156614"/>
                  </a:lnTo>
                  <a:lnTo>
                    <a:pt x="227840" y="159631"/>
                  </a:lnTo>
                  <a:lnTo>
                    <a:pt x="220470" y="162987"/>
                  </a:lnTo>
                  <a:lnTo>
                    <a:pt x="187151" y="186248"/>
                  </a:lnTo>
                  <a:lnTo>
                    <a:pt x="162455" y="216192"/>
                  </a:lnTo>
                  <a:lnTo>
                    <a:pt x="148052" y="251712"/>
                  </a:lnTo>
                  <a:lnTo>
                    <a:pt x="143260" y="262879"/>
                  </a:lnTo>
                  <a:lnTo>
                    <a:pt x="133249" y="269689"/>
                  </a:lnTo>
                  <a:lnTo>
                    <a:pt x="121881" y="269890"/>
                  </a:lnTo>
                  <a:close/>
                </a:path>
              </a:pathLst>
            </a:custGeom>
            <a:solidFill>
              <a:srgbClr val="C7D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6245" y="2759908"/>
              <a:ext cx="173614" cy="184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17B95CB-83C0-4E85-AB36-BAF7F9E54871}"/>
              </a:ext>
            </a:extLst>
          </p:cNvPr>
          <p:cNvSpPr txBox="1"/>
          <p:nvPr/>
        </p:nvSpPr>
        <p:spPr>
          <a:xfrm>
            <a:off x="133518" y="41529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latin typeface="Arial" panose="020B0604020202020204" pitchFamily="34" charset="0"/>
                <a:cs typeface="Arial" panose="020B0604020202020204" pitchFamily="34" charset="0"/>
              </a:rPr>
              <a:t>Thêm, xóa, sửa sản phẩm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FDD084-AF18-49CB-8A18-FCBD59F9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716801"/>
            <a:ext cx="7461346" cy="6189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1030E6-D8B2-49B6-ABF8-65540FAAE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119" y="7523576"/>
            <a:ext cx="15804332" cy="23096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1A9E5-16FA-4F0D-BF38-1B26BEF626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3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205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Pastel Scrapbook Company Profile Presentation</dc:title>
  <dc:creator>Đức Trung Âu Dương</dc:creator>
  <cp:keywords>DAFfVTC6MOg,BAE-tSE0A8k</cp:keywords>
  <cp:lastModifiedBy>Âu Dương Đức  Trung</cp:lastModifiedBy>
  <cp:revision>35</cp:revision>
  <dcterms:created xsi:type="dcterms:W3CDTF">2023-04-06T14:00:51Z</dcterms:created>
  <dcterms:modified xsi:type="dcterms:W3CDTF">2023-04-14T09:16:11Z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2023-04-06T00:00:00Z</vt:filetime>
  </property>
</Properties>
</file>