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9B4DD-F829-454D-81A5-B12EDE32CDBB}">
  <a:tblStyle styleId="{06C9B4DD-F829-454D-81A5-B12EDE32C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0b046f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80b046f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af5c1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af5c1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2ee97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2ee97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e1243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2e1243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f490ea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f490ea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0f490ea5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0f490ea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2998b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2998b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0f490ea5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0f490ea5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f490ea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f490ea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f490ea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f490ea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56631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56631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f490ea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f490ea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566319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56631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2998b4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2998b4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0b046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0b046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0b047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0b047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RRm9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RosRacerNano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Duc Thanh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 Message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{06C9B4DD-F829-454D-81A5-B12EDE32CDBB}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D9D9D9"/>
                          </a:solidFill>
                        </a:rPr>
                        <a:t>Velocity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D9D9D9"/>
                          </a:solidFill>
                        </a:rPr>
                        <a:t>Steering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D9D9D9"/>
                          </a:solidFill>
                        </a:rPr>
                        <a:t>float64 vel_x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D9D9D9"/>
                          </a:solidFill>
                        </a:rPr>
                        <a:t>int32 ang_z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 Msg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Standard Twist message is used to control the car: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Set parameter to repeat a message with a certain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</a:t>
            </a:r>
            <a:r>
              <a:rPr lang="de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rosparam set /joy_node/autorepeat_rate 60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</a:t>
            </a:r>
            <a:r>
              <a:rPr lang="de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rosrun joy joy_node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Vehicle Calibration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Servo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servo controls the steering of the vehicle: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Servo calibration is done manually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Camera Module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Command to inspect possible Gstreamer parameters: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“gst-inspect-1.0 nvarguscamerasrc”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Example command: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“gst-inspect-1.0 module1 param1=x param2=y ! module2, capability”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Imageprocessing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a autonomous vehicle perceive the world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is the relevant information extracted from the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Use python and C++ if necessary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MachineLearning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a autonomous vehicle act based on the visual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does ML work in general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https://www.coursera.org/learn/machine-learning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Communication Structure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1297500" y="1307850"/>
            <a:ext cx="1549200" cy="5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XBox Controller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701150" y="3527425"/>
            <a:ext cx="741900" cy="5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RRm9</a:t>
            </a:r>
            <a:endParaRPr/>
          </a:p>
        </p:txBody>
      </p:sp>
      <p:cxnSp>
        <p:nvCxnSpPr>
          <p:cNvPr id="232" name="Google Shape;232;p28"/>
          <p:cNvCxnSpPr>
            <a:stCxn id="230" idx="2"/>
            <a:endCxn id="231" idx="0"/>
          </p:cNvCxnSpPr>
          <p:nvPr/>
        </p:nvCxnSpPr>
        <p:spPr>
          <a:xfrm>
            <a:off x="2072100" y="1837350"/>
            <a:ext cx="0" cy="16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2443050" y="2415150"/>
            <a:ext cx="25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Steering, Velocity commands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Capture command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 DOs: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Implement ROS-Node to publish images</a:t>
            </a:r>
            <a:br>
              <a:rPr lang="de"/>
            </a:br>
            <a:r>
              <a:rPr lang="de"/>
              <a:t>imgpub.py: → start imx219, opencv2ros (60Hz), topic: “img_stream”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Add a ROS-service or node (rosbag API)to write img-msgs from publisher topic to rosbag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Map said ROS-service to the Xbox-Controller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Start the Machine Learning Course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Communication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Schedule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RosRacerNano = RR*10e-9 → RRminus9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Purpose: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gaining experience in the field of autonomous driving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using a scaled down version of a car -&gt; RC-Car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learning about machine learning, Ros, and imageprocessing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Remote Desktop Control: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Assign the Jetson and Computer to the same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First 3 parts of IP-Adress need to be the same → Subnetmask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Jetson </a:t>
            </a:r>
            <a:r>
              <a:rPr lang="de">
                <a:solidFill>
                  <a:srgbClr val="00FFFF"/>
                </a:solidFill>
              </a:rPr>
              <a:t>WIFI</a:t>
            </a:r>
            <a:r>
              <a:rPr lang="de"/>
              <a:t> / </a:t>
            </a:r>
            <a:r>
              <a:rPr lang="de">
                <a:solidFill>
                  <a:srgbClr val="00FF00"/>
                </a:solidFill>
              </a:rPr>
              <a:t>ETHERNET</a:t>
            </a:r>
            <a:r>
              <a:rPr lang="de"/>
              <a:t>:</a:t>
            </a:r>
            <a:br>
              <a:rPr lang="de"/>
            </a:br>
            <a:r>
              <a:rPr lang="de"/>
              <a:t>IPv4:			</a:t>
            </a:r>
            <a:r>
              <a:rPr b="1" lang="de">
                <a:solidFill>
                  <a:srgbClr val="FF0000"/>
                </a:solidFill>
              </a:rPr>
              <a:t>192.168.1</a:t>
            </a:r>
            <a:r>
              <a:rPr lang="de"/>
              <a:t>.</a:t>
            </a:r>
            <a:r>
              <a:rPr lang="de">
                <a:solidFill>
                  <a:srgbClr val="00FF00"/>
                </a:solidFill>
              </a:rPr>
              <a:t>2</a:t>
            </a:r>
            <a:r>
              <a:rPr lang="de"/>
              <a:t>/</a:t>
            </a:r>
            <a:r>
              <a:rPr lang="de">
                <a:solidFill>
                  <a:srgbClr val="00FFFF"/>
                </a:solidFill>
              </a:rPr>
              <a:t>270</a:t>
            </a:r>
            <a:br>
              <a:rPr lang="de"/>
            </a:br>
            <a:r>
              <a:rPr lang="de"/>
              <a:t>Subnetmask:	255.255.255.0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Remote Connection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Use the ROS-Framework for communication within the RRm9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How do robots communicate in general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Catkin Package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0" y="2058850"/>
            <a:ext cx="40653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Create Package in Source Folder</a:t>
            </a:r>
            <a:br>
              <a:rPr lang="de"/>
            </a:br>
            <a:r>
              <a:rPr lang="de"/>
              <a:t>Ex:</a:t>
            </a:r>
            <a:br>
              <a:rPr lang="de"/>
            </a:br>
            <a:r>
              <a:rPr lang="de"/>
              <a:t>Workspace/Src/.</a:t>
            </a:r>
            <a:br>
              <a:rPr lang="de"/>
            </a:br>
            <a:r>
              <a:rPr lang="de"/>
              <a:t>→ catkin_create_pkg</a:t>
            </a:r>
            <a:br>
              <a:rPr lang="de"/>
            </a:br>
            <a:r>
              <a:rPr lang="de"/>
              <a:t>Result:</a:t>
            </a:r>
            <a:br>
              <a:rPr lang="de"/>
            </a:br>
            <a:r>
              <a:rPr lang="de"/>
              <a:t>→ Workspace/src/package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Build Package from Workspace</a:t>
            </a:r>
            <a:br>
              <a:rPr lang="de"/>
            </a:br>
            <a:r>
              <a:rPr lang="de"/>
              <a:t>~/workspace:</a:t>
            </a:r>
            <a:br>
              <a:rPr lang="de"/>
            </a:br>
            <a:r>
              <a:rPr lang="de"/>
              <a:t>→ catkin_make</a:t>
            </a:r>
            <a:br>
              <a:rPr lang="de"/>
            </a:b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297500" y="2058850"/>
            <a:ext cx="31284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Package Folder</a:t>
            </a:r>
            <a:r>
              <a:rPr lang="de"/>
              <a:t> - includes: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345550" y="2728175"/>
            <a:ext cx="1374900" cy="94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Package.xml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Metadata for package</a:t>
            </a:r>
            <a:endParaRPr sz="1100"/>
          </a:p>
        </p:txBody>
      </p:sp>
      <p:sp>
        <p:nvSpPr>
          <p:cNvPr id="168" name="Google Shape;168;p18"/>
          <p:cNvSpPr/>
          <p:nvPr/>
        </p:nvSpPr>
        <p:spPr>
          <a:xfrm>
            <a:off x="2883000" y="2728175"/>
            <a:ext cx="1374900" cy="94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CMakeLists</a:t>
            </a:r>
            <a:r>
              <a:rPr b="1" lang="de" sz="1100"/>
              <a:t>.txt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Relevant Boilerplate</a:t>
            </a:r>
            <a:endParaRPr sz="11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449900" y="1719950"/>
            <a:ext cx="297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Structure of Catkin Package: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 Services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Services are like built in functions that can be called on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Perform one time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Used to perform specific action like: </a:t>
            </a:r>
            <a:br>
              <a:rPr lang="de"/>
            </a:br>
            <a:r>
              <a:rPr lang="de"/>
              <a:t>reset</a:t>
            </a:r>
            <a:br>
              <a:rPr lang="de"/>
            </a:br>
            <a:r>
              <a:rPr lang="de"/>
              <a:t>clear</a:t>
            </a:r>
            <a:br>
              <a:rPr lang="de"/>
            </a:br>
            <a:r>
              <a:rPr lang="de"/>
              <a:t>getlogger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Usecase for RRm9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Start Autonomous Mode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Record video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 Msg</a:t>
            </a:r>
            <a:br>
              <a:rPr lang="de"/>
            </a:br>
            <a:r>
              <a:rPr lang="de"/>
              <a:t>package.xml and CMakeLists.txt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package.xml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&lt;build_depend&gt;message_generation&lt;/build_depend&gt;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&lt;exec_depend&gt;message_runtime&lt;/exec_depend&gt;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CMakeLists.txt:</a:t>
            </a:r>
            <a:br>
              <a:rPr b="1" lang="de"/>
            </a:br>
            <a:r>
              <a:rPr lang="de"/>
              <a:t>findpackage(catkin REQUIRED COMPONENTS roscpp rospy std_msgs message_generation)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catkin_package(CATKIN_DEPENDS message_runtime)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add_message_files(FILES xbox_values.msg)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generate_messages(DEPENDENCIES std_msgs)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ROS Msg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Ros Message consists of: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They are stored in the “msg-Folder” of the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Add dependencies to create source code from custom message: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&lt;build_depend&gt;message_generation&lt;/build_depend&gt;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&lt;exec_depend&gt;message_runtime&lt;/exec_depend&gt;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