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A084-2EE8-4C0C-B9B3-2D426D905B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0B4E-10F0-42E6-B690-A9AA8614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2000"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6395" y="640115"/>
            <a:ext cx="6215605" cy="1820863"/>
          </a:xfrm>
        </p:spPr>
        <p:txBody>
          <a:bodyPr>
            <a:normAutofit/>
          </a:bodyPr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 ÁN: CASE STUDY 1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3854" y="2597326"/>
            <a:ext cx="5364784" cy="1655762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pPr marL="342900" indent="-342900">
              <a:buFont typeface="Wingdings" panose="05000000000000000000" pitchFamily="2" charset="2"/>
              <a:buChar char="F"/>
            </a:pP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VIÊN: HUỲNH ĐỨC TUẤN</a:t>
            </a:r>
          </a:p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TÀI TÂM</a:t>
            </a:r>
          </a:p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LỚP: C0222H1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6000" t="-17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82904"/>
            <a:ext cx="3045178" cy="820208"/>
          </a:xfrm>
        </p:spPr>
        <p:txBody>
          <a:bodyPr/>
          <a:lstStyle/>
          <a:p>
            <a:pPr algn="ctr"/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93359"/>
            <a:ext cx="4614333" cy="2012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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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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90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794" y="365123"/>
            <a:ext cx="8204200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Giới</a:t>
            </a:r>
            <a:r>
              <a:rPr lang="en-US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thiệu</a:t>
            </a:r>
            <a:r>
              <a:rPr lang="en-US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sơ</a:t>
            </a:r>
            <a:r>
              <a:rPr lang="en-US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lược</a:t>
            </a:r>
            <a:r>
              <a:rPr lang="en-US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về</a:t>
            </a:r>
            <a:r>
              <a:rPr lang="en-US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dự</a:t>
            </a:r>
            <a:r>
              <a:rPr lang="en-US" b="1" dirty="0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án</a:t>
            </a:r>
            <a:endParaRPr lang="en-US" b="1" dirty="0"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6" y="1964267"/>
            <a:ext cx="5163256" cy="3801005"/>
          </a:xfrm>
        </p:spPr>
      </p:pic>
    </p:spTree>
    <p:extLst>
      <p:ext uri="{BB962C8B-B14F-4D97-AF65-F5344CB8AC3E}">
        <p14:creationId xmlns:p14="http://schemas.microsoft.com/office/powerpoint/2010/main" val="3035304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KIẾN THỨC ÁP DỤNG</a:t>
            </a:r>
            <a:endParaRPr lang="en-US" b="1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8"/>
            </a:pPr>
            <a:r>
              <a:rPr lang="en-US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HTML &amp; CSS</a:t>
            </a:r>
          </a:p>
          <a:p>
            <a:pPr>
              <a:buFont typeface="Webdings" panose="05030102010509060703" pitchFamily="18" charset="2"/>
              <a:buChar char="8"/>
            </a:pPr>
            <a:r>
              <a:rPr lang="en-US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Javascrip</a:t>
            </a:r>
            <a:endParaRPr lang="en-US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  <a:p>
            <a:pPr>
              <a:buFont typeface="Webdings" panose="05030102010509060703" pitchFamily="18" charset="2"/>
              <a:buChar char="8"/>
            </a:pPr>
            <a:r>
              <a:rPr lang="en-US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Hàm</a:t>
            </a:r>
            <a:endParaRPr lang="en-US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  <a:p>
            <a:pPr>
              <a:buFont typeface="Webdings" panose="05030102010509060703" pitchFamily="18" charset="2"/>
              <a:buChar char="8"/>
            </a:pP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Vòng</a:t>
            </a:r>
            <a:r>
              <a:rPr lang="en-US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lặp</a:t>
            </a:r>
            <a:endParaRPr lang="en-US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  <a:p>
            <a:pPr>
              <a:buFont typeface="Webdings" panose="05030102010509060703" pitchFamily="18" charset="2"/>
              <a:buChar char="8"/>
            </a:pPr>
            <a:r>
              <a:rPr lang="en-US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Bắt</a:t>
            </a:r>
            <a:r>
              <a:rPr lang="en-US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sự</a:t>
            </a:r>
            <a:r>
              <a:rPr lang="en-US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kiện</a:t>
            </a:r>
            <a:endParaRPr lang="en-US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12" y="3959754"/>
            <a:ext cx="5834063" cy="1325563"/>
          </a:xfrm>
        </p:spPr>
        <p:txBody>
          <a:bodyPr/>
          <a:lstStyle/>
          <a:p>
            <a:pPr algn="ctr"/>
            <a:r>
              <a:rPr lang="en-US" dirty="0" smtClean="0">
                <a:ln w="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DEMO CÁC TÍNH NĂNG</a:t>
            </a:r>
            <a:endParaRPr lang="en-US" dirty="0">
              <a:ln w="0">
                <a:solidFill>
                  <a:srgbClr val="FF0000"/>
                </a:solidFill>
              </a:ln>
              <a:solidFill>
                <a:srgbClr val="FFC000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33000" b="-1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01" y="2494315"/>
            <a:ext cx="10515600" cy="289207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</a:t>
            </a:r>
            <a:br>
              <a:rPr lang="en-US" sz="6000" b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ĐÃ LẮNG NGHE</a:t>
            </a:r>
            <a:endParaRPr lang="en-US" sz="6000" b="1" dirty="0">
              <a:ln>
                <a:solidFill>
                  <a:srgbClr val="FFFF00"/>
                </a:solidFill>
              </a:ln>
              <a:solidFill>
                <a:srgbClr val="FF0000"/>
              </a:solidFill>
              <a:effectLst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76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Webdings</vt:lpstr>
      <vt:lpstr>Wingdings</vt:lpstr>
      <vt:lpstr>Office Theme</vt:lpstr>
      <vt:lpstr>DỰ ÁN: CASE STUDY 1</vt:lpstr>
      <vt:lpstr>NỘI DUNG</vt:lpstr>
      <vt:lpstr>Giới thiệu sơ lược về dự án</vt:lpstr>
      <vt:lpstr>CÁC KIẾN THỨC ÁP DỤNG</vt:lpstr>
      <vt:lpstr>DEMO CÁC TÍNH NĂNG</vt:lpstr>
      <vt:lpstr>CẢM ƠN MỌI NGƯỜI  ĐÃ LẮNG NGHE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ÁN: CASE STUDY 1</dc:title>
  <dc:creator>HP</dc:creator>
  <cp:lastModifiedBy>HP</cp:lastModifiedBy>
  <cp:revision>12</cp:revision>
  <dcterms:created xsi:type="dcterms:W3CDTF">2022-04-04T04:24:25Z</dcterms:created>
  <dcterms:modified xsi:type="dcterms:W3CDTF">2022-04-04T06:53:56Z</dcterms:modified>
</cp:coreProperties>
</file>