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</p:sldIdLst>
  <p:sldSz cx="9144000" cy="5143500" type="screen16x9"/>
  <p:notesSz cx="6858000" cy="9144000"/>
  <p:embeddedFontLst>
    <p:embeddedFont>
      <p:font typeface="Economica" panose="020B0604020202020204" charset="0"/>
      <p:regular r:id="rId19"/>
      <p:bold r:id="rId20"/>
      <p:italic r:id="rId21"/>
      <p:boldItalic r:id="rId22"/>
    </p:embeddedFont>
    <p:embeddedFont>
      <p:font typeface="Open Sans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F60803-AEE4-4C1E-9D77-56E64EF0ABCA}">
  <a:tblStyle styleId="{FEF60803-AEE4-4C1E-9D77-56E64EF0AB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115be020c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115be020c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126355bf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126355bf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126355bf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126355bf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115be020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115be020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115be020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115be020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115be020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115be020c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115be02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115be02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115be020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115be020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No websites data, no US Map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115be020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115be020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115be020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115be020c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115be020c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115be020c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115be020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115be020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115be020c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115be020c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115be020c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115be020c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TV influence on US Presidential Race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Octav Dragoi, Michal Hetmanczuk, Duc Tung Nguyen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Performance analysis</a:t>
            </a:r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Data and logic are integrated in the Python backend. Computation is done server-side, in Python, can take up to 5 seconds to run a query.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Main bottlenecks: data duplication and processing.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Decoupling data and computation services would help with scalability.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For runtime speedup, we can try caching queries, rewriting the server code in Java, or offloading some computations client-side.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65700"/>
            <a:ext cx="8819741" cy="367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/>
        </p:nvSpPr>
        <p:spPr>
          <a:xfrm>
            <a:off x="0" y="0"/>
            <a:ext cx="8696400" cy="12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Performance analysis - workload and loading time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/>
        </p:nvSpPr>
        <p:spPr>
          <a:xfrm>
            <a:off x="0" y="0"/>
            <a:ext cx="8696400" cy="12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Performance analysis - total loading time</a:t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900" y="735750"/>
            <a:ext cx="7517300" cy="42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Room for improvement</a:t>
            </a:r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Better database structure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Deeper insight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Websites coveredge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More graphs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The use of better statistical tools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What would we change if we started again?</a:t>
            </a:r>
            <a:endParaRPr/>
          </a:p>
        </p:txBody>
      </p:sp>
      <p:sp>
        <p:nvSpPr>
          <p:cNvPr id="147" name="Google Shape;147;p2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We would spend more time developing a good database structure at the beginning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We wouldn't use Django and SQLite 3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Look into Vue.js for a more modular front end design. This could be paired with a lightweight Flask backend that delivers the data.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What we learned?</a:t>
            </a:r>
            <a:endParaRPr/>
          </a:p>
        </p:txBody>
      </p:sp>
      <p:sp>
        <p:nvSpPr>
          <p:cNvPr id="153" name="Google Shape;153;p2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It is worth choosing known and well supported technologies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A well thought-out database structure is the very important for such projects…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...but cooperation and a good atmosphere in the team are the most important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We gained valuable skills in web-development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We are more efficient in working with external data sets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A70888-245A-4E2B-ABD2-127F5050B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15925"/>
            <a:ext cx="8520600" cy="2565498"/>
          </a:xfrm>
        </p:spPr>
        <p:txBody>
          <a:bodyPr/>
          <a:lstStyle/>
          <a:p>
            <a:r>
              <a:rPr lang="de-DE" dirty="0"/>
              <a:t>			Thanks for listening!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8051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Our goal</a:t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3575" y="134250"/>
            <a:ext cx="2780850" cy="262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 rotWithShape="1">
          <a:blip r:embed="rId4">
            <a:alphaModFix/>
          </a:blip>
          <a:srcRect l="8029" t="-8470" b="8469"/>
          <a:stretch/>
        </p:blipFill>
        <p:spPr>
          <a:xfrm>
            <a:off x="2034900" y="404950"/>
            <a:ext cx="3047499" cy="1916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035726"/>
            <a:ext cx="2945400" cy="1767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67700" y="3032975"/>
            <a:ext cx="3047500" cy="1772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 rotWithShape="1">
          <a:blip r:embed="rId7">
            <a:alphaModFix/>
          </a:blip>
          <a:srcRect t="29895" b="35953"/>
          <a:stretch/>
        </p:blipFill>
        <p:spPr>
          <a:xfrm>
            <a:off x="2150975" y="2516137"/>
            <a:ext cx="1969975" cy="44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 rotWithShape="1">
          <a:blip r:embed="rId8">
            <a:alphaModFix/>
          </a:blip>
          <a:srcRect l="19076" t="12048" r="21363" b="12792"/>
          <a:stretch/>
        </p:blipFill>
        <p:spPr>
          <a:xfrm>
            <a:off x="367924" y="1482950"/>
            <a:ext cx="1354213" cy="962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66495" y="3265817"/>
            <a:ext cx="1307075" cy="130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516124" y="2265699"/>
            <a:ext cx="1316175" cy="61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Our results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8697" y="116913"/>
            <a:ext cx="2945403" cy="2776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 rotWithShape="1">
          <a:blip r:embed="rId4">
            <a:alphaModFix/>
          </a:blip>
          <a:srcRect l="8029"/>
          <a:stretch/>
        </p:blipFill>
        <p:spPr>
          <a:xfrm>
            <a:off x="124600" y="1021750"/>
            <a:ext cx="3887951" cy="244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2400" y="3235905"/>
            <a:ext cx="2860150" cy="1716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 rotWithShape="1">
          <a:blip r:embed="rId6">
            <a:alphaModFix/>
          </a:blip>
          <a:srcRect t="29895" b="35953"/>
          <a:stretch/>
        </p:blipFill>
        <p:spPr>
          <a:xfrm>
            <a:off x="6895913" y="207000"/>
            <a:ext cx="1969975" cy="44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 rotWithShape="1">
          <a:blip r:embed="rId7">
            <a:alphaModFix/>
          </a:blip>
          <a:srcRect l="19076" t="12048" r="21363" b="12792"/>
          <a:stretch/>
        </p:blipFill>
        <p:spPr>
          <a:xfrm>
            <a:off x="7303349" y="1293525"/>
            <a:ext cx="1354213" cy="962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07300" y="2893675"/>
            <a:ext cx="4258599" cy="205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Demo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Datasets - reminder</a:t>
            </a:r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50" y="1929537"/>
            <a:ext cx="8832301" cy="1284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Division of work</a:t>
            </a:r>
            <a:endParaRPr/>
          </a:p>
        </p:txBody>
      </p:sp>
      <p:graphicFrame>
        <p:nvGraphicFramePr>
          <p:cNvPr id="99" name="Google Shape;99;p17"/>
          <p:cNvGraphicFramePr/>
          <p:nvPr/>
        </p:nvGraphicFramePr>
        <p:xfrm>
          <a:off x="661900" y="1147225"/>
          <a:ext cx="8170425" cy="2849650"/>
        </p:xfrm>
        <a:graphic>
          <a:graphicData uri="http://schemas.openxmlformats.org/drawingml/2006/table">
            <a:tbl>
              <a:tblPr>
                <a:noFill/>
                <a:tableStyleId>{FEF60803-AEE4-4C1E-9D77-56E64EF0ABCA}</a:tableStyleId>
              </a:tblPr>
              <a:tblGrid>
                <a:gridCol w="272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3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Octav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Michał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Tung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- Form design and integration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- Data loading in Python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- Chart.js charts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- Website layout and text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- GDelt API work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- Dynamic text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- Radar chart, heatmap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- Database design, migration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- </a:t>
                      </a:r>
                      <a:r>
                        <a:rPr lang="pl">
                          <a:solidFill>
                            <a:schemeClr val="dk1"/>
                          </a:solidFill>
                        </a:rPr>
                        <a:t>Automated population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Problems encountered</a:t>
            </a:r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Poor knowledge of Django at the beginning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Difficulty in integrating libraries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Processing of raw dataset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Data connection: media coverage - polling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Handling and analysis of Gdelt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Not enough data for specific states (most data is US-level)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Technology stack - reminder</a:t>
            </a:r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2400" b="1" dirty="0">
                <a:solidFill>
                  <a:schemeClr val="dk1"/>
                </a:solidFill>
              </a:rPr>
              <a:t>Frameworks:</a:t>
            </a:r>
            <a:endParaRPr sz="24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2400" dirty="0">
                <a:solidFill>
                  <a:schemeClr val="dk1"/>
                </a:solidFill>
              </a:rPr>
              <a:t>Django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2400" b="1" dirty="0">
                <a:solidFill>
                  <a:schemeClr val="dk1"/>
                </a:solidFill>
              </a:rPr>
              <a:t>Components:</a:t>
            </a:r>
            <a:endParaRPr sz="24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2400" dirty="0">
                <a:solidFill>
                  <a:schemeClr val="dk1"/>
                </a:solidFill>
              </a:rPr>
              <a:t>HTML, CSS, JavaScript, jQuery, AJAX, plotly, ChartJS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2400" b="1" dirty="0">
                <a:solidFill>
                  <a:schemeClr val="dk1"/>
                </a:solidFill>
              </a:rPr>
              <a:t>Tools:</a:t>
            </a:r>
            <a:endParaRPr sz="24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2400" dirty="0">
                <a:solidFill>
                  <a:schemeClr val="dk1"/>
                </a:solidFill>
              </a:rPr>
              <a:t>PyCharm, npm, </a:t>
            </a:r>
            <a:r>
              <a:rPr lang="pl" sz="2400" dirty="0"/>
              <a:t>SQLite 3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Technology stack - Pros and Cons</a:t>
            </a:r>
            <a:endParaRPr/>
          </a:p>
        </p:txBody>
      </p:sp>
      <p:graphicFrame>
        <p:nvGraphicFramePr>
          <p:cNvPr id="117" name="Google Shape;117;p20"/>
          <p:cNvGraphicFramePr/>
          <p:nvPr>
            <p:extLst>
              <p:ext uri="{D42A27DB-BD31-4B8C-83A1-F6EECF244321}">
                <p14:modId xmlns:p14="http://schemas.microsoft.com/office/powerpoint/2010/main" val="2528459896"/>
              </p:ext>
            </p:extLst>
          </p:nvPr>
        </p:nvGraphicFramePr>
        <p:xfrm>
          <a:off x="202512" y="1147225"/>
          <a:ext cx="8629787" cy="4177805"/>
        </p:xfrm>
        <a:graphic>
          <a:graphicData uri="http://schemas.openxmlformats.org/drawingml/2006/table">
            <a:tbl>
              <a:tblPr>
                <a:noFill/>
                <a:tableStyleId>{FEF60803-AEE4-4C1E-9D77-56E64EF0ABCA}</a:tableStyleId>
              </a:tblPr>
              <a:tblGrid>
                <a:gridCol w="1561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7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04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71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b="1"/>
                        <a:t>Technology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b="1"/>
                        <a:t>Pros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b="1" dirty="0"/>
                        <a:t>Cons</a:t>
                      </a:r>
                      <a:endParaRPr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661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Django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dirty="0"/>
                        <a:t>- Prescriptive solution for all our needs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dirty="0"/>
                        <a:t>- Inflexible at times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dirty="0"/>
                        <a:t>- Hard to integrate with modern 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dirty="0"/>
                        <a:t>  front end frameworks</a:t>
                      </a:r>
                      <a:endParaRPr lang="de-DE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dirty="0"/>
                        <a:t>- Require deeper understanding of web development 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839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SQLite 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dirty="0"/>
                        <a:t>- Lightweight, integrated with Django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dirty="0"/>
                        <a:t>- Easy to use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dirty="0"/>
                        <a:t>- Huge pain to migrate off to something; to scale; 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dirty="0"/>
                        <a:t>- Some SQL commands not supported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Chart.js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- Dynamic, responsive charts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dirty="0"/>
                        <a:t>- Poor Django integration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1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Bootstrap Table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- Clean, simple tables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dirty="0"/>
                        <a:t>- Not too customizable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112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Node.js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- Used as package manager for front end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dirty="0"/>
                        <a:t>- Overlapping functionality with Django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472</Words>
  <Application>Microsoft Office PowerPoint</Application>
  <PresentationFormat>Bildschirmpräsentation (16:9)</PresentationFormat>
  <Paragraphs>82</Paragraphs>
  <Slides>16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Open Sans</vt:lpstr>
      <vt:lpstr>Arial</vt:lpstr>
      <vt:lpstr>Economica</vt:lpstr>
      <vt:lpstr>Luxe</vt:lpstr>
      <vt:lpstr>TV influence on US Presidential Race</vt:lpstr>
      <vt:lpstr>Our goal</vt:lpstr>
      <vt:lpstr>Our results</vt:lpstr>
      <vt:lpstr>Demo</vt:lpstr>
      <vt:lpstr>Datasets - reminder</vt:lpstr>
      <vt:lpstr>Division of work</vt:lpstr>
      <vt:lpstr>Problems encountered</vt:lpstr>
      <vt:lpstr>Technology stack - reminder</vt:lpstr>
      <vt:lpstr>Technology stack - Pros and Cons</vt:lpstr>
      <vt:lpstr>Performance analysis</vt:lpstr>
      <vt:lpstr>PowerPoint-Präsentation</vt:lpstr>
      <vt:lpstr>PowerPoint-Präsentation</vt:lpstr>
      <vt:lpstr>Room for improvement</vt:lpstr>
      <vt:lpstr>What would we change if we started again?</vt:lpstr>
      <vt:lpstr>What we learned?</vt:lpstr>
      <vt:lpstr>   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TV influence on US Presidential Race</dc:title>
  <cp:lastModifiedBy>Duc Tung Nguyen</cp:lastModifiedBy>
  <cp:revision>3</cp:revision>
  <dcterms:modified xsi:type="dcterms:W3CDTF">2020-03-10T10:09:08Z</dcterms:modified>
</cp:coreProperties>
</file>