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F60803-AEE4-4C1E-9D77-56E64EF0ABCA}">
  <a:tblStyle styleId="{FEF60803-AEE4-4C1E-9D77-56E64EF0AB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5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26355b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26355b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26355b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26355b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15be02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15be02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15be020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15be020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15be020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15be02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15be020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15be020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15be02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15be02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115be02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115be02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 websites data, no US Map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15be02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15be02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15be020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15be020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15be02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15be02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15be020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15be020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15be02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15be02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15be02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15be02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TV influence on US Presidential Race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Octav Dragoi, Michal Hetmanczuk, Duc Tung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700"/>
            <a:ext cx="8819741" cy="36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0" y="0"/>
            <a:ext cx="8696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Performance analysis - workload and loading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0" y="0"/>
            <a:ext cx="8696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Performance analysis - total loading time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735750"/>
            <a:ext cx="7517300" cy="4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Room for improvement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Better database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Deeper insight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Websites coveredge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More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use of better statistical tools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would we change if we started again?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would spend more time developing a good database structure at the beginning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wouldn't use Django and SQLite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Look into Vue.js for a more modular front end design. This could be paired with a lightweight Flask backend that delivers the data.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we learned?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It is worth choosing known and well supported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well thought-out database structure is the very important for such projects…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...but cooperation and a good atmosphere in the team are the most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gained valuable skills in web-development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are more efficient in working with external data sets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Our goal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75" y="134250"/>
            <a:ext cx="2780850" cy="26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8469" l="8029" r="0" t="-8470"/>
          <a:stretch/>
        </p:blipFill>
        <p:spPr>
          <a:xfrm>
            <a:off x="2034900" y="404950"/>
            <a:ext cx="3047499" cy="191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35726"/>
            <a:ext cx="2945400" cy="176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700" y="3032975"/>
            <a:ext cx="3047500" cy="177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7">
            <a:alphaModFix/>
          </a:blip>
          <a:srcRect b="35953" l="0" r="0" t="29895"/>
          <a:stretch/>
        </p:blipFill>
        <p:spPr>
          <a:xfrm>
            <a:off x="2150975" y="2516137"/>
            <a:ext cx="1969975" cy="4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8">
            <a:alphaModFix/>
          </a:blip>
          <a:srcRect b="12792" l="19076" r="21363" t="12048"/>
          <a:stretch/>
        </p:blipFill>
        <p:spPr>
          <a:xfrm>
            <a:off x="367924" y="1482950"/>
            <a:ext cx="1354213" cy="96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66495" y="3265817"/>
            <a:ext cx="1307075" cy="13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16124" y="2265699"/>
            <a:ext cx="1316175" cy="6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Our results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697" y="116913"/>
            <a:ext cx="2945403" cy="277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8029" r="0" t="0"/>
          <a:stretch/>
        </p:blipFill>
        <p:spPr>
          <a:xfrm>
            <a:off x="124600" y="1021750"/>
            <a:ext cx="3887951" cy="2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400" y="3235905"/>
            <a:ext cx="2860150" cy="171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6">
            <a:alphaModFix/>
          </a:blip>
          <a:srcRect b="35953" l="0" r="0" t="29895"/>
          <a:stretch/>
        </p:blipFill>
        <p:spPr>
          <a:xfrm>
            <a:off x="6895913" y="207000"/>
            <a:ext cx="1969975" cy="4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7">
            <a:alphaModFix/>
          </a:blip>
          <a:srcRect b="12792" l="19076" r="21363" t="12048"/>
          <a:stretch/>
        </p:blipFill>
        <p:spPr>
          <a:xfrm>
            <a:off x="7303349" y="1293525"/>
            <a:ext cx="1354213" cy="96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7300" y="2893675"/>
            <a:ext cx="4258599" cy="20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Datasets - reminder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929537"/>
            <a:ext cx="8832301" cy="128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Division of work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661900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{FEF60803-AEE4-4C1E-9D77-56E64EF0ABCA}</a:tableStyleId>
              </a:tblPr>
              <a:tblGrid>
                <a:gridCol w="2723475"/>
                <a:gridCol w="2723475"/>
                <a:gridCol w="2723475"/>
              </a:tblGrid>
              <a:tr h="68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Octav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Michał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Tung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6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</a:t>
                      </a:r>
                      <a:r>
                        <a:rPr lang="pl"/>
                        <a:t>Form design and integration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Data loading in Python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Chart.js charts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Website layout and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GDelt API work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Dynamic text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Radar chart, heatmap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Database design, migration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Automated population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Problems encountered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Poor knowledge of Django at the beginning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Difficulty in integrating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Processing of raw dataset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Data connection: media coverage - polling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Handling and analysis of Gdelt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Not enough data for specific states (most data is US-level)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Technology stack - reminder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400">
                <a:solidFill>
                  <a:schemeClr val="dk1"/>
                </a:solidFill>
              </a:rPr>
              <a:t>Frameworks: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Django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400">
                <a:solidFill>
                  <a:schemeClr val="dk1"/>
                </a:solidFill>
              </a:rPr>
              <a:t>Components: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HTML, CSS, JavaScript, jQuery, AJAX, plotly, ChartJS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400">
                <a:solidFill>
                  <a:schemeClr val="dk1"/>
                </a:solidFill>
              </a:rPr>
              <a:t>Tools: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PyCharm, npm, </a:t>
            </a:r>
            <a:r>
              <a:rPr lang="pl" sz="2400"/>
              <a:t>SQLite 3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Technology stack - Pros and Cons</a:t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202513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{FEF60803-AEE4-4C1E-9D77-56E64EF0ABCA}</a:tableStyleId>
              </a:tblPr>
              <a:tblGrid>
                <a:gridCol w="1542075"/>
                <a:gridCol w="4138325"/>
                <a:gridCol w="2840200"/>
              </a:tblGrid>
              <a:tr h="3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Technology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Pros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Cons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Django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</a:t>
                      </a:r>
                      <a:r>
                        <a:rPr lang="pl"/>
                        <a:t>Prescriptive solution for all our needs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Require deeper understanding of web development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</a:t>
                      </a:r>
                      <a:r>
                        <a:rPr lang="pl"/>
                        <a:t>Inflexible at times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Hard to integrate with modern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  front end frameworks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SQLite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L</a:t>
                      </a:r>
                      <a:r>
                        <a:rPr lang="pl"/>
                        <a:t>ightweight, integrated with Django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Easy to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H</a:t>
                      </a:r>
                      <a:r>
                        <a:rPr lang="pl"/>
                        <a:t>uge pain to migrate off to something; to scale;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Some SQL commands not supported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Chart.js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Dynamic, responsive charts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Poor Django integration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Bootstrap 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Clean, simple tables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Not too customizable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Node.js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Used as package manager for front 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- Overlapping functionality with Django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Performance analysis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Data and logic are integrated in the Python backend. Computation is done server-side, in Python, can take up to 5 seconds to run a query.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Main bottlenecks: data duplication and processing.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Decoupling data and computation services would help with scalability.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For runtime speedup, we can try caching queries, rewriting the server code in Java, or offloading some computations client-side.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