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03F4244-4916-45AA-97D7-F60C86949D0B}" type="datetimeFigureOut">
              <a:rPr lang="es-GT" smtClean="0"/>
              <a:t>23/09/2017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D1FA16E-D6A3-43A5-9620-2E8621986791}" type="slidenum">
              <a:rPr lang="es-GT" smtClean="0"/>
              <a:t>‹Nº›</a:t>
            </a:fld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err="1" smtClean="0"/>
              <a:t>Hacia</a:t>
            </a:r>
            <a:r>
              <a:rPr lang="en-US" sz="5400" dirty="0" smtClean="0"/>
              <a:t> </a:t>
            </a:r>
            <a:r>
              <a:rPr lang="en-US" sz="5400" dirty="0" err="1" smtClean="0"/>
              <a:t>una</a:t>
            </a:r>
            <a:r>
              <a:rPr lang="en-US" sz="5400" dirty="0" smtClean="0"/>
              <a:t> </a:t>
            </a:r>
            <a:r>
              <a:rPr lang="en-US" sz="5400" dirty="0" err="1" smtClean="0"/>
              <a:t>buena</a:t>
            </a:r>
            <a:r>
              <a:rPr lang="en-US" sz="5400" dirty="0" smtClean="0"/>
              <a:t> </a:t>
            </a:r>
            <a:r>
              <a:rPr lang="en-US" sz="5400" dirty="0" err="1" smtClean="0"/>
              <a:t>presentaci</a:t>
            </a:r>
            <a:r>
              <a:rPr lang="es-GT" sz="5400" dirty="0" err="1" smtClean="0"/>
              <a:t>ón</a:t>
            </a:r>
            <a:r>
              <a:rPr lang="es-GT" sz="5400" dirty="0" smtClean="0"/>
              <a:t> de </a:t>
            </a:r>
            <a:br>
              <a:rPr lang="es-GT" sz="5400" dirty="0" smtClean="0"/>
            </a:br>
            <a:r>
              <a:rPr lang="es-GT" sz="5400" dirty="0" smtClean="0"/>
              <a:t>Resultados</a:t>
            </a:r>
            <a:endParaRPr lang="es-GT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576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t="19257" r="15220" b="6436"/>
          <a:stretch/>
        </p:blipFill>
        <p:spPr bwMode="auto">
          <a:xfrm>
            <a:off x="0" y="990600"/>
            <a:ext cx="9173029" cy="515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14024" r="22694"/>
          <a:stretch/>
        </p:blipFill>
        <p:spPr bwMode="auto">
          <a:xfrm>
            <a:off x="1066800" y="228600"/>
            <a:ext cx="692153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26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7" t="15280" r="15610" b="20042"/>
          <a:stretch/>
        </p:blipFill>
        <p:spPr bwMode="auto">
          <a:xfrm>
            <a:off x="97971" y="1306286"/>
            <a:ext cx="9274629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80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20984" r="17451"/>
          <a:stretch/>
        </p:blipFill>
        <p:spPr bwMode="auto">
          <a:xfrm>
            <a:off x="304800" y="838200"/>
            <a:ext cx="8650515" cy="547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93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318655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05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84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 smtClean="0"/>
              <a:t>Es la parte del manuscrito que describe con detalle cómo se llevó a cabo el estudio. Características: </a:t>
            </a:r>
          </a:p>
          <a:p>
            <a:r>
              <a:rPr lang="es-GT" dirty="0" smtClean="0"/>
              <a:t>Vincula la Introducción con los Resultados Presenta el enfoque para responder a la pregunta de investigación</a:t>
            </a:r>
          </a:p>
          <a:p>
            <a:r>
              <a:rPr lang="es-GT" dirty="0" smtClean="0">
                <a:solidFill>
                  <a:srgbClr val="FF0000"/>
                </a:solidFill>
              </a:rPr>
              <a:t>Define la estructura de la presentación de resultados </a:t>
            </a:r>
          </a:p>
          <a:p>
            <a:pPr marL="0" indent="0">
              <a:buNone/>
            </a:pPr>
            <a:r>
              <a:rPr lang="es-GT" dirty="0" smtClean="0"/>
              <a:t>* Aquí se incluye la aprobación ética si es necesaria.</a:t>
            </a:r>
            <a:endParaRPr lang="es-GT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Materiales y métodos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23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El diseño de una investigación es el conjunto de actividades coordinadas e interrelacionadas que deberán realizarse para responder la pregunta de la investigación.</a:t>
            </a:r>
            <a:endParaRPr lang="es-GT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Diseño de la investigación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826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/>
              <a:t>Indicar si se aplicó un diseño en </a:t>
            </a:r>
            <a:r>
              <a:rPr lang="es-GT" dirty="0" smtClean="0"/>
              <a:t>particular.</a:t>
            </a:r>
          </a:p>
          <a:p>
            <a:r>
              <a:rPr lang="es-GT" dirty="0" smtClean="0"/>
              <a:t>Si </a:t>
            </a:r>
            <a:r>
              <a:rPr lang="es-GT" dirty="0"/>
              <a:t>no se adapta a un tipo de diseño específico, describir los componentes del diseño, cómo seleccionaron y controlaron las variables independientes, existencia de </a:t>
            </a:r>
            <a:r>
              <a:rPr lang="es-GT" dirty="0" err="1"/>
              <a:t>covariables</a:t>
            </a:r>
            <a:r>
              <a:rPr lang="es-GT" dirty="0"/>
              <a:t>, </a:t>
            </a:r>
            <a:r>
              <a:rPr lang="es-GT" dirty="0" smtClean="0"/>
              <a:t>etc.</a:t>
            </a:r>
          </a:p>
          <a:p>
            <a:r>
              <a:rPr lang="es-GT" dirty="0" smtClean="0"/>
              <a:t>Mencionar </a:t>
            </a:r>
            <a:r>
              <a:rPr lang="es-GT" dirty="0"/>
              <a:t>la ubicación temporal y espacial del </a:t>
            </a:r>
            <a:r>
              <a:rPr lang="es-GT" dirty="0" smtClean="0"/>
              <a:t>estudio.</a:t>
            </a:r>
          </a:p>
          <a:p>
            <a:r>
              <a:rPr lang="es-GT" dirty="0" smtClean="0"/>
              <a:t>No </a:t>
            </a:r>
            <a:r>
              <a:rPr lang="es-GT" dirty="0"/>
              <a:t>asumir que los lectores entienden lo que se hizo solo con el nombre de una técnica.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Diseño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25037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Plan de muestreo </a:t>
            </a:r>
          </a:p>
          <a:p>
            <a:r>
              <a:rPr lang="es-GT" dirty="0" smtClean="0"/>
              <a:t>Plan </a:t>
            </a:r>
            <a:r>
              <a:rPr lang="es-GT" dirty="0"/>
              <a:t>de recolección de datos </a:t>
            </a:r>
          </a:p>
          <a:p>
            <a:r>
              <a:rPr lang="es-GT" dirty="0" smtClean="0"/>
              <a:t>(Plan </a:t>
            </a:r>
            <a:r>
              <a:rPr lang="es-GT" dirty="0"/>
              <a:t>de tabulación) </a:t>
            </a:r>
          </a:p>
          <a:p>
            <a:r>
              <a:rPr lang="es-GT" dirty="0" smtClean="0">
                <a:solidFill>
                  <a:srgbClr val="FF0000"/>
                </a:solidFill>
              </a:rPr>
              <a:t>Plan </a:t>
            </a:r>
            <a:r>
              <a:rPr lang="es-GT" dirty="0">
                <a:solidFill>
                  <a:srgbClr val="FF0000"/>
                </a:solidFill>
              </a:rPr>
              <a:t>de </a:t>
            </a:r>
            <a:r>
              <a:rPr lang="es-GT" dirty="0" smtClean="0">
                <a:solidFill>
                  <a:srgbClr val="FF0000"/>
                </a:solidFill>
              </a:rPr>
              <a:t>análisis:</a:t>
            </a:r>
          </a:p>
          <a:p>
            <a:pPr lvl="1"/>
            <a:r>
              <a:rPr lang="es-GT" dirty="0" smtClean="0">
                <a:solidFill>
                  <a:srgbClr val="FF0000"/>
                </a:solidFill>
              </a:rPr>
              <a:t> </a:t>
            </a:r>
            <a:r>
              <a:rPr lang="es-GT" dirty="0">
                <a:solidFill>
                  <a:srgbClr val="FF0000"/>
                </a:solidFill>
              </a:rPr>
              <a:t>Diseño operativo: métodos y técnicas mediante las cuales los planes especificados anteriormente se van a llevar a cabo.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Partes de un diseño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30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Definir las variables y la forma en que se van a medir para preparar la base de datos. Se debe prever los cuadros que, de acuerdo con los objetivos e hipótesis, permitan la presentación de la información en forma clara y sistemática sobre qué variables se presentarán solas, cuáles se cruzarán, etc. Elaborar una base de datos para el análisis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Plan de tabulación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5888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Una vez recolectada la información se procede a fase de crítica, corrección y codificación de la misma, esto permite clasificar la información como: correcta, incorrecta pero corregible o inservible. Así también, nos da la pauta para establecer si se puede re-muestrear o repetir algún proceso.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Crítica, corrección y codificación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079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Herramienta en formato de texto, que permite visualizar el significado de la codificación de la base de datos, junto con otras características de la recolección de datos.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Code</a:t>
            </a:r>
            <a:r>
              <a:rPr lang="es-GT" dirty="0" smtClean="0"/>
              <a:t> </a:t>
            </a:r>
            <a:r>
              <a:rPr lang="es-GT" dirty="0" err="1" smtClean="0"/>
              <a:t>book</a:t>
            </a:r>
            <a:r>
              <a:rPr lang="es-GT" dirty="0" smtClean="0"/>
              <a:t> (libro de codificación)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6266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R</a:t>
            </a:r>
          </a:p>
          <a:p>
            <a:r>
              <a:rPr lang="es-GT" dirty="0" smtClean="0"/>
              <a:t>SPPS </a:t>
            </a:r>
          </a:p>
          <a:p>
            <a:r>
              <a:rPr lang="es-GT" dirty="0" err="1" smtClean="0"/>
              <a:t>python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Software para análisis estadístico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3548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</TotalTime>
  <Words>374</Words>
  <Application>Microsoft Office PowerPoint</Application>
  <PresentationFormat>Presentación en pantalla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Hacia una buena presentación de  Resultados</vt:lpstr>
      <vt:lpstr>Materiales y métodos</vt:lpstr>
      <vt:lpstr>Diseño de la investigación</vt:lpstr>
      <vt:lpstr>Diseño de la investigación </vt:lpstr>
      <vt:lpstr>Partes de un diseño</vt:lpstr>
      <vt:lpstr>Plan de tabulación</vt:lpstr>
      <vt:lpstr>Crítica, corrección y codificación</vt:lpstr>
      <vt:lpstr>Code book (libro de codificación)</vt:lpstr>
      <vt:lpstr>Software para análisis estadístico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Hacia una buena presentación de  Resultados</dc:title>
  <dc:creator>comite editorial CTS</dc:creator>
  <cp:lastModifiedBy>comite editorial CTS</cp:lastModifiedBy>
  <cp:revision>10</cp:revision>
  <dcterms:created xsi:type="dcterms:W3CDTF">2017-09-23T13:08:23Z</dcterms:created>
  <dcterms:modified xsi:type="dcterms:W3CDTF">2017-09-23T15:14:29Z</dcterms:modified>
</cp:coreProperties>
</file>