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83" r:id="rId2"/>
    <p:sldId id="257" r:id="rId3"/>
    <p:sldId id="259" r:id="rId4"/>
    <p:sldId id="258" r:id="rId5"/>
    <p:sldId id="264" r:id="rId6"/>
    <p:sldId id="266" r:id="rId7"/>
    <p:sldId id="260" r:id="rId8"/>
    <p:sldId id="268" r:id="rId9"/>
    <p:sldId id="286" r:id="rId10"/>
    <p:sldId id="287" r:id="rId11"/>
    <p:sldId id="277" r:id="rId12"/>
    <p:sldId id="279" r:id="rId13"/>
    <p:sldId id="261" r:id="rId14"/>
    <p:sldId id="284" r:id="rId15"/>
    <p:sldId id="285" r:id="rId16"/>
    <p:sldId id="303" r:id="rId17"/>
    <p:sldId id="304" r:id="rId18"/>
    <p:sldId id="262"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265" r:id="rId35"/>
    <p:sldId id="305" r:id="rId36"/>
    <p:sldId id="306" r:id="rId37"/>
    <p:sldId id="307" r:id="rId38"/>
    <p:sldId id="263" r:id="rId39"/>
  </p:sldIdLst>
  <p:sldSz cx="9144000" cy="5145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1" autoAdjust="0"/>
    <p:restoredTop sz="94660"/>
  </p:normalViewPr>
  <p:slideViewPr>
    <p:cSldViewPr snapToGrid="0">
      <p:cViewPr varScale="1">
        <p:scale>
          <a:sx n="109" d="100"/>
          <a:sy n="109" d="100"/>
        </p:scale>
        <p:origin x="802" y="82"/>
      </p:cViewPr>
      <p:guideLst>
        <p:guide orient="horz" pos="1620"/>
        <p:guide pos="2880"/>
      </p:guideLst>
    </p:cSldViewPr>
  </p:slideViewPr>
  <p:notesTextViewPr>
    <p:cViewPr>
      <p:scale>
        <a:sx n="1" d="1"/>
        <a:sy n="1" d="1"/>
      </p:scale>
      <p:origin x="0" y="0"/>
    </p:cViewPr>
  </p:notesTextViewPr>
  <p:sorterViewPr>
    <p:cViewPr>
      <p:scale>
        <a:sx n="100" d="100"/>
        <a:sy n="100" d="100"/>
      </p:scale>
      <p:origin x="0" y="-1692"/>
    </p:cViewPr>
  </p:sorterViewPr>
  <p:notesViewPr>
    <p:cSldViewPr snapToGrid="0">
      <p:cViewPr varScale="1">
        <p:scale>
          <a:sx n="66" d="100"/>
          <a:sy n="66" d="100"/>
        </p:scale>
        <p:origin x="-3187" y="-7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an Luu" userId="700a5739a906bf29" providerId="LiveId" clId="{E6BFB91E-4C92-43FC-A643-66E0F176D831}"/>
    <pc:docChg chg="modSld">
      <pc:chgData name="Nhan Luu" userId="700a5739a906bf29" providerId="LiveId" clId="{E6BFB91E-4C92-43FC-A643-66E0F176D831}" dt="2024-05-20T06:28:36.365" v="39" actId="20577"/>
      <pc:docMkLst>
        <pc:docMk/>
      </pc:docMkLst>
      <pc:sldChg chg="modSp mod">
        <pc:chgData name="Nhan Luu" userId="700a5739a906bf29" providerId="LiveId" clId="{E6BFB91E-4C92-43FC-A643-66E0F176D831}" dt="2024-05-20T06:28:36.365" v="39" actId="20577"/>
        <pc:sldMkLst>
          <pc:docMk/>
          <pc:sldMk cId="2716435334" sldId="283"/>
        </pc:sldMkLst>
        <pc:graphicFrameChg chg="modGraphic">
          <ac:chgData name="Nhan Luu" userId="700a5739a906bf29" providerId="LiveId" clId="{E6BFB91E-4C92-43FC-A643-66E0F176D831}" dt="2024-05-20T06:28:36.365" v="39" actId="20577"/>
          <ac:graphicFrameMkLst>
            <pc:docMk/>
            <pc:sldMk cId="2716435334" sldId="283"/>
            <ac:graphicFrameMk id="16" creationId="{B366C11E-9B43-8DE3-775B-850EE6B48B77}"/>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334067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0C9AF-F656-48CB-B91D-7B61C7AD3CC5}" type="datetimeFigureOut">
              <a:rPr lang="zh-CN" altLang="en-US" smtClean="0"/>
              <a:t>2024/5/20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A1941-525D-463E-82E2-D150543BFBDD}" type="slidenum">
              <a:rPr lang="zh-CN" altLang="en-US" smtClean="0"/>
              <a:t>‹#›</a:t>
            </a:fld>
            <a:endParaRPr lang="zh-CN" altLang="en-US"/>
          </a:p>
        </p:txBody>
      </p:sp>
    </p:spTree>
    <p:extLst>
      <p:ext uri="{BB962C8B-B14F-4D97-AF65-F5344CB8AC3E}">
        <p14:creationId xmlns:p14="http://schemas.microsoft.com/office/powerpoint/2010/main" val="17285605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8ABC87-0CCD-465F-BF60-F0E2C7836A18}"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3895AB-C86B-4E43-803C-69D81CD39A38}"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3895AB-C86B-4E43-803C-69D81CD39A38}"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defTabSz="966470" fontAlgn="base">
              <a:spcBef>
                <a:spcPct val="0"/>
              </a:spcBef>
              <a:spcAft>
                <a:spcPct val="0"/>
              </a:spcAft>
            </a:pPr>
            <a:fld id="{156A9249-D617-4CC2-9D80-860C6969B6EC}" type="slidenum">
              <a:rPr lang="zh-CN" altLang="en-US" sz="1200">
                <a:latin typeface="Calibri" panose="020F0502020204030204" pitchFamily="34" charset="0"/>
                <a:ea typeface="宋体" panose="02010600030101010101" pitchFamily="2" charset="-122"/>
              </a:rPr>
              <a:t>11</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3895AB-C86B-4E43-803C-69D81CD39A38}" type="slidenum">
              <a:rPr lang="zh-CN" altLang="en-US" smtClean="0"/>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3895AB-C86B-4E43-803C-69D81CD39A38}"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grpSp>
        <p:nvGrpSpPr>
          <p:cNvPr id="2" name="组合 7"/>
          <p:cNvGrpSpPr/>
          <p:nvPr userDrawn="1"/>
        </p:nvGrpSpPr>
        <p:grpSpPr>
          <a:xfrm>
            <a:off x="-55664" y="0"/>
            <a:ext cx="1541690" cy="588963"/>
            <a:chOff x="-142846" y="-250538"/>
            <a:chExt cx="4668067" cy="1782764"/>
          </a:xfrm>
        </p:grpSpPr>
        <p:sp>
          <p:nvSpPr>
            <p:cNvPr id="9" name="Freeform 6"/>
            <p:cNvSpPr/>
            <p:nvPr/>
          </p:nvSpPr>
          <p:spPr bwMode="auto">
            <a:xfrm>
              <a:off x="3267104" y="35212"/>
              <a:ext cx="350838" cy="338138"/>
            </a:xfrm>
            <a:custGeom>
              <a:avLst/>
              <a:gdLst>
                <a:gd name="T0" fmla="*/ 125 w 128"/>
                <a:gd name="T1" fmla="*/ 55 h 123"/>
                <a:gd name="T2" fmla="*/ 95 w 128"/>
                <a:gd name="T3" fmla="*/ 48 h 123"/>
                <a:gd name="T4" fmla="*/ 65 w 128"/>
                <a:gd name="T5" fmla="*/ 22 h 123"/>
                <a:gd name="T6" fmla="*/ 44 w 128"/>
                <a:gd name="T7" fmla="*/ 2 h 123"/>
                <a:gd name="T8" fmla="*/ 12 w 128"/>
                <a:gd name="T9" fmla="*/ 26 h 123"/>
                <a:gd name="T10" fmla="*/ 3 w 128"/>
                <a:gd name="T11" fmla="*/ 70 h 123"/>
                <a:gd name="T12" fmla="*/ 19 w 128"/>
                <a:gd name="T13" fmla="*/ 106 h 123"/>
                <a:gd name="T14" fmla="*/ 58 w 128"/>
                <a:gd name="T15" fmla="*/ 122 h 123"/>
                <a:gd name="T16" fmla="*/ 109 w 128"/>
                <a:gd name="T17" fmla="*/ 100 h 123"/>
                <a:gd name="T18" fmla="*/ 125 w 128"/>
                <a:gd name="T19" fmla="*/ 5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3">
                  <a:moveTo>
                    <a:pt x="125" y="55"/>
                  </a:moveTo>
                  <a:cubicBezTo>
                    <a:pt x="122" y="39"/>
                    <a:pt x="106" y="40"/>
                    <a:pt x="95" y="48"/>
                  </a:cubicBezTo>
                  <a:cubicBezTo>
                    <a:pt x="98" y="30"/>
                    <a:pt x="82" y="13"/>
                    <a:pt x="65" y="22"/>
                  </a:cubicBezTo>
                  <a:cubicBezTo>
                    <a:pt x="62" y="12"/>
                    <a:pt x="56" y="0"/>
                    <a:pt x="44" y="2"/>
                  </a:cubicBezTo>
                  <a:cubicBezTo>
                    <a:pt x="30" y="4"/>
                    <a:pt x="19" y="16"/>
                    <a:pt x="12" y="26"/>
                  </a:cubicBezTo>
                  <a:cubicBezTo>
                    <a:pt x="2" y="40"/>
                    <a:pt x="0" y="54"/>
                    <a:pt x="3" y="70"/>
                  </a:cubicBezTo>
                  <a:cubicBezTo>
                    <a:pt x="5" y="78"/>
                    <a:pt x="10" y="98"/>
                    <a:pt x="19" y="106"/>
                  </a:cubicBezTo>
                  <a:cubicBezTo>
                    <a:pt x="23" y="122"/>
                    <a:pt x="44" y="123"/>
                    <a:pt x="58" y="122"/>
                  </a:cubicBezTo>
                  <a:cubicBezTo>
                    <a:pt x="76" y="120"/>
                    <a:pt x="97" y="113"/>
                    <a:pt x="109" y="100"/>
                  </a:cubicBezTo>
                  <a:cubicBezTo>
                    <a:pt x="120" y="89"/>
                    <a:pt x="128" y="70"/>
                    <a:pt x="125" y="55"/>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 name="Freeform 7"/>
            <p:cNvSpPr/>
            <p:nvPr/>
          </p:nvSpPr>
          <p:spPr bwMode="auto">
            <a:xfrm>
              <a:off x="169892" y="887700"/>
              <a:ext cx="260350" cy="298450"/>
            </a:xfrm>
            <a:custGeom>
              <a:avLst/>
              <a:gdLst>
                <a:gd name="T0" fmla="*/ 40 w 95"/>
                <a:gd name="T1" fmla="*/ 1 h 108"/>
                <a:gd name="T2" fmla="*/ 39 w 95"/>
                <a:gd name="T3" fmla="*/ 2 h 108"/>
                <a:gd name="T4" fmla="*/ 39 w 95"/>
                <a:gd name="T5" fmla="*/ 2 h 108"/>
                <a:gd name="T6" fmla="*/ 38 w 95"/>
                <a:gd name="T7" fmla="*/ 3 h 108"/>
                <a:gd name="T8" fmla="*/ 37 w 95"/>
                <a:gd name="T9" fmla="*/ 3 h 108"/>
                <a:gd name="T10" fmla="*/ 3 w 95"/>
                <a:gd name="T11" fmla="*/ 76 h 108"/>
                <a:gd name="T12" fmla="*/ 11 w 95"/>
                <a:gd name="T13" fmla="*/ 102 h 108"/>
                <a:gd name="T14" fmla="*/ 27 w 95"/>
                <a:gd name="T15" fmla="*/ 95 h 108"/>
                <a:gd name="T16" fmla="*/ 36 w 95"/>
                <a:gd name="T17" fmla="*/ 103 h 108"/>
                <a:gd name="T18" fmla="*/ 52 w 95"/>
                <a:gd name="T19" fmla="*/ 97 h 108"/>
                <a:gd name="T20" fmla="*/ 66 w 95"/>
                <a:gd name="T21" fmla="*/ 105 h 108"/>
                <a:gd name="T22" fmla="*/ 78 w 95"/>
                <a:gd name="T23" fmla="*/ 95 h 108"/>
                <a:gd name="T24" fmla="*/ 78 w 95"/>
                <a:gd name="T25" fmla="*/ 93 h 108"/>
                <a:gd name="T26" fmla="*/ 40 w 95"/>
                <a:gd name="T27"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108">
                  <a:moveTo>
                    <a:pt x="40" y="1"/>
                  </a:moveTo>
                  <a:cubicBezTo>
                    <a:pt x="39" y="0"/>
                    <a:pt x="38" y="1"/>
                    <a:pt x="39" y="2"/>
                  </a:cubicBezTo>
                  <a:cubicBezTo>
                    <a:pt x="39" y="2"/>
                    <a:pt x="39" y="2"/>
                    <a:pt x="39" y="2"/>
                  </a:cubicBezTo>
                  <a:cubicBezTo>
                    <a:pt x="39" y="2"/>
                    <a:pt x="38" y="3"/>
                    <a:pt x="38" y="3"/>
                  </a:cubicBezTo>
                  <a:cubicBezTo>
                    <a:pt x="38" y="3"/>
                    <a:pt x="37" y="2"/>
                    <a:pt x="37" y="3"/>
                  </a:cubicBezTo>
                  <a:cubicBezTo>
                    <a:pt x="9" y="15"/>
                    <a:pt x="0" y="48"/>
                    <a:pt x="3" y="76"/>
                  </a:cubicBezTo>
                  <a:cubicBezTo>
                    <a:pt x="4" y="84"/>
                    <a:pt x="4" y="96"/>
                    <a:pt x="11" y="102"/>
                  </a:cubicBezTo>
                  <a:cubicBezTo>
                    <a:pt x="16" y="108"/>
                    <a:pt x="23" y="100"/>
                    <a:pt x="27" y="95"/>
                  </a:cubicBezTo>
                  <a:cubicBezTo>
                    <a:pt x="29" y="99"/>
                    <a:pt x="31" y="103"/>
                    <a:pt x="36" y="103"/>
                  </a:cubicBezTo>
                  <a:cubicBezTo>
                    <a:pt x="42" y="103"/>
                    <a:pt x="44" y="95"/>
                    <a:pt x="52" y="97"/>
                  </a:cubicBezTo>
                  <a:cubicBezTo>
                    <a:pt x="57" y="98"/>
                    <a:pt x="61" y="105"/>
                    <a:pt x="66" y="105"/>
                  </a:cubicBezTo>
                  <a:cubicBezTo>
                    <a:pt x="72" y="105"/>
                    <a:pt x="75" y="100"/>
                    <a:pt x="78" y="95"/>
                  </a:cubicBezTo>
                  <a:cubicBezTo>
                    <a:pt x="79" y="95"/>
                    <a:pt x="78" y="94"/>
                    <a:pt x="78" y="93"/>
                  </a:cubicBezTo>
                  <a:cubicBezTo>
                    <a:pt x="95" y="61"/>
                    <a:pt x="71" y="15"/>
                    <a:pt x="40" y="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 name="Freeform 8"/>
            <p:cNvSpPr/>
            <p:nvPr/>
          </p:nvSpPr>
          <p:spPr bwMode="auto">
            <a:xfrm>
              <a:off x="573117" y="822613"/>
              <a:ext cx="182563" cy="195263"/>
            </a:xfrm>
            <a:custGeom>
              <a:avLst/>
              <a:gdLst>
                <a:gd name="T0" fmla="*/ 13 w 67"/>
                <a:gd name="T1" fmla="*/ 0 h 71"/>
                <a:gd name="T2" fmla="*/ 11 w 67"/>
                <a:gd name="T3" fmla="*/ 0 h 71"/>
                <a:gd name="T4" fmla="*/ 11 w 67"/>
                <a:gd name="T5" fmla="*/ 0 h 71"/>
                <a:gd name="T6" fmla="*/ 10 w 67"/>
                <a:gd name="T7" fmla="*/ 1 h 71"/>
                <a:gd name="T8" fmla="*/ 11 w 67"/>
                <a:gd name="T9" fmla="*/ 0 h 71"/>
                <a:gd name="T10" fmla="*/ 10 w 67"/>
                <a:gd name="T11" fmla="*/ 0 h 71"/>
                <a:gd name="T12" fmla="*/ 9 w 67"/>
                <a:gd name="T13" fmla="*/ 3 h 71"/>
                <a:gd name="T14" fmla="*/ 9 w 67"/>
                <a:gd name="T15" fmla="*/ 4 h 71"/>
                <a:gd name="T16" fmla="*/ 4 w 67"/>
                <a:gd name="T17" fmla="*/ 53 h 71"/>
                <a:gd name="T18" fmla="*/ 38 w 67"/>
                <a:gd name="T19" fmla="*/ 65 h 71"/>
                <a:gd name="T20" fmla="*/ 13 w 67"/>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1">
                  <a:moveTo>
                    <a:pt x="13" y="0"/>
                  </a:moveTo>
                  <a:cubicBezTo>
                    <a:pt x="12" y="0"/>
                    <a:pt x="11" y="0"/>
                    <a:pt x="11" y="0"/>
                  </a:cubicBezTo>
                  <a:cubicBezTo>
                    <a:pt x="11" y="0"/>
                    <a:pt x="11" y="0"/>
                    <a:pt x="11" y="0"/>
                  </a:cubicBezTo>
                  <a:cubicBezTo>
                    <a:pt x="11" y="0"/>
                    <a:pt x="11" y="1"/>
                    <a:pt x="10" y="1"/>
                  </a:cubicBezTo>
                  <a:cubicBezTo>
                    <a:pt x="10" y="1"/>
                    <a:pt x="11" y="0"/>
                    <a:pt x="11" y="0"/>
                  </a:cubicBezTo>
                  <a:cubicBezTo>
                    <a:pt x="11" y="0"/>
                    <a:pt x="10" y="0"/>
                    <a:pt x="10" y="0"/>
                  </a:cubicBezTo>
                  <a:cubicBezTo>
                    <a:pt x="10" y="1"/>
                    <a:pt x="10" y="2"/>
                    <a:pt x="9" y="3"/>
                  </a:cubicBezTo>
                  <a:cubicBezTo>
                    <a:pt x="9" y="3"/>
                    <a:pt x="9" y="4"/>
                    <a:pt x="9" y="4"/>
                  </a:cubicBezTo>
                  <a:cubicBezTo>
                    <a:pt x="4" y="20"/>
                    <a:pt x="0" y="37"/>
                    <a:pt x="4" y="53"/>
                  </a:cubicBezTo>
                  <a:cubicBezTo>
                    <a:pt x="8" y="67"/>
                    <a:pt x="25" y="71"/>
                    <a:pt x="38" y="65"/>
                  </a:cubicBezTo>
                  <a:cubicBezTo>
                    <a:pt x="67" y="51"/>
                    <a:pt x="32" y="7"/>
                    <a:pt x="13" y="0"/>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3"/>
            <p:cNvSpPr/>
            <p:nvPr/>
          </p:nvSpPr>
          <p:spPr bwMode="auto">
            <a:xfrm>
              <a:off x="2228879" y="390812"/>
              <a:ext cx="360363" cy="373063"/>
            </a:xfrm>
            <a:custGeom>
              <a:avLst/>
              <a:gdLst>
                <a:gd name="T0" fmla="*/ 67 w 132"/>
                <a:gd name="T1" fmla="*/ 125 h 136"/>
                <a:gd name="T2" fmla="*/ 15 w 132"/>
                <a:gd name="T3" fmla="*/ 125 h 136"/>
                <a:gd name="T4" fmla="*/ 0 w 132"/>
                <a:gd name="T5" fmla="*/ 85 h 136"/>
                <a:gd name="T6" fmla="*/ 16 w 132"/>
                <a:gd name="T7" fmla="*/ 37 h 136"/>
                <a:gd name="T8" fmla="*/ 16 w 132"/>
                <a:gd name="T9" fmla="*/ 36 h 136"/>
                <a:gd name="T10" fmla="*/ 39 w 132"/>
                <a:gd name="T11" fmla="*/ 13 h 136"/>
                <a:gd name="T12" fmla="*/ 61 w 132"/>
                <a:gd name="T13" fmla="*/ 1 h 136"/>
                <a:gd name="T14" fmla="*/ 71 w 132"/>
                <a:gd name="T15" fmla="*/ 25 h 136"/>
                <a:gd name="T16" fmla="*/ 76 w 132"/>
                <a:gd name="T17" fmla="*/ 26 h 136"/>
                <a:gd name="T18" fmla="*/ 76 w 132"/>
                <a:gd name="T19" fmla="*/ 24 h 136"/>
                <a:gd name="T20" fmla="*/ 76 w 132"/>
                <a:gd name="T21" fmla="*/ 24 h 136"/>
                <a:gd name="T22" fmla="*/ 82 w 132"/>
                <a:gd name="T23" fmla="*/ 17 h 136"/>
                <a:gd name="T24" fmla="*/ 92 w 132"/>
                <a:gd name="T25" fmla="*/ 12 h 136"/>
                <a:gd name="T26" fmla="*/ 104 w 132"/>
                <a:gd name="T27" fmla="*/ 32 h 136"/>
                <a:gd name="T28" fmla="*/ 107 w 132"/>
                <a:gd name="T29" fmla="*/ 34 h 136"/>
                <a:gd name="T30" fmla="*/ 107 w 132"/>
                <a:gd name="T31" fmla="*/ 34 h 136"/>
                <a:gd name="T32" fmla="*/ 109 w 132"/>
                <a:gd name="T33" fmla="*/ 33 h 136"/>
                <a:gd name="T34" fmla="*/ 123 w 132"/>
                <a:gd name="T35" fmla="*/ 29 h 136"/>
                <a:gd name="T36" fmla="*/ 130 w 132"/>
                <a:gd name="T37" fmla="*/ 41 h 136"/>
                <a:gd name="T38" fmla="*/ 127 w 132"/>
                <a:gd name="T39" fmla="*/ 66 h 136"/>
                <a:gd name="T40" fmla="*/ 115 w 132"/>
                <a:gd name="T41" fmla="*/ 87 h 136"/>
                <a:gd name="T42" fmla="*/ 115 w 132"/>
                <a:gd name="T43" fmla="*/ 87 h 136"/>
                <a:gd name="T44" fmla="*/ 67 w 132"/>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36">
                  <a:moveTo>
                    <a:pt x="67" y="125"/>
                  </a:moveTo>
                  <a:cubicBezTo>
                    <a:pt x="51" y="131"/>
                    <a:pt x="31" y="136"/>
                    <a:pt x="15" y="125"/>
                  </a:cubicBezTo>
                  <a:cubicBezTo>
                    <a:pt x="3" y="116"/>
                    <a:pt x="0" y="99"/>
                    <a:pt x="0" y="85"/>
                  </a:cubicBezTo>
                  <a:cubicBezTo>
                    <a:pt x="0" y="67"/>
                    <a:pt x="8" y="53"/>
                    <a:pt x="16" y="37"/>
                  </a:cubicBezTo>
                  <a:cubicBezTo>
                    <a:pt x="16" y="37"/>
                    <a:pt x="16" y="36"/>
                    <a:pt x="16" y="36"/>
                  </a:cubicBezTo>
                  <a:cubicBezTo>
                    <a:pt x="23" y="28"/>
                    <a:pt x="31" y="20"/>
                    <a:pt x="39" y="13"/>
                  </a:cubicBezTo>
                  <a:cubicBezTo>
                    <a:pt x="46" y="8"/>
                    <a:pt x="53" y="3"/>
                    <a:pt x="61" y="1"/>
                  </a:cubicBezTo>
                  <a:cubicBezTo>
                    <a:pt x="73" y="0"/>
                    <a:pt x="72" y="18"/>
                    <a:pt x="71" y="25"/>
                  </a:cubicBezTo>
                  <a:cubicBezTo>
                    <a:pt x="71" y="28"/>
                    <a:pt x="76" y="28"/>
                    <a:pt x="76" y="26"/>
                  </a:cubicBezTo>
                  <a:cubicBezTo>
                    <a:pt x="76" y="25"/>
                    <a:pt x="76" y="24"/>
                    <a:pt x="76" y="24"/>
                  </a:cubicBezTo>
                  <a:cubicBezTo>
                    <a:pt x="76" y="24"/>
                    <a:pt x="76" y="24"/>
                    <a:pt x="76" y="24"/>
                  </a:cubicBezTo>
                  <a:cubicBezTo>
                    <a:pt x="79" y="22"/>
                    <a:pt x="80" y="19"/>
                    <a:pt x="82" y="17"/>
                  </a:cubicBezTo>
                  <a:cubicBezTo>
                    <a:pt x="85" y="14"/>
                    <a:pt x="89" y="13"/>
                    <a:pt x="92" y="12"/>
                  </a:cubicBezTo>
                  <a:cubicBezTo>
                    <a:pt x="104" y="10"/>
                    <a:pt x="105" y="24"/>
                    <a:pt x="104" y="32"/>
                  </a:cubicBezTo>
                  <a:cubicBezTo>
                    <a:pt x="104" y="33"/>
                    <a:pt x="105" y="34"/>
                    <a:pt x="107" y="34"/>
                  </a:cubicBezTo>
                  <a:cubicBezTo>
                    <a:pt x="107" y="34"/>
                    <a:pt x="107" y="34"/>
                    <a:pt x="107" y="34"/>
                  </a:cubicBezTo>
                  <a:cubicBezTo>
                    <a:pt x="108" y="34"/>
                    <a:pt x="109" y="33"/>
                    <a:pt x="109" y="33"/>
                  </a:cubicBezTo>
                  <a:cubicBezTo>
                    <a:pt x="113" y="29"/>
                    <a:pt x="118" y="25"/>
                    <a:pt x="123" y="29"/>
                  </a:cubicBezTo>
                  <a:cubicBezTo>
                    <a:pt x="127" y="32"/>
                    <a:pt x="128" y="37"/>
                    <a:pt x="130" y="41"/>
                  </a:cubicBezTo>
                  <a:cubicBezTo>
                    <a:pt x="132" y="49"/>
                    <a:pt x="130" y="58"/>
                    <a:pt x="127" y="66"/>
                  </a:cubicBezTo>
                  <a:cubicBezTo>
                    <a:pt x="124" y="73"/>
                    <a:pt x="119" y="80"/>
                    <a:pt x="115" y="87"/>
                  </a:cubicBezTo>
                  <a:cubicBezTo>
                    <a:pt x="115" y="87"/>
                    <a:pt x="115" y="87"/>
                    <a:pt x="115" y="87"/>
                  </a:cubicBezTo>
                  <a:cubicBezTo>
                    <a:pt x="103" y="106"/>
                    <a:pt x="89" y="117"/>
                    <a:pt x="67" y="125"/>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4"/>
            <p:cNvSpPr/>
            <p:nvPr/>
          </p:nvSpPr>
          <p:spPr bwMode="auto">
            <a:xfrm>
              <a:off x="344517" y="-250538"/>
              <a:ext cx="750888" cy="585788"/>
            </a:xfrm>
            <a:custGeom>
              <a:avLst/>
              <a:gdLst>
                <a:gd name="T0" fmla="*/ 267 w 274"/>
                <a:gd name="T1" fmla="*/ 142 h 213"/>
                <a:gd name="T2" fmla="*/ 236 w 274"/>
                <a:gd name="T3" fmla="*/ 131 h 213"/>
                <a:gd name="T4" fmla="*/ 233 w 274"/>
                <a:gd name="T5" fmla="*/ 99 h 213"/>
                <a:gd name="T6" fmla="*/ 210 w 274"/>
                <a:gd name="T7" fmla="*/ 92 h 213"/>
                <a:gd name="T8" fmla="*/ 200 w 274"/>
                <a:gd name="T9" fmla="*/ 52 h 213"/>
                <a:gd name="T10" fmla="*/ 166 w 274"/>
                <a:gd name="T11" fmla="*/ 52 h 213"/>
                <a:gd name="T12" fmla="*/ 162 w 274"/>
                <a:gd name="T13" fmla="*/ 19 h 213"/>
                <a:gd name="T14" fmla="*/ 111 w 274"/>
                <a:gd name="T15" fmla="*/ 36 h 213"/>
                <a:gd name="T16" fmla="*/ 56 w 274"/>
                <a:gd name="T17" fmla="*/ 26 h 213"/>
                <a:gd name="T18" fmla="*/ 26 w 274"/>
                <a:gd name="T19" fmla="*/ 19 h 213"/>
                <a:gd name="T20" fmla="*/ 0 w 274"/>
                <a:gd name="T21" fmla="*/ 75 h 213"/>
                <a:gd name="T22" fmla="*/ 25 w 274"/>
                <a:gd name="T23" fmla="*/ 139 h 213"/>
                <a:gd name="T24" fmla="*/ 79 w 274"/>
                <a:gd name="T25" fmla="*/ 182 h 213"/>
                <a:gd name="T26" fmla="*/ 79 w 274"/>
                <a:gd name="T27" fmla="*/ 183 h 213"/>
                <a:gd name="T28" fmla="*/ 143 w 274"/>
                <a:gd name="T29" fmla="*/ 204 h 213"/>
                <a:gd name="T30" fmla="*/ 221 w 274"/>
                <a:gd name="T31" fmla="*/ 209 h 213"/>
                <a:gd name="T32" fmla="*/ 269 w 274"/>
                <a:gd name="T33" fmla="*/ 176 h 213"/>
                <a:gd name="T34" fmla="*/ 267 w 274"/>
                <a:gd name="T35" fmla="*/ 14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213">
                  <a:moveTo>
                    <a:pt x="267" y="142"/>
                  </a:moveTo>
                  <a:cubicBezTo>
                    <a:pt x="260" y="132"/>
                    <a:pt x="248" y="130"/>
                    <a:pt x="236" y="131"/>
                  </a:cubicBezTo>
                  <a:cubicBezTo>
                    <a:pt x="242" y="122"/>
                    <a:pt x="237" y="107"/>
                    <a:pt x="233" y="99"/>
                  </a:cubicBezTo>
                  <a:cubicBezTo>
                    <a:pt x="228" y="90"/>
                    <a:pt x="219" y="88"/>
                    <a:pt x="210" y="92"/>
                  </a:cubicBezTo>
                  <a:cubicBezTo>
                    <a:pt x="213" y="78"/>
                    <a:pt x="210" y="63"/>
                    <a:pt x="200" y="52"/>
                  </a:cubicBezTo>
                  <a:cubicBezTo>
                    <a:pt x="191" y="42"/>
                    <a:pt x="176" y="44"/>
                    <a:pt x="166" y="52"/>
                  </a:cubicBezTo>
                  <a:cubicBezTo>
                    <a:pt x="171" y="41"/>
                    <a:pt x="173" y="27"/>
                    <a:pt x="162" y="19"/>
                  </a:cubicBezTo>
                  <a:cubicBezTo>
                    <a:pt x="144" y="6"/>
                    <a:pt x="123" y="23"/>
                    <a:pt x="111" y="36"/>
                  </a:cubicBezTo>
                  <a:cubicBezTo>
                    <a:pt x="102" y="12"/>
                    <a:pt x="69" y="0"/>
                    <a:pt x="56" y="26"/>
                  </a:cubicBezTo>
                  <a:cubicBezTo>
                    <a:pt x="51" y="14"/>
                    <a:pt x="39" y="12"/>
                    <a:pt x="26" y="19"/>
                  </a:cubicBezTo>
                  <a:cubicBezTo>
                    <a:pt x="7" y="29"/>
                    <a:pt x="0" y="54"/>
                    <a:pt x="0" y="75"/>
                  </a:cubicBezTo>
                  <a:cubicBezTo>
                    <a:pt x="0" y="97"/>
                    <a:pt x="11" y="121"/>
                    <a:pt x="25" y="139"/>
                  </a:cubicBezTo>
                  <a:cubicBezTo>
                    <a:pt x="38" y="158"/>
                    <a:pt x="58" y="172"/>
                    <a:pt x="79" y="182"/>
                  </a:cubicBezTo>
                  <a:cubicBezTo>
                    <a:pt x="79" y="182"/>
                    <a:pt x="79" y="183"/>
                    <a:pt x="79" y="183"/>
                  </a:cubicBezTo>
                  <a:cubicBezTo>
                    <a:pt x="97" y="195"/>
                    <a:pt x="122" y="200"/>
                    <a:pt x="143" y="204"/>
                  </a:cubicBezTo>
                  <a:cubicBezTo>
                    <a:pt x="168" y="210"/>
                    <a:pt x="195" y="213"/>
                    <a:pt x="221" y="209"/>
                  </a:cubicBezTo>
                  <a:cubicBezTo>
                    <a:pt x="242" y="206"/>
                    <a:pt x="261" y="196"/>
                    <a:pt x="269" y="176"/>
                  </a:cubicBezTo>
                  <a:cubicBezTo>
                    <a:pt x="273" y="166"/>
                    <a:pt x="274" y="151"/>
                    <a:pt x="267" y="142"/>
                  </a:cubicBezTo>
                  <a:close/>
                </a:path>
              </a:pathLst>
            </a:custGeom>
            <a:solidFill>
              <a:srgbClr val="E540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5"/>
            <p:cNvSpPr/>
            <p:nvPr/>
          </p:nvSpPr>
          <p:spPr bwMode="auto">
            <a:xfrm>
              <a:off x="358804" y="-112425"/>
              <a:ext cx="657225" cy="444500"/>
            </a:xfrm>
            <a:custGeom>
              <a:avLst/>
              <a:gdLst>
                <a:gd name="T0" fmla="*/ 214 w 240"/>
                <a:gd name="T1" fmla="*/ 117 h 162"/>
                <a:gd name="T2" fmla="*/ 214 w 240"/>
                <a:gd name="T3" fmla="*/ 93 h 162"/>
                <a:gd name="T4" fmla="*/ 187 w 240"/>
                <a:gd name="T5" fmla="*/ 91 h 162"/>
                <a:gd name="T6" fmla="*/ 164 w 240"/>
                <a:gd name="T7" fmla="*/ 52 h 162"/>
                <a:gd name="T8" fmla="*/ 156 w 240"/>
                <a:gd name="T9" fmla="*/ 27 h 162"/>
                <a:gd name="T10" fmla="*/ 127 w 240"/>
                <a:gd name="T11" fmla="*/ 33 h 162"/>
                <a:gd name="T12" fmla="*/ 86 w 240"/>
                <a:gd name="T13" fmla="*/ 19 h 162"/>
                <a:gd name="T14" fmla="*/ 65 w 240"/>
                <a:gd name="T15" fmla="*/ 2 h 162"/>
                <a:gd name="T16" fmla="*/ 46 w 240"/>
                <a:gd name="T17" fmla="*/ 15 h 162"/>
                <a:gd name="T18" fmla="*/ 46 w 240"/>
                <a:gd name="T19" fmla="*/ 15 h 162"/>
                <a:gd name="T20" fmla="*/ 10 w 240"/>
                <a:gd name="T21" fmla="*/ 9 h 162"/>
                <a:gd name="T22" fmla="*/ 2 w 240"/>
                <a:gd name="T23" fmla="*/ 47 h 162"/>
                <a:gd name="T24" fmla="*/ 24 w 240"/>
                <a:gd name="T25" fmla="*/ 96 h 162"/>
                <a:gd name="T26" fmla="*/ 68 w 240"/>
                <a:gd name="T27" fmla="*/ 134 h 162"/>
                <a:gd name="T28" fmla="*/ 69 w 240"/>
                <a:gd name="T29" fmla="*/ 133 h 162"/>
                <a:gd name="T30" fmla="*/ 92 w 240"/>
                <a:gd name="T31" fmla="*/ 143 h 162"/>
                <a:gd name="T32" fmla="*/ 132 w 240"/>
                <a:gd name="T33" fmla="*/ 155 h 162"/>
                <a:gd name="T34" fmla="*/ 197 w 240"/>
                <a:gd name="T35" fmla="*/ 160 h 162"/>
                <a:gd name="T36" fmla="*/ 238 w 240"/>
                <a:gd name="T37" fmla="*/ 134 h 162"/>
                <a:gd name="T38" fmla="*/ 214 w 240"/>
                <a:gd name="T39" fmla="*/ 11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162">
                  <a:moveTo>
                    <a:pt x="214" y="117"/>
                  </a:moveTo>
                  <a:cubicBezTo>
                    <a:pt x="219" y="109"/>
                    <a:pt x="221" y="100"/>
                    <a:pt x="214" y="93"/>
                  </a:cubicBezTo>
                  <a:cubicBezTo>
                    <a:pt x="207" y="87"/>
                    <a:pt x="196" y="88"/>
                    <a:pt x="187" y="91"/>
                  </a:cubicBezTo>
                  <a:cubicBezTo>
                    <a:pt x="195" y="71"/>
                    <a:pt x="185" y="39"/>
                    <a:pt x="164" y="52"/>
                  </a:cubicBezTo>
                  <a:cubicBezTo>
                    <a:pt x="167" y="43"/>
                    <a:pt x="167" y="32"/>
                    <a:pt x="156" y="27"/>
                  </a:cubicBezTo>
                  <a:cubicBezTo>
                    <a:pt x="147" y="22"/>
                    <a:pt x="135" y="26"/>
                    <a:pt x="127" y="33"/>
                  </a:cubicBezTo>
                  <a:cubicBezTo>
                    <a:pt x="127" y="9"/>
                    <a:pt x="101" y="5"/>
                    <a:pt x="86" y="19"/>
                  </a:cubicBezTo>
                  <a:cubicBezTo>
                    <a:pt x="82" y="10"/>
                    <a:pt x="75" y="3"/>
                    <a:pt x="65" y="2"/>
                  </a:cubicBezTo>
                  <a:cubicBezTo>
                    <a:pt x="56" y="0"/>
                    <a:pt x="47" y="5"/>
                    <a:pt x="46" y="15"/>
                  </a:cubicBezTo>
                  <a:cubicBezTo>
                    <a:pt x="46" y="15"/>
                    <a:pt x="46" y="15"/>
                    <a:pt x="46" y="15"/>
                  </a:cubicBezTo>
                  <a:cubicBezTo>
                    <a:pt x="36" y="7"/>
                    <a:pt x="22" y="0"/>
                    <a:pt x="10" y="9"/>
                  </a:cubicBezTo>
                  <a:cubicBezTo>
                    <a:pt x="0" y="17"/>
                    <a:pt x="0" y="35"/>
                    <a:pt x="2" y="47"/>
                  </a:cubicBezTo>
                  <a:cubicBezTo>
                    <a:pt x="4" y="65"/>
                    <a:pt x="13" y="82"/>
                    <a:pt x="24" y="96"/>
                  </a:cubicBezTo>
                  <a:cubicBezTo>
                    <a:pt x="35" y="111"/>
                    <a:pt x="50" y="128"/>
                    <a:pt x="68" y="134"/>
                  </a:cubicBezTo>
                  <a:cubicBezTo>
                    <a:pt x="69" y="134"/>
                    <a:pt x="69" y="134"/>
                    <a:pt x="69" y="133"/>
                  </a:cubicBezTo>
                  <a:cubicBezTo>
                    <a:pt x="75" y="138"/>
                    <a:pt x="86" y="141"/>
                    <a:pt x="92" y="143"/>
                  </a:cubicBezTo>
                  <a:cubicBezTo>
                    <a:pt x="105" y="148"/>
                    <a:pt x="119" y="152"/>
                    <a:pt x="132" y="155"/>
                  </a:cubicBezTo>
                  <a:cubicBezTo>
                    <a:pt x="153" y="159"/>
                    <a:pt x="175" y="162"/>
                    <a:pt x="197" y="160"/>
                  </a:cubicBezTo>
                  <a:cubicBezTo>
                    <a:pt x="213" y="158"/>
                    <a:pt x="235" y="152"/>
                    <a:pt x="238" y="134"/>
                  </a:cubicBezTo>
                  <a:cubicBezTo>
                    <a:pt x="240" y="120"/>
                    <a:pt x="225" y="115"/>
                    <a:pt x="214" y="117"/>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6"/>
            <p:cNvSpPr/>
            <p:nvPr/>
          </p:nvSpPr>
          <p:spPr bwMode="auto">
            <a:xfrm>
              <a:off x="422304" y="-10825"/>
              <a:ext cx="452438" cy="327025"/>
            </a:xfrm>
            <a:custGeom>
              <a:avLst/>
              <a:gdLst>
                <a:gd name="T0" fmla="*/ 160 w 165"/>
                <a:gd name="T1" fmla="*/ 91 h 119"/>
                <a:gd name="T2" fmla="*/ 140 w 165"/>
                <a:gd name="T3" fmla="*/ 86 h 119"/>
                <a:gd name="T4" fmla="*/ 124 w 165"/>
                <a:gd name="T5" fmla="*/ 66 h 119"/>
                <a:gd name="T6" fmla="*/ 102 w 165"/>
                <a:gd name="T7" fmla="*/ 44 h 119"/>
                <a:gd name="T8" fmla="*/ 66 w 165"/>
                <a:gd name="T9" fmla="*/ 29 h 119"/>
                <a:gd name="T10" fmla="*/ 38 w 165"/>
                <a:gd name="T11" fmla="*/ 16 h 119"/>
                <a:gd name="T12" fmla="*/ 14 w 165"/>
                <a:gd name="T13" fmla="*/ 2 h 119"/>
                <a:gd name="T14" fmla="*/ 1 w 165"/>
                <a:gd name="T15" fmla="*/ 23 h 119"/>
                <a:gd name="T16" fmla="*/ 47 w 165"/>
                <a:gd name="T17" fmla="*/ 96 h 119"/>
                <a:gd name="T18" fmla="*/ 48 w 165"/>
                <a:gd name="T19" fmla="*/ 98 h 119"/>
                <a:gd name="T20" fmla="*/ 147 w 165"/>
                <a:gd name="T21" fmla="*/ 110 h 119"/>
                <a:gd name="T22" fmla="*/ 160 w 165"/>
                <a:gd name="T23" fmla="*/ 9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19">
                  <a:moveTo>
                    <a:pt x="160" y="91"/>
                  </a:moveTo>
                  <a:cubicBezTo>
                    <a:pt x="155" y="85"/>
                    <a:pt x="147" y="84"/>
                    <a:pt x="140" y="86"/>
                  </a:cubicBezTo>
                  <a:cubicBezTo>
                    <a:pt x="147" y="75"/>
                    <a:pt x="136" y="63"/>
                    <a:pt x="124" y="66"/>
                  </a:cubicBezTo>
                  <a:cubicBezTo>
                    <a:pt x="131" y="55"/>
                    <a:pt x="117" y="38"/>
                    <a:pt x="102" y="44"/>
                  </a:cubicBezTo>
                  <a:cubicBezTo>
                    <a:pt x="107" y="23"/>
                    <a:pt x="82" y="16"/>
                    <a:pt x="66" y="29"/>
                  </a:cubicBezTo>
                  <a:cubicBezTo>
                    <a:pt x="61" y="16"/>
                    <a:pt x="47" y="1"/>
                    <a:pt x="38" y="16"/>
                  </a:cubicBezTo>
                  <a:cubicBezTo>
                    <a:pt x="32" y="9"/>
                    <a:pt x="23" y="0"/>
                    <a:pt x="14" y="2"/>
                  </a:cubicBezTo>
                  <a:cubicBezTo>
                    <a:pt x="3" y="4"/>
                    <a:pt x="0" y="13"/>
                    <a:pt x="1" y="23"/>
                  </a:cubicBezTo>
                  <a:cubicBezTo>
                    <a:pt x="2" y="53"/>
                    <a:pt x="25" y="77"/>
                    <a:pt x="47" y="96"/>
                  </a:cubicBezTo>
                  <a:cubicBezTo>
                    <a:pt x="46" y="97"/>
                    <a:pt x="46" y="98"/>
                    <a:pt x="48" y="98"/>
                  </a:cubicBezTo>
                  <a:cubicBezTo>
                    <a:pt x="79" y="107"/>
                    <a:pt x="114" y="119"/>
                    <a:pt x="147" y="110"/>
                  </a:cubicBezTo>
                  <a:cubicBezTo>
                    <a:pt x="153" y="108"/>
                    <a:pt x="165" y="99"/>
                    <a:pt x="160" y="91"/>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7"/>
            <p:cNvSpPr/>
            <p:nvPr/>
          </p:nvSpPr>
          <p:spPr bwMode="auto">
            <a:xfrm>
              <a:off x="287367" y="79662"/>
              <a:ext cx="441325" cy="387350"/>
            </a:xfrm>
            <a:custGeom>
              <a:avLst/>
              <a:gdLst>
                <a:gd name="T0" fmla="*/ 157 w 161"/>
                <a:gd name="T1" fmla="*/ 50 h 141"/>
                <a:gd name="T2" fmla="*/ 141 w 161"/>
                <a:gd name="T3" fmla="*/ 46 h 141"/>
                <a:gd name="T4" fmla="*/ 135 w 161"/>
                <a:gd name="T5" fmla="*/ 31 h 141"/>
                <a:gd name="T6" fmla="*/ 119 w 161"/>
                <a:gd name="T7" fmla="*/ 32 h 141"/>
                <a:gd name="T8" fmla="*/ 110 w 161"/>
                <a:gd name="T9" fmla="*/ 16 h 141"/>
                <a:gd name="T10" fmla="*/ 95 w 161"/>
                <a:gd name="T11" fmla="*/ 18 h 141"/>
                <a:gd name="T12" fmla="*/ 95 w 161"/>
                <a:gd name="T13" fmla="*/ 17 h 141"/>
                <a:gd name="T14" fmla="*/ 64 w 161"/>
                <a:gd name="T15" fmla="*/ 8 h 141"/>
                <a:gd name="T16" fmla="*/ 63 w 161"/>
                <a:gd name="T17" fmla="*/ 9 h 141"/>
                <a:gd name="T18" fmla="*/ 94 w 161"/>
                <a:gd name="T19" fmla="*/ 63 h 141"/>
                <a:gd name="T20" fmla="*/ 13 w 161"/>
                <a:gd name="T21" fmla="*/ 129 h 141"/>
                <a:gd name="T22" fmla="*/ 0 w 161"/>
                <a:gd name="T23" fmla="*/ 138 h 141"/>
                <a:gd name="T24" fmla="*/ 3 w 161"/>
                <a:gd name="T25" fmla="*/ 141 h 141"/>
                <a:gd name="T26" fmla="*/ 26 w 161"/>
                <a:gd name="T27" fmla="*/ 125 h 141"/>
                <a:gd name="T28" fmla="*/ 96 w 161"/>
                <a:gd name="T29" fmla="*/ 65 h 141"/>
                <a:gd name="T30" fmla="*/ 157 w 161"/>
                <a:gd name="T31" fmla="*/ 65 h 141"/>
                <a:gd name="T32" fmla="*/ 157 w 161"/>
                <a:gd name="T33" fmla="*/ 5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41">
                  <a:moveTo>
                    <a:pt x="157" y="50"/>
                  </a:moveTo>
                  <a:cubicBezTo>
                    <a:pt x="153" y="46"/>
                    <a:pt x="147" y="45"/>
                    <a:pt x="141" y="46"/>
                  </a:cubicBezTo>
                  <a:cubicBezTo>
                    <a:pt x="142" y="41"/>
                    <a:pt x="140" y="34"/>
                    <a:pt x="135" y="31"/>
                  </a:cubicBezTo>
                  <a:cubicBezTo>
                    <a:pt x="131" y="28"/>
                    <a:pt x="124" y="29"/>
                    <a:pt x="119" y="32"/>
                  </a:cubicBezTo>
                  <a:cubicBezTo>
                    <a:pt x="119" y="26"/>
                    <a:pt x="115" y="19"/>
                    <a:pt x="110" y="16"/>
                  </a:cubicBezTo>
                  <a:cubicBezTo>
                    <a:pt x="105" y="12"/>
                    <a:pt x="99" y="13"/>
                    <a:pt x="95" y="18"/>
                  </a:cubicBezTo>
                  <a:cubicBezTo>
                    <a:pt x="95" y="18"/>
                    <a:pt x="95" y="17"/>
                    <a:pt x="95" y="17"/>
                  </a:cubicBezTo>
                  <a:cubicBezTo>
                    <a:pt x="89" y="8"/>
                    <a:pt x="74" y="0"/>
                    <a:pt x="64" y="8"/>
                  </a:cubicBezTo>
                  <a:cubicBezTo>
                    <a:pt x="63" y="8"/>
                    <a:pt x="63" y="8"/>
                    <a:pt x="63" y="9"/>
                  </a:cubicBezTo>
                  <a:cubicBezTo>
                    <a:pt x="59" y="30"/>
                    <a:pt x="78" y="51"/>
                    <a:pt x="94" y="63"/>
                  </a:cubicBezTo>
                  <a:cubicBezTo>
                    <a:pt x="72" y="92"/>
                    <a:pt x="42" y="110"/>
                    <a:pt x="13" y="129"/>
                  </a:cubicBezTo>
                  <a:cubicBezTo>
                    <a:pt x="9" y="132"/>
                    <a:pt x="5" y="135"/>
                    <a:pt x="0" y="138"/>
                  </a:cubicBezTo>
                  <a:cubicBezTo>
                    <a:pt x="1" y="140"/>
                    <a:pt x="2" y="141"/>
                    <a:pt x="3" y="141"/>
                  </a:cubicBezTo>
                  <a:cubicBezTo>
                    <a:pt x="10" y="136"/>
                    <a:pt x="18" y="130"/>
                    <a:pt x="26" y="125"/>
                  </a:cubicBezTo>
                  <a:cubicBezTo>
                    <a:pt x="51" y="109"/>
                    <a:pt x="81" y="92"/>
                    <a:pt x="96" y="65"/>
                  </a:cubicBezTo>
                  <a:cubicBezTo>
                    <a:pt x="112" y="72"/>
                    <a:pt x="145" y="85"/>
                    <a:pt x="157" y="65"/>
                  </a:cubicBezTo>
                  <a:cubicBezTo>
                    <a:pt x="160" y="61"/>
                    <a:pt x="161" y="54"/>
                    <a:pt x="157" y="50"/>
                  </a:cubicBezTo>
                  <a:close/>
                </a:path>
              </a:pathLst>
            </a:custGeom>
            <a:solidFill>
              <a:srgbClr val="F6C1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18"/>
            <p:cNvSpPr/>
            <p:nvPr/>
          </p:nvSpPr>
          <p:spPr bwMode="auto">
            <a:xfrm>
              <a:off x="150842" y="470187"/>
              <a:ext cx="227013" cy="528638"/>
            </a:xfrm>
            <a:custGeom>
              <a:avLst/>
              <a:gdLst>
                <a:gd name="T0" fmla="*/ 49 w 83"/>
                <a:gd name="T1" fmla="*/ 152 h 192"/>
                <a:gd name="T2" fmla="*/ 50 w 83"/>
                <a:gd name="T3" fmla="*/ 113 h 192"/>
                <a:gd name="T4" fmla="*/ 45 w 83"/>
                <a:gd name="T5" fmla="*/ 65 h 192"/>
                <a:gd name="T6" fmla="*/ 1 w 83"/>
                <a:gd name="T7" fmla="*/ 0 h 192"/>
                <a:gd name="T8" fmla="*/ 0 w 83"/>
                <a:gd name="T9" fmla="*/ 1 h 192"/>
                <a:gd name="T10" fmla="*/ 42 w 83"/>
                <a:gd name="T11" fmla="*/ 71 h 192"/>
                <a:gd name="T12" fmla="*/ 46 w 83"/>
                <a:gd name="T13" fmla="*/ 116 h 192"/>
                <a:gd name="T14" fmla="*/ 45 w 83"/>
                <a:gd name="T15" fmla="*/ 153 h 192"/>
                <a:gd name="T16" fmla="*/ 18 w 83"/>
                <a:gd name="T17" fmla="*/ 181 h 192"/>
                <a:gd name="T18" fmla="*/ 21 w 83"/>
                <a:gd name="T19" fmla="*/ 184 h 192"/>
                <a:gd name="T20" fmla="*/ 34 w 83"/>
                <a:gd name="T21" fmla="*/ 177 h 192"/>
                <a:gd name="T22" fmla="*/ 41 w 83"/>
                <a:gd name="T23" fmla="*/ 187 h 192"/>
                <a:gd name="T24" fmla="*/ 45 w 83"/>
                <a:gd name="T25" fmla="*/ 187 h 192"/>
                <a:gd name="T26" fmla="*/ 49 w 83"/>
                <a:gd name="T27" fmla="*/ 181 h 192"/>
                <a:gd name="T28" fmla="*/ 54 w 83"/>
                <a:gd name="T29" fmla="*/ 187 h 192"/>
                <a:gd name="T30" fmla="*/ 58 w 83"/>
                <a:gd name="T31" fmla="*/ 187 h 192"/>
                <a:gd name="T32" fmla="*/ 61 w 83"/>
                <a:gd name="T33" fmla="*/ 180 h 192"/>
                <a:gd name="T34" fmla="*/ 78 w 83"/>
                <a:gd name="T35" fmla="*/ 182 h 192"/>
                <a:gd name="T36" fmla="*/ 49 w 83"/>
                <a:gd name="T37"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92">
                  <a:moveTo>
                    <a:pt x="49" y="152"/>
                  </a:moveTo>
                  <a:cubicBezTo>
                    <a:pt x="52" y="140"/>
                    <a:pt x="51" y="126"/>
                    <a:pt x="50" y="113"/>
                  </a:cubicBezTo>
                  <a:cubicBezTo>
                    <a:pt x="50" y="97"/>
                    <a:pt x="48" y="81"/>
                    <a:pt x="45" y="65"/>
                  </a:cubicBezTo>
                  <a:cubicBezTo>
                    <a:pt x="40" y="40"/>
                    <a:pt x="28" y="8"/>
                    <a:pt x="1" y="0"/>
                  </a:cubicBezTo>
                  <a:cubicBezTo>
                    <a:pt x="0" y="0"/>
                    <a:pt x="0" y="1"/>
                    <a:pt x="0" y="1"/>
                  </a:cubicBezTo>
                  <a:cubicBezTo>
                    <a:pt x="27" y="16"/>
                    <a:pt x="37" y="43"/>
                    <a:pt x="42" y="71"/>
                  </a:cubicBezTo>
                  <a:cubicBezTo>
                    <a:pt x="45" y="86"/>
                    <a:pt x="46" y="101"/>
                    <a:pt x="46" y="116"/>
                  </a:cubicBezTo>
                  <a:cubicBezTo>
                    <a:pt x="46" y="128"/>
                    <a:pt x="44" y="141"/>
                    <a:pt x="45" y="153"/>
                  </a:cubicBezTo>
                  <a:cubicBezTo>
                    <a:pt x="31" y="157"/>
                    <a:pt x="21" y="168"/>
                    <a:pt x="18" y="181"/>
                  </a:cubicBezTo>
                  <a:cubicBezTo>
                    <a:pt x="17" y="183"/>
                    <a:pt x="19" y="185"/>
                    <a:pt x="21" y="184"/>
                  </a:cubicBezTo>
                  <a:cubicBezTo>
                    <a:pt x="25" y="181"/>
                    <a:pt x="30" y="180"/>
                    <a:pt x="34" y="177"/>
                  </a:cubicBezTo>
                  <a:cubicBezTo>
                    <a:pt x="36" y="181"/>
                    <a:pt x="40" y="183"/>
                    <a:pt x="41" y="187"/>
                  </a:cubicBezTo>
                  <a:cubicBezTo>
                    <a:pt x="42" y="189"/>
                    <a:pt x="44" y="188"/>
                    <a:pt x="45" y="187"/>
                  </a:cubicBezTo>
                  <a:cubicBezTo>
                    <a:pt x="46" y="185"/>
                    <a:pt x="48" y="183"/>
                    <a:pt x="49" y="181"/>
                  </a:cubicBezTo>
                  <a:cubicBezTo>
                    <a:pt x="51" y="183"/>
                    <a:pt x="52" y="185"/>
                    <a:pt x="54" y="187"/>
                  </a:cubicBezTo>
                  <a:cubicBezTo>
                    <a:pt x="55" y="189"/>
                    <a:pt x="57" y="189"/>
                    <a:pt x="58" y="187"/>
                  </a:cubicBezTo>
                  <a:cubicBezTo>
                    <a:pt x="59" y="185"/>
                    <a:pt x="60" y="182"/>
                    <a:pt x="61" y="180"/>
                  </a:cubicBezTo>
                  <a:cubicBezTo>
                    <a:pt x="65" y="186"/>
                    <a:pt x="75" y="192"/>
                    <a:pt x="78" y="182"/>
                  </a:cubicBezTo>
                  <a:cubicBezTo>
                    <a:pt x="83" y="166"/>
                    <a:pt x="60" y="155"/>
                    <a:pt x="49" y="15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19"/>
            <p:cNvSpPr/>
            <p:nvPr/>
          </p:nvSpPr>
          <p:spPr bwMode="auto">
            <a:xfrm>
              <a:off x="446117" y="443200"/>
              <a:ext cx="241300" cy="485775"/>
            </a:xfrm>
            <a:custGeom>
              <a:avLst/>
              <a:gdLst>
                <a:gd name="T0" fmla="*/ 60 w 88"/>
                <a:gd name="T1" fmla="*/ 136 h 177"/>
                <a:gd name="T2" fmla="*/ 59 w 88"/>
                <a:gd name="T3" fmla="*/ 136 h 177"/>
                <a:gd name="T4" fmla="*/ 56 w 88"/>
                <a:gd name="T5" fmla="*/ 102 h 177"/>
                <a:gd name="T6" fmla="*/ 48 w 88"/>
                <a:gd name="T7" fmla="*/ 57 h 177"/>
                <a:gd name="T8" fmla="*/ 1 w 88"/>
                <a:gd name="T9" fmla="*/ 0 h 177"/>
                <a:gd name="T10" fmla="*/ 1 w 88"/>
                <a:gd name="T11" fmla="*/ 2 h 177"/>
                <a:gd name="T12" fmla="*/ 47 w 88"/>
                <a:gd name="T13" fmla="*/ 65 h 177"/>
                <a:gd name="T14" fmla="*/ 53 w 88"/>
                <a:gd name="T15" fmla="*/ 107 h 177"/>
                <a:gd name="T16" fmla="*/ 55 w 88"/>
                <a:gd name="T17" fmla="*/ 136 h 177"/>
                <a:gd name="T18" fmla="*/ 53 w 88"/>
                <a:gd name="T19" fmla="*/ 168 h 177"/>
                <a:gd name="T20" fmla="*/ 59 w 88"/>
                <a:gd name="T21" fmla="*/ 177 h 177"/>
                <a:gd name="T22" fmla="*/ 72 w 88"/>
                <a:gd name="T23" fmla="*/ 174 h 177"/>
                <a:gd name="T24" fmla="*/ 60 w 88"/>
                <a:gd name="T25" fmla="*/ 13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177">
                  <a:moveTo>
                    <a:pt x="60" y="136"/>
                  </a:moveTo>
                  <a:cubicBezTo>
                    <a:pt x="59" y="136"/>
                    <a:pt x="59" y="136"/>
                    <a:pt x="59" y="136"/>
                  </a:cubicBezTo>
                  <a:cubicBezTo>
                    <a:pt x="59" y="125"/>
                    <a:pt x="57" y="113"/>
                    <a:pt x="56" y="102"/>
                  </a:cubicBezTo>
                  <a:cubicBezTo>
                    <a:pt x="55" y="87"/>
                    <a:pt x="52" y="72"/>
                    <a:pt x="48" y="57"/>
                  </a:cubicBezTo>
                  <a:cubicBezTo>
                    <a:pt x="42" y="32"/>
                    <a:pt x="28" y="7"/>
                    <a:pt x="1" y="0"/>
                  </a:cubicBezTo>
                  <a:cubicBezTo>
                    <a:pt x="0" y="0"/>
                    <a:pt x="0" y="2"/>
                    <a:pt x="1" y="2"/>
                  </a:cubicBezTo>
                  <a:cubicBezTo>
                    <a:pt x="28" y="13"/>
                    <a:pt x="40" y="38"/>
                    <a:pt x="47" y="65"/>
                  </a:cubicBezTo>
                  <a:cubicBezTo>
                    <a:pt x="50" y="79"/>
                    <a:pt x="52" y="93"/>
                    <a:pt x="53" y="107"/>
                  </a:cubicBezTo>
                  <a:cubicBezTo>
                    <a:pt x="54" y="116"/>
                    <a:pt x="53" y="127"/>
                    <a:pt x="55" y="136"/>
                  </a:cubicBezTo>
                  <a:cubicBezTo>
                    <a:pt x="52" y="147"/>
                    <a:pt x="50" y="158"/>
                    <a:pt x="53" y="168"/>
                  </a:cubicBezTo>
                  <a:cubicBezTo>
                    <a:pt x="54" y="170"/>
                    <a:pt x="56" y="176"/>
                    <a:pt x="59" y="177"/>
                  </a:cubicBezTo>
                  <a:cubicBezTo>
                    <a:pt x="64" y="177"/>
                    <a:pt x="68" y="176"/>
                    <a:pt x="72" y="174"/>
                  </a:cubicBezTo>
                  <a:cubicBezTo>
                    <a:pt x="88" y="167"/>
                    <a:pt x="66" y="142"/>
                    <a:pt x="60" y="136"/>
                  </a:cubicBezTo>
                  <a:close/>
                </a:path>
              </a:pathLst>
            </a:custGeom>
            <a:solidFill>
              <a:srgbClr val="1986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20"/>
            <p:cNvSpPr/>
            <p:nvPr/>
          </p:nvSpPr>
          <p:spPr bwMode="auto">
            <a:xfrm>
              <a:off x="408017" y="519400"/>
              <a:ext cx="166688" cy="382588"/>
            </a:xfrm>
            <a:custGeom>
              <a:avLst/>
              <a:gdLst>
                <a:gd name="T0" fmla="*/ 48 w 61"/>
                <a:gd name="T1" fmla="*/ 3 h 139"/>
                <a:gd name="T2" fmla="*/ 49 w 61"/>
                <a:gd name="T3" fmla="*/ 1 h 139"/>
                <a:gd name="T4" fmla="*/ 48 w 61"/>
                <a:gd name="T5" fmla="*/ 1 h 139"/>
                <a:gd name="T6" fmla="*/ 47 w 61"/>
                <a:gd name="T7" fmla="*/ 3 h 139"/>
                <a:gd name="T8" fmla="*/ 47 w 61"/>
                <a:gd name="T9" fmla="*/ 3 h 139"/>
                <a:gd name="T10" fmla="*/ 4 w 61"/>
                <a:gd name="T11" fmla="*/ 138 h 139"/>
                <a:gd name="T12" fmla="*/ 6 w 61"/>
                <a:gd name="T13" fmla="*/ 139 h 139"/>
                <a:gd name="T14" fmla="*/ 7 w 61"/>
                <a:gd name="T15" fmla="*/ 139 h 139"/>
                <a:gd name="T16" fmla="*/ 50 w 61"/>
                <a:gd name="T17" fmla="*/ 79 h 139"/>
                <a:gd name="T18" fmla="*/ 48 w 61"/>
                <a:gd name="T1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39">
                  <a:moveTo>
                    <a:pt x="48" y="3"/>
                  </a:moveTo>
                  <a:cubicBezTo>
                    <a:pt x="49" y="2"/>
                    <a:pt x="49" y="2"/>
                    <a:pt x="49" y="1"/>
                  </a:cubicBezTo>
                  <a:cubicBezTo>
                    <a:pt x="49" y="1"/>
                    <a:pt x="49" y="0"/>
                    <a:pt x="48" y="1"/>
                  </a:cubicBezTo>
                  <a:cubicBezTo>
                    <a:pt x="48" y="1"/>
                    <a:pt x="48" y="2"/>
                    <a:pt x="47" y="3"/>
                  </a:cubicBezTo>
                  <a:cubicBezTo>
                    <a:pt x="47" y="3"/>
                    <a:pt x="47" y="3"/>
                    <a:pt x="47" y="3"/>
                  </a:cubicBezTo>
                  <a:cubicBezTo>
                    <a:pt x="22" y="43"/>
                    <a:pt x="0" y="89"/>
                    <a:pt x="4" y="138"/>
                  </a:cubicBezTo>
                  <a:cubicBezTo>
                    <a:pt x="4" y="139"/>
                    <a:pt x="5" y="139"/>
                    <a:pt x="6" y="139"/>
                  </a:cubicBezTo>
                  <a:cubicBezTo>
                    <a:pt x="6" y="139"/>
                    <a:pt x="7" y="139"/>
                    <a:pt x="7" y="139"/>
                  </a:cubicBezTo>
                  <a:cubicBezTo>
                    <a:pt x="29" y="126"/>
                    <a:pt x="42" y="102"/>
                    <a:pt x="50" y="79"/>
                  </a:cubicBezTo>
                  <a:cubicBezTo>
                    <a:pt x="58" y="55"/>
                    <a:pt x="61" y="26"/>
                    <a:pt x="48" y="3"/>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21"/>
            <p:cNvSpPr/>
            <p:nvPr/>
          </p:nvSpPr>
          <p:spPr bwMode="auto">
            <a:xfrm>
              <a:off x="773142" y="474950"/>
              <a:ext cx="112713" cy="400050"/>
            </a:xfrm>
            <a:custGeom>
              <a:avLst/>
              <a:gdLst>
                <a:gd name="T0" fmla="*/ 36 w 41"/>
                <a:gd name="T1" fmla="*/ 61 h 145"/>
                <a:gd name="T2" fmla="*/ 1 w 41"/>
                <a:gd name="T3" fmla="*/ 0 h 145"/>
                <a:gd name="T4" fmla="*/ 0 w 41"/>
                <a:gd name="T5" fmla="*/ 0 h 145"/>
                <a:gd name="T6" fmla="*/ 34 w 41"/>
                <a:gd name="T7" fmla="*/ 68 h 145"/>
                <a:gd name="T8" fmla="*/ 37 w 41"/>
                <a:gd name="T9" fmla="*/ 143 h 145"/>
                <a:gd name="T10" fmla="*/ 40 w 41"/>
                <a:gd name="T11" fmla="*/ 143 h 145"/>
                <a:gd name="T12" fmla="*/ 36 w 41"/>
                <a:gd name="T13" fmla="*/ 61 h 145"/>
              </a:gdLst>
              <a:ahLst/>
              <a:cxnLst>
                <a:cxn ang="0">
                  <a:pos x="T0" y="T1"/>
                </a:cxn>
                <a:cxn ang="0">
                  <a:pos x="T2" y="T3"/>
                </a:cxn>
                <a:cxn ang="0">
                  <a:pos x="T4" y="T5"/>
                </a:cxn>
                <a:cxn ang="0">
                  <a:pos x="T6" y="T7"/>
                </a:cxn>
                <a:cxn ang="0">
                  <a:pos x="T8" y="T9"/>
                </a:cxn>
                <a:cxn ang="0">
                  <a:pos x="T10" y="T11"/>
                </a:cxn>
                <a:cxn ang="0">
                  <a:pos x="T12" y="T13"/>
                </a:cxn>
              </a:cxnLst>
              <a:rect l="0" t="0" r="r" b="b"/>
              <a:pathLst>
                <a:path w="41" h="145">
                  <a:moveTo>
                    <a:pt x="36" y="61"/>
                  </a:moveTo>
                  <a:cubicBezTo>
                    <a:pt x="32" y="39"/>
                    <a:pt x="24" y="9"/>
                    <a:pt x="1" y="0"/>
                  </a:cubicBezTo>
                  <a:cubicBezTo>
                    <a:pt x="0" y="0"/>
                    <a:pt x="0" y="0"/>
                    <a:pt x="0" y="0"/>
                  </a:cubicBezTo>
                  <a:cubicBezTo>
                    <a:pt x="22" y="16"/>
                    <a:pt x="30" y="42"/>
                    <a:pt x="34" y="68"/>
                  </a:cubicBezTo>
                  <a:cubicBezTo>
                    <a:pt x="38" y="92"/>
                    <a:pt x="38" y="118"/>
                    <a:pt x="37" y="143"/>
                  </a:cubicBezTo>
                  <a:cubicBezTo>
                    <a:pt x="37" y="145"/>
                    <a:pt x="40" y="145"/>
                    <a:pt x="40" y="143"/>
                  </a:cubicBezTo>
                  <a:cubicBezTo>
                    <a:pt x="41" y="116"/>
                    <a:pt x="41" y="88"/>
                    <a:pt x="36" y="6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22"/>
            <p:cNvSpPr/>
            <p:nvPr/>
          </p:nvSpPr>
          <p:spPr bwMode="auto">
            <a:xfrm>
              <a:off x="765204" y="852775"/>
              <a:ext cx="223838" cy="219075"/>
            </a:xfrm>
            <a:custGeom>
              <a:avLst/>
              <a:gdLst>
                <a:gd name="T0" fmla="*/ 44 w 82"/>
                <a:gd name="T1" fmla="*/ 2 h 80"/>
                <a:gd name="T2" fmla="*/ 43 w 82"/>
                <a:gd name="T3" fmla="*/ 1 h 80"/>
                <a:gd name="T4" fmla="*/ 40 w 82"/>
                <a:gd name="T5" fmla="*/ 3 h 80"/>
                <a:gd name="T6" fmla="*/ 0 w 82"/>
                <a:gd name="T7" fmla="*/ 55 h 80"/>
                <a:gd name="T8" fmla="*/ 7 w 82"/>
                <a:gd name="T9" fmla="*/ 68 h 80"/>
                <a:gd name="T10" fmla="*/ 22 w 82"/>
                <a:gd name="T11" fmla="*/ 59 h 80"/>
                <a:gd name="T12" fmla="*/ 29 w 82"/>
                <a:gd name="T13" fmla="*/ 79 h 80"/>
                <a:gd name="T14" fmla="*/ 31 w 82"/>
                <a:gd name="T15" fmla="*/ 79 h 80"/>
                <a:gd name="T16" fmla="*/ 45 w 82"/>
                <a:gd name="T17" fmla="*/ 63 h 80"/>
                <a:gd name="T18" fmla="*/ 56 w 82"/>
                <a:gd name="T19" fmla="*/ 76 h 80"/>
                <a:gd name="T20" fmla="*/ 70 w 82"/>
                <a:gd name="T21" fmla="*/ 66 h 80"/>
                <a:gd name="T22" fmla="*/ 44 w 82"/>
                <a:gd name="T2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80">
                  <a:moveTo>
                    <a:pt x="44" y="2"/>
                  </a:moveTo>
                  <a:cubicBezTo>
                    <a:pt x="44" y="1"/>
                    <a:pt x="43" y="0"/>
                    <a:pt x="43" y="1"/>
                  </a:cubicBezTo>
                  <a:cubicBezTo>
                    <a:pt x="41" y="0"/>
                    <a:pt x="40" y="1"/>
                    <a:pt x="40" y="3"/>
                  </a:cubicBezTo>
                  <a:cubicBezTo>
                    <a:pt x="22" y="15"/>
                    <a:pt x="2" y="32"/>
                    <a:pt x="0" y="55"/>
                  </a:cubicBezTo>
                  <a:cubicBezTo>
                    <a:pt x="0" y="60"/>
                    <a:pt x="2" y="66"/>
                    <a:pt x="7" y="68"/>
                  </a:cubicBezTo>
                  <a:cubicBezTo>
                    <a:pt x="13" y="70"/>
                    <a:pt x="18" y="64"/>
                    <a:pt x="22" y="59"/>
                  </a:cubicBezTo>
                  <a:cubicBezTo>
                    <a:pt x="22" y="67"/>
                    <a:pt x="24" y="73"/>
                    <a:pt x="29" y="79"/>
                  </a:cubicBezTo>
                  <a:cubicBezTo>
                    <a:pt x="29" y="80"/>
                    <a:pt x="31" y="80"/>
                    <a:pt x="31" y="79"/>
                  </a:cubicBezTo>
                  <a:cubicBezTo>
                    <a:pt x="37" y="75"/>
                    <a:pt x="42" y="69"/>
                    <a:pt x="45" y="63"/>
                  </a:cubicBezTo>
                  <a:cubicBezTo>
                    <a:pt x="47" y="69"/>
                    <a:pt x="50" y="74"/>
                    <a:pt x="56" y="76"/>
                  </a:cubicBezTo>
                  <a:cubicBezTo>
                    <a:pt x="62" y="77"/>
                    <a:pt x="68" y="71"/>
                    <a:pt x="70" y="66"/>
                  </a:cubicBezTo>
                  <a:cubicBezTo>
                    <a:pt x="82" y="42"/>
                    <a:pt x="60" y="16"/>
                    <a:pt x="44"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24"/>
            <p:cNvSpPr/>
            <p:nvPr/>
          </p:nvSpPr>
          <p:spPr bwMode="auto">
            <a:xfrm>
              <a:off x="-33308" y="470187"/>
              <a:ext cx="173038" cy="382588"/>
            </a:xfrm>
            <a:custGeom>
              <a:avLst/>
              <a:gdLst>
                <a:gd name="T0" fmla="*/ 61 w 63"/>
                <a:gd name="T1" fmla="*/ 135 h 139"/>
                <a:gd name="T2" fmla="*/ 3 w 63"/>
                <a:gd name="T3" fmla="*/ 6 h 139"/>
                <a:gd name="T4" fmla="*/ 3 w 63"/>
                <a:gd name="T5" fmla="*/ 7 h 139"/>
                <a:gd name="T6" fmla="*/ 2 w 63"/>
                <a:gd name="T7" fmla="*/ 8 h 139"/>
                <a:gd name="T8" fmla="*/ 58 w 63"/>
                <a:gd name="T9" fmla="*/ 137 h 139"/>
                <a:gd name="T10" fmla="*/ 58 w 63"/>
                <a:gd name="T11" fmla="*/ 137 h 139"/>
                <a:gd name="T12" fmla="*/ 61 w 63"/>
                <a:gd name="T13" fmla="*/ 137 h 139"/>
                <a:gd name="T14" fmla="*/ 61 w 63"/>
                <a:gd name="T15" fmla="*/ 136 h 139"/>
                <a:gd name="T16" fmla="*/ 61 w 63"/>
                <a:gd name="T17"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39">
                  <a:moveTo>
                    <a:pt x="61" y="135"/>
                  </a:moveTo>
                  <a:cubicBezTo>
                    <a:pt x="63" y="96"/>
                    <a:pt x="62" y="0"/>
                    <a:pt x="3" y="6"/>
                  </a:cubicBezTo>
                  <a:cubicBezTo>
                    <a:pt x="3" y="6"/>
                    <a:pt x="3" y="7"/>
                    <a:pt x="3" y="7"/>
                  </a:cubicBezTo>
                  <a:cubicBezTo>
                    <a:pt x="2" y="7"/>
                    <a:pt x="2" y="7"/>
                    <a:pt x="2" y="8"/>
                  </a:cubicBezTo>
                  <a:cubicBezTo>
                    <a:pt x="0" y="56"/>
                    <a:pt x="22" y="104"/>
                    <a:pt x="58" y="137"/>
                  </a:cubicBezTo>
                  <a:cubicBezTo>
                    <a:pt x="58" y="137"/>
                    <a:pt x="58" y="137"/>
                    <a:pt x="58" y="137"/>
                  </a:cubicBezTo>
                  <a:cubicBezTo>
                    <a:pt x="58" y="139"/>
                    <a:pt x="61" y="139"/>
                    <a:pt x="61" y="137"/>
                  </a:cubicBezTo>
                  <a:cubicBezTo>
                    <a:pt x="61" y="137"/>
                    <a:pt x="61" y="136"/>
                    <a:pt x="61" y="136"/>
                  </a:cubicBezTo>
                  <a:cubicBezTo>
                    <a:pt x="61" y="136"/>
                    <a:pt x="61" y="136"/>
                    <a:pt x="61" y="13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25"/>
            <p:cNvSpPr/>
            <p:nvPr/>
          </p:nvSpPr>
          <p:spPr bwMode="auto">
            <a:xfrm>
              <a:off x="920779" y="41562"/>
              <a:ext cx="954088" cy="541338"/>
            </a:xfrm>
            <a:custGeom>
              <a:avLst/>
              <a:gdLst>
                <a:gd name="T0" fmla="*/ 323 w 348"/>
                <a:gd name="T1" fmla="*/ 51 h 197"/>
                <a:gd name="T2" fmla="*/ 323 w 348"/>
                <a:gd name="T3" fmla="*/ 52 h 197"/>
                <a:gd name="T4" fmla="*/ 289 w 348"/>
                <a:gd name="T5" fmla="*/ 55 h 197"/>
                <a:gd name="T6" fmla="*/ 327 w 348"/>
                <a:gd name="T7" fmla="*/ 27 h 197"/>
                <a:gd name="T8" fmla="*/ 318 w 348"/>
                <a:gd name="T9" fmla="*/ 5 h 197"/>
                <a:gd name="T10" fmla="*/ 314 w 348"/>
                <a:gd name="T11" fmla="*/ 15 h 197"/>
                <a:gd name="T12" fmla="*/ 257 w 348"/>
                <a:gd name="T13" fmla="*/ 71 h 197"/>
                <a:gd name="T14" fmla="*/ 276 w 348"/>
                <a:gd name="T15" fmla="*/ 25 h 197"/>
                <a:gd name="T16" fmla="*/ 249 w 348"/>
                <a:gd name="T17" fmla="*/ 25 h 197"/>
                <a:gd name="T18" fmla="*/ 261 w 348"/>
                <a:gd name="T19" fmla="*/ 36 h 197"/>
                <a:gd name="T20" fmla="*/ 255 w 348"/>
                <a:gd name="T21" fmla="*/ 73 h 197"/>
                <a:gd name="T22" fmla="*/ 178 w 348"/>
                <a:gd name="T23" fmla="*/ 117 h 197"/>
                <a:gd name="T24" fmla="*/ 218 w 348"/>
                <a:gd name="T25" fmla="*/ 64 h 197"/>
                <a:gd name="T26" fmla="*/ 200 w 348"/>
                <a:gd name="T27" fmla="*/ 44 h 197"/>
                <a:gd name="T28" fmla="*/ 200 w 348"/>
                <a:gd name="T29" fmla="*/ 61 h 197"/>
                <a:gd name="T30" fmla="*/ 175 w 348"/>
                <a:gd name="T31" fmla="*/ 118 h 197"/>
                <a:gd name="T32" fmla="*/ 95 w 348"/>
                <a:gd name="T33" fmla="*/ 152 h 197"/>
                <a:gd name="T34" fmla="*/ 156 w 348"/>
                <a:gd name="T35" fmla="*/ 103 h 197"/>
                <a:gd name="T36" fmla="*/ 136 w 348"/>
                <a:gd name="T37" fmla="*/ 87 h 197"/>
                <a:gd name="T38" fmla="*/ 134 w 348"/>
                <a:gd name="T39" fmla="*/ 102 h 197"/>
                <a:gd name="T40" fmla="*/ 50 w 348"/>
                <a:gd name="T41" fmla="*/ 168 h 197"/>
                <a:gd name="T42" fmla="*/ 38 w 348"/>
                <a:gd name="T43" fmla="*/ 154 h 197"/>
                <a:gd name="T44" fmla="*/ 61 w 348"/>
                <a:gd name="T45" fmla="*/ 134 h 197"/>
                <a:gd name="T46" fmla="*/ 43 w 348"/>
                <a:gd name="T47" fmla="*/ 115 h 197"/>
                <a:gd name="T48" fmla="*/ 46 w 348"/>
                <a:gd name="T49" fmla="*/ 134 h 197"/>
                <a:gd name="T50" fmla="*/ 0 w 348"/>
                <a:gd name="T51" fmla="*/ 181 h 197"/>
                <a:gd name="T52" fmla="*/ 44 w 348"/>
                <a:gd name="T53" fmla="*/ 174 h 197"/>
                <a:gd name="T54" fmla="*/ 104 w 348"/>
                <a:gd name="T55" fmla="*/ 181 h 197"/>
                <a:gd name="T56" fmla="*/ 121 w 348"/>
                <a:gd name="T57" fmla="*/ 196 h 197"/>
                <a:gd name="T58" fmla="*/ 112 w 348"/>
                <a:gd name="T59" fmla="*/ 169 h 197"/>
                <a:gd name="T60" fmla="*/ 106 w 348"/>
                <a:gd name="T61" fmla="*/ 177 h 197"/>
                <a:gd name="T62" fmla="*/ 58 w 348"/>
                <a:gd name="T63" fmla="*/ 170 h 197"/>
                <a:gd name="T64" fmla="*/ 143 w 348"/>
                <a:gd name="T65" fmla="*/ 138 h 197"/>
                <a:gd name="T66" fmla="*/ 188 w 348"/>
                <a:gd name="T67" fmla="*/ 170 h 197"/>
                <a:gd name="T68" fmla="*/ 203 w 348"/>
                <a:gd name="T69" fmla="*/ 179 h 197"/>
                <a:gd name="T70" fmla="*/ 198 w 348"/>
                <a:gd name="T71" fmla="*/ 154 h 197"/>
                <a:gd name="T72" fmla="*/ 145 w 348"/>
                <a:gd name="T73" fmla="*/ 137 h 197"/>
                <a:gd name="T74" fmla="*/ 221 w 348"/>
                <a:gd name="T75" fmla="*/ 100 h 197"/>
                <a:gd name="T76" fmla="*/ 256 w 348"/>
                <a:gd name="T77" fmla="*/ 123 h 197"/>
                <a:gd name="T78" fmla="*/ 277 w 348"/>
                <a:gd name="T79" fmla="*/ 113 h 197"/>
                <a:gd name="T80" fmla="*/ 267 w 348"/>
                <a:gd name="T81" fmla="*/ 107 h 197"/>
                <a:gd name="T82" fmla="*/ 262 w 348"/>
                <a:gd name="T83" fmla="*/ 108 h 197"/>
                <a:gd name="T84" fmla="*/ 259 w 348"/>
                <a:gd name="T85" fmla="*/ 111 h 197"/>
                <a:gd name="T86" fmla="*/ 288 w 348"/>
                <a:gd name="T87" fmla="*/ 57 h 197"/>
                <a:gd name="T88" fmla="*/ 324 w 348"/>
                <a:gd name="T89" fmla="*/ 57 h 197"/>
                <a:gd name="T90" fmla="*/ 347 w 348"/>
                <a:gd name="T91" fmla="*/ 5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8" h="197">
                  <a:moveTo>
                    <a:pt x="336" y="40"/>
                  </a:moveTo>
                  <a:cubicBezTo>
                    <a:pt x="330" y="41"/>
                    <a:pt x="325" y="46"/>
                    <a:pt x="323" y="51"/>
                  </a:cubicBezTo>
                  <a:cubicBezTo>
                    <a:pt x="323" y="51"/>
                    <a:pt x="323" y="51"/>
                    <a:pt x="323" y="52"/>
                  </a:cubicBezTo>
                  <a:cubicBezTo>
                    <a:pt x="323" y="52"/>
                    <a:pt x="323" y="52"/>
                    <a:pt x="323" y="52"/>
                  </a:cubicBezTo>
                  <a:cubicBezTo>
                    <a:pt x="323" y="53"/>
                    <a:pt x="322" y="54"/>
                    <a:pt x="322" y="54"/>
                  </a:cubicBezTo>
                  <a:cubicBezTo>
                    <a:pt x="311" y="54"/>
                    <a:pt x="300" y="54"/>
                    <a:pt x="289" y="55"/>
                  </a:cubicBezTo>
                  <a:cubicBezTo>
                    <a:pt x="300" y="46"/>
                    <a:pt x="310" y="37"/>
                    <a:pt x="319" y="26"/>
                  </a:cubicBezTo>
                  <a:cubicBezTo>
                    <a:pt x="321" y="28"/>
                    <a:pt x="324" y="28"/>
                    <a:pt x="327" y="27"/>
                  </a:cubicBezTo>
                  <a:cubicBezTo>
                    <a:pt x="333" y="25"/>
                    <a:pt x="338" y="19"/>
                    <a:pt x="336" y="12"/>
                  </a:cubicBezTo>
                  <a:cubicBezTo>
                    <a:pt x="335" y="5"/>
                    <a:pt x="324" y="0"/>
                    <a:pt x="318" y="5"/>
                  </a:cubicBezTo>
                  <a:cubicBezTo>
                    <a:pt x="316" y="7"/>
                    <a:pt x="314" y="10"/>
                    <a:pt x="315" y="14"/>
                  </a:cubicBezTo>
                  <a:cubicBezTo>
                    <a:pt x="314" y="14"/>
                    <a:pt x="314" y="14"/>
                    <a:pt x="314" y="15"/>
                  </a:cubicBezTo>
                  <a:cubicBezTo>
                    <a:pt x="314" y="18"/>
                    <a:pt x="315" y="21"/>
                    <a:pt x="317" y="24"/>
                  </a:cubicBezTo>
                  <a:cubicBezTo>
                    <a:pt x="298" y="41"/>
                    <a:pt x="278" y="57"/>
                    <a:pt x="257" y="71"/>
                  </a:cubicBezTo>
                  <a:cubicBezTo>
                    <a:pt x="261" y="60"/>
                    <a:pt x="263" y="48"/>
                    <a:pt x="264" y="36"/>
                  </a:cubicBezTo>
                  <a:cubicBezTo>
                    <a:pt x="270" y="36"/>
                    <a:pt x="275" y="31"/>
                    <a:pt x="276" y="25"/>
                  </a:cubicBezTo>
                  <a:cubicBezTo>
                    <a:pt x="277" y="18"/>
                    <a:pt x="272" y="13"/>
                    <a:pt x="266" y="12"/>
                  </a:cubicBezTo>
                  <a:cubicBezTo>
                    <a:pt x="259" y="11"/>
                    <a:pt x="247" y="16"/>
                    <a:pt x="249" y="25"/>
                  </a:cubicBezTo>
                  <a:cubicBezTo>
                    <a:pt x="250" y="30"/>
                    <a:pt x="255" y="34"/>
                    <a:pt x="260" y="35"/>
                  </a:cubicBezTo>
                  <a:cubicBezTo>
                    <a:pt x="260" y="35"/>
                    <a:pt x="260" y="36"/>
                    <a:pt x="261" y="36"/>
                  </a:cubicBezTo>
                  <a:cubicBezTo>
                    <a:pt x="261" y="36"/>
                    <a:pt x="261" y="36"/>
                    <a:pt x="261" y="36"/>
                  </a:cubicBezTo>
                  <a:cubicBezTo>
                    <a:pt x="260" y="49"/>
                    <a:pt x="257" y="61"/>
                    <a:pt x="255" y="73"/>
                  </a:cubicBezTo>
                  <a:cubicBezTo>
                    <a:pt x="231" y="89"/>
                    <a:pt x="206" y="104"/>
                    <a:pt x="179" y="117"/>
                  </a:cubicBezTo>
                  <a:cubicBezTo>
                    <a:pt x="178" y="117"/>
                    <a:pt x="178" y="117"/>
                    <a:pt x="178" y="117"/>
                  </a:cubicBezTo>
                  <a:cubicBezTo>
                    <a:pt x="185" y="99"/>
                    <a:pt x="195" y="83"/>
                    <a:pt x="205" y="67"/>
                  </a:cubicBezTo>
                  <a:cubicBezTo>
                    <a:pt x="209" y="69"/>
                    <a:pt x="215" y="69"/>
                    <a:pt x="218" y="64"/>
                  </a:cubicBezTo>
                  <a:cubicBezTo>
                    <a:pt x="223" y="59"/>
                    <a:pt x="225" y="49"/>
                    <a:pt x="221" y="43"/>
                  </a:cubicBezTo>
                  <a:cubicBezTo>
                    <a:pt x="216" y="36"/>
                    <a:pt x="205" y="37"/>
                    <a:pt x="200" y="44"/>
                  </a:cubicBezTo>
                  <a:cubicBezTo>
                    <a:pt x="197" y="48"/>
                    <a:pt x="197" y="55"/>
                    <a:pt x="200" y="60"/>
                  </a:cubicBezTo>
                  <a:cubicBezTo>
                    <a:pt x="200" y="60"/>
                    <a:pt x="200" y="60"/>
                    <a:pt x="200" y="61"/>
                  </a:cubicBezTo>
                  <a:cubicBezTo>
                    <a:pt x="201" y="63"/>
                    <a:pt x="202" y="64"/>
                    <a:pt x="203" y="65"/>
                  </a:cubicBezTo>
                  <a:cubicBezTo>
                    <a:pt x="193" y="82"/>
                    <a:pt x="181" y="99"/>
                    <a:pt x="175" y="118"/>
                  </a:cubicBezTo>
                  <a:cubicBezTo>
                    <a:pt x="150" y="130"/>
                    <a:pt x="125" y="141"/>
                    <a:pt x="99" y="151"/>
                  </a:cubicBezTo>
                  <a:cubicBezTo>
                    <a:pt x="97" y="151"/>
                    <a:pt x="96" y="152"/>
                    <a:pt x="95" y="152"/>
                  </a:cubicBezTo>
                  <a:cubicBezTo>
                    <a:pt x="107" y="134"/>
                    <a:pt x="121" y="119"/>
                    <a:pt x="135" y="104"/>
                  </a:cubicBezTo>
                  <a:cubicBezTo>
                    <a:pt x="141" y="109"/>
                    <a:pt x="151" y="109"/>
                    <a:pt x="156" y="103"/>
                  </a:cubicBezTo>
                  <a:cubicBezTo>
                    <a:pt x="160" y="98"/>
                    <a:pt x="160" y="89"/>
                    <a:pt x="156" y="84"/>
                  </a:cubicBezTo>
                  <a:cubicBezTo>
                    <a:pt x="151" y="77"/>
                    <a:pt x="141" y="81"/>
                    <a:pt x="136" y="87"/>
                  </a:cubicBezTo>
                  <a:cubicBezTo>
                    <a:pt x="136" y="87"/>
                    <a:pt x="136" y="87"/>
                    <a:pt x="136" y="88"/>
                  </a:cubicBezTo>
                  <a:cubicBezTo>
                    <a:pt x="133" y="92"/>
                    <a:pt x="131" y="97"/>
                    <a:pt x="134" y="102"/>
                  </a:cubicBezTo>
                  <a:cubicBezTo>
                    <a:pt x="117" y="116"/>
                    <a:pt x="103" y="133"/>
                    <a:pt x="93" y="153"/>
                  </a:cubicBezTo>
                  <a:cubicBezTo>
                    <a:pt x="79" y="158"/>
                    <a:pt x="65" y="163"/>
                    <a:pt x="50" y="168"/>
                  </a:cubicBezTo>
                  <a:cubicBezTo>
                    <a:pt x="43" y="170"/>
                    <a:pt x="36" y="171"/>
                    <a:pt x="29" y="173"/>
                  </a:cubicBezTo>
                  <a:cubicBezTo>
                    <a:pt x="32" y="167"/>
                    <a:pt x="35" y="160"/>
                    <a:pt x="38" y="154"/>
                  </a:cubicBezTo>
                  <a:cubicBezTo>
                    <a:pt x="42" y="148"/>
                    <a:pt x="45" y="142"/>
                    <a:pt x="49" y="136"/>
                  </a:cubicBezTo>
                  <a:cubicBezTo>
                    <a:pt x="53" y="138"/>
                    <a:pt x="57" y="137"/>
                    <a:pt x="61" y="134"/>
                  </a:cubicBezTo>
                  <a:cubicBezTo>
                    <a:pt x="67" y="130"/>
                    <a:pt x="69" y="120"/>
                    <a:pt x="64" y="114"/>
                  </a:cubicBezTo>
                  <a:cubicBezTo>
                    <a:pt x="58" y="107"/>
                    <a:pt x="48" y="107"/>
                    <a:pt x="43" y="115"/>
                  </a:cubicBezTo>
                  <a:cubicBezTo>
                    <a:pt x="40" y="119"/>
                    <a:pt x="40" y="127"/>
                    <a:pt x="44" y="130"/>
                  </a:cubicBezTo>
                  <a:cubicBezTo>
                    <a:pt x="44" y="132"/>
                    <a:pt x="45" y="133"/>
                    <a:pt x="46" y="134"/>
                  </a:cubicBezTo>
                  <a:cubicBezTo>
                    <a:pt x="37" y="145"/>
                    <a:pt x="31" y="160"/>
                    <a:pt x="26" y="174"/>
                  </a:cubicBezTo>
                  <a:cubicBezTo>
                    <a:pt x="17" y="175"/>
                    <a:pt x="8" y="177"/>
                    <a:pt x="0" y="181"/>
                  </a:cubicBezTo>
                  <a:cubicBezTo>
                    <a:pt x="0" y="181"/>
                    <a:pt x="0" y="181"/>
                    <a:pt x="0" y="182"/>
                  </a:cubicBezTo>
                  <a:cubicBezTo>
                    <a:pt x="14" y="183"/>
                    <a:pt x="30" y="178"/>
                    <a:pt x="44" y="174"/>
                  </a:cubicBezTo>
                  <a:cubicBezTo>
                    <a:pt x="47" y="173"/>
                    <a:pt x="51" y="172"/>
                    <a:pt x="55" y="171"/>
                  </a:cubicBezTo>
                  <a:cubicBezTo>
                    <a:pt x="70" y="177"/>
                    <a:pt x="88" y="181"/>
                    <a:pt x="104" y="181"/>
                  </a:cubicBezTo>
                  <a:cubicBezTo>
                    <a:pt x="104" y="182"/>
                    <a:pt x="104" y="183"/>
                    <a:pt x="104" y="185"/>
                  </a:cubicBezTo>
                  <a:cubicBezTo>
                    <a:pt x="104" y="194"/>
                    <a:pt x="113" y="197"/>
                    <a:pt x="121" y="196"/>
                  </a:cubicBezTo>
                  <a:cubicBezTo>
                    <a:pt x="128" y="195"/>
                    <a:pt x="132" y="189"/>
                    <a:pt x="131" y="181"/>
                  </a:cubicBezTo>
                  <a:cubicBezTo>
                    <a:pt x="129" y="174"/>
                    <a:pt x="120" y="166"/>
                    <a:pt x="112" y="169"/>
                  </a:cubicBezTo>
                  <a:cubicBezTo>
                    <a:pt x="112" y="169"/>
                    <a:pt x="111" y="170"/>
                    <a:pt x="112" y="171"/>
                  </a:cubicBezTo>
                  <a:cubicBezTo>
                    <a:pt x="109" y="172"/>
                    <a:pt x="107" y="174"/>
                    <a:pt x="106" y="177"/>
                  </a:cubicBezTo>
                  <a:cubicBezTo>
                    <a:pt x="98" y="176"/>
                    <a:pt x="90" y="176"/>
                    <a:pt x="82" y="175"/>
                  </a:cubicBezTo>
                  <a:cubicBezTo>
                    <a:pt x="74" y="174"/>
                    <a:pt x="66" y="172"/>
                    <a:pt x="58" y="170"/>
                  </a:cubicBezTo>
                  <a:cubicBezTo>
                    <a:pt x="71" y="166"/>
                    <a:pt x="83" y="161"/>
                    <a:pt x="96" y="157"/>
                  </a:cubicBezTo>
                  <a:cubicBezTo>
                    <a:pt x="112" y="151"/>
                    <a:pt x="128" y="145"/>
                    <a:pt x="143" y="138"/>
                  </a:cubicBezTo>
                  <a:cubicBezTo>
                    <a:pt x="157" y="148"/>
                    <a:pt x="171" y="157"/>
                    <a:pt x="188" y="162"/>
                  </a:cubicBezTo>
                  <a:cubicBezTo>
                    <a:pt x="187" y="165"/>
                    <a:pt x="187" y="167"/>
                    <a:pt x="188" y="170"/>
                  </a:cubicBezTo>
                  <a:cubicBezTo>
                    <a:pt x="188" y="170"/>
                    <a:pt x="188" y="171"/>
                    <a:pt x="189" y="171"/>
                  </a:cubicBezTo>
                  <a:cubicBezTo>
                    <a:pt x="191" y="176"/>
                    <a:pt x="197" y="180"/>
                    <a:pt x="203" y="179"/>
                  </a:cubicBezTo>
                  <a:cubicBezTo>
                    <a:pt x="211" y="178"/>
                    <a:pt x="219" y="170"/>
                    <a:pt x="216" y="161"/>
                  </a:cubicBezTo>
                  <a:cubicBezTo>
                    <a:pt x="213" y="155"/>
                    <a:pt x="204" y="153"/>
                    <a:pt x="198" y="154"/>
                  </a:cubicBezTo>
                  <a:cubicBezTo>
                    <a:pt x="194" y="154"/>
                    <a:pt x="191" y="156"/>
                    <a:pt x="189" y="159"/>
                  </a:cubicBezTo>
                  <a:cubicBezTo>
                    <a:pt x="173" y="154"/>
                    <a:pt x="159" y="146"/>
                    <a:pt x="145" y="137"/>
                  </a:cubicBezTo>
                  <a:cubicBezTo>
                    <a:pt x="155" y="133"/>
                    <a:pt x="165" y="128"/>
                    <a:pt x="175" y="123"/>
                  </a:cubicBezTo>
                  <a:cubicBezTo>
                    <a:pt x="190" y="116"/>
                    <a:pt x="206" y="109"/>
                    <a:pt x="221" y="100"/>
                  </a:cubicBezTo>
                  <a:cubicBezTo>
                    <a:pt x="231" y="108"/>
                    <a:pt x="244" y="112"/>
                    <a:pt x="257" y="114"/>
                  </a:cubicBezTo>
                  <a:cubicBezTo>
                    <a:pt x="256" y="117"/>
                    <a:pt x="255" y="120"/>
                    <a:pt x="256" y="123"/>
                  </a:cubicBezTo>
                  <a:cubicBezTo>
                    <a:pt x="258" y="130"/>
                    <a:pt x="269" y="134"/>
                    <a:pt x="275" y="129"/>
                  </a:cubicBezTo>
                  <a:cubicBezTo>
                    <a:pt x="279" y="125"/>
                    <a:pt x="280" y="118"/>
                    <a:pt x="277" y="113"/>
                  </a:cubicBezTo>
                  <a:cubicBezTo>
                    <a:pt x="275" y="109"/>
                    <a:pt x="271" y="107"/>
                    <a:pt x="266" y="107"/>
                  </a:cubicBezTo>
                  <a:cubicBezTo>
                    <a:pt x="266" y="107"/>
                    <a:pt x="267" y="107"/>
                    <a:pt x="267" y="107"/>
                  </a:cubicBezTo>
                  <a:cubicBezTo>
                    <a:pt x="267" y="107"/>
                    <a:pt x="267" y="106"/>
                    <a:pt x="266" y="107"/>
                  </a:cubicBezTo>
                  <a:cubicBezTo>
                    <a:pt x="265" y="107"/>
                    <a:pt x="264" y="108"/>
                    <a:pt x="262" y="108"/>
                  </a:cubicBezTo>
                  <a:cubicBezTo>
                    <a:pt x="261" y="109"/>
                    <a:pt x="260" y="109"/>
                    <a:pt x="259" y="110"/>
                  </a:cubicBezTo>
                  <a:cubicBezTo>
                    <a:pt x="259" y="110"/>
                    <a:pt x="259" y="111"/>
                    <a:pt x="259" y="111"/>
                  </a:cubicBezTo>
                  <a:cubicBezTo>
                    <a:pt x="246" y="108"/>
                    <a:pt x="235" y="105"/>
                    <a:pt x="223" y="99"/>
                  </a:cubicBezTo>
                  <a:cubicBezTo>
                    <a:pt x="246" y="87"/>
                    <a:pt x="268" y="73"/>
                    <a:pt x="288" y="57"/>
                  </a:cubicBezTo>
                  <a:cubicBezTo>
                    <a:pt x="300" y="57"/>
                    <a:pt x="312" y="58"/>
                    <a:pt x="324" y="57"/>
                  </a:cubicBezTo>
                  <a:cubicBezTo>
                    <a:pt x="324" y="57"/>
                    <a:pt x="324" y="57"/>
                    <a:pt x="324" y="57"/>
                  </a:cubicBezTo>
                  <a:cubicBezTo>
                    <a:pt x="326" y="61"/>
                    <a:pt x="330" y="64"/>
                    <a:pt x="334" y="65"/>
                  </a:cubicBezTo>
                  <a:cubicBezTo>
                    <a:pt x="340" y="65"/>
                    <a:pt x="346" y="62"/>
                    <a:pt x="347" y="55"/>
                  </a:cubicBezTo>
                  <a:cubicBezTo>
                    <a:pt x="348" y="48"/>
                    <a:pt x="344" y="39"/>
                    <a:pt x="336" y="40"/>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26"/>
            <p:cNvSpPr/>
            <p:nvPr/>
          </p:nvSpPr>
          <p:spPr bwMode="auto">
            <a:xfrm>
              <a:off x="1192242" y="286037"/>
              <a:ext cx="1027113" cy="657225"/>
            </a:xfrm>
            <a:custGeom>
              <a:avLst/>
              <a:gdLst>
                <a:gd name="T0" fmla="*/ 372 w 375"/>
                <a:gd name="T1" fmla="*/ 33 h 239"/>
                <a:gd name="T2" fmla="*/ 331 w 375"/>
                <a:gd name="T3" fmla="*/ 50 h 239"/>
                <a:gd name="T4" fmla="*/ 291 w 375"/>
                <a:gd name="T5" fmla="*/ 64 h 239"/>
                <a:gd name="T6" fmla="*/ 235 w 375"/>
                <a:gd name="T7" fmla="*/ 113 h 239"/>
                <a:gd name="T8" fmla="*/ 211 w 375"/>
                <a:gd name="T9" fmla="*/ 121 h 239"/>
                <a:gd name="T10" fmla="*/ 137 w 375"/>
                <a:gd name="T11" fmla="*/ 138 h 239"/>
                <a:gd name="T12" fmla="*/ 162 w 375"/>
                <a:gd name="T13" fmla="*/ 117 h 239"/>
                <a:gd name="T14" fmla="*/ 171 w 375"/>
                <a:gd name="T15" fmla="*/ 108 h 239"/>
                <a:gd name="T16" fmla="*/ 241 w 375"/>
                <a:gd name="T17" fmla="*/ 5 h 239"/>
                <a:gd name="T18" fmla="*/ 243 w 375"/>
                <a:gd name="T19" fmla="*/ 3 h 239"/>
                <a:gd name="T20" fmla="*/ 241 w 375"/>
                <a:gd name="T21" fmla="*/ 1 h 239"/>
                <a:gd name="T22" fmla="*/ 218 w 375"/>
                <a:gd name="T23" fmla="*/ 26 h 239"/>
                <a:gd name="T24" fmla="*/ 191 w 375"/>
                <a:gd name="T25" fmla="*/ 51 h 239"/>
                <a:gd name="T26" fmla="*/ 167 w 375"/>
                <a:gd name="T27" fmla="*/ 106 h 239"/>
                <a:gd name="T28" fmla="*/ 167 w 375"/>
                <a:gd name="T29" fmla="*/ 106 h 239"/>
                <a:gd name="T30" fmla="*/ 162 w 375"/>
                <a:gd name="T31" fmla="*/ 112 h 239"/>
                <a:gd name="T32" fmla="*/ 131 w 375"/>
                <a:gd name="T33" fmla="*/ 139 h 239"/>
                <a:gd name="T34" fmla="*/ 90 w 375"/>
                <a:gd name="T35" fmla="*/ 146 h 239"/>
                <a:gd name="T36" fmla="*/ 90 w 375"/>
                <a:gd name="T37" fmla="*/ 146 h 239"/>
                <a:gd name="T38" fmla="*/ 89 w 375"/>
                <a:gd name="T39" fmla="*/ 146 h 239"/>
                <a:gd name="T40" fmla="*/ 67 w 375"/>
                <a:gd name="T41" fmla="*/ 149 h 239"/>
                <a:gd name="T42" fmla="*/ 1 w 375"/>
                <a:gd name="T43" fmla="*/ 148 h 239"/>
                <a:gd name="T44" fmla="*/ 1 w 375"/>
                <a:gd name="T45" fmla="*/ 149 h 239"/>
                <a:gd name="T46" fmla="*/ 58 w 375"/>
                <a:gd name="T47" fmla="*/ 154 h 239"/>
                <a:gd name="T48" fmla="*/ 90 w 375"/>
                <a:gd name="T49" fmla="*/ 150 h 239"/>
                <a:gd name="T50" fmla="*/ 144 w 375"/>
                <a:gd name="T51" fmla="*/ 186 h 239"/>
                <a:gd name="T52" fmla="*/ 193 w 375"/>
                <a:gd name="T53" fmla="*/ 202 h 239"/>
                <a:gd name="T54" fmla="*/ 296 w 375"/>
                <a:gd name="T55" fmla="*/ 185 h 239"/>
                <a:gd name="T56" fmla="*/ 296 w 375"/>
                <a:gd name="T57" fmla="*/ 184 h 239"/>
                <a:gd name="T58" fmla="*/ 297 w 375"/>
                <a:gd name="T59" fmla="*/ 184 h 239"/>
                <a:gd name="T60" fmla="*/ 297 w 375"/>
                <a:gd name="T61" fmla="*/ 181 h 239"/>
                <a:gd name="T62" fmla="*/ 192 w 375"/>
                <a:gd name="T63" fmla="*/ 197 h 239"/>
                <a:gd name="T64" fmla="*/ 192 w 375"/>
                <a:gd name="T65" fmla="*/ 198 h 239"/>
                <a:gd name="T66" fmla="*/ 150 w 375"/>
                <a:gd name="T67" fmla="*/ 185 h 239"/>
                <a:gd name="T68" fmla="*/ 92 w 375"/>
                <a:gd name="T69" fmla="*/ 149 h 239"/>
                <a:gd name="T70" fmla="*/ 127 w 375"/>
                <a:gd name="T71" fmla="*/ 144 h 239"/>
                <a:gd name="T72" fmla="*/ 235 w 375"/>
                <a:gd name="T73" fmla="*/ 119 h 239"/>
                <a:gd name="T74" fmla="*/ 235 w 375"/>
                <a:gd name="T75" fmla="*/ 119 h 239"/>
                <a:gd name="T76" fmla="*/ 313 w 375"/>
                <a:gd name="T77" fmla="*/ 123 h 239"/>
                <a:gd name="T78" fmla="*/ 350 w 375"/>
                <a:gd name="T79" fmla="*/ 87 h 239"/>
                <a:gd name="T80" fmla="*/ 372 w 375"/>
                <a:gd name="T81" fmla="*/ 36 h 239"/>
                <a:gd name="T82" fmla="*/ 374 w 375"/>
                <a:gd name="T83" fmla="*/ 35 h 239"/>
                <a:gd name="T84" fmla="*/ 372 w 375"/>
                <a:gd name="T85" fmla="*/ 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2" y="33"/>
                  </a:moveTo>
                  <a:cubicBezTo>
                    <a:pt x="359" y="39"/>
                    <a:pt x="346" y="45"/>
                    <a:pt x="331" y="50"/>
                  </a:cubicBezTo>
                  <a:cubicBezTo>
                    <a:pt x="317" y="54"/>
                    <a:pt x="304" y="58"/>
                    <a:pt x="291" y="64"/>
                  </a:cubicBezTo>
                  <a:cubicBezTo>
                    <a:pt x="267" y="74"/>
                    <a:pt x="249" y="93"/>
                    <a:pt x="235" y="113"/>
                  </a:cubicBezTo>
                  <a:cubicBezTo>
                    <a:pt x="227" y="116"/>
                    <a:pt x="219" y="119"/>
                    <a:pt x="211" y="121"/>
                  </a:cubicBezTo>
                  <a:cubicBezTo>
                    <a:pt x="187" y="129"/>
                    <a:pt x="162" y="134"/>
                    <a:pt x="137" y="138"/>
                  </a:cubicBezTo>
                  <a:cubicBezTo>
                    <a:pt x="146" y="133"/>
                    <a:pt x="155" y="124"/>
                    <a:pt x="162" y="117"/>
                  </a:cubicBezTo>
                  <a:cubicBezTo>
                    <a:pt x="165" y="114"/>
                    <a:pt x="168" y="111"/>
                    <a:pt x="171" y="108"/>
                  </a:cubicBezTo>
                  <a:cubicBezTo>
                    <a:pt x="226" y="117"/>
                    <a:pt x="233" y="44"/>
                    <a:pt x="241" y="5"/>
                  </a:cubicBezTo>
                  <a:cubicBezTo>
                    <a:pt x="242" y="4"/>
                    <a:pt x="242" y="3"/>
                    <a:pt x="243" y="3"/>
                  </a:cubicBezTo>
                  <a:cubicBezTo>
                    <a:pt x="244" y="1"/>
                    <a:pt x="242" y="0"/>
                    <a:pt x="241" y="1"/>
                  </a:cubicBezTo>
                  <a:cubicBezTo>
                    <a:pt x="233" y="10"/>
                    <a:pt x="226" y="18"/>
                    <a:pt x="218" y="26"/>
                  </a:cubicBezTo>
                  <a:cubicBezTo>
                    <a:pt x="209" y="34"/>
                    <a:pt x="199" y="42"/>
                    <a:pt x="191" y="51"/>
                  </a:cubicBezTo>
                  <a:cubicBezTo>
                    <a:pt x="176" y="65"/>
                    <a:pt x="164" y="85"/>
                    <a:pt x="167" y="106"/>
                  </a:cubicBezTo>
                  <a:cubicBezTo>
                    <a:pt x="167" y="106"/>
                    <a:pt x="167" y="106"/>
                    <a:pt x="167" y="106"/>
                  </a:cubicBezTo>
                  <a:cubicBezTo>
                    <a:pt x="165" y="108"/>
                    <a:pt x="164" y="110"/>
                    <a:pt x="162" y="112"/>
                  </a:cubicBezTo>
                  <a:cubicBezTo>
                    <a:pt x="153" y="123"/>
                    <a:pt x="142" y="131"/>
                    <a:pt x="131" y="139"/>
                  </a:cubicBezTo>
                  <a:cubicBezTo>
                    <a:pt x="117" y="142"/>
                    <a:pt x="103" y="144"/>
                    <a:pt x="90" y="146"/>
                  </a:cubicBezTo>
                  <a:cubicBezTo>
                    <a:pt x="90" y="146"/>
                    <a:pt x="90" y="146"/>
                    <a:pt x="90" y="146"/>
                  </a:cubicBezTo>
                  <a:cubicBezTo>
                    <a:pt x="89" y="145"/>
                    <a:pt x="89" y="146"/>
                    <a:pt x="89" y="146"/>
                  </a:cubicBezTo>
                  <a:cubicBezTo>
                    <a:pt x="82" y="147"/>
                    <a:pt x="74" y="148"/>
                    <a:pt x="67" y="149"/>
                  </a:cubicBezTo>
                  <a:cubicBezTo>
                    <a:pt x="45" y="153"/>
                    <a:pt x="23" y="154"/>
                    <a:pt x="1" y="148"/>
                  </a:cubicBezTo>
                  <a:cubicBezTo>
                    <a:pt x="1" y="147"/>
                    <a:pt x="0" y="148"/>
                    <a:pt x="1" y="149"/>
                  </a:cubicBezTo>
                  <a:cubicBezTo>
                    <a:pt x="17" y="159"/>
                    <a:pt x="41" y="156"/>
                    <a:pt x="58" y="154"/>
                  </a:cubicBezTo>
                  <a:cubicBezTo>
                    <a:pt x="69" y="153"/>
                    <a:pt x="80" y="151"/>
                    <a:pt x="90" y="150"/>
                  </a:cubicBezTo>
                  <a:cubicBezTo>
                    <a:pt x="101" y="168"/>
                    <a:pt x="126" y="179"/>
                    <a:pt x="144" y="186"/>
                  </a:cubicBezTo>
                  <a:cubicBezTo>
                    <a:pt x="159" y="193"/>
                    <a:pt x="176" y="199"/>
                    <a:pt x="193" y="202"/>
                  </a:cubicBezTo>
                  <a:cubicBezTo>
                    <a:pt x="214" y="239"/>
                    <a:pt x="285" y="223"/>
                    <a:pt x="296" y="185"/>
                  </a:cubicBezTo>
                  <a:cubicBezTo>
                    <a:pt x="296" y="184"/>
                    <a:pt x="296" y="184"/>
                    <a:pt x="296" y="184"/>
                  </a:cubicBezTo>
                  <a:cubicBezTo>
                    <a:pt x="297" y="184"/>
                    <a:pt x="297" y="184"/>
                    <a:pt x="297" y="184"/>
                  </a:cubicBezTo>
                  <a:cubicBezTo>
                    <a:pt x="299" y="183"/>
                    <a:pt x="299" y="180"/>
                    <a:pt x="297" y="181"/>
                  </a:cubicBezTo>
                  <a:cubicBezTo>
                    <a:pt x="263" y="184"/>
                    <a:pt x="218" y="166"/>
                    <a:pt x="192" y="197"/>
                  </a:cubicBezTo>
                  <a:cubicBezTo>
                    <a:pt x="192" y="198"/>
                    <a:pt x="192" y="198"/>
                    <a:pt x="192" y="198"/>
                  </a:cubicBezTo>
                  <a:cubicBezTo>
                    <a:pt x="178" y="195"/>
                    <a:pt x="164" y="190"/>
                    <a:pt x="150" y="185"/>
                  </a:cubicBezTo>
                  <a:cubicBezTo>
                    <a:pt x="130" y="178"/>
                    <a:pt x="106" y="167"/>
                    <a:pt x="92" y="149"/>
                  </a:cubicBezTo>
                  <a:cubicBezTo>
                    <a:pt x="104" y="148"/>
                    <a:pt x="115" y="146"/>
                    <a:pt x="127" y="144"/>
                  </a:cubicBezTo>
                  <a:cubicBezTo>
                    <a:pt x="162" y="138"/>
                    <a:pt x="200" y="131"/>
                    <a:pt x="235" y="119"/>
                  </a:cubicBezTo>
                  <a:cubicBezTo>
                    <a:pt x="235" y="119"/>
                    <a:pt x="235" y="119"/>
                    <a:pt x="235" y="119"/>
                  </a:cubicBezTo>
                  <a:cubicBezTo>
                    <a:pt x="253" y="141"/>
                    <a:pt x="291" y="133"/>
                    <a:pt x="313" y="123"/>
                  </a:cubicBezTo>
                  <a:cubicBezTo>
                    <a:pt x="329" y="116"/>
                    <a:pt x="340" y="101"/>
                    <a:pt x="350" y="87"/>
                  </a:cubicBezTo>
                  <a:cubicBezTo>
                    <a:pt x="360" y="73"/>
                    <a:pt x="370" y="54"/>
                    <a:pt x="372" y="36"/>
                  </a:cubicBezTo>
                  <a:cubicBezTo>
                    <a:pt x="373" y="36"/>
                    <a:pt x="373" y="35"/>
                    <a:pt x="374" y="35"/>
                  </a:cubicBezTo>
                  <a:cubicBezTo>
                    <a:pt x="375" y="34"/>
                    <a:pt x="374" y="32"/>
                    <a:pt x="372" y="33"/>
                  </a:cubicBezTo>
                  <a:close/>
                </a:path>
              </a:pathLst>
            </a:custGeom>
            <a:solidFill>
              <a:srgbClr val="B287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7"/>
            <p:cNvSpPr/>
            <p:nvPr/>
          </p:nvSpPr>
          <p:spPr bwMode="auto">
            <a:xfrm>
              <a:off x="1614517" y="962313"/>
              <a:ext cx="241300" cy="544513"/>
            </a:xfrm>
            <a:custGeom>
              <a:avLst/>
              <a:gdLst>
                <a:gd name="T0" fmla="*/ 87 w 88"/>
                <a:gd name="T1" fmla="*/ 183 h 198"/>
                <a:gd name="T2" fmla="*/ 79 w 88"/>
                <a:gd name="T3" fmla="*/ 177 h 198"/>
                <a:gd name="T4" fmla="*/ 68 w 88"/>
                <a:gd name="T5" fmla="*/ 170 h 198"/>
                <a:gd name="T6" fmla="*/ 68 w 88"/>
                <a:gd name="T7" fmla="*/ 170 h 198"/>
                <a:gd name="T8" fmla="*/ 54 w 88"/>
                <a:gd name="T9" fmla="*/ 80 h 198"/>
                <a:gd name="T10" fmla="*/ 33 w 88"/>
                <a:gd name="T11" fmla="*/ 29 h 198"/>
                <a:gd name="T12" fmla="*/ 1 w 88"/>
                <a:gd name="T13" fmla="*/ 0 h 198"/>
                <a:gd name="T14" fmla="*/ 0 w 88"/>
                <a:gd name="T15" fmla="*/ 1 h 198"/>
                <a:gd name="T16" fmla="*/ 32 w 88"/>
                <a:gd name="T17" fmla="*/ 35 h 198"/>
                <a:gd name="T18" fmla="*/ 51 w 88"/>
                <a:gd name="T19" fmla="*/ 86 h 198"/>
                <a:gd name="T20" fmla="*/ 63 w 88"/>
                <a:gd name="T21" fmla="*/ 171 h 198"/>
                <a:gd name="T22" fmla="*/ 49 w 88"/>
                <a:gd name="T23" fmla="*/ 187 h 198"/>
                <a:gd name="T24" fmla="*/ 49 w 88"/>
                <a:gd name="T25" fmla="*/ 190 h 198"/>
                <a:gd name="T26" fmla="*/ 70 w 88"/>
                <a:gd name="T27" fmla="*/ 197 h 198"/>
                <a:gd name="T28" fmla="*/ 86 w 88"/>
                <a:gd name="T29" fmla="*/ 186 h 198"/>
                <a:gd name="T30" fmla="*/ 87 w 88"/>
                <a:gd name="T31" fmla="*/ 1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98">
                  <a:moveTo>
                    <a:pt x="87" y="183"/>
                  </a:moveTo>
                  <a:cubicBezTo>
                    <a:pt x="85" y="181"/>
                    <a:pt x="82" y="179"/>
                    <a:pt x="79" y="177"/>
                  </a:cubicBezTo>
                  <a:cubicBezTo>
                    <a:pt x="75" y="175"/>
                    <a:pt x="72" y="172"/>
                    <a:pt x="68" y="170"/>
                  </a:cubicBezTo>
                  <a:cubicBezTo>
                    <a:pt x="68" y="170"/>
                    <a:pt x="68" y="170"/>
                    <a:pt x="68" y="170"/>
                  </a:cubicBezTo>
                  <a:cubicBezTo>
                    <a:pt x="68" y="140"/>
                    <a:pt x="62" y="108"/>
                    <a:pt x="54" y="80"/>
                  </a:cubicBezTo>
                  <a:cubicBezTo>
                    <a:pt x="50" y="62"/>
                    <a:pt x="43" y="45"/>
                    <a:pt x="33" y="29"/>
                  </a:cubicBezTo>
                  <a:cubicBezTo>
                    <a:pt x="26" y="18"/>
                    <a:pt x="15" y="4"/>
                    <a:pt x="1" y="0"/>
                  </a:cubicBezTo>
                  <a:cubicBezTo>
                    <a:pt x="0" y="0"/>
                    <a:pt x="0" y="1"/>
                    <a:pt x="0" y="1"/>
                  </a:cubicBezTo>
                  <a:cubicBezTo>
                    <a:pt x="13" y="12"/>
                    <a:pt x="23" y="20"/>
                    <a:pt x="32" y="35"/>
                  </a:cubicBezTo>
                  <a:cubicBezTo>
                    <a:pt x="41" y="51"/>
                    <a:pt x="47" y="69"/>
                    <a:pt x="51" y="86"/>
                  </a:cubicBezTo>
                  <a:cubicBezTo>
                    <a:pt x="58" y="114"/>
                    <a:pt x="60" y="142"/>
                    <a:pt x="63" y="171"/>
                  </a:cubicBezTo>
                  <a:cubicBezTo>
                    <a:pt x="58" y="176"/>
                    <a:pt x="54" y="182"/>
                    <a:pt x="49" y="187"/>
                  </a:cubicBezTo>
                  <a:cubicBezTo>
                    <a:pt x="49" y="188"/>
                    <a:pt x="49" y="189"/>
                    <a:pt x="49" y="190"/>
                  </a:cubicBezTo>
                  <a:cubicBezTo>
                    <a:pt x="55" y="196"/>
                    <a:pt x="62" y="198"/>
                    <a:pt x="70" y="197"/>
                  </a:cubicBezTo>
                  <a:cubicBezTo>
                    <a:pt x="77" y="196"/>
                    <a:pt x="84" y="192"/>
                    <a:pt x="86" y="186"/>
                  </a:cubicBezTo>
                  <a:cubicBezTo>
                    <a:pt x="87" y="185"/>
                    <a:pt x="88" y="184"/>
                    <a:pt x="87" y="183"/>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8"/>
            <p:cNvSpPr/>
            <p:nvPr/>
          </p:nvSpPr>
          <p:spPr bwMode="auto">
            <a:xfrm>
              <a:off x="1890742" y="1086138"/>
              <a:ext cx="417513" cy="446088"/>
            </a:xfrm>
            <a:custGeom>
              <a:avLst/>
              <a:gdLst>
                <a:gd name="T0" fmla="*/ 142 w 152"/>
                <a:gd name="T1" fmla="*/ 103 h 162"/>
                <a:gd name="T2" fmla="*/ 129 w 152"/>
                <a:gd name="T3" fmla="*/ 105 h 162"/>
                <a:gd name="T4" fmla="*/ 88 w 152"/>
                <a:gd name="T5" fmla="*/ 89 h 162"/>
                <a:gd name="T6" fmla="*/ 88 w 152"/>
                <a:gd name="T7" fmla="*/ 89 h 162"/>
                <a:gd name="T8" fmla="*/ 60 w 152"/>
                <a:gd name="T9" fmla="*/ 45 h 162"/>
                <a:gd name="T10" fmla="*/ 102 w 152"/>
                <a:gd name="T11" fmla="*/ 55 h 162"/>
                <a:gd name="T12" fmla="*/ 101 w 152"/>
                <a:gd name="T13" fmla="*/ 63 h 162"/>
                <a:gd name="T14" fmla="*/ 120 w 152"/>
                <a:gd name="T15" fmla="*/ 69 h 162"/>
                <a:gd name="T16" fmla="*/ 125 w 152"/>
                <a:gd name="T17" fmla="*/ 49 h 162"/>
                <a:gd name="T18" fmla="*/ 106 w 152"/>
                <a:gd name="T19" fmla="*/ 45 h 162"/>
                <a:gd name="T20" fmla="*/ 106 w 152"/>
                <a:gd name="T21" fmla="*/ 46 h 162"/>
                <a:gd name="T22" fmla="*/ 103 w 152"/>
                <a:gd name="T23" fmla="*/ 51 h 162"/>
                <a:gd name="T24" fmla="*/ 82 w 152"/>
                <a:gd name="T25" fmla="*/ 49 h 162"/>
                <a:gd name="T26" fmla="*/ 56 w 152"/>
                <a:gd name="T27" fmla="*/ 39 h 162"/>
                <a:gd name="T28" fmla="*/ 20 w 152"/>
                <a:gd name="T29" fmla="*/ 1 h 162"/>
                <a:gd name="T30" fmla="*/ 19 w 152"/>
                <a:gd name="T31" fmla="*/ 2 h 162"/>
                <a:gd name="T32" fmla="*/ 36 w 152"/>
                <a:gd name="T33" fmla="*/ 22 h 162"/>
                <a:gd name="T34" fmla="*/ 19 w 152"/>
                <a:gd name="T35" fmla="*/ 77 h 162"/>
                <a:gd name="T36" fmla="*/ 5 w 152"/>
                <a:gd name="T37" fmla="*/ 78 h 162"/>
                <a:gd name="T38" fmla="*/ 6 w 152"/>
                <a:gd name="T39" fmla="*/ 96 h 162"/>
                <a:gd name="T40" fmla="*/ 20 w 152"/>
                <a:gd name="T41" fmla="*/ 96 h 162"/>
                <a:gd name="T42" fmla="*/ 22 w 152"/>
                <a:gd name="T43" fmla="*/ 80 h 162"/>
                <a:gd name="T44" fmla="*/ 38 w 152"/>
                <a:gd name="T45" fmla="*/ 24 h 162"/>
                <a:gd name="T46" fmla="*/ 70 w 152"/>
                <a:gd name="T47" fmla="*/ 66 h 162"/>
                <a:gd name="T48" fmla="*/ 54 w 152"/>
                <a:gd name="T49" fmla="*/ 115 h 162"/>
                <a:gd name="T50" fmla="*/ 52 w 152"/>
                <a:gd name="T51" fmla="*/ 114 h 162"/>
                <a:gd name="T52" fmla="*/ 50 w 152"/>
                <a:gd name="T53" fmla="*/ 115 h 162"/>
                <a:gd name="T54" fmla="*/ 37 w 152"/>
                <a:gd name="T55" fmla="*/ 118 h 162"/>
                <a:gd name="T56" fmla="*/ 41 w 152"/>
                <a:gd name="T57" fmla="*/ 135 h 162"/>
                <a:gd name="T58" fmla="*/ 57 w 152"/>
                <a:gd name="T59" fmla="*/ 132 h 162"/>
                <a:gd name="T60" fmla="*/ 56 w 152"/>
                <a:gd name="T61" fmla="*/ 118 h 162"/>
                <a:gd name="T62" fmla="*/ 72 w 152"/>
                <a:gd name="T63" fmla="*/ 69 h 162"/>
                <a:gd name="T64" fmla="*/ 94 w 152"/>
                <a:gd name="T65" fmla="*/ 115 h 162"/>
                <a:gd name="T66" fmla="*/ 85 w 152"/>
                <a:gd name="T67" fmla="*/ 136 h 162"/>
                <a:gd name="T68" fmla="*/ 84 w 152"/>
                <a:gd name="T69" fmla="*/ 135 h 162"/>
                <a:gd name="T70" fmla="*/ 72 w 152"/>
                <a:gd name="T71" fmla="*/ 144 h 162"/>
                <a:gd name="T72" fmla="*/ 79 w 152"/>
                <a:gd name="T73" fmla="*/ 157 h 162"/>
                <a:gd name="T74" fmla="*/ 89 w 152"/>
                <a:gd name="T75" fmla="*/ 150 h 162"/>
                <a:gd name="T76" fmla="*/ 87 w 152"/>
                <a:gd name="T77" fmla="*/ 138 h 162"/>
                <a:gd name="T78" fmla="*/ 96 w 152"/>
                <a:gd name="T79" fmla="*/ 118 h 162"/>
                <a:gd name="T80" fmla="*/ 105 w 152"/>
                <a:gd name="T81" fmla="*/ 144 h 162"/>
                <a:gd name="T82" fmla="*/ 104 w 152"/>
                <a:gd name="T83" fmla="*/ 155 h 162"/>
                <a:gd name="T84" fmla="*/ 118 w 152"/>
                <a:gd name="T85" fmla="*/ 158 h 162"/>
                <a:gd name="T86" fmla="*/ 122 w 152"/>
                <a:gd name="T87" fmla="*/ 146 h 162"/>
                <a:gd name="T88" fmla="*/ 108 w 152"/>
                <a:gd name="T89" fmla="*/ 141 h 162"/>
                <a:gd name="T90" fmla="*/ 90 w 152"/>
                <a:gd name="T91" fmla="*/ 94 h 162"/>
                <a:gd name="T92" fmla="*/ 126 w 152"/>
                <a:gd name="T93" fmla="*/ 110 h 162"/>
                <a:gd name="T94" fmla="*/ 125 w 152"/>
                <a:gd name="T95" fmla="*/ 111 h 162"/>
                <a:gd name="T96" fmla="*/ 125 w 152"/>
                <a:gd name="T97" fmla="*/ 112 h 162"/>
                <a:gd name="T98" fmla="*/ 132 w 152"/>
                <a:gd name="T99" fmla="*/ 126 h 162"/>
                <a:gd name="T100" fmla="*/ 151 w 152"/>
                <a:gd name="T101" fmla="*/ 117 h 162"/>
                <a:gd name="T102" fmla="*/ 142 w 152"/>
                <a:gd name="T103" fmla="*/ 10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42" y="103"/>
                  </a:moveTo>
                  <a:cubicBezTo>
                    <a:pt x="137" y="101"/>
                    <a:pt x="132" y="102"/>
                    <a:pt x="129" y="105"/>
                  </a:cubicBezTo>
                  <a:cubicBezTo>
                    <a:pt x="114" y="102"/>
                    <a:pt x="101" y="99"/>
                    <a:pt x="88" y="89"/>
                  </a:cubicBezTo>
                  <a:cubicBezTo>
                    <a:pt x="88" y="89"/>
                    <a:pt x="88" y="89"/>
                    <a:pt x="88" y="89"/>
                  </a:cubicBezTo>
                  <a:cubicBezTo>
                    <a:pt x="80" y="74"/>
                    <a:pt x="71" y="59"/>
                    <a:pt x="60" y="45"/>
                  </a:cubicBezTo>
                  <a:cubicBezTo>
                    <a:pt x="72" y="52"/>
                    <a:pt x="88" y="55"/>
                    <a:pt x="102" y="55"/>
                  </a:cubicBezTo>
                  <a:cubicBezTo>
                    <a:pt x="101" y="58"/>
                    <a:pt x="101" y="61"/>
                    <a:pt x="101" y="63"/>
                  </a:cubicBezTo>
                  <a:cubicBezTo>
                    <a:pt x="103" y="72"/>
                    <a:pt x="114" y="74"/>
                    <a:pt x="120" y="69"/>
                  </a:cubicBezTo>
                  <a:cubicBezTo>
                    <a:pt x="126" y="65"/>
                    <a:pt x="127" y="55"/>
                    <a:pt x="125" y="49"/>
                  </a:cubicBezTo>
                  <a:cubicBezTo>
                    <a:pt x="122" y="41"/>
                    <a:pt x="113" y="39"/>
                    <a:pt x="106" y="45"/>
                  </a:cubicBezTo>
                  <a:cubicBezTo>
                    <a:pt x="106" y="45"/>
                    <a:pt x="106" y="46"/>
                    <a:pt x="106" y="46"/>
                  </a:cubicBezTo>
                  <a:cubicBezTo>
                    <a:pt x="105" y="48"/>
                    <a:pt x="104" y="49"/>
                    <a:pt x="103" y="51"/>
                  </a:cubicBezTo>
                  <a:cubicBezTo>
                    <a:pt x="96" y="50"/>
                    <a:pt x="89" y="50"/>
                    <a:pt x="82" y="49"/>
                  </a:cubicBezTo>
                  <a:cubicBezTo>
                    <a:pt x="72" y="47"/>
                    <a:pt x="64" y="44"/>
                    <a:pt x="56" y="39"/>
                  </a:cubicBezTo>
                  <a:cubicBezTo>
                    <a:pt x="45" y="25"/>
                    <a:pt x="33" y="12"/>
                    <a:pt x="20" y="1"/>
                  </a:cubicBezTo>
                  <a:cubicBezTo>
                    <a:pt x="19" y="0"/>
                    <a:pt x="19" y="1"/>
                    <a:pt x="19" y="2"/>
                  </a:cubicBezTo>
                  <a:cubicBezTo>
                    <a:pt x="25" y="9"/>
                    <a:pt x="30" y="15"/>
                    <a:pt x="36" y="22"/>
                  </a:cubicBezTo>
                  <a:cubicBezTo>
                    <a:pt x="36" y="42"/>
                    <a:pt x="26" y="59"/>
                    <a:pt x="19" y="77"/>
                  </a:cubicBezTo>
                  <a:cubicBezTo>
                    <a:pt x="15" y="74"/>
                    <a:pt x="9" y="74"/>
                    <a:pt x="5" y="78"/>
                  </a:cubicBezTo>
                  <a:cubicBezTo>
                    <a:pt x="1" y="83"/>
                    <a:pt x="0" y="92"/>
                    <a:pt x="6" y="96"/>
                  </a:cubicBezTo>
                  <a:cubicBezTo>
                    <a:pt x="10" y="99"/>
                    <a:pt x="16" y="99"/>
                    <a:pt x="20" y="96"/>
                  </a:cubicBezTo>
                  <a:cubicBezTo>
                    <a:pt x="24" y="92"/>
                    <a:pt x="25" y="84"/>
                    <a:pt x="22" y="80"/>
                  </a:cubicBezTo>
                  <a:cubicBezTo>
                    <a:pt x="31" y="64"/>
                    <a:pt x="39" y="42"/>
                    <a:pt x="38" y="24"/>
                  </a:cubicBezTo>
                  <a:cubicBezTo>
                    <a:pt x="49" y="37"/>
                    <a:pt x="60" y="51"/>
                    <a:pt x="70" y="66"/>
                  </a:cubicBezTo>
                  <a:cubicBezTo>
                    <a:pt x="71" y="85"/>
                    <a:pt x="62" y="100"/>
                    <a:pt x="54" y="115"/>
                  </a:cubicBezTo>
                  <a:cubicBezTo>
                    <a:pt x="53" y="115"/>
                    <a:pt x="53" y="115"/>
                    <a:pt x="52" y="114"/>
                  </a:cubicBezTo>
                  <a:cubicBezTo>
                    <a:pt x="51" y="114"/>
                    <a:pt x="51" y="114"/>
                    <a:pt x="50" y="115"/>
                  </a:cubicBezTo>
                  <a:cubicBezTo>
                    <a:pt x="46" y="114"/>
                    <a:pt x="40" y="115"/>
                    <a:pt x="37" y="118"/>
                  </a:cubicBezTo>
                  <a:cubicBezTo>
                    <a:pt x="32" y="123"/>
                    <a:pt x="37" y="131"/>
                    <a:pt x="41" y="135"/>
                  </a:cubicBezTo>
                  <a:cubicBezTo>
                    <a:pt x="46" y="138"/>
                    <a:pt x="53" y="136"/>
                    <a:pt x="57" y="132"/>
                  </a:cubicBezTo>
                  <a:cubicBezTo>
                    <a:pt x="60" y="127"/>
                    <a:pt x="59" y="122"/>
                    <a:pt x="56" y="118"/>
                  </a:cubicBezTo>
                  <a:cubicBezTo>
                    <a:pt x="66" y="104"/>
                    <a:pt x="74" y="86"/>
                    <a:pt x="72" y="69"/>
                  </a:cubicBezTo>
                  <a:cubicBezTo>
                    <a:pt x="81" y="84"/>
                    <a:pt x="88" y="99"/>
                    <a:pt x="94" y="115"/>
                  </a:cubicBezTo>
                  <a:cubicBezTo>
                    <a:pt x="92" y="122"/>
                    <a:pt x="88" y="129"/>
                    <a:pt x="85" y="136"/>
                  </a:cubicBezTo>
                  <a:cubicBezTo>
                    <a:pt x="85" y="136"/>
                    <a:pt x="85" y="135"/>
                    <a:pt x="84" y="135"/>
                  </a:cubicBezTo>
                  <a:cubicBezTo>
                    <a:pt x="79" y="135"/>
                    <a:pt x="73" y="139"/>
                    <a:pt x="72" y="144"/>
                  </a:cubicBezTo>
                  <a:cubicBezTo>
                    <a:pt x="72" y="149"/>
                    <a:pt x="74" y="156"/>
                    <a:pt x="79" y="157"/>
                  </a:cubicBezTo>
                  <a:cubicBezTo>
                    <a:pt x="83" y="157"/>
                    <a:pt x="87" y="154"/>
                    <a:pt x="89" y="150"/>
                  </a:cubicBezTo>
                  <a:cubicBezTo>
                    <a:pt x="91" y="146"/>
                    <a:pt x="90" y="141"/>
                    <a:pt x="87" y="138"/>
                  </a:cubicBezTo>
                  <a:cubicBezTo>
                    <a:pt x="91" y="132"/>
                    <a:pt x="94" y="125"/>
                    <a:pt x="96" y="118"/>
                  </a:cubicBezTo>
                  <a:cubicBezTo>
                    <a:pt x="99" y="126"/>
                    <a:pt x="102" y="135"/>
                    <a:pt x="105" y="144"/>
                  </a:cubicBezTo>
                  <a:cubicBezTo>
                    <a:pt x="102" y="147"/>
                    <a:pt x="101" y="151"/>
                    <a:pt x="104" y="155"/>
                  </a:cubicBezTo>
                  <a:cubicBezTo>
                    <a:pt x="108" y="160"/>
                    <a:pt x="113" y="162"/>
                    <a:pt x="118" y="158"/>
                  </a:cubicBezTo>
                  <a:cubicBezTo>
                    <a:pt x="121" y="155"/>
                    <a:pt x="123" y="150"/>
                    <a:pt x="122" y="146"/>
                  </a:cubicBezTo>
                  <a:cubicBezTo>
                    <a:pt x="120" y="140"/>
                    <a:pt x="113" y="140"/>
                    <a:pt x="108" y="141"/>
                  </a:cubicBezTo>
                  <a:cubicBezTo>
                    <a:pt x="103" y="125"/>
                    <a:pt x="97" y="109"/>
                    <a:pt x="90" y="94"/>
                  </a:cubicBezTo>
                  <a:cubicBezTo>
                    <a:pt x="100" y="102"/>
                    <a:pt x="113" y="108"/>
                    <a:pt x="126" y="110"/>
                  </a:cubicBezTo>
                  <a:cubicBezTo>
                    <a:pt x="126" y="110"/>
                    <a:pt x="125" y="111"/>
                    <a:pt x="125" y="111"/>
                  </a:cubicBezTo>
                  <a:cubicBezTo>
                    <a:pt x="125" y="111"/>
                    <a:pt x="125" y="112"/>
                    <a:pt x="125" y="112"/>
                  </a:cubicBezTo>
                  <a:cubicBezTo>
                    <a:pt x="124" y="118"/>
                    <a:pt x="126" y="124"/>
                    <a:pt x="132" y="126"/>
                  </a:cubicBezTo>
                  <a:cubicBezTo>
                    <a:pt x="139" y="128"/>
                    <a:pt x="150" y="125"/>
                    <a:pt x="151" y="117"/>
                  </a:cubicBezTo>
                  <a:cubicBezTo>
                    <a:pt x="152" y="111"/>
                    <a:pt x="147" y="105"/>
                    <a:pt x="142" y="10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9"/>
            <p:cNvSpPr/>
            <p:nvPr/>
          </p:nvSpPr>
          <p:spPr bwMode="auto">
            <a:xfrm>
              <a:off x="1868517" y="538450"/>
              <a:ext cx="655638" cy="533400"/>
            </a:xfrm>
            <a:custGeom>
              <a:avLst/>
              <a:gdLst>
                <a:gd name="T0" fmla="*/ 237 w 239"/>
                <a:gd name="T1" fmla="*/ 42 h 194"/>
                <a:gd name="T2" fmla="*/ 188 w 239"/>
                <a:gd name="T3" fmla="*/ 43 h 194"/>
                <a:gd name="T4" fmla="*/ 153 w 239"/>
                <a:gd name="T5" fmla="*/ 64 h 194"/>
                <a:gd name="T6" fmla="*/ 140 w 239"/>
                <a:gd name="T7" fmla="*/ 1 h 194"/>
                <a:gd name="T8" fmla="*/ 137 w 239"/>
                <a:gd name="T9" fmla="*/ 1 h 194"/>
                <a:gd name="T10" fmla="*/ 143 w 239"/>
                <a:gd name="T11" fmla="*/ 79 h 194"/>
                <a:gd name="T12" fmla="*/ 143 w 239"/>
                <a:gd name="T13" fmla="*/ 81 h 194"/>
                <a:gd name="T14" fmla="*/ 142 w 239"/>
                <a:gd name="T15" fmla="*/ 82 h 194"/>
                <a:gd name="T16" fmla="*/ 115 w 239"/>
                <a:gd name="T17" fmla="*/ 115 h 194"/>
                <a:gd name="T18" fmla="*/ 83 w 239"/>
                <a:gd name="T19" fmla="*/ 147 h 194"/>
                <a:gd name="T20" fmla="*/ 1 w 239"/>
                <a:gd name="T21" fmla="*/ 192 h 194"/>
                <a:gd name="T22" fmla="*/ 1 w 239"/>
                <a:gd name="T23" fmla="*/ 194 h 194"/>
                <a:gd name="T24" fmla="*/ 81 w 239"/>
                <a:gd name="T25" fmla="*/ 155 h 194"/>
                <a:gd name="T26" fmla="*/ 116 w 239"/>
                <a:gd name="T27" fmla="*/ 120 h 194"/>
                <a:gd name="T28" fmla="*/ 145 w 239"/>
                <a:gd name="T29" fmla="*/ 83 h 194"/>
                <a:gd name="T30" fmla="*/ 146 w 239"/>
                <a:gd name="T31" fmla="*/ 83 h 194"/>
                <a:gd name="T32" fmla="*/ 146 w 239"/>
                <a:gd name="T33" fmla="*/ 83 h 194"/>
                <a:gd name="T34" fmla="*/ 147 w 239"/>
                <a:gd name="T35" fmla="*/ 81 h 194"/>
                <a:gd name="T36" fmla="*/ 200 w 239"/>
                <a:gd name="T37" fmla="*/ 79 h 194"/>
                <a:gd name="T38" fmla="*/ 239 w 239"/>
                <a:gd name="T39" fmla="*/ 44 h 194"/>
                <a:gd name="T40" fmla="*/ 237 w 239"/>
                <a:gd name="T41" fmla="*/ 4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194">
                  <a:moveTo>
                    <a:pt x="237" y="42"/>
                  </a:moveTo>
                  <a:cubicBezTo>
                    <a:pt x="223" y="34"/>
                    <a:pt x="202" y="38"/>
                    <a:pt x="188" y="43"/>
                  </a:cubicBezTo>
                  <a:cubicBezTo>
                    <a:pt x="175" y="47"/>
                    <a:pt x="163" y="55"/>
                    <a:pt x="153" y="64"/>
                  </a:cubicBezTo>
                  <a:cubicBezTo>
                    <a:pt x="158" y="42"/>
                    <a:pt x="154" y="15"/>
                    <a:pt x="140" y="1"/>
                  </a:cubicBezTo>
                  <a:cubicBezTo>
                    <a:pt x="139" y="0"/>
                    <a:pt x="138" y="0"/>
                    <a:pt x="137" y="1"/>
                  </a:cubicBezTo>
                  <a:cubicBezTo>
                    <a:pt x="123" y="22"/>
                    <a:pt x="123" y="62"/>
                    <a:pt x="143" y="79"/>
                  </a:cubicBezTo>
                  <a:cubicBezTo>
                    <a:pt x="143" y="80"/>
                    <a:pt x="143" y="80"/>
                    <a:pt x="143" y="81"/>
                  </a:cubicBezTo>
                  <a:cubicBezTo>
                    <a:pt x="142" y="81"/>
                    <a:pt x="142" y="82"/>
                    <a:pt x="142" y="82"/>
                  </a:cubicBezTo>
                  <a:cubicBezTo>
                    <a:pt x="133" y="93"/>
                    <a:pt x="125" y="104"/>
                    <a:pt x="115" y="115"/>
                  </a:cubicBezTo>
                  <a:cubicBezTo>
                    <a:pt x="105" y="126"/>
                    <a:pt x="94" y="137"/>
                    <a:pt x="83" y="147"/>
                  </a:cubicBezTo>
                  <a:cubicBezTo>
                    <a:pt x="58" y="169"/>
                    <a:pt x="32" y="183"/>
                    <a:pt x="1" y="192"/>
                  </a:cubicBezTo>
                  <a:cubicBezTo>
                    <a:pt x="0" y="192"/>
                    <a:pt x="0" y="194"/>
                    <a:pt x="1" y="194"/>
                  </a:cubicBezTo>
                  <a:cubicBezTo>
                    <a:pt x="31" y="192"/>
                    <a:pt x="59" y="173"/>
                    <a:pt x="81" y="155"/>
                  </a:cubicBezTo>
                  <a:cubicBezTo>
                    <a:pt x="93" y="144"/>
                    <a:pt x="105" y="132"/>
                    <a:pt x="116" y="120"/>
                  </a:cubicBezTo>
                  <a:cubicBezTo>
                    <a:pt x="126" y="109"/>
                    <a:pt x="137" y="97"/>
                    <a:pt x="145" y="83"/>
                  </a:cubicBezTo>
                  <a:cubicBezTo>
                    <a:pt x="146" y="83"/>
                    <a:pt x="146" y="83"/>
                    <a:pt x="146" y="83"/>
                  </a:cubicBezTo>
                  <a:cubicBezTo>
                    <a:pt x="146" y="83"/>
                    <a:pt x="146" y="83"/>
                    <a:pt x="146" y="83"/>
                  </a:cubicBezTo>
                  <a:cubicBezTo>
                    <a:pt x="146" y="82"/>
                    <a:pt x="146" y="81"/>
                    <a:pt x="147" y="81"/>
                  </a:cubicBezTo>
                  <a:cubicBezTo>
                    <a:pt x="164" y="87"/>
                    <a:pt x="183" y="86"/>
                    <a:pt x="200" y="79"/>
                  </a:cubicBezTo>
                  <a:cubicBezTo>
                    <a:pt x="215" y="73"/>
                    <a:pt x="233" y="60"/>
                    <a:pt x="239" y="44"/>
                  </a:cubicBezTo>
                  <a:cubicBezTo>
                    <a:pt x="239" y="43"/>
                    <a:pt x="238" y="42"/>
                    <a:pt x="237" y="4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30"/>
            <p:cNvSpPr/>
            <p:nvPr/>
          </p:nvSpPr>
          <p:spPr bwMode="auto">
            <a:xfrm>
              <a:off x="2449542" y="82837"/>
              <a:ext cx="693738" cy="965200"/>
            </a:xfrm>
            <a:custGeom>
              <a:avLst/>
              <a:gdLst>
                <a:gd name="T0" fmla="*/ 236 w 253"/>
                <a:gd name="T1" fmla="*/ 151 h 351"/>
                <a:gd name="T2" fmla="*/ 169 w 253"/>
                <a:gd name="T3" fmla="*/ 159 h 351"/>
                <a:gd name="T4" fmla="*/ 128 w 253"/>
                <a:gd name="T5" fmla="*/ 189 h 351"/>
                <a:gd name="T6" fmla="*/ 116 w 253"/>
                <a:gd name="T7" fmla="*/ 202 h 351"/>
                <a:gd name="T8" fmla="*/ 128 w 253"/>
                <a:gd name="T9" fmla="*/ 165 h 351"/>
                <a:gd name="T10" fmla="*/ 128 w 253"/>
                <a:gd name="T11" fmla="*/ 165 h 351"/>
                <a:gd name="T12" fmla="*/ 129 w 253"/>
                <a:gd name="T13" fmla="*/ 165 h 351"/>
                <a:gd name="T14" fmla="*/ 130 w 253"/>
                <a:gd name="T15" fmla="*/ 165 h 351"/>
                <a:gd name="T16" fmla="*/ 213 w 253"/>
                <a:gd name="T17" fmla="*/ 62 h 351"/>
                <a:gd name="T18" fmla="*/ 208 w 253"/>
                <a:gd name="T19" fmla="*/ 16 h 351"/>
                <a:gd name="T20" fmla="*/ 167 w 253"/>
                <a:gd name="T21" fmla="*/ 3 h 351"/>
                <a:gd name="T22" fmla="*/ 112 w 253"/>
                <a:gd name="T23" fmla="*/ 72 h 351"/>
                <a:gd name="T24" fmla="*/ 127 w 253"/>
                <a:gd name="T25" fmla="*/ 164 h 351"/>
                <a:gd name="T26" fmla="*/ 126 w 253"/>
                <a:gd name="T27" fmla="*/ 164 h 351"/>
                <a:gd name="T28" fmla="*/ 105 w 253"/>
                <a:gd name="T29" fmla="*/ 213 h 351"/>
                <a:gd name="T30" fmla="*/ 80 w 253"/>
                <a:gd name="T31" fmla="*/ 266 h 351"/>
                <a:gd name="T32" fmla="*/ 1 w 253"/>
                <a:gd name="T33" fmla="*/ 350 h 351"/>
                <a:gd name="T34" fmla="*/ 1 w 253"/>
                <a:gd name="T35" fmla="*/ 351 h 351"/>
                <a:gd name="T36" fmla="*/ 81 w 253"/>
                <a:gd name="T37" fmla="*/ 273 h 351"/>
                <a:gd name="T38" fmla="*/ 107 w 253"/>
                <a:gd name="T39" fmla="*/ 221 h 351"/>
                <a:gd name="T40" fmla="*/ 110 w 253"/>
                <a:gd name="T41" fmla="*/ 214 h 351"/>
                <a:gd name="T42" fmla="*/ 204 w 253"/>
                <a:gd name="T43" fmla="*/ 221 h 351"/>
                <a:gd name="T44" fmla="*/ 236 w 253"/>
                <a:gd name="T45" fmla="*/ 1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36" y="151"/>
                  </a:moveTo>
                  <a:cubicBezTo>
                    <a:pt x="222" y="129"/>
                    <a:pt x="184" y="150"/>
                    <a:pt x="169" y="159"/>
                  </a:cubicBezTo>
                  <a:cubicBezTo>
                    <a:pt x="154" y="167"/>
                    <a:pt x="140" y="177"/>
                    <a:pt x="128" y="189"/>
                  </a:cubicBezTo>
                  <a:cubicBezTo>
                    <a:pt x="124" y="193"/>
                    <a:pt x="119" y="197"/>
                    <a:pt x="116" y="202"/>
                  </a:cubicBezTo>
                  <a:cubicBezTo>
                    <a:pt x="121" y="190"/>
                    <a:pt x="125" y="178"/>
                    <a:pt x="128" y="165"/>
                  </a:cubicBezTo>
                  <a:cubicBezTo>
                    <a:pt x="128" y="165"/>
                    <a:pt x="128" y="165"/>
                    <a:pt x="128" y="165"/>
                  </a:cubicBezTo>
                  <a:cubicBezTo>
                    <a:pt x="128" y="165"/>
                    <a:pt x="129" y="165"/>
                    <a:pt x="129" y="165"/>
                  </a:cubicBezTo>
                  <a:cubicBezTo>
                    <a:pt x="129" y="165"/>
                    <a:pt x="130" y="165"/>
                    <a:pt x="130" y="165"/>
                  </a:cubicBezTo>
                  <a:cubicBezTo>
                    <a:pt x="168" y="139"/>
                    <a:pt x="203" y="108"/>
                    <a:pt x="213" y="62"/>
                  </a:cubicBezTo>
                  <a:cubicBezTo>
                    <a:pt x="216" y="47"/>
                    <a:pt x="216" y="30"/>
                    <a:pt x="208" y="16"/>
                  </a:cubicBezTo>
                  <a:cubicBezTo>
                    <a:pt x="199" y="2"/>
                    <a:pt x="182" y="0"/>
                    <a:pt x="167" y="3"/>
                  </a:cubicBezTo>
                  <a:cubicBezTo>
                    <a:pt x="133" y="8"/>
                    <a:pt x="117" y="42"/>
                    <a:pt x="112" y="72"/>
                  </a:cubicBezTo>
                  <a:cubicBezTo>
                    <a:pt x="107" y="101"/>
                    <a:pt x="108" y="139"/>
                    <a:pt x="127" y="164"/>
                  </a:cubicBezTo>
                  <a:cubicBezTo>
                    <a:pt x="126" y="164"/>
                    <a:pt x="126" y="164"/>
                    <a:pt x="126" y="164"/>
                  </a:cubicBezTo>
                  <a:cubicBezTo>
                    <a:pt x="118" y="180"/>
                    <a:pt x="112" y="197"/>
                    <a:pt x="105" y="213"/>
                  </a:cubicBezTo>
                  <a:cubicBezTo>
                    <a:pt x="98" y="231"/>
                    <a:pt x="90" y="249"/>
                    <a:pt x="80" y="266"/>
                  </a:cubicBezTo>
                  <a:cubicBezTo>
                    <a:pt x="61" y="301"/>
                    <a:pt x="34" y="328"/>
                    <a:pt x="1" y="350"/>
                  </a:cubicBezTo>
                  <a:cubicBezTo>
                    <a:pt x="0" y="350"/>
                    <a:pt x="1" y="351"/>
                    <a:pt x="1" y="351"/>
                  </a:cubicBezTo>
                  <a:cubicBezTo>
                    <a:pt x="36" y="335"/>
                    <a:pt x="62" y="305"/>
                    <a:pt x="81" y="273"/>
                  </a:cubicBezTo>
                  <a:cubicBezTo>
                    <a:pt x="91" y="257"/>
                    <a:pt x="100" y="239"/>
                    <a:pt x="107" y="221"/>
                  </a:cubicBezTo>
                  <a:cubicBezTo>
                    <a:pt x="108" y="219"/>
                    <a:pt x="109" y="216"/>
                    <a:pt x="110" y="214"/>
                  </a:cubicBezTo>
                  <a:cubicBezTo>
                    <a:pt x="136" y="233"/>
                    <a:pt x="176" y="233"/>
                    <a:pt x="204" y="221"/>
                  </a:cubicBezTo>
                  <a:cubicBezTo>
                    <a:pt x="229" y="211"/>
                    <a:pt x="253" y="178"/>
                    <a:pt x="236" y="15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31"/>
            <p:cNvSpPr/>
            <p:nvPr/>
          </p:nvSpPr>
          <p:spPr bwMode="auto">
            <a:xfrm>
              <a:off x="2527329" y="1141700"/>
              <a:ext cx="0" cy="3175"/>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33"/>
            <p:cNvSpPr/>
            <p:nvPr/>
          </p:nvSpPr>
          <p:spPr bwMode="auto">
            <a:xfrm>
              <a:off x="2362229" y="1071850"/>
              <a:ext cx="573088" cy="442913"/>
            </a:xfrm>
            <a:custGeom>
              <a:avLst/>
              <a:gdLst>
                <a:gd name="T0" fmla="*/ 186 w 209"/>
                <a:gd name="T1" fmla="*/ 57 h 161"/>
                <a:gd name="T2" fmla="*/ 162 w 209"/>
                <a:gd name="T3" fmla="*/ 69 h 161"/>
                <a:gd name="T4" fmla="*/ 144 w 209"/>
                <a:gd name="T5" fmla="*/ 86 h 161"/>
                <a:gd name="T6" fmla="*/ 82 w 209"/>
                <a:gd name="T7" fmla="*/ 35 h 161"/>
                <a:gd name="T8" fmla="*/ 2 w 209"/>
                <a:gd name="T9" fmla="*/ 0 h 161"/>
                <a:gd name="T10" fmla="*/ 1 w 209"/>
                <a:gd name="T11" fmla="*/ 2 h 161"/>
                <a:gd name="T12" fmla="*/ 29 w 209"/>
                <a:gd name="T13" fmla="*/ 17 h 161"/>
                <a:gd name="T14" fmla="*/ 71 w 209"/>
                <a:gd name="T15" fmla="*/ 34 h 161"/>
                <a:gd name="T16" fmla="*/ 110 w 209"/>
                <a:gd name="T17" fmla="*/ 59 h 161"/>
                <a:gd name="T18" fmla="*/ 142 w 209"/>
                <a:gd name="T19" fmla="*/ 89 h 161"/>
                <a:gd name="T20" fmla="*/ 142 w 209"/>
                <a:gd name="T21" fmla="*/ 89 h 161"/>
                <a:gd name="T22" fmla="*/ 141 w 209"/>
                <a:gd name="T23" fmla="*/ 91 h 161"/>
                <a:gd name="T24" fmla="*/ 140 w 209"/>
                <a:gd name="T25" fmla="*/ 148 h 161"/>
                <a:gd name="T26" fmla="*/ 166 w 209"/>
                <a:gd name="T27" fmla="*/ 131 h 161"/>
                <a:gd name="T28" fmla="*/ 187 w 209"/>
                <a:gd name="T29" fmla="*/ 118 h 161"/>
                <a:gd name="T30" fmla="*/ 187 w 209"/>
                <a:gd name="T31" fmla="*/ 92 h 161"/>
                <a:gd name="T32" fmla="*/ 186 w 209"/>
                <a:gd name="T33" fmla="*/ 5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161">
                  <a:moveTo>
                    <a:pt x="186" y="57"/>
                  </a:moveTo>
                  <a:cubicBezTo>
                    <a:pt x="177" y="57"/>
                    <a:pt x="168" y="64"/>
                    <a:pt x="162" y="69"/>
                  </a:cubicBezTo>
                  <a:cubicBezTo>
                    <a:pt x="156" y="74"/>
                    <a:pt x="149" y="80"/>
                    <a:pt x="144" y="86"/>
                  </a:cubicBezTo>
                  <a:cubicBezTo>
                    <a:pt x="129" y="65"/>
                    <a:pt x="105" y="48"/>
                    <a:pt x="82" y="35"/>
                  </a:cubicBezTo>
                  <a:cubicBezTo>
                    <a:pt x="57" y="21"/>
                    <a:pt x="28" y="14"/>
                    <a:pt x="2" y="0"/>
                  </a:cubicBezTo>
                  <a:cubicBezTo>
                    <a:pt x="1" y="0"/>
                    <a:pt x="0" y="1"/>
                    <a:pt x="1" y="2"/>
                  </a:cubicBezTo>
                  <a:cubicBezTo>
                    <a:pt x="9" y="9"/>
                    <a:pt x="19" y="13"/>
                    <a:pt x="29" y="17"/>
                  </a:cubicBezTo>
                  <a:cubicBezTo>
                    <a:pt x="43" y="22"/>
                    <a:pt x="58" y="27"/>
                    <a:pt x="71" y="34"/>
                  </a:cubicBezTo>
                  <a:cubicBezTo>
                    <a:pt x="85" y="41"/>
                    <a:pt x="98" y="49"/>
                    <a:pt x="110" y="59"/>
                  </a:cubicBezTo>
                  <a:cubicBezTo>
                    <a:pt x="122" y="68"/>
                    <a:pt x="131" y="79"/>
                    <a:pt x="142" y="89"/>
                  </a:cubicBezTo>
                  <a:cubicBezTo>
                    <a:pt x="142" y="89"/>
                    <a:pt x="142" y="89"/>
                    <a:pt x="142" y="89"/>
                  </a:cubicBezTo>
                  <a:cubicBezTo>
                    <a:pt x="141" y="90"/>
                    <a:pt x="141" y="90"/>
                    <a:pt x="141" y="91"/>
                  </a:cubicBezTo>
                  <a:cubicBezTo>
                    <a:pt x="133" y="109"/>
                    <a:pt x="125" y="132"/>
                    <a:pt x="140" y="148"/>
                  </a:cubicBezTo>
                  <a:cubicBezTo>
                    <a:pt x="152" y="161"/>
                    <a:pt x="166" y="144"/>
                    <a:pt x="166" y="131"/>
                  </a:cubicBezTo>
                  <a:cubicBezTo>
                    <a:pt x="175" y="131"/>
                    <a:pt x="182" y="125"/>
                    <a:pt x="187" y="118"/>
                  </a:cubicBezTo>
                  <a:cubicBezTo>
                    <a:pt x="192" y="111"/>
                    <a:pt x="194" y="99"/>
                    <a:pt x="187" y="92"/>
                  </a:cubicBezTo>
                  <a:cubicBezTo>
                    <a:pt x="197" y="83"/>
                    <a:pt x="209" y="57"/>
                    <a:pt x="186" y="57"/>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4"/>
            <p:cNvSpPr/>
            <p:nvPr/>
          </p:nvSpPr>
          <p:spPr bwMode="auto">
            <a:xfrm>
              <a:off x="2440017" y="1141700"/>
              <a:ext cx="139700" cy="341313"/>
            </a:xfrm>
            <a:custGeom>
              <a:avLst/>
              <a:gdLst>
                <a:gd name="T0" fmla="*/ 35 w 51"/>
                <a:gd name="T1" fmla="*/ 2 h 124"/>
                <a:gd name="T2" fmla="*/ 34 w 51"/>
                <a:gd name="T3" fmla="*/ 0 h 124"/>
                <a:gd name="T4" fmla="*/ 32 w 51"/>
                <a:gd name="T5" fmla="*/ 2 h 124"/>
                <a:gd name="T6" fmla="*/ 2 w 51"/>
                <a:gd name="T7" fmla="*/ 58 h 124"/>
                <a:gd name="T8" fmla="*/ 13 w 51"/>
                <a:gd name="T9" fmla="*/ 122 h 124"/>
                <a:gd name="T10" fmla="*/ 16 w 51"/>
                <a:gd name="T11" fmla="*/ 121 h 124"/>
                <a:gd name="T12" fmla="*/ 48 w 51"/>
                <a:gd name="T13" fmla="*/ 65 h 124"/>
                <a:gd name="T14" fmla="*/ 35 w 51"/>
                <a:gd name="T15" fmla="*/ 2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24">
                  <a:moveTo>
                    <a:pt x="35" y="2"/>
                  </a:moveTo>
                  <a:cubicBezTo>
                    <a:pt x="35" y="1"/>
                    <a:pt x="35" y="0"/>
                    <a:pt x="34" y="0"/>
                  </a:cubicBezTo>
                  <a:cubicBezTo>
                    <a:pt x="32" y="0"/>
                    <a:pt x="32" y="1"/>
                    <a:pt x="32" y="2"/>
                  </a:cubicBezTo>
                  <a:cubicBezTo>
                    <a:pt x="13" y="14"/>
                    <a:pt x="5" y="37"/>
                    <a:pt x="2" y="58"/>
                  </a:cubicBezTo>
                  <a:cubicBezTo>
                    <a:pt x="0" y="79"/>
                    <a:pt x="1" y="105"/>
                    <a:pt x="13" y="122"/>
                  </a:cubicBezTo>
                  <a:cubicBezTo>
                    <a:pt x="14" y="124"/>
                    <a:pt x="17" y="122"/>
                    <a:pt x="16" y="121"/>
                  </a:cubicBezTo>
                  <a:cubicBezTo>
                    <a:pt x="34" y="109"/>
                    <a:pt x="44" y="85"/>
                    <a:pt x="48" y="65"/>
                  </a:cubicBezTo>
                  <a:cubicBezTo>
                    <a:pt x="51" y="46"/>
                    <a:pt x="50" y="17"/>
                    <a:pt x="35" y="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5"/>
            <p:cNvSpPr/>
            <p:nvPr/>
          </p:nvSpPr>
          <p:spPr bwMode="auto">
            <a:xfrm>
              <a:off x="2598767" y="1017875"/>
              <a:ext cx="309563" cy="195263"/>
            </a:xfrm>
            <a:custGeom>
              <a:avLst/>
              <a:gdLst>
                <a:gd name="T0" fmla="*/ 110 w 113"/>
                <a:gd name="T1" fmla="*/ 3 h 71"/>
                <a:gd name="T2" fmla="*/ 108 w 113"/>
                <a:gd name="T3" fmla="*/ 1 h 71"/>
                <a:gd name="T4" fmla="*/ 1 w 113"/>
                <a:gd name="T5" fmla="*/ 58 h 71"/>
                <a:gd name="T6" fmla="*/ 1 w 113"/>
                <a:gd name="T7" fmla="*/ 58 h 71"/>
                <a:gd name="T8" fmla="*/ 0 w 113"/>
                <a:gd name="T9" fmla="*/ 59 h 71"/>
                <a:gd name="T10" fmla="*/ 2 w 113"/>
                <a:gd name="T11" fmla="*/ 60 h 71"/>
                <a:gd name="T12" fmla="*/ 2 w 113"/>
                <a:gd name="T13" fmla="*/ 59 h 71"/>
                <a:gd name="T14" fmla="*/ 61 w 113"/>
                <a:gd name="T15" fmla="*/ 52 h 71"/>
                <a:gd name="T16" fmla="*/ 112 w 113"/>
                <a:gd name="T17" fmla="*/ 6 h 71"/>
                <a:gd name="T18" fmla="*/ 110 w 113"/>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71">
                  <a:moveTo>
                    <a:pt x="110" y="3"/>
                  </a:moveTo>
                  <a:cubicBezTo>
                    <a:pt x="110" y="2"/>
                    <a:pt x="109" y="1"/>
                    <a:pt x="108" y="1"/>
                  </a:cubicBezTo>
                  <a:cubicBezTo>
                    <a:pt x="66" y="0"/>
                    <a:pt x="18" y="16"/>
                    <a:pt x="1" y="58"/>
                  </a:cubicBezTo>
                  <a:cubicBezTo>
                    <a:pt x="1" y="58"/>
                    <a:pt x="1" y="58"/>
                    <a:pt x="1" y="58"/>
                  </a:cubicBezTo>
                  <a:cubicBezTo>
                    <a:pt x="1" y="58"/>
                    <a:pt x="1" y="59"/>
                    <a:pt x="0" y="59"/>
                  </a:cubicBezTo>
                  <a:cubicBezTo>
                    <a:pt x="0" y="60"/>
                    <a:pt x="1" y="60"/>
                    <a:pt x="2" y="60"/>
                  </a:cubicBezTo>
                  <a:cubicBezTo>
                    <a:pt x="2" y="59"/>
                    <a:pt x="2" y="59"/>
                    <a:pt x="2" y="59"/>
                  </a:cubicBezTo>
                  <a:cubicBezTo>
                    <a:pt x="19" y="71"/>
                    <a:pt x="45" y="60"/>
                    <a:pt x="61" y="52"/>
                  </a:cubicBezTo>
                  <a:cubicBezTo>
                    <a:pt x="81" y="42"/>
                    <a:pt x="101" y="26"/>
                    <a:pt x="112" y="6"/>
                  </a:cubicBezTo>
                  <a:cubicBezTo>
                    <a:pt x="113" y="4"/>
                    <a:pt x="111" y="3"/>
                    <a:pt x="110" y="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36"/>
            <p:cNvSpPr/>
            <p:nvPr/>
          </p:nvSpPr>
          <p:spPr bwMode="auto">
            <a:xfrm>
              <a:off x="3232179" y="214600"/>
              <a:ext cx="239713" cy="363538"/>
            </a:xfrm>
            <a:custGeom>
              <a:avLst/>
              <a:gdLst>
                <a:gd name="T0" fmla="*/ 83 w 88"/>
                <a:gd name="T1" fmla="*/ 29 h 132"/>
                <a:gd name="T2" fmla="*/ 68 w 88"/>
                <a:gd name="T3" fmla="*/ 29 h 132"/>
                <a:gd name="T4" fmla="*/ 70 w 88"/>
                <a:gd name="T5" fmla="*/ 14 h 132"/>
                <a:gd name="T6" fmla="*/ 68 w 88"/>
                <a:gd name="T7" fmla="*/ 12 h 132"/>
                <a:gd name="T8" fmla="*/ 47 w 88"/>
                <a:gd name="T9" fmla="*/ 20 h 132"/>
                <a:gd name="T10" fmla="*/ 28 w 88"/>
                <a:gd name="T11" fmla="*/ 9 h 132"/>
                <a:gd name="T12" fmla="*/ 32 w 88"/>
                <a:gd name="T13" fmla="*/ 46 h 132"/>
                <a:gd name="T14" fmla="*/ 32 w 88"/>
                <a:gd name="T15" fmla="*/ 48 h 132"/>
                <a:gd name="T16" fmla="*/ 15 w 88"/>
                <a:gd name="T17" fmla="*/ 84 h 132"/>
                <a:gd name="T18" fmla="*/ 0 w 88"/>
                <a:gd name="T19" fmla="*/ 131 h 132"/>
                <a:gd name="T20" fmla="*/ 2 w 88"/>
                <a:gd name="T21" fmla="*/ 131 h 132"/>
                <a:gd name="T22" fmla="*/ 17 w 88"/>
                <a:gd name="T23" fmla="*/ 89 h 132"/>
                <a:gd name="T24" fmla="*/ 34 w 88"/>
                <a:gd name="T25" fmla="*/ 51 h 132"/>
                <a:gd name="T26" fmla="*/ 85 w 88"/>
                <a:gd name="T27" fmla="*/ 44 h 132"/>
                <a:gd name="T28" fmla="*/ 83 w 88"/>
                <a:gd name="T29" fmla="*/ 2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3" y="29"/>
                  </a:moveTo>
                  <a:cubicBezTo>
                    <a:pt x="78" y="26"/>
                    <a:pt x="73" y="27"/>
                    <a:pt x="68" y="29"/>
                  </a:cubicBezTo>
                  <a:cubicBezTo>
                    <a:pt x="70" y="24"/>
                    <a:pt x="70" y="20"/>
                    <a:pt x="70" y="14"/>
                  </a:cubicBezTo>
                  <a:cubicBezTo>
                    <a:pt x="71" y="13"/>
                    <a:pt x="69" y="12"/>
                    <a:pt x="68" y="12"/>
                  </a:cubicBezTo>
                  <a:cubicBezTo>
                    <a:pt x="59" y="11"/>
                    <a:pt x="52" y="14"/>
                    <a:pt x="47" y="20"/>
                  </a:cubicBezTo>
                  <a:cubicBezTo>
                    <a:pt x="45" y="11"/>
                    <a:pt x="38" y="0"/>
                    <a:pt x="28" y="9"/>
                  </a:cubicBezTo>
                  <a:cubicBezTo>
                    <a:pt x="17" y="19"/>
                    <a:pt x="21" y="37"/>
                    <a:pt x="32" y="46"/>
                  </a:cubicBezTo>
                  <a:cubicBezTo>
                    <a:pt x="31" y="47"/>
                    <a:pt x="31" y="48"/>
                    <a:pt x="32" y="48"/>
                  </a:cubicBezTo>
                  <a:cubicBezTo>
                    <a:pt x="25" y="60"/>
                    <a:pt x="20" y="72"/>
                    <a:pt x="15" y="84"/>
                  </a:cubicBezTo>
                  <a:cubicBezTo>
                    <a:pt x="9" y="99"/>
                    <a:pt x="3" y="115"/>
                    <a:pt x="0" y="131"/>
                  </a:cubicBezTo>
                  <a:cubicBezTo>
                    <a:pt x="0" y="132"/>
                    <a:pt x="2" y="132"/>
                    <a:pt x="2" y="131"/>
                  </a:cubicBezTo>
                  <a:cubicBezTo>
                    <a:pt x="7" y="117"/>
                    <a:pt x="11" y="103"/>
                    <a:pt x="17" y="89"/>
                  </a:cubicBezTo>
                  <a:cubicBezTo>
                    <a:pt x="22" y="76"/>
                    <a:pt x="29" y="64"/>
                    <a:pt x="34" y="51"/>
                  </a:cubicBezTo>
                  <a:cubicBezTo>
                    <a:pt x="48" y="65"/>
                    <a:pt x="74" y="62"/>
                    <a:pt x="85" y="44"/>
                  </a:cubicBezTo>
                  <a:cubicBezTo>
                    <a:pt x="88" y="40"/>
                    <a:pt x="88" y="32"/>
                    <a:pt x="83" y="29"/>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47"/>
            <p:cNvSpPr/>
            <p:nvPr/>
          </p:nvSpPr>
          <p:spPr bwMode="auto">
            <a:xfrm>
              <a:off x="3702079" y="-40988"/>
              <a:ext cx="417513" cy="514350"/>
            </a:xfrm>
            <a:custGeom>
              <a:avLst/>
              <a:gdLst>
                <a:gd name="T0" fmla="*/ 70 w 152"/>
                <a:gd name="T1" fmla="*/ 16 h 187"/>
                <a:gd name="T2" fmla="*/ 77 w 152"/>
                <a:gd name="T3" fmla="*/ 30 h 187"/>
                <a:gd name="T4" fmla="*/ 74 w 152"/>
                <a:gd name="T5" fmla="*/ 80 h 187"/>
                <a:gd name="T6" fmla="*/ 74 w 152"/>
                <a:gd name="T7" fmla="*/ 80 h 187"/>
                <a:gd name="T8" fmla="*/ 34 w 152"/>
                <a:gd name="T9" fmla="*/ 126 h 187"/>
                <a:gd name="T10" fmla="*/ 31 w 152"/>
                <a:gd name="T11" fmla="*/ 77 h 187"/>
                <a:gd name="T12" fmla="*/ 40 w 152"/>
                <a:gd name="T13" fmla="*/ 74 h 187"/>
                <a:gd name="T14" fmla="*/ 40 w 152"/>
                <a:gd name="T15" fmla="*/ 52 h 187"/>
                <a:gd name="T16" fmla="*/ 16 w 152"/>
                <a:gd name="T17" fmla="*/ 54 h 187"/>
                <a:gd name="T18" fmla="*/ 18 w 152"/>
                <a:gd name="T19" fmla="*/ 75 h 187"/>
                <a:gd name="T20" fmla="*/ 20 w 152"/>
                <a:gd name="T21" fmla="*/ 75 h 187"/>
                <a:gd name="T22" fmla="*/ 26 w 152"/>
                <a:gd name="T23" fmla="*/ 77 h 187"/>
                <a:gd name="T24" fmla="*/ 31 w 152"/>
                <a:gd name="T25" fmla="*/ 101 h 187"/>
                <a:gd name="T26" fmla="*/ 30 w 152"/>
                <a:gd name="T27" fmla="*/ 133 h 187"/>
                <a:gd name="T28" fmla="*/ 0 w 152"/>
                <a:gd name="T29" fmla="*/ 185 h 187"/>
                <a:gd name="T30" fmla="*/ 2 w 152"/>
                <a:gd name="T31" fmla="*/ 186 h 187"/>
                <a:gd name="T32" fmla="*/ 18 w 152"/>
                <a:gd name="T33" fmla="*/ 161 h 187"/>
                <a:gd name="T34" fmla="*/ 84 w 152"/>
                <a:gd name="T35" fmla="*/ 160 h 187"/>
                <a:gd name="T36" fmla="*/ 91 w 152"/>
                <a:gd name="T37" fmla="*/ 175 h 187"/>
                <a:gd name="T38" fmla="*/ 109 w 152"/>
                <a:gd name="T39" fmla="*/ 168 h 187"/>
                <a:gd name="T40" fmla="*/ 104 w 152"/>
                <a:gd name="T41" fmla="*/ 152 h 187"/>
                <a:gd name="T42" fmla="*/ 86 w 152"/>
                <a:gd name="T43" fmla="*/ 156 h 187"/>
                <a:gd name="T44" fmla="*/ 19 w 152"/>
                <a:gd name="T45" fmla="*/ 158 h 187"/>
                <a:gd name="T46" fmla="*/ 54 w 152"/>
                <a:gd name="T47" fmla="*/ 108 h 187"/>
                <a:gd name="T48" fmla="*/ 114 w 152"/>
                <a:gd name="T49" fmla="*/ 109 h 187"/>
                <a:gd name="T50" fmla="*/ 113 w 152"/>
                <a:gd name="T51" fmla="*/ 110 h 187"/>
                <a:gd name="T52" fmla="*/ 115 w 152"/>
                <a:gd name="T53" fmla="*/ 113 h 187"/>
                <a:gd name="T54" fmla="*/ 123 w 152"/>
                <a:gd name="T55" fmla="*/ 125 h 187"/>
                <a:gd name="T56" fmla="*/ 140 w 152"/>
                <a:gd name="T57" fmla="*/ 115 h 187"/>
                <a:gd name="T58" fmla="*/ 131 w 152"/>
                <a:gd name="T59" fmla="*/ 99 h 187"/>
                <a:gd name="T60" fmla="*/ 117 w 152"/>
                <a:gd name="T61" fmla="*/ 104 h 187"/>
                <a:gd name="T62" fmla="*/ 57 w 152"/>
                <a:gd name="T63" fmla="*/ 104 h 187"/>
                <a:gd name="T64" fmla="*/ 99 w 152"/>
                <a:gd name="T65" fmla="*/ 64 h 187"/>
                <a:gd name="T66" fmla="*/ 126 w 152"/>
                <a:gd name="T67" fmla="*/ 67 h 187"/>
                <a:gd name="T68" fmla="*/ 125 w 152"/>
                <a:gd name="T69" fmla="*/ 68 h 187"/>
                <a:gd name="T70" fmla="*/ 139 w 152"/>
                <a:gd name="T71" fmla="*/ 78 h 187"/>
                <a:gd name="T72" fmla="*/ 151 w 152"/>
                <a:gd name="T73" fmla="*/ 66 h 187"/>
                <a:gd name="T74" fmla="*/ 140 w 152"/>
                <a:gd name="T75" fmla="*/ 57 h 187"/>
                <a:gd name="T76" fmla="*/ 127 w 152"/>
                <a:gd name="T77" fmla="*/ 63 h 187"/>
                <a:gd name="T78" fmla="*/ 102 w 152"/>
                <a:gd name="T79" fmla="*/ 62 h 187"/>
                <a:gd name="T80" fmla="*/ 127 w 152"/>
                <a:gd name="T81" fmla="*/ 42 h 187"/>
                <a:gd name="T82" fmla="*/ 140 w 152"/>
                <a:gd name="T83" fmla="*/ 39 h 187"/>
                <a:gd name="T84" fmla="*/ 138 w 152"/>
                <a:gd name="T85" fmla="*/ 23 h 187"/>
                <a:gd name="T86" fmla="*/ 124 w 152"/>
                <a:gd name="T87" fmla="*/ 23 h 187"/>
                <a:gd name="T88" fmla="*/ 123 w 152"/>
                <a:gd name="T89" fmla="*/ 40 h 187"/>
                <a:gd name="T90" fmla="*/ 78 w 152"/>
                <a:gd name="T91" fmla="*/ 76 h 187"/>
                <a:gd name="T92" fmla="*/ 82 w 152"/>
                <a:gd name="T93" fmla="*/ 31 h 187"/>
                <a:gd name="T94" fmla="*/ 84 w 152"/>
                <a:gd name="T95" fmla="*/ 31 h 187"/>
                <a:gd name="T96" fmla="*/ 85 w 152"/>
                <a:gd name="T97" fmla="*/ 31 h 187"/>
                <a:gd name="T98" fmla="*/ 98 w 152"/>
                <a:gd name="T99" fmla="*/ 18 h 187"/>
                <a:gd name="T100" fmla="*/ 82 w 152"/>
                <a:gd name="T101" fmla="*/ 1 h 187"/>
                <a:gd name="T102" fmla="*/ 70 w 152"/>
                <a:gd name="T103" fmla="*/ 1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87">
                  <a:moveTo>
                    <a:pt x="70" y="16"/>
                  </a:moveTo>
                  <a:cubicBezTo>
                    <a:pt x="69" y="22"/>
                    <a:pt x="72" y="27"/>
                    <a:pt x="77" y="30"/>
                  </a:cubicBezTo>
                  <a:cubicBezTo>
                    <a:pt x="78" y="47"/>
                    <a:pt x="79" y="63"/>
                    <a:pt x="74" y="80"/>
                  </a:cubicBezTo>
                  <a:cubicBezTo>
                    <a:pt x="74" y="80"/>
                    <a:pt x="74" y="80"/>
                    <a:pt x="74" y="80"/>
                  </a:cubicBezTo>
                  <a:cubicBezTo>
                    <a:pt x="59" y="94"/>
                    <a:pt x="46" y="110"/>
                    <a:pt x="34" y="126"/>
                  </a:cubicBezTo>
                  <a:cubicBezTo>
                    <a:pt x="38" y="111"/>
                    <a:pt x="36" y="92"/>
                    <a:pt x="31" y="77"/>
                  </a:cubicBezTo>
                  <a:cubicBezTo>
                    <a:pt x="35" y="77"/>
                    <a:pt x="38" y="76"/>
                    <a:pt x="40" y="74"/>
                  </a:cubicBezTo>
                  <a:cubicBezTo>
                    <a:pt x="49" y="70"/>
                    <a:pt x="48" y="57"/>
                    <a:pt x="40" y="52"/>
                  </a:cubicBezTo>
                  <a:cubicBezTo>
                    <a:pt x="33" y="47"/>
                    <a:pt x="22" y="49"/>
                    <a:pt x="16" y="54"/>
                  </a:cubicBezTo>
                  <a:cubicBezTo>
                    <a:pt x="8" y="60"/>
                    <a:pt x="10" y="70"/>
                    <a:pt x="18" y="75"/>
                  </a:cubicBezTo>
                  <a:cubicBezTo>
                    <a:pt x="19" y="76"/>
                    <a:pt x="20" y="75"/>
                    <a:pt x="20" y="75"/>
                  </a:cubicBezTo>
                  <a:cubicBezTo>
                    <a:pt x="22" y="76"/>
                    <a:pt x="24" y="77"/>
                    <a:pt x="26" y="77"/>
                  </a:cubicBezTo>
                  <a:cubicBezTo>
                    <a:pt x="28" y="85"/>
                    <a:pt x="30" y="93"/>
                    <a:pt x="31" y="101"/>
                  </a:cubicBezTo>
                  <a:cubicBezTo>
                    <a:pt x="33" y="112"/>
                    <a:pt x="32" y="122"/>
                    <a:pt x="30" y="133"/>
                  </a:cubicBezTo>
                  <a:cubicBezTo>
                    <a:pt x="18" y="149"/>
                    <a:pt x="8" y="167"/>
                    <a:pt x="0" y="185"/>
                  </a:cubicBezTo>
                  <a:cubicBezTo>
                    <a:pt x="0" y="186"/>
                    <a:pt x="1" y="187"/>
                    <a:pt x="2" y="186"/>
                  </a:cubicBezTo>
                  <a:cubicBezTo>
                    <a:pt x="7" y="178"/>
                    <a:pt x="12" y="169"/>
                    <a:pt x="18" y="161"/>
                  </a:cubicBezTo>
                  <a:cubicBezTo>
                    <a:pt x="40" y="153"/>
                    <a:pt x="62" y="158"/>
                    <a:pt x="84" y="160"/>
                  </a:cubicBezTo>
                  <a:cubicBezTo>
                    <a:pt x="83" y="166"/>
                    <a:pt x="85" y="172"/>
                    <a:pt x="91" y="175"/>
                  </a:cubicBezTo>
                  <a:cubicBezTo>
                    <a:pt x="97" y="178"/>
                    <a:pt x="107" y="176"/>
                    <a:pt x="109" y="168"/>
                  </a:cubicBezTo>
                  <a:cubicBezTo>
                    <a:pt x="111" y="162"/>
                    <a:pt x="109" y="156"/>
                    <a:pt x="104" y="152"/>
                  </a:cubicBezTo>
                  <a:cubicBezTo>
                    <a:pt x="99" y="148"/>
                    <a:pt x="90" y="151"/>
                    <a:pt x="86" y="156"/>
                  </a:cubicBezTo>
                  <a:cubicBezTo>
                    <a:pt x="65" y="151"/>
                    <a:pt x="39" y="150"/>
                    <a:pt x="19" y="158"/>
                  </a:cubicBezTo>
                  <a:cubicBezTo>
                    <a:pt x="30" y="141"/>
                    <a:pt x="41" y="124"/>
                    <a:pt x="54" y="108"/>
                  </a:cubicBezTo>
                  <a:cubicBezTo>
                    <a:pt x="75" y="100"/>
                    <a:pt x="94" y="104"/>
                    <a:pt x="114" y="109"/>
                  </a:cubicBezTo>
                  <a:cubicBezTo>
                    <a:pt x="114" y="109"/>
                    <a:pt x="114" y="110"/>
                    <a:pt x="113" y="110"/>
                  </a:cubicBezTo>
                  <a:cubicBezTo>
                    <a:pt x="113" y="111"/>
                    <a:pt x="114" y="112"/>
                    <a:pt x="115" y="113"/>
                  </a:cubicBezTo>
                  <a:cubicBezTo>
                    <a:pt x="115" y="118"/>
                    <a:pt x="119" y="123"/>
                    <a:pt x="123" y="125"/>
                  </a:cubicBezTo>
                  <a:cubicBezTo>
                    <a:pt x="130" y="129"/>
                    <a:pt x="138" y="121"/>
                    <a:pt x="140" y="115"/>
                  </a:cubicBezTo>
                  <a:cubicBezTo>
                    <a:pt x="142" y="108"/>
                    <a:pt x="137" y="101"/>
                    <a:pt x="131" y="99"/>
                  </a:cubicBezTo>
                  <a:cubicBezTo>
                    <a:pt x="125" y="97"/>
                    <a:pt x="120" y="100"/>
                    <a:pt x="117" y="104"/>
                  </a:cubicBezTo>
                  <a:cubicBezTo>
                    <a:pt x="97" y="99"/>
                    <a:pt x="75" y="97"/>
                    <a:pt x="57" y="104"/>
                  </a:cubicBezTo>
                  <a:cubicBezTo>
                    <a:pt x="70" y="89"/>
                    <a:pt x="84" y="76"/>
                    <a:pt x="99" y="64"/>
                  </a:cubicBezTo>
                  <a:cubicBezTo>
                    <a:pt x="108" y="64"/>
                    <a:pt x="117" y="66"/>
                    <a:pt x="126" y="67"/>
                  </a:cubicBezTo>
                  <a:cubicBezTo>
                    <a:pt x="126" y="67"/>
                    <a:pt x="125" y="67"/>
                    <a:pt x="125" y="68"/>
                  </a:cubicBezTo>
                  <a:cubicBezTo>
                    <a:pt x="127" y="74"/>
                    <a:pt x="133" y="79"/>
                    <a:pt x="139" y="78"/>
                  </a:cubicBezTo>
                  <a:cubicBezTo>
                    <a:pt x="144" y="77"/>
                    <a:pt x="152" y="72"/>
                    <a:pt x="151" y="66"/>
                  </a:cubicBezTo>
                  <a:cubicBezTo>
                    <a:pt x="150" y="61"/>
                    <a:pt x="144" y="58"/>
                    <a:pt x="140" y="57"/>
                  </a:cubicBezTo>
                  <a:cubicBezTo>
                    <a:pt x="135" y="57"/>
                    <a:pt x="130" y="59"/>
                    <a:pt x="127" y="63"/>
                  </a:cubicBezTo>
                  <a:cubicBezTo>
                    <a:pt x="119" y="61"/>
                    <a:pt x="110" y="61"/>
                    <a:pt x="102" y="62"/>
                  </a:cubicBezTo>
                  <a:cubicBezTo>
                    <a:pt x="110" y="55"/>
                    <a:pt x="119" y="49"/>
                    <a:pt x="127" y="42"/>
                  </a:cubicBezTo>
                  <a:cubicBezTo>
                    <a:pt x="131" y="44"/>
                    <a:pt x="137" y="43"/>
                    <a:pt x="140" y="39"/>
                  </a:cubicBezTo>
                  <a:cubicBezTo>
                    <a:pt x="144" y="33"/>
                    <a:pt x="145" y="27"/>
                    <a:pt x="138" y="23"/>
                  </a:cubicBezTo>
                  <a:cubicBezTo>
                    <a:pt x="134" y="20"/>
                    <a:pt x="128" y="20"/>
                    <a:pt x="124" y="23"/>
                  </a:cubicBezTo>
                  <a:cubicBezTo>
                    <a:pt x="118" y="27"/>
                    <a:pt x="120" y="35"/>
                    <a:pt x="123" y="40"/>
                  </a:cubicBezTo>
                  <a:cubicBezTo>
                    <a:pt x="107" y="51"/>
                    <a:pt x="92" y="63"/>
                    <a:pt x="78" y="76"/>
                  </a:cubicBezTo>
                  <a:cubicBezTo>
                    <a:pt x="84" y="63"/>
                    <a:pt x="85" y="46"/>
                    <a:pt x="82" y="31"/>
                  </a:cubicBezTo>
                  <a:cubicBezTo>
                    <a:pt x="83" y="31"/>
                    <a:pt x="84" y="31"/>
                    <a:pt x="84" y="31"/>
                  </a:cubicBezTo>
                  <a:cubicBezTo>
                    <a:pt x="85" y="31"/>
                    <a:pt x="85" y="31"/>
                    <a:pt x="85" y="31"/>
                  </a:cubicBezTo>
                  <a:cubicBezTo>
                    <a:pt x="92" y="31"/>
                    <a:pt x="98" y="26"/>
                    <a:pt x="98" y="18"/>
                  </a:cubicBezTo>
                  <a:cubicBezTo>
                    <a:pt x="98" y="11"/>
                    <a:pt x="91" y="0"/>
                    <a:pt x="82" y="1"/>
                  </a:cubicBezTo>
                  <a:cubicBezTo>
                    <a:pt x="75" y="2"/>
                    <a:pt x="70" y="9"/>
                    <a:pt x="70" y="16"/>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48"/>
            <p:cNvSpPr/>
            <p:nvPr/>
          </p:nvSpPr>
          <p:spPr bwMode="auto">
            <a:xfrm>
              <a:off x="2792442" y="628937"/>
              <a:ext cx="1028700" cy="658813"/>
            </a:xfrm>
            <a:custGeom>
              <a:avLst/>
              <a:gdLst>
                <a:gd name="T0" fmla="*/ 373 w 375"/>
                <a:gd name="T1" fmla="*/ 204 h 239"/>
                <a:gd name="T2" fmla="*/ 372 w 375"/>
                <a:gd name="T3" fmla="*/ 203 h 239"/>
                <a:gd name="T4" fmla="*/ 349 w 375"/>
                <a:gd name="T5" fmla="*/ 152 h 239"/>
                <a:gd name="T6" fmla="*/ 313 w 375"/>
                <a:gd name="T7" fmla="*/ 116 h 239"/>
                <a:gd name="T8" fmla="*/ 235 w 375"/>
                <a:gd name="T9" fmla="*/ 120 h 239"/>
                <a:gd name="T10" fmla="*/ 235 w 375"/>
                <a:gd name="T11" fmla="*/ 121 h 239"/>
                <a:gd name="T12" fmla="*/ 126 w 375"/>
                <a:gd name="T13" fmla="*/ 95 h 239"/>
                <a:gd name="T14" fmla="*/ 92 w 375"/>
                <a:gd name="T15" fmla="*/ 90 h 239"/>
                <a:gd name="T16" fmla="*/ 150 w 375"/>
                <a:gd name="T17" fmla="*/ 54 h 239"/>
                <a:gd name="T18" fmla="*/ 192 w 375"/>
                <a:gd name="T19" fmla="*/ 41 h 239"/>
                <a:gd name="T20" fmla="*/ 192 w 375"/>
                <a:gd name="T21" fmla="*/ 42 h 239"/>
                <a:gd name="T22" fmla="*/ 296 w 375"/>
                <a:gd name="T23" fmla="*/ 59 h 239"/>
                <a:gd name="T24" fmla="*/ 297 w 375"/>
                <a:gd name="T25" fmla="*/ 56 h 239"/>
                <a:gd name="T26" fmla="*/ 296 w 375"/>
                <a:gd name="T27" fmla="*/ 55 h 239"/>
                <a:gd name="T28" fmla="*/ 296 w 375"/>
                <a:gd name="T29" fmla="*/ 55 h 239"/>
                <a:gd name="T30" fmla="*/ 193 w 375"/>
                <a:gd name="T31" fmla="*/ 37 h 239"/>
                <a:gd name="T32" fmla="*/ 144 w 375"/>
                <a:gd name="T33" fmla="*/ 53 h 239"/>
                <a:gd name="T34" fmla="*/ 90 w 375"/>
                <a:gd name="T35" fmla="*/ 90 h 239"/>
                <a:gd name="T36" fmla="*/ 58 w 375"/>
                <a:gd name="T37" fmla="*/ 85 h 239"/>
                <a:gd name="T38" fmla="*/ 0 w 375"/>
                <a:gd name="T39" fmla="*/ 90 h 239"/>
                <a:gd name="T40" fmla="*/ 1 w 375"/>
                <a:gd name="T41" fmla="*/ 92 h 239"/>
                <a:gd name="T42" fmla="*/ 67 w 375"/>
                <a:gd name="T43" fmla="*/ 90 h 239"/>
                <a:gd name="T44" fmla="*/ 88 w 375"/>
                <a:gd name="T45" fmla="*/ 93 h 239"/>
                <a:gd name="T46" fmla="*/ 89 w 375"/>
                <a:gd name="T47" fmla="*/ 93 h 239"/>
                <a:gd name="T48" fmla="*/ 89 w 375"/>
                <a:gd name="T49" fmla="*/ 93 h 239"/>
                <a:gd name="T50" fmla="*/ 131 w 375"/>
                <a:gd name="T51" fmla="*/ 100 h 239"/>
                <a:gd name="T52" fmla="*/ 161 w 375"/>
                <a:gd name="T53" fmla="*/ 127 h 239"/>
                <a:gd name="T54" fmla="*/ 166 w 375"/>
                <a:gd name="T55" fmla="*/ 133 h 239"/>
                <a:gd name="T56" fmla="*/ 166 w 375"/>
                <a:gd name="T57" fmla="*/ 133 h 239"/>
                <a:gd name="T58" fmla="*/ 190 w 375"/>
                <a:gd name="T59" fmla="*/ 189 h 239"/>
                <a:gd name="T60" fmla="*/ 217 w 375"/>
                <a:gd name="T61" fmla="*/ 213 h 239"/>
                <a:gd name="T62" fmla="*/ 240 w 375"/>
                <a:gd name="T63" fmla="*/ 238 h 239"/>
                <a:gd name="T64" fmla="*/ 242 w 375"/>
                <a:gd name="T65" fmla="*/ 237 h 239"/>
                <a:gd name="T66" fmla="*/ 241 w 375"/>
                <a:gd name="T67" fmla="*/ 234 h 239"/>
                <a:gd name="T68" fmla="*/ 170 w 375"/>
                <a:gd name="T69" fmla="*/ 132 h 239"/>
                <a:gd name="T70" fmla="*/ 162 w 375"/>
                <a:gd name="T71" fmla="*/ 122 h 239"/>
                <a:gd name="T72" fmla="*/ 136 w 375"/>
                <a:gd name="T73" fmla="*/ 101 h 239"/>
                <a:gd name="T74" fmla="*/ 211 w 375"/>
                <a:gd name="T75" fmla="*/ 118 h 239"/>
                <a:gd name="T76" fmla="*/ 235 w 375"/>
                <a:gd name="T77" fmla="*/ 126 h 239"/>
                <a:gd name="T78" fmla="*/ 290 w 375"/>
                <a:gd name="T79" fmla="*/ 175 h 239"/>
                <a:gd name="T80" fmla="*/ 330 w 375"/>
                <a:gd name="T81" fmla="*/ 189 h 239"/>
                <a:gd name="T82" fmla="*/ 372 w 375"/>
                <a:gd name="T83" fmla="*/ 207 h 239"/>
                <a:gd name="T84" fmla="*/ 373 w 375"/>
                <a:gd name="T85" fmla="*/ 20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3" y="204"/>
                  </a:moveTo>
                  <a:cubicBezTo>
                    <a:pt x="373" y="204"/>
                    <a:pt x="372" y="204"/>
                    <a:pt x="372" y="203"/>
                  </a:cubicBezTo>
                  <a:cubicBezTo>
                    <a:pt x="369" y="185"/>
                    <a:pt x="359" y="167"/>
                    <a:pt x="349" y="152"/>
                  </a:cubicBezTo>
                  <a:cubicBezTo>
                    <a:pt x="340" y="138"/>
                    <a:pt x="328" y="124"/>
                    <a:pt x="313" y="116"/>
                  </a:cubicBezTo>
                  <a:cubicBezTo>
                    <a:pt x="291" y="106"/>
                    <a:pt x="252" y="98"/>
                    <a:pt x="235" y="120"/>
                  </a:cubicBezTo>
                  <a:cubicBezTo>
                    <a:pt x="235" y="121"/>
                    <a:pt x="235" y="121"/>
                    <a:pt x="235" y="121"/>
                  </a:cubicBezTo>
                  <a:cubicBezTo>
                    <a:pt x="199" y="109"/>
                    <a:pt x="162" y="101"/>
                    <a:pt x="126" y="95"/>
                  </a:cubicBezTo>
                  <a:cubicBezTo>
                    <a:pt x="115" y="94"/>
                    <a:pt x="103" y="92"/>
                    <a:pt x="92" y="90"/>
                  </a:cubicBezTo>
                  <a:cubicBezTo>
                    <a:pt x="106" y="72"/>
                    <a:pt x="129" y="62"/>
                    <a:pt x="150" y="54"/>
                  </a:cubicBezTo>
                  <a:cubicBezTo>
                    <a:pt x="163" y="49"/>
                    <a:pt x="177" y="44"/>
                    <a:pt x="192" y="41"/>
                  </a:cubicBezTo>
                  <a:cubicBezTo>
                    <a:pt x="192" y="41"/>
                    <a:pt x="192" y="42"/>
                    <a:pt x="192" y="42"/>
                  </a:cubicBezTo>
                  <a:cubicBezTo>
                    <a:pt x="217" y="73"/>
                    <a:pt x="262" y="56"/>
                    <a:pt x="296" y="59"/>
                  </a:cubicBezTo>
                  <a:cubicBezTo>
                    <a:pt x="298" y="59"/>
                    <a:pt x="298" y="56"/>
                    <a:pt x="297" y="56"/>
                  </a:cubicBezTo>
                  <a:cubicBezTo>
                    <a:pt x="296" y="56"/>
                    <a:pt x="296" y="55"/>
                    <a:pt x="296" y="55"/>
                  </a:cubicBezTo>
                  <a:cubicBezTo>
                    <a:pt x="296" y="55"/>
                    <a:pt x="296" y="55"/>
                    <a:pt x="296" y="55"/>
                  </a:cubicBezTo>
                  <a:cubicBezTo>
                    <a:pt x="285" y="17"/>
                    <a:pt x="214" y="0"/>
                    <a:pt x="193" y="37"/>
                  </a:cubicBezTo>
                  <a:cubicBezTo>
                    <a:pt x="176" y="40"/>
                    <a:pt x="159" y="46"/>
                    <a:pt x="144" y="53"/>
                  </a:cubicBezTo>
                  <a:cubicBezTo>
                    <a:pt x="125" y="60"/>
                    <a:pt x="100" y="71"/>
                    <a:pt x="90" y="90"/>
                  </a:cubicBezTo>
                  <a:cubicBezTo>
                    <a:pt x="79" y="88"/>
                    <a:pt x="69" y="86"/>
                    <a:pt x="58" y="85"/>
                  </a:cubicBezTo>
                  <a:cubicBezTo>
                    <a:pt x="40" y="83"/>
                    <a:pt x="16" y="80"/>
                    <a:pt x="0" y="90"/>
                  </a:cubicBezTo>
                  <a:cubicBezTo>
                    <a:pt x="0" y="91"/>
                    <a:pt x="0" y="92"/>
                    <a:pt x="1" y="92"/>
                  </a:cubicBezTo>
                  <a:cubicBezTo>
                    <a:pt x="23" y="85"/>
                    <a:pt x="44" y="86"/>
                    <a:pt x="67" y="90"/>
                  </a:cubicBezTo>
                  <a:cubicBezTo>
                    <a:pt x="74" y="91"/>
                    <a:pt x="81" y="92"/>
                    <a:pt x="88" y="93"/>
                  </a:cubicBezTo>
                  <a:cubicBezTo>
                    <a:pt x="88" y="94"/>
                    <a:pt x="89" y="94"/>
                    <a:pt x="89" y="93"/>
                  </a:cubicBezTo>
                  <a:cubicBezTo>
                    <a:pt x="89" y="93"/>
                    <a:pt x="89" y="93"/>
                    <a:pt x="89" y="93"/>
                  </a:cubicBezTo>
                  <a:cubicBezTo>
                    <a:pt x="103" y="95"/>
                    <a:pt x="117" y="98"/>
                    <a:pt x="131" y="100"/>
                  </a:cubicBezTo>
                  <a:cubicBezTo>
                    <a:pt x="142" y="108"/>
                    <a:pt x="152" y="117"/>
                    <a:pt x="161" y="127"/>
                  </a:cubicBezTo>
                  <a:cubicBezTo>
                    <a:pt x="163" y="129"/>
                    <a:pt x="165" y="131"/>
                    <a:pt x="166" y="133"/>
                  </a:cubicBezTo>
                  <a:cubicBezTo>
                    <a:pt x="166" y="133"/>
                    <a:pt x="166" y="133"/>
                    <a:pt x="166" y="133"/>
                  </a:cubicBezTo>
                  <a:cubicBezTo>
                    <a:pt x="163" y="155"/>
                    <a:pt x="175" y="174"/>
                    <a:pt x="190" y="189"/>
                  </a:cubicBezTo>
                  <a:cubicBezTo>
                    <a:pt x="199" y="197"/>
                    <a:pt x="208" y="205"/>
                    <a:pt x="217" y="213"/>
                  </a:cubicBezTo>
                  <a:cubicBezTo>
                    <a:pt x="226" y="221"/>
                    <a:pt x="233" y="230"/>
                    <a:pt x="240" y="238"/>
                  </a:cubicBezTo>
                  <a:cubicBezTo>
                    <a:pt x="241" y="239"/>
                    <a:pt x="243" y="238"/>
                    <a:pt x="242" y="237"/>
                  </a:cubicBezTo>
                  <a:cubicBezTo>
                    <a:pt x="242" y="236"/>
                    <a:pt x="241" y="235"/>
                    <a:pt x="241" y="234"/>
                  </a:cubicBezTo>
                  <a:cubicBezTo>
                    <a:pt x="232" y="195"/>
                    <a:pt x="226" y="122"/>
                    <a:pt x="170" y="132"/>
                  </a:cubicBezTo>
                  <a:cubicBezTo>
                    <a:pt x="167" y="128"/>
                    <a:pt x="165" y="125"/>
                    <a:pt x="162" y="122"/>
                  </a:cubicBezTo>
                  <a:cubicBezTo>
                    <a:pt x="155" y="115"/>
                    <a:pt x="146" y="106"/>
                    <a:pt x="136" y="101"/>
                  </a:cubicBezTo>
                  <a:cubicBezTo>
                    <a:pt x="161" y="105"/>
                    <a:pt x="186" y="111"/>
                    <a:pt x="211" y="118"/>
                  </a:cubicBezTo>
                  <a:cubicBezTo>
                    <a:pt x="219" y="120"/>
                    <a:pt x="227" y="123"/>
                    <a:pt x="235" y="126"/>
                  </a:cubicBezTo>
                  <a:cubicBezTo>
                    <a:pt x="249" y="147"/>
                    <a:pt x="267" y="165"/>
                    <a:pt x="290" y="175"/>
                  </a:cubicBezTo>
                  <a:cubicBezTo>
                    <a:pt x="303" y="181"/>
                    <a:pt x="317" y="185"/>
                    <a:pt x="330" y="189"/>
                  </a:cubicBezTo>
                  <a:cubicBezTo>
                    <a:pt x="345" y="194"/>
                    <a:pt x="358" y="200"/>
                    <a:pt x="372" y="207"/>
                  </a:cubicBezTo>
                  <a:cubicBezTo>
                    <a:pt x="374" y="207"/>
                    <a:pt x="375" y="205"/>
                    <a:pt x="373" y="204"/>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49"/>
            <p:cNvSpPr/>
            <p:nvPr/>
          </p:nvSpPr>
          <p:spPr bwMode="auto">
            <a:xfrm>
              <a:off x="3554442" y="470187"/>
              <a:ext cx="301625" cy="300038"/>
            </a:xfrm>
            <a:custGeom>
              <a:avLst/>
              <a:gdLst>
                <a:gd name="T0" fmla="*/ 63 w 110"/>
                <a:gd name="T1" fmla="*/ 38 h 109"/>
                <a:gd name="T2" fmla="*/ 0 w 110"/>
                <a:gd name="T3" fmla="*/ 5 h 109"/>
                <a:gd name="T4" fmla="*/ 0 w 110"/>
                <a:gd name="T5" fmla="*/ 5 h 109"/>
                <a:gd name="T6" fmla="*/ 64 w 110"/>
                <a:gd name="T7" fmla="*/ 45 h 109"/>
                <a:gd name="T8" fmla="*/ 106 w 110"/>
                <a:gd name="T9" fmla="*/ 107 h 109"/>
                <a:gd name="T10" fmla="*/ 109 w 110"/>
                <a:gd name="T11" fmla="*/ 105 h 109"/>
                <a:gd name="T12" fmla="*/ 63 w 110"/>
                <a:gd name="T13" fmla="*/ 38 h 109"/>
              </a:gdLst>
              <a:ahLst/>
              <a:cxnLst>
                <a:cxn ang="0">
                  <a:pos x="T0" y="T1"/>
                </a:cxn>
                <a:cxn ang="0">
                  <a:pos x="T2" y="T3"/>
                </a:cxn>
                <a:cxn ang="0">
                  <a:pos x="T4" y="T5"/>
                </a:cxn>
                <a:cxn ang="0">
                  <a:pos x="T6" y="T7"/>
                </a:cxn>
                <a:cxn ang="0">
                  <a:pos x="T8" y="T9"/>
                </a:cxn>
                <a:cxn ang="0">
                  <a:pos x="T10" y="T11"/>
                </a:cxn>
                <a:cxn ang="0">
                  <a:pos x="T12" y="T13"/>
                </a:cxn>
              </a:cxnLst>
              <a:rect l="0" t="0" r="r" b="b"/>
              <a:pathLst>
                <a:path w="110" h="109">
                  <a:moveTo>
                    <a:pt x="63" y="38"/>
                  </a:moveTo>
                  <a:cubicBezTo>
                    <a:pt x="47" y="21"/>
                    <a:pt x="25" y="0"/>
                    <a:pt x="0" y="5"/>
                  </a:cubicBezTo>
                  <a:cubicBezTo>
                    <a:pt x="0" y="5"/>
                    <a:pt x="0" y="5"/>
                    <a:pt x="0" y="5"/>
                  </a:cubicBezTo>
                  <a:cubicBezTo>
                    <a:pt x="27" y="7"/>
                    <a:pt x="47" y="25"/>
                    <a:pt x="64" y="45"/>
                  </a:cubicBezTo>
                  <a:cubicBezTo>
                    <a:pt x="80" y="64"/>
                    <a:pt x="93" y="85"/>
                    <a:pt x="106" y="107"/>
                  </a:cubicBezTo>
                  <a:cubicBezTo>
                    <a:pt x="107" y="109"/>
                    <a:pt x="110" y="107"/>
                    <a:pt x="109" y="105"/>
                  </a:cubicBezTo>
                  <a:cubicBezTo>
                    <a:pt x="96" y="82"/>
                    <a:pt x="81" y="59"/>
                    <a:pt x="63" y="38"/>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50"/>
            <p:cNvSpPr/>
            <p:nvPr/>
          </p:nvSpPr>
          <p:spPr bwMode="auto">
            <a:xfrm>
              <a:off x="3795742" y="752763"/>
              <a:ext cx="211138" cy="212725"/>
            </a:xfrm>
            <a:custGeom>
              <a:avLst/>
              <a:gdLst>
                <a:gd name="T0" fmla="*/ 20 w 77"/>
                <a:gd name="T1" fmla="*/ 0 h 77"/>
                <a:gd name="T2" fmla="*/ 18 w 77"/>
                <a:gd name="T3" fmla="*/ 0 h 77"/>
                <a:gd name="T4" fmla="*/ 17 w 77"/>
                <a:gd name="T5" fmla="*/ 3 h 77"/>
                <a:gd name="T6" fmla="*/ 11 w 77"/>
                <a:gd name="T7" fmla="*/ 69 h 77"/>
                <a:gd name="T8" fmla="*/ 24 w 77"/>
                <a:gd name="T9" fmla="*/ 76 h 77"/>
                <a:gd name="T10" fmla="*/ 31 w 77"/>
                <a:gd name="T11" fmla="*/ 61 h 77"/>
                <a:gd name="T12" fmla="*/ 48 w 77"/>
                <a:gd name="T13" fmla="*/ 74 h 77"/>
                <a:gd name="T14" fmla="*/ 50 w 77"/>
                <a:gd name="T15" fmla="*/ 73 h 77"/>
                <a:gd name="T16" fmla="*/ 53 w 77"/>
                <a:gd name="T17" fmla="*/ 52 h 77"/>
                <a:gd name="T18" fmla="*/ 69 w 77"/>
                <a:gd name="T19" fmla="*/ 57 h 77"/>
                <a:gd name="T20" fmla="*/ 76 w 77"/>
                <a:gd name="T21" fmla="*/ 41 h 77"/>
                <a:gd name="T22" fmla="*/ 20 w 77"/>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77">
                  <a:moveTo>
                    <a:pt x="20" y="0"/>
                  </a:moveTo>
                  <a:cubicBezTo>
                    <a:pt x="19" y="0"/>
                    <a:pt x="19" y="0"/>
                    <a:pt x="18" y="0"/>
                  </a:cubicBezTo>
                  <a:cubicBezTo>
                    <a:pt x="17" y="1"/>
                    <a:pt x="16" y="2"/>
                    <a:pt x="17" y="3"/>
                  </a:cubicBezTo>
                  <a:cubicBezTo>
                    <a:pt x="8" y="23"/>
                    <a:pt x="0" y="49"/>
                    <a:pt x="11" y="69"/>
                  </a:cubicBezTo>
                  <a:cubicBezTo>
                    <a:pt x="14" y="74"/>
                    <a:pt x="19" y="77"/>
                    <a:pt x="24" y="76"/>
                  </a:cubicBezTo>
                  <a:cubicBezTo>
                    <a:pt x="30" y="74"/>
                    <a:pt x="31" y="67"/>
                    <a:pt x="31" y="61"/>
                  </a:cubicBezTo>
                  <a:cubicBezTo>
                    <a:pt x="35" y="67"/>
                    <a:pt x="41" y="72"/>
                    <a:pt x="48" y="74"/>
                  </a:cubicBezTo>
                  <a:cubicBezTo>
                    <a:pt x="49" y="75"/>
                    <a:pt x="50" y="74"/>
                    <a:pt x="50" y="73"/>
                  </a:cubicBezTo>
                  <a:cubicBezTo>
                    <a:pt x="53" y="66"/>
                    <a:pt x="54" y="59"/>
                    <a:pt x="53" y="52"/>
                  </a:cubicBezTo>
                  <a:cubicBezTo>
                    <a:pt x="58" y="56"/>
                    <a:pt x="63" y="59"/>
                    <a:pt x="69" y="57"/>
                  </a:cubicBezTo>
                  <a:cubicBezTo>
                    <a:pt x="76" y="55"/>
                    <a:pt x="77" y="46"/>
                    <a:pt x="76" y="41"/>
                  </a:cubicBezTo>
                  <a:cubicBezTo>
                    <a:pt x="74" y="14"/>
                    <a:pt x="41" y="4"/>
                    <a:pt x="20" y="0"/>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65"/>
            <p:cNvSpPr/>
            <p:nvPr/>
          </p:nvSpPr>
          <p:spPr bwMode="auto">
            <a:xfrm>
              <a:off x="-142846" y="-69563"/>
              <a:ext cx="457200" cy="561975"/>
            </a:xfrm>
            <a:custGeom>
              <a:avLst/>
              <a:gdLst>
                <a:gd name="T0" fmla="*/ 164 w 167"/>
                <a:gd name="T1" fmla="*/ 42 h 204"/>
                <a:gd name="T2" fmla="*/ 141 w 167"/>
                <a:gd name="T3" fmla="*/ 36 h 204"/>
                <a:gd name="T4" fmla="*/ 136 w 167"/>
                <a:gd name="T5" fmla="*/ 54 h 204"/>
                <a:gd name="T6" fmla="*/ 137 w 167"/>
                <a:gd name="T7" fmla="*/ 55 h 204"/>
                <a:gd name="T8" fmla="*/ 138 w 167"/>
                <a:gd name="T9" fmla="*/ 56 h 204"/>
                <a:gd name="T10" fmla="*/ 101 w 167"/>
                <a:gd name="T11" fmla="*/ 82 h 204"/>
                <a:gd name="T12" fmla="*/ 110 w 167"/>
                <a:gd name="T13" fmla="*/ 26 h 204"/>
                <a:gd name="T14" fmla="*/ 124 w 167"/>
                <a:gd name="T15" fmla="*/ 16 h 204"/>
                <a:gd name="T16" fmla="*/ 118 w 167"/>
                <a:gd name="T17" fmla="*/ 3 h 204"/>
                <a:gd name="T18" fmla="*/ 103 w 167"/>
                <a:gd name="T19" fmla="*/ 10 h 204"/>
                <a:gd name="T20" fmla="*/ 106 w 167"/>
                <a:gd name="T21" fmla="*/ 23 h 204"/>
                <a:gd name="T22" fmla="*/ 102 w 167"/>
                <a:gd name="T23" fmla="*/ 54 h 204"/>
                <a:gd name="T24" fmla="*/ 88 w 167"/>
                <a:gd name="T25" fmla="*/ 33 h 204"/>
                <a:gd name="T26" fmla="*/ 87 w 167"/>
                <a:gd name="T27" fmla="*/ 19 h 204"/>
                <a:gd name="T28" fmla="*/ 74 w 167"/>
                <a:gd name="T29" fmla="*/ 14 h 204"/>
                <a:gd name="T30" fmla="*/ 69 w 167"/>
                <a:gd name="T31" fmla="*/ 30 h 204"/>
                <a:gd name="T32" fmla="*/ 85 w 167"/>
                <a:gd name="T33" fmla="*/ 37 h 204"/>
                <a:gd name="T34" fmla="*/ 85 w 167"/>
                <a:gd name="T35" fmla="*/ 36 h 204"/>
                <a:gd name="T36" fmla="*/ 101 w 167"/>
                <a:gd name="T37" fmla="*/ 58 h 204"/>
                <a:gd name="T38" fmla="*/ 87 w 167"/>
                <a:gd name="T39" fmla="*/ 114 h 204"/>
                <a:gd name="T40" fmla="*/ 57 w 167"/>
                <a:gd name="T41" fmla="*/ 63 h 204"/>
                <a:gd name="T42" fmla="*/ 55 w 167"/>
                <a:gd name="T43" fmla="*/ 47 h 204"/>
                <a:gd name="T44" fmla="*/ 37 w 167"/>
                <a:gd name="T45" fmla="*/ 48 h 204"/>
                <a:gd name="T46" fmla="*/ 36 w 167"/>
                <a:gd name="T47" fmla="*/ 67 h 204"/>
                <a:gd name="T48" fmla="*/ 51 w 167"/>
                <a:gd name="T49" fmla="*/ 68 h 204"/>
                <a:gd name="T50" fmla="*/ 54 w 167"/>
                <a:gd name="T51" fmla="*/ 68 h 204"/>
                <a:gd name="T52" fmla="*/ 55 w 167"/>
                <a:gd name="T53" fmla="*/ 67 h 204"/>
                <a:gd name="T54" fmla="*/ 85 w 167"/>
                <a:gd name="T55" fmla="*/ 118 h 204"/>
                <a:gd name="T56" fmla="*/ 58 w 167"/>
                <a:gd name="T57" fmla="*/ 174 h 204"/>
                <a:gd name="T58" fmla="*/ 27 w 167"/>
                <a:gd name="T59" fmla="*/ 114 h 204"/>
                <a:gd name="T60" fmla="*/ 22 w 167"/>
                <a:gd name="T61" fmla="*/ 97 h 204"/>
                <a:gd name="T62" fmla="*/ 5 w 167"/>
                <a:gd name="T63" fmla="*/ 100 h 204"/>
                <a:gd name="T64" fmla="*/ 9 w 167"/>
                <a:gd name="T65" fmla="*/ 120 h 204"/>
                <a:gd name="T66" fmla="*/ 24 w 167"/>
                <a:gd name="T67" fmla="*/ 118 h 204"/>
                <a:gd name="T68" fmla="*/ 57 w 167"/>
                <a:gd name="T69" fmla="*/ 176 h 204"/>
                <a:gd name="T70" fmla="*/ 43 w 167"/>
                <a:gd name="T71" fmla="*/ 203 h 204"/>
                <a:gd name="T72" fmla="*/ 44 w 167"/>
                <a:gd name="T73" fmla="*/ 204 h 204"/>
                <a:gd name="T74" fmla="*/ 75 w 167"/>
                <a:gd name="T75" fmla="*/ 152 h 204"/>
                <a:gd name="T76" fmla="*/ 102 w 167"/>
                <a:gd name="T77" fmla="*/ 135 h 204"/>
                <a:gd name="T78" fmla="*/ 126 w 167"/>
                <a:gd name="T79" fmla="*/ 128 h 204"/>
                <a:gd name="T80" fmla="*/ 130 w 167"/>
                <a:gd name="T81" fmla="*/ 132 h 204"/>
                <a:gd name="T82" fmla="*/ 131 w 167"/>
                <a:gd name="T83" fmla="*/ 134 h 204"/>
                <a:gd name="T84" fmla="*/ 151 w 167"/>
                <a:gd name="T85" fmla="*/ 125 h 204"/>
                <a:gd name="T86" fmla="*/ 141 w 167"/>
                <a:gd name="T87" fmla="*/ 103 h 204"/>
                <a:gd name="T88" fmla="*/ 121 w 167"/>
                <a:gd name="T89" fmla="*/ 114 h 204"/>
                <a:gd name="T90" fmla="*/ 123 w 167"/>
                <a:gd name="T91" fmla="*/ 123 h 204"/>
                <a:gd name="T92" fmla="*/ 79 w 167"/>
                <a:gd name="T93" fmla="*/ 145 h 204"/>
                <a:gd name="T94" fmla="*/ 99 w 167"/>
                <a:gd name="T95" fmla="*/ 88 h 204"/>
                <a:gd name="T96" fmla="*/ 100 w 167"/>
                <a:gd name="T97" fmla="*/ 88 h 204"/>
                <a:gd name="T98" fmla="*/ 142 w 167"/>
                <a:gd name="T99" fmla="*/ 60 h 204"/>
                <a:gd name="T100" fmla="*/ 157 w 167"/>
                <a:gd name="T101" fmla="*/ 60 h 204"/>
                <a:gd name="T102" fmla="*/ 164 w 167"/>
                <a:gd name="T103" fmla="*/ 4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7" h="204">
                  <a:moveTo>
                    <a:pt x="164" y="42"/>
                  </a:moveTo>
                  <a:cubicBezTo>
                    <a:pt x="161" y="33"/>
                    <a:pt x="148" y="33"/>
                    <a:pt x="141" y="36"/>
                  </a:cubicBezTo>
                  <a:cubicBezTo>
                    <a:pt x="135" y="40"/>
                    <a:pt x="133" y="48"/>
                    <a:pt x="136" y="54"/>
                  </a:cubicBezTo>
                  <a:cubicBezTo>
                    <a:pt x="136" y="54"/>
                    <a:pt x="136" y="54"/>
                    <a:pt x="137" y="55"/>
                  </a:cubicBezTo>
                  <a:cubicBezTo>
                    <a:pt x="137" y="55"/>
                    <a:pt x="137" y="56"/>
                    <a:pt x="138" y="56"/>
                  </a:cubicBezTo>
                  <a:cubicBezTo>
                    <a:pt x="124" y="61"/>
                    <a:pt x="110" y="71"/>
                    <a:pt x="101" y="82"/>
                  </a:cubicBezTo>
                  <a:cubicBezTo>
                    <a:pt x="105" y="63"/>
                    <a:pt x="108" y="45"/>
                    <a:pt x="110" y="26"/>
                  </a:cubicBezTo>
                  <a:cubicBezTo>
                    <a:pt x="116" y="25"/>
                    <a:pt x="124" y="23"/>
                    <a:pt x="124" y="16"/>
                  </a:cubicBezTo>
                  <a:cubicBezTo>
                    <a:pt x="125" y="11"/>
                    <a:pt x="122" y="6"/>
                    <a:pt x="118" y="3"/>
                  </a:cubicBezTo>
                  <a:cubicBezTo>
                    <a:pt x="111" y="0"/>
                    <a:pt x="106" y="4"/>
                    <a:pt x="103" y="10"/>
                  </a:cubicBezTo>
                  <a:cubicBezTo>
                    <a:pt x="100" y="15"/>
                    <a:pt x="102" y="20"/>
                    <a:pt x="106" y="23"/>
                  </a:cubicBezTo>
                  <a:cubicBezTo>
                    <a:pt x="105" y="33"/>
                    <a:pt x="103" y="44"/>
                    <a:pt x="102" y="54"/>
                  </a:cubicBezTo>
                  <a:cubicBezTo>
                    <a:pt x="98" y="47"/>
                    <a:pt x="93" y="39"/>
                    <a:pt x="88" y="33"/>
                  </a:cubicBezTo>
                  <a:cubicBezTo>
                    <a:pt x="90" y="29"/>
                    <a:pt x="90" y="23"/>
                    <a:pt x="87" y="19"/>
                  </a:cubicBezTo>
                  <a:cubicBezTo>
                    <a:pt x="84" y="15"/>
                    <a:pt x="79" y="12"/>
                    <a:pt x="74" y="14"/>
                  </a:cubicBezTo>
                  <a:cubicBezTo>
                    <a:pt x="68" y="16"/>
                    <a:pt x="67" y="25"/>
                    <a:pt x="69" y="30"/>
                  </a:cubicBezTo>
                  <a:cubicBezTo>
                    <a:pt x="71" y="36"/>
                    <a:pt x="79" y="39"/>
                    <a:pt x="85" y="37"/>
                  </a:cubicBezTo>
                  <a:cubicBezTo>
                    <a:pt x="85" y="37"/>
                    <a:pt x="85" y="37"/>
                    <a:pt x="85" y="36"/>
                  </a:cubicBezTo>
                  <a:cubicBezTo>
                    <a:pt x="91" y="43"/>
                    <a:pt x="96" y="50"/>
                    <a:pt x="101" y="58"/>
                  </a:cubicBezTo>
                  <a:cubicBezTo>
                    <a:pt x="98" y="77"/>
                    <a:pt x="93" y="96"/>
                    <a:pt x="87" y="114"/>
                  </a:cubicBezTo>
                  <a:cubicBezTo>
                    <a:pt x="84" y="95"/>
                    <a:pt x="71" y="77"/>
                    <a:pt x="57" y="63"/>
                  </a:cubicBezTo>
                  <a:cubicBezTo>
                    <a:pt x="60" y="57"/>
                    <a:pt x="59" y="52"/>
                    <a:pt x="55" y="47"/>
                  </a:cubicBezTo>
                  <a:cubicBezTo>
                    <a:pt x="50" y="43"/>
                    <a:pt x="41" y="43"/>
                    <a:pt x="37" y="48"/>
                  </a:cubicBezTo>
                  <a:cubicBezTo>
                    <a:pt x="32" y="53"/>
                    <a:pt x="29" y="63"/>
                    <a:pt x="36" y="67"/>
                  </a:cubicBezTo>
                  <a:cubicBezTo>
                    <a:pt x="40" y="70"/>
                    <a:pt x="46" y="70"/>
                    <a:pt x="51" y="68"/>
                  </a:cubicBezTo>
                  <a:cubicBezTo>
                    <a:pt x="52" y="69"/>
                    <a:pt x="53" y="69"/>
                    <a:pt x="54" y="68"/>
                  </a:cubicBezTo>
                  <a:cubicBezTo>
                    <a:pt x="54" y="68"/>
                    <a:pt x="54" y="67"/>
                    <a:pt x="55" y="67"/>
                  </a:cubicBezTo>
                  <a:cubicBezTo>
                    <a:pt x="68" y="82"/>
                    <a:pt x="81" y="97"/>
                    <a:pt x="85" y="118"/>
                  </a:cubicBezTo>
                  <a:cubicBezTo>
                    <a:pt x="78" y="138"/>
                    <a:pt x="68" y="156"/>
                    <a:pt x="58" y="174"/>
                  </a:cubicBezTo>
                  <a:cubicBezTo>
                    <a:pt x="56" y="153"/>
                    <a:pt x="42" y="130"/>
                    <a:pt x="27" y="114"/>
                  </a:cubicBezTo>
                  <a:cubicBezTo>
                    <a:pt x="30" y="108"/>
                    <a:pt x="27" y="100"/>
                    <a:pt x="22" y="97"/>
                  </a:cubicBezTo>
                  <a:cubicBezTo>
                    <a:pt x="16" y="94"/>
                    <a:pt x="9" y="96"/>
                    <a:pt x="5" y="100"/>
                  </a:cubicBezTo>
                  <a:cubicBezTo>
                    <a:pt x="0" y="106"/>
                    <a:pt x="3" y="115"/>
                    <a:pt x="9" y="120"/>
                  </a:cubicBezTo>
                  <a:cubicBezTo>
                    <a:pt x="14" y="124"/>
                    <a:pt x="21" y="123"/>
                    <a:pt x="24" y="118"/>
                  </a:cubicBezTo>
                  <a:cubicBezTo>
                    <a:pt x="37" y="137"/>
                    <a:pt x="52" y="153"/>
                    <a:pt x="57" y="176"/>
                  </a:cubicBezTo>
                  <a:cubicBezTo>
                    <a:pt x="52" y="185"/>
                    <a:pt x="47" y="194"/>
                    <a:pt x="43" y="203"/>
                  </a:cubicBezTo>
                  <a:cubicBezTo>
                    <a:pt x="42" y="204"/>
                    <a:pt x="43" y="204"/>
                    <a:pt x="44" y="204"/>
                  </a:cubicBezTo>
                  <a:cubicBezTo>
                    <a:pt x="56" y="188"/>
                    <a:pt x="66" y="170"/>
                    <a:pt x="75" y="152"/>
                  </a:cubicBezTo>
                  <a:cubicBezTo>
                    <a:pt x="84" y="145"/>
                    <a:pt x="92" y="139"/>
                    <a:pt x="102" y="135"/>
                  </a:cubicBezTo>
                  <a:cubicBezTo>
                    <a:pt x="110" y="132"/>
                    <a:pt x="118" y="131"/>
                    <a:pt x="126" y="128"/>
                  </a:cubicBezTo>
                  <a:cubicBezTo>
                    <a:pt x="127" y="130"/>
                    <a:pt x="129" y="131"/>
                    <a:pt x="130" y="132"/>
                  </a:cubicBezTo>
                  <a:cubicBezTo>
                    <a:pt x="130" y="133"/>
                    <a:pt x="130" y="133"/>
                    <a:pt x="131" y="134"/>
                  </a:cubicBezTo>
                  <a:cubicBezTo>
                    <a:pt x="139" y="138"/>
                    <a:pt x="149" y="135"/>
                    <a:pt x="151" y="125"/>
                  </a:cubicBezTo>
                  <a:cubicBezTo>
                    <a:pt x="152" y="117"/>
                    <a:pt x="148" y="107"/>
                    <a:pt x="141" y="103"/>
                  </a:cubicBezTo>
                  <a:cubicBezTo>
                    <a:pt x="133" y="99"/>
                    <a:pt x="121" y="104"/>
                    <a:pt x="121" y="114"/>
                  </a:cubicBezTo>
                  <a:cubicBezTo>
                    <a:pt x="121" y="117"/>
                    <a:pt x="122" y="120"/>
                    <a:pt x="123" y="123"/>
                  </a:cubicBezTo>
                  <a:cubicBezTo>
                    <a:pt x="108" y="126"/>
                    <a:pt x="90" y="134"/>
                    <a:pt x="79" y="145"/>
                  </a:cubicBezTo>
                  <a:cubicBezTo>
                    <a:pt x="87" y="127"/>
                    <a:pt x="94" y="107"/>
                    <a:pt x="99" y="88"/>
                  </a:cubicBezTo>
                  <a:cubicBezTo>
                    <a:pt x="99" y="88"/>
                    <a:pt x="100" y="88"/>
                    <a:pt x="100" y="88"/>
                  </a:cubicBezTo>
                  <a:cubicBezTo>
                    <a:pt x="112" y="74"/>
                    <a:pt x="126" y="68"/>
                    <a:pt x="142" y="60"/>
                  </a:cubicBezTo>
                  <a:cubicBezTo>
                    <a:pt x="146" y="63"/>
                    <a:pt x="152" y="63"/>
                    <a:pt x="157" y="60"/>
                  </a:cubicBezTo>
                  <a:cubicBezTo>
                    <a:pt x="163" y="56"/>
                    <a:pt x="167" y="48"/>
                    <a:pt x="164" y="42"/>
                  </a:cubicBezTo>
                  <a:close/>
                </a:path>
              </a:pathLst>
            </a:custGeom>
            <a:solidFill>
              <a:srgbClr val="21B3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任意多边形 38"/>
            <p:cNvSpPr/>
            <p:nvPr/>
          </p:nvSpPr>
          <p:spPr bwMode="auto">
            <a:xfrm>
              <a:off x="-26273" y="434082"/>
              <a:ext cx="4349824" cy="682425"/>
            </a:xfrm>
            <a:custGeom>
              <a:avLst/>
              <a:gdLst>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404883 w 4404883"/>
                <a:gd name="connsiteY12" fmla="*/ 226059 h 682425"/>
                <a:gd name="connsiteX13" fmla="*/ 4330039 w 4404883"/>
                <a:gd name="connsiteY13" fmla="*/ 184157 h 682425"/>
                <a:gd name="connsiteX14" fmla="*/ 4137803 w 4404883"/>
                <a:gd name="connsiteY14" fmla="*/ 101755 h 682425"/>
                <a:gd name="connsiteX15" fmla="*/ 3688325 w 4404883"/>
                <a:gd name="connsiteY15" fmla="*/ 43953 h 682425"/>
                <a:gd name="connsiteX16" fmla="*/ 3214181 w 4404883"/>
                <a:gd name="connsiteY16" fmla="*/ 184329 h 682425"/>
                <a:gd name="connsiteX17" fmla="*/ 2575593 w 4404883"/>
                <a:gd name="connsiteY17" fmla="*/ 583437 h 682425"/>
                <a:gd name="connsiteX18" fmla="*/ 1890413 w 4404883"/>
                <a:gd name="connsiteY18" fmla="*/ 643992 h 682425"/>
                <a:gd name="connsiteX19" fmla="*/ 1016123 w 4404883"/>
                <a:gd name="connsiteY19" fmla="*/ 143042 h 682425"/>
                <a:gd name="connsiteX20" fmla="*/ 769458 w 4404883"/>
                <a:gd name="connsiteY20" fmla="*/ 38448 h 682425"/>
                <a:gd name="connsiteX21" fmla="*/ 506348 w 4404883"/>
                <a:gd name="connsiteY21" fmla="*/ 13676 h 682425"/>
                <a:gd name="connsiteX22" fmla="*/ 2056 w 4404883"/>
                <a:gd name="connsiteY22" fmla="*/ 54963 h 682425"/>
                <a:gd name="connsiteX23" fmla="*/ 2056 w 4404883"/>
                <a:gd name="connsiteY23" fmla="*/ 49458 h 682425"/>
                <a:gd name="connsiteX24" fmla="*/ 4797 w 4404883"/>
                <a:gd name="connsiteY24" fmla="*/ 49458 h 682425"/>
                <a:gd name="connsiteX25" fmla="*/ 21241 w 4404883"/>
                <a:gd name="connsiteY25" fmla="*/ 49458 h 682425"/>
                <a:gd name="connsiteX26" fmla="*/ 385757 w 4404883"/>
                <a:gd name="connsiteY26" fmla="*/ 10923 h 682425"/>
                <a:gd name="connsiteX27" fmla="*/ 393979 w 4404883"/>
                <a:gd name="connsiteY27" fmla="*/ 10923 h 682425"/>
                <a:gd name="connsiteX28" fmla="*/ 605014 w 4404883"/>
                <a:gd name="connsiteY28" fmla="*/ 946 h 682425"/>
                <a:gd name="connsiteX0-1" fmla="*/ 605014 w 4404883"/>
                <a:gd name="connsiteY0-2" fmla="*/ 946 h 682425"/>
                <a:gd name="connsiteX1-3" fmla="*/ 816050 w 4404883"/>
                <a:gd name="connsiteY1-4" fmla="*/ 38448 h 682425"/>
                <a:gd name="connsiteX2-5" fmla="*/ 1177825 w 4404883"/>
                <a:gd name="connsiteY2-6" fmla="*/ 225616 h 682425"/>
                <a:gd name="connsiteX3-7" fmla="*/ 1520415 w 4404883"/>
                <a:gd name="connsiteY3-8" fmla="*/ 448566 h 682425"/>
                <a:gd name="connsiteX4-9" fmla="*/ 1986338 w 4404883"/>
                <a:gd name="connsiteY4-10" fmla="*/ 652249 h 682425"/>
                <a:gd name="connsiteX5-11" fmla="*/ 2427594 w 4404883"/>
                <a:gd name="connsiteY5-12" fmla="*/ 624724 h 682425"/>
                <a:gd name="connsiteX6-13" fmla="*/ 3214181 w 4404883"/>
                <a:gd name="connsiteY6-14" fmla="*/ 173319 h 682425"/>
                <a:gd name="connsiteX7-15" fmla="*/ 3216921 w 4404883"/>
                <a:gd name="connsiteY7-16" fmla="*/ 170567 h 682425"/>
                <a:gd name="connsiteX8-17" fmla="*/ 3348476 w 4404883"/>
                <a:gd name="connsiteY8-18" fmla="*/ 104507 h 682425"/>
                <a:gd name="connsiteX9-19" fmla="*/ 3918546 w 4404883"/>
                <a:gd name="connsiteY9-20" fmla="*/ 38448 h 682425"/>
                <a:gd name="connsiteX10-21" fmla="*/ 4349824 w 4404883"/>
                <a:gd name="connsiteY10-22" fmla="*/ 178566 h 682425"/>
                <a:gd name="connsiteX11-23" fmla="*/ 4404883 w 4404883"/>
                <a:gd name="connsiteY11-24" fmla="*/ 209367 h 682425"/>
                <a:gd name="connsiteX12-25" fmla="*/ 4330039 w 4404883"/>
                <a:gd name="connsiteY12-26" fmla="*/ 184157 h 682425"/>
                <a:gd name="connsiteX13-27" fmla="*/ 4137803 w 4404883"/>
                <a:gd name="connsiteY13-28" fmla="*/ 101755 h 682425"/>
                <a:gd name="connsiteX14-29" fmla="*/ 3688325 w 4404883"/>
                <a:gd name="connsiteY14-30" fmla="*/ 43953 h 682425"/>
                <a:gd name="connsiteX15-31" fmla="*/ 3214181 w 4404883"/>
                <a:gd name="connsiteY15-32" fmla="*/ 184329 h 682425"/>
                <a:gd name="connsiteX16-33" fmla="*/ 2575593 w 4404883"/>
                <a:gd name="connsiteY16-34" fmla="*/ 583437 h 682425"/>
                <a:gd name="connsiteX17-35" fmla="*/ 1890413 w 4404883"/>
                <a:gd name="connsiteY17-36" fmla="*/ 643992 h 682425"/>
                <a:gd name="connsiteX18-37" fmla="*/ 1016123 w 4404883"/>
                <a:gd name="connsiteY18-38" fmla="*/ 143042 h 682425"/>
                <a:gd name="connsiteX19-39" fmla="*/ 769458 w 4404883"/>
                <a:gd name="connsiteY19-40" fmla="*/ 38448 h 682425"/>
                <a:gd name="connsiteX20-41" fmla="*/ 506348 w 4404883"/>
                <a:gd name="connsiteY20-42" fmla="*/ 13676 h 682425"/>
                <a:gd name="connsiteX21-43" fmla="*/ 2056 w 4404883"/>
                <a:gd name="connsiteY21-44" fmla="*/ 54963 h 682425"/>
                <a:gd name="connsiteX22-45" fmla="*/ 2056 w 4404883"/>
                <a:gd name="connsiteY22-46" fmla="*/ 49458 h 682425"/>
                <a:gd name="connsiteX23-47" fmla="*/ 4797 w 4404883"/>
                <a:gd name="connsiteY23-48" fmla="*/ 49458 h 682425"/>
                <a:gd name="connsiteX24-49" fmla="*/ 21241 w 4404883"/>
                <a:gd name="connsiteY24-50" fmla="*/ 49458 h 682425"/>
                <a:gd name="connsiteX25-51" fmla="*/ 385757 w 4404883"/>
                <a:gd name="connsiteY25-52" fmla="*/ 10923 h 682425"/>
                <a:gd name="connsiteX26-53" fmla="*/ 393979 w 4404883"/>
                <a:gd name="connsiteY26-54" fmla="*/ 10923 h 682425"/>
                <a:gd name="connsiteX27-55" fmla="*/ 605014 w 4404883"/>
                <a:gd name="connsiteY27-56" fmla="*/ 946 h 682425"/>
                <a:gd name="connsiteX0-57" fmla="*/ 605014 w 4349824"/>
                <a:gd name="connsiteY0-58" fmla="*/ 946 h 682425"/>
                <a:gd name="connsiteX1-59" fmla="*/ 816050 w 4349824"/>
                <a:gd name="connsiteY1-60" fmla="*/ 38448 h 682425"/>
                <a:gd name="connsiteX2-61" fmla="*/ 1177825 w 4349824"/>
                <a:gd name="connsiteY2-62" fmla="*/ 225616 h 682425"/>
                <a:gd name="connsiteX3-63" fmla="*/ 1520415 w 4349824"/>
                <a:gd name="connsiteY3-64" fmla="*/ 448566 h 682425"/>
                <a:gd name="connsiteX4-65" fmla="*/ 1986338 w 4349824"/>
                <a:gd name="connsiteY4-66" fmla="*/ 652249 h 682425"/>
                <a:gd name="connsiteX5-67" fmla="*/ 2427594 w 4349824"/>
                <a:gd name="connsiteY5-68" fmla="*/ 624724 h 682425"/>
                <a:gd name="connsiteX6-69" fmla="*/ 3214181 w 4349824"/>
                <a:gd name="connsiteY6-70" fmla="*/ 173319 h 682425"/>
                <a:gd name="connsiteX7-71" fmla="*/ 3216921 w 4349824"/>
                <a:gd name="connsiteY7-72" fmla="*/ 170567 h 682425"/>
                <a:gd name="connsiteX8-73" fmla="*/ 3348476 w 4349824"/>
                <a:gd name="connsiteY8-74" fmla="*/ 104507 h 682425"/>
                <a:gd name="connsiteX9-75" fmla="*/ 3918546 w 4349824"/>
                <a:gd name="connsiteY9-76" fmla="*/ 38448 h 682425"/>
                <a:gd name="connsiteX10-77" fmla="*/ 4349824 w 4349824"/>
                <a:gd name="connsiteY10-78" fmla="*/ 178566 h 682425"/>
                <a:gd name="connsiteX11-79" fmla="*/ 4330039 w 4349824"/>
                <a:gd name="connsiteY11-80" fmla="*/ 184157 h 682425"/>
                <a:gd name="connsiteX12-81" fmla="*/ 4137803 w 4349824"/>
                <a:gd name="connsiteY12-82" fmla="*/ 101755 h 682425"/>
                <a:gd name="connsiteX13-83" fmla="*/ 3688325 w 4349824"/>
                <a:gd name="connsiteY13-84" fmla="*/ 43953 h 682425"/>
                <a:gd name="connsiteX14-85" fmla="*/ 3214181 w 4349824"/>
                <a:gd name="connsiteY14-86" fmla="*/ 184329 h 682425"/>
                <a:gd name="connsiteX15-87" fmla="*/ 2575593 w 4349824"/>
                <a:gd name="connsiteY15-88" fmla="*/ 583437 h 682425"/>
                <a:gd name="connsiteX16-89" fmla="*/ 1890413 w 4349824"/>
                <a:gd name="connsiteY16-90" fmla="*/ 643992 h 682425"/>
                <a:gd name="connsiteX17-91" fmla="*/ 1016123 w 4349824"/>
                <a:gd name="connsiteY17-92" fmla="*/ 143042 h 682425"/>
                <a:gd name="connsiteX18-93" fmla="*/ 769458 w 4349824"/>
                <a:gd name="connsiteY18-94" fmla="*/ 38448 h 682425"/>
                <a:gd name="connsiteX19-95" fmla="*/ 506348 w 4349824"/>
                <a:gd name="connsiteY19-96" fmla="*/ 13676 h 682425"/>
                <a:gd name="connsiteX20-97" fmla="*/ 2056 w 4349824"/>
                <a:gd name="connsiteY20-98" fmla="*/ 54963 h 682425"/>
                <a:gd name="connsiteX21-99" fmla="*/ 2056 w 4349824"/>
                <a:gd name="connsiteY21-100" fmla="*/ 49458 h 682425"/>
                <a:gd name="connsiteX22-101" fmla="*/ 4797 w 4349824"/>
                <a:gd name="connsiteY22-102" fmla="*/ 49458 h 682425"/>
                <a:gd name="connsiteX23-103" fmla="*/ 21241 w 4349824"/>
                <a:gd name="connsiteY23-104" fmla="*/ 49458 h 682425"/>
                <a:gd name="connsiteX24-105" fmla="*/ 385757 w 4349824"/>
                <a:gd name="connsiteY24-106" fmla="*/ 10923 h 682425"/>
                <a:gd name="connsiteX25-107" fmla="*/ 393979 w 4349824"/>
                <a:gd name="connsiteY25-108" fmla="*/ 10923 h 682425"/>
                <a:gd name="connsiteX26-109" fmla="*/ 605014 w 4349824"/>
                <a:gd name="connsiteY26-110" fmla="*/ 946 h 6824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4349824" h="682425">
                  <a:moveTo>
                    <a:pt x="605014" y="946"/>
                  </a:moveTo>
                  <a:cubicBezTo>
                    <a:pt x="675588" y="4042"/>
                    <a:pt x="746162" y="15052"/>
                    <a:pt x="816050" y="38448"/>
                  </a:cubicBezTo>
                  <a:cubicBezTo>
                    <a:pt x="944864" y="79735"/>
                    <a:pt x="1065456" y="151299"/>
                    <a:pt x="1177825" y="225616"/>
                  </a:cubicBezTo>
                  <a:cubicBezTo>
                    <a:pt x="1292935" y="297180"/>
                    <a:pt x="1405305" y="374250"/>
                    <a:pt x="1520415" y="448566"/>
                  </a:cubicBezTo>
                  <a:cubicBezTo>
                    <a:pt x="1665673" y="536645"/>
                    <a:pt x="1816413" y="621972"/>
                    <a:pt x="1986338" y="652249"/>
                  </a:cubicBezTo>
                  <a:cubicBezTo>
                    <a:pt x="2134336" y="682526"/>
                    <a:pt x="2282336" y="671516"/>
                    <a:pt x="2427594" y="624724"/>
                  </a:cubicBezTo>
                  <a:cubicBezTo>
                    <a:pt x="2718110" y="533893"/>
                    <a:pt x="2962034" y="335715"/>
                    <a:pt x="3214181" y="173319"/>
                  </a:cubicBezTo>
                  <a:lnTo>
                    <a:pt x="3216921" y="170567"/>
                  </a:lnTo>
                  <a:cubicBezTo>
                    <a:pt x="3258032" y="145794"/>
                    <a:pt x="3301884" y="118270"/>
                    <a:pt x="3348476" y="104507"/>
                  </a:cubicBezTo>
                  <a:cubicBezTo>
                    <a:pt x="3526623" y="30191"/>
                    <a:pt x="3723955" y="16428"/>
                    <a:pt x="3918546" y="38448"/>
                  </a:cubicBezTo>
                  <a:cubicBezTo>
                    <a:pt x="4072711" y="54963"/>
                    <a:pt x="4214544" y="108636"/>
                    <a:pt x="4349824" y="178566"/>
                  </a:cubicBezTo>
                  <a:lnTo>
                    <a:pt x="4330039" y="184157"/>
                  </a:lnTo>
                  <a:cubicBezTo>
                    <a:pt x="4267988" y="152676"/>
                    <a:pt x="4204266" y="124463"/>
                    <a:pt x="4137803" y="101755"/>
                  </a:cubicBezTo>
                  <a:cubicBezTo>
                    <a:pt x="3995286" y="52210"/>
                    <a:pt x="3839065" y="35696"/>
                    <a:pt x="3688325" y="43953"/>
                  </a:cubicBezTo>
                  <a:cubicBezTo>
                    <a:pt x="3521141" y="52210"/>
                    <a:pt x="3356698" y="96250"/>
                    <a:pt x="3214181" y="184329"/>
                  </a:cubicBezTo>
                  <a:cubicBezTo>
                    <a:pt x="3005886" y="324705"/>
                    <a:pt x="2805813" y="481596"/>
                    <a:pt x="2575593" y="583437"/>
                  </a:cubicBezTo>
                  <a:cubicBezTo>
                    <a:pt x="2359076" y="682526"/>
                    <a:pt x="2120633" y="715556"/>
                    <a:pt x="1890413" y="643992"/>
                  </a:cubicBezTo>
                  <a:cubicBezTo>
                    <a:pt x="1567007" y="544903"/>
                    <a:pt x="1309380" y="302685"/>
                    <a:pt x="1016123" y="143042"/>
                  </a:cubicBezTo>
                  <a:cubicBezTo>
                    <a:pt x="936642" y="101755"/>
                    <a:pt x="857161" y="60468"/>
                    <a:pt x="769458" y="38448"/>
                  </a:cubicBezTo>
                  <a:cubicBezTo>
                    <a:pt x="684495" y="16428"/>
                    <a:pt x="596792" y="10923"/>
                    <a:pt x="506348" y="13676"/>
                  </a:cubicBezTo>
                  <a:cubicBezTo>
                    <a:pt x="339164" y="21933"/>
                    <a:pt x="171981" y="54963"/>
                    <a:pt x="2056" y="54963"/>
                  </a:cubicBezTo>
                  <a:cubicBezTo>
                    <a:pt x="-685" y="54963"/>
                    <a:pt x="-685" y="49458"/>
                    <a:pt x="2056" y="49458"/>
                  </a:cubicBezTo>
                  <a:lnTo>
                    <a:pt x="4797" y="49458"/>
                  </a:lnTo>
                  <a:lnTo>
                    <a:pt x="21241" y="49458"/>
                  </a:lnTo>
                  <a:cubicBezTo>
                    <a:pt x="144573" y="43953"/>
                    <a:pt x="265165" y="24686"/>
                    <a:pt x="385757" y="10923"/>
                  </a:cubicBezTo>
                  <a:lnTo>
                    <a:pt x="393979" y="10923"/>
                  </a:lnTo>
                  <a:cubicBezTo>
                    <a:pt x="463867" y="2666"/>
                    <a:pt x="534441" y="-2151"/>
                    <a:pt x="605014" y="946"/>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40" name="Freeform 45"/>
            <p:cNvSpPr/>
            <p:nvPr/>
          </p:nvSpPr>
          <p:spPr bwMode="auto">
            <a:xfrm rot="3230110">
              <a:off x="4294487" y="304051"/>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Freeform 45"/>
            <p:cNvSpPr/>
            <p:nvPr/>
          </p:nvSpPr>
          <p:spPr bwMode="auto">
            <a:xfrm rot="11310777">
              <a:off x="4106243" y="547734"/>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 name="组合 41"/>
          <p:cNvGrpSpPr/>
          <p:nvPr userDrawn="1"/>
        </p:nvGrpSpPr>
        <p:grpSpPr>
          <a:xfrm>
            <a:off x="7188456" y="4356598"/>
            <a:ext cx="1955544" cy="788490"/>
            <a:chOff x="2139509" y="1743868"/>
            <a:chExt cx="4107744" cy="1655763"/>
          </a:xfrm>
        </p:grpSpPr>
        <p:sp>
          <p:nvSpPr>
            <p:cNvPr id="43" name="Freeform 5"/>
            <p:cNvSpPr/>
            <p:nvPr/>
          </p:nvSpPr>
          <p:spPr bwMode="auto">
            <a:xfrm flipH="1">
              <a:off x="3503171" y="2353468"/>
              <a:ext cx="347663" cy="338138"/>
            </a:xfrm>
            <a:custGeom>
              <a:avLst/>
              <a:gdLst>
                <a:gd name="T0" fmla="*/ 108 w 127"/>
                <a:gd name="T1" fmla="*/ 24 h 123"/>
                <a:gd name="T2" fmla="*/ 57 w 127"/>
                <a:gd name="T3" fmla="*/ 2 h 123"/>
                <a:gd name="T4" fmla="*/ 18 w 127"/>
                <a:gd name="T5" fmla="*/ 17 h 123"/>
                <a:gd name="T6" fmla="*/ 2 w 127"/>
                <a:gd name="T7" fmla="*/ 53 h 123"/>
                <a:gd name="T8" fmla="*/ 11 w 127"/>
                <a:gd name="T9" fmla="*/ 97 h 123"/>
                <a:gd name="T10" fmla="*/ 43 w 127"/>
                <a:gd name="T11" fmla="*/ 121 h 123"/>
                <a:gd name="T12" fmla="*/ 64 w 127"/>
                <a:gd name="T13" fmla="*/ 101 h 123"/>
                <a:gd name="T14" fmla="*/ 94 w 127"/>
                <a:gd name="T15" fmla="*/ 75 h 123"/>
                <a:gd name="T16" fmla="*/ 124 w 127"/>
                <a:gd name="T17" fmla="*/ 69 h 123"/>
                <a:gd name="T18" fmla="*/ 108 w 127"/>
                <a:gd name="T19" fmla="*/ 2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3">
                  <a:moveTo>
                    <a:pt x="108" y="24"/>
                  </a:moveTo>
                  <a:cubicBezTo>
                    <a:pt x="96" y="10"/>
                    <a:pt x="75" y="4"/>
                    <a:pt x="57" y="2"/>
                  </a:cubicBezTo>
                  <a:cubicBezTo>
                    <a:pt x="43" y="0"/>
                    <a:pt x="22" y="2"/>
                    <a:pt x="18" y="17"/>
                  </a:cubicBezTo>
                  <a:cubicBezTo>
                    <a:pt x="9" y="25"/>
                    <a:pt x="4" y="46"/>
                    <a:pt x="2" y="53"/>
                  </a:cubicBezTo>
                  <a:cubicBezTo>
                    <a:pt x="0" y="69"/>
                    <a:pt x="1" y="84"/>
                    <a:pt x="11" y="97"/>
                  </a:cubicBezTo>
                  <a:cubicBezTo>
                    <a:pt x="18" y="107"/>
                    <a:pt x="29" y="119"/>
                    <a:pt x="43" y="121"/>
                  </a:cubicBezTo>
                  <a:cubicBezTo>
                    <a:pt x="55" y="123"/>
                    <a:pt x="61" y="111"/>
                    <a:pt x="64" y="101"/>
                  </a:cubicBezTo>
                  <a:cubicBezTo>
                    <a:pt x="81" y="111"/>
                    <a:pt x="97" y="94"/>
                    <a:pt x="94" y="75"/>
                  </a:cubicBezTo>
                  <a:cubicBezTo>
                    <a:pt x="105" y="83"/>
                    <a:pt x="121" y="85"/>
                    <a:pt x="124" y="69"/>
                  </a:cubicBezTo>
                  <a:cubicBezTo>
                    <a:pt x="127" y="53"/>
                    <a:pt x="119" y="34"/>
                    <a:pt x="108" y="24"/>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Freeform 9"/>
            <p:cNvSpPr/>
            <p:nvPr/>
          </p:nvSpPr>
          <p:spPr bwMode="auto">
            <a:xfrm flipH="1">
              <a:off x="2139509" y="1970880"/>
              <a:ext cx="381000" cy="493713"/>
            </a:xfrm>
            <a:custGeom>
              <a:avLst/>
              <a:gdLst>
                <a:gd name="T0" fmla="*/ 44 w 139"/>
                <a:gd name="T1" fmla="*/ 21 h 179"/>
                <a:gd name="T2" fmla="*/ 20 w 139"/>
                <a:gd name="T3" fmla="*/ 0 h 179"/>
                <a:gd name="T4" fmla="*/ 4 w 139"/>
                <a:gd name="T5" fmla="*/ 20 h 179"/>
                <a:gd name="T6" fmla="*/ 7 w 139"/>
                <a:gd name="T7" fmla="*/ 65 h 179"/>
                <a:gd name="T8" fmla="*/ 29 w 139"/>
                <a:gd name="T9" fmla="*/ 120 h 179"/>
                <a:gd name="T10" fmla="*/ 30 w 139"/>
                <a:gd name="T11" fmla="*/ 120 h 179"/>
                <a:gd name="T12" fmla="*/ 30 w 139"/>
                <a:gd name="T13" fmla="*/ 119 h 179"/>
                <a:gd name="T14" fmla="*/ 129 w 139"/>
                <a:gd name="T15" fmla="*/ 150 h 179"/>
                <a:gd name="T16" fmla="*/ 126 w 139"/>
                <a:gd name="T17" fmla="*/ 117 h 179"/>
                <a:gd name="T18" fmla="*/ 126 w 139"/>
                <a:gd name="T19" fmla="*/ 108 h 179"/>
                <a:gd name="T20" fmla="*/ 126 w 139"/>
                <a:gd name="T21" fmla="*/ 95 h 179"/>
                <a:gd name="T22" fmla="*/ 111 w 139"/>
                <a:gd name="T23" fmla="*/ 77 h 179"/>
                <a:gd name="T24" fmla="*/ 111 w 139"/>
                <a:gd name="T25" fmla="*/ 77 h 179"/>
                <a:gd name="T26" fmla="*/ 86 w 139"/>
                <a:gd name="T27" fmla="*/ 46 h 179"/>
                <a:gd name="T28" fmla="*/ 77 w 139"/>
                <a:gd name="T29" fmla="*/ 17 h 179"/>
                <a:gd name="T30" fmla="*/ 44 w 139"/>
                <a:gd name="T31"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79">
                  <a:moveTo>
                    <a:pt x="44" y="21"/>
                  </a:moveTo>
                  <a:cubicBezTo>
                    <a:pt x="38" y="12"/>
                    <a:pt x="31" y="0"/>
                    <a:pt x="20" y="0"/>
                  </a:cubicBezTo>
                  <a:cubicBezTo>
                    <a:pt x="10" y="0"/>
                    <a:pt x="6" y="12"/>
                    <a:pt x="4" y="20"/>
                  </a:cubicBezTo>
                  <a:cubicBezTo>
                    <a:pt x="0" y="35"/>
                    <a:pt x="3" y="51"/>
                    <a:pt x="7" y="65"/>
                  </a:cubicBezTo>
                  <a:cubicBezTo>
                    <a:pt x="14" y="83"/>
                    <a:pt x="26" y="100"/>
                    <a:pt x="29" y="120"/>
                  </a:cubicBezTo>
                  <a:cubicBezTo>
                    <a:pt x="29" y="120"/>
                    <a:pt x="30" y="120"/>
                    <a:pt x="30" y="120"/>
                  </a:cubicBezTo>
                  <a:cubicBezTo>
                    <a:pt x="30" y="119"/>
                    <a:pt x="30" y="119"/>
                    <a:pt x="30" y="119"/>
                  </a:cubicBezTo>
                  <a:cubicBezTo>
                    <a:pt x="48" y="145"/>
                    <a:pt x="100" y="179"/>
                    <a:pt x="129" y="150"/>
                  </a:cubicBezTo>
                  <a:cubicBezTo>
                    <a:pt x="139" y="140"/>
                    <a:pt x="134" y="126"/>
                    <a:pt x="126" y="117"/>
                  </a:cubicBezTo>
                  <a:cubicBezTo>
                    <a:pt x="122" y="113"/>
                    <a:pt x="124" y="112"/>
                    <a:pt x="126" y="108"/>
                  </a:cubicBezTo>
                  <a:cubicBezTo>
                    <a:pt x="127" y="104"/>
                    <a:pt x="127" y="99"/>
                    <a:pt x="126" y="95"/>
                  </a:cubicBezTo>
                  <a:cubicBezTo>
                    <a:pt x="125" y="88"/>
                    <a:pt x="118" y="80"/>
                    <a:pt x="111" y="77"/>
                  </a:cubicBezTo>
                  <a:cubicBezTo>
                    <a:pt x="111" y="77"/>
                    <a:pt x="111" y="77"/>
                    <a:pt x="111" y="77"/>
                  </a:cubicBezTo>
                  <a:cubicBezTo>
                    <a:pt x="114" y="64"/>
                    <a:pt x="100" y="44"/>
                    <a:pt x="86" y="46"/>
                  </a:cubicBezTo>
                  <a:cubicBezTo>
                    <a:pt x="90" y="36"/>
                    <a:pt x="86" y="24"/>
                    <a:pt x="77" y="17"/>
                  </a:cubicBezTo>
                  <a:cubicBezTo>
                    <a:pt x="66" y="9"/>
                    <a:pt x="52" y="12"/>
                    <a:pt x="44" y="21"/>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Freeform 10"/>
            <p:cNvSpPr/>
            <p:nvPr/>
          </p:nvSpPr>
          <p:spPr bwMode="auto">
            <a:xfrm flipH="1">
              <a:off x="4409633" y="2631281"/>
              <a:ext cx="392113" cy="484188"/>
            </a:xfrm>
            <a:custGeom>
              <a:avLst/>
              <a:gdLst>
                <a:gd name="T0" fmla="*/ 76 w 143"/>
                <a:gd name="T1" fmla="*/ 161 h 176"/>
                <a:gd name="T2" fmla="*/ 86 w 143"/>
                <a:gd name="T3" fmla="*/ 132 h 176"/>
                <a:gd name="T4" fmla="*/ 112 w 143"/>
                <a:gd name="T5" fmla="*/ 102 h 176"/>
                <a:gd name="T6" fmla="*/ 112 w 143"/>
                <a:gd name="T7" fmla="*/ 102 h 176"/>
                <a:gd name="T8" fmla="*/ 128 w 143"/>
                <a:gd name="T9" fmla="*/ 85 h 176"/>
                <a:gd name="T10" fmla="*/ 129 w 143"/>
                <a:gd name="T11" fmla="*/ 73 h 176"/>
                <a:gd name="T12" fmla="*/ 129 w 143"/>
                <a:gd name="T13" fmla="*/ 63 h 176"/>
                <a:gd name="T14" fmla="*/ 134 w 143"/>
                <a:gd name="T15" fmla="*/ 31 h 176"/>
                <a:gd name="T16" fmla="*/ 33 w 143"/>
                <a:gd name="T17" fmla="*/ 57 h 176"/>
                <a:gd name="T18" fmla="*/ 33 w 143"/>
                <a:gd name="T19" fmla="*/ 56 h 176"/>
                <a:gd name="T20" fmla="*/ 32 w 143"/>
                <a:gd name="T21" fmla="*/ 56 h 176"/>
                <a:gd name="T22" fmla="*/ 8 w 143"/>
                <a:gd name="T23" fmla="*/ 110 h 176"/>
                <a:gd name="T24" fmla="*/ 3 w 143"/>
                <a:gd name="T25" fmla="*/ 155 h 176"/>
                <a:gd name="T26" fmla="*/ 18 w 143"/>
                <a:gd name="T27" fmla="*/ 175 h 176"/>
                <a:gd name="T28" fmla="*/ 43 w 143"/>
                <a:gd name="T29" fmla="*/ 155 h 176"/>
                <a:gd name="T30" fmla="*/ 76 w 143"/>
                <a:gd name="T31" fmla="*/ 1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76">
                  <a:moveTo>
                    <a:pt x="76" y="161"/>
                  </a:moveTo>
                  <a:cubicBezTo>
                    <a:pt x="86" y="154"/>
                    <a:pt x="90" y="143"/>
                    <a:pt x="86" y="132"/>
                  </a:cubicBezTo>
                  <a:cubicBezTo>
                    <a:pt x="100" y="135"/>
                    <a:pt x="115" y="115"/>
                    <a:pt x="112" y="102"/>
                  </a:cubicBezTo>
                  <a:cubicBezTo>
                    <a:pt x="112" y="102"/>
                    <a:pt x="112" y="102"/>
                    <a:pt x="112" y="102"/>
                  </a:cubicBezTo>
                  <a:cubicBezTo>
                    <a:pt x="120" y="100"/>
                    <a:pt x="126" y="93"/>
                    <a:pt x="128" y="85"/>
                  </a:cubicBezTo>
                  <a:cubicBezTo>
                    <a:pt x="129" y="81"/>
                    <a:pt x="130" y="76"/>
                    <a:pt x="129" y="73"/>
                  </a:cubicBezTo>
                  <a:cubicBezTo>
                    <a:pt x="127" y="68"/>
                    <a:pt x="125" y="67"/>
                    <a:pt x="129" y="63"/>
                  </a:cubicBezTo>
                  <a:cubicBezTo>
                    <a:pt x="138" y="54"/>
                    <a:pt x="143" y="41"/>
                    <a:pt x="134" y="31"/>
                  </a:cubicBezTo>
                  <a:cubicBezTo>
                    <a:pt x="106" y="0"/>
                    <a:pt x="52" y="32"/>
                    <a:pt x="33" y="57"/>
                  </a:cubicBezTo>
                  <a:cubicBezTo>
                    <a:pt x="33" y="57"/>
                    <a:pt x="33" y="57"/>
                    <a:pt x="33" y="56"/>
                  </a:cubicBezTo>
                  <a:cubicBezTo>
                    <a:pt x="33" y="56"/>
                    <a:pt x="33" y="55"/>
                    <a:pt x="32" y="56"/>
                  </a:cubicBezTo>
                  <a:cubicBezTo>
                    <a:pt x="29" y="76"/>
                    <a:pt x="16" y="92"/>
                    <a:pt x="8" y="110"/>
                  </a:cubicBezTo>
                  <a:cubicBezTo>
                    <a:pt x="3" y="124"/>
                    <a:pt x="0" y="140"/>
                    <a:pt x="3" y="155"/>
                  </a:cubicBezTo>
                  <a:cubicBezTo>
                    <a:pt x="4" y="163"/>
                    <a:pt x="8" y="175"/>
                    <a:pt x="18" y="175"/>
                  </a:cubicBezTo>
                  <a:cubicBezTo>
                    <a:pt x="29" y="176"/>
                    <a:pt x="37" y="164"/>
                    <a:pt x="43" y="155"/>
                  </a:cubicBezTo>
                  <a:cubicBezTo>
                    <a:pt x="51" y="165"/>
                    <a:pt x="64" y="169"/>
                    <a:pt x="76" y="16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Freeform 11"/>
            <p:cNvSpPr/>
            <p:nvPr/>
          </p:nvSpPr>
          <p:spPr bwMode="auto">
            <a:xfrm flipH="1">
              <a:off x="5435158" y="2859881"/>
              <a:ext cx="795338" cy="539750"/>
            </a:xfrm>
            <a:custGeom>
              <a:avLst/>
              <a:gdLst>
                <a:gd name="T0" fmla="*/ 288 w 290"/>
                <a:gd name="T1" fmla="*/ 54 h 196"/>
                <a:gd name="T2" fmla="*/ 248 w 290"/>
                <a:gd name="T3" fmla="*/ 12 h 196"/>
                <a:gd name="T4" fmla="*/ 170 w 290"/>
                <a:gd name="T5" fmla="*/ 1 h 196"/>
                <a:gd name="T6" fmla="*/ 104 w 290"/>
                <a:gd name="T7" fmla="*/ 9 h 196"/>
                <a:gd name="T8" fmla="*/ 103 w 290"/>
                <a:gd name="T9" fmla="*/ 10 h 196"/>
                <a:gd name="T10" fmla="*/ 41 w 290"/>
                <a:gd name="T11" fmla="*/ 41 h 196"/>
                <a:gd name="T12" fmla="*/ 4 w 290"/>
                <a:gd name="T13" fmla="*/ 99 h 196"/>
                <a:gd name="T14" fmla="*/ 19 w 290"/>
                <a:gd name="T15" fmla="*/ 159 h 196"/>
                <a:gd name="T16" fmla="*/ 49 w 290"/>
                <a:gd name="T17" fmla="*/ 158 h 196"/>
                <a:gd name="T18" fmla="*/ 105 w 290"/>
                <a:gd name="T19" fmla="*/ 159 h 196"/>
                <a:gd name="T20" fmla="*/ 152 w 290"/>
                <a:gd name="T21" fmla="*/ 186 h 196"/>
                <a:gd name="T22" fmla="*/ 162 w 290"/>
                <a:gd name="T23" fmla="*/ 154 h 196"/>
                <a:gd name="T24" fmla="*/ 196 w 290"/>
                <a:gd name="T25" fmla="*/ 161 h 196"/>
                <a:gd name="T26" fmla="*/ 214 w 290"/>
                <a:gd name="T27" fmla="*/ 125 h 196"/>
                <a:gd name="T28" fmla="*/ 237 w 290"/>
                <a:gd name="T29" fmla="*/ 122 h 196"/>
                <a:gd name="T30" fmla="*/ 246 w 290"/>
                <a:gd name="T31" fmla="*/ 91 h 196"/>
                <a:gd name="T32" fmla="*/ 280 w 290"/>
                <a:gd name="T33" fmla="*/ 87 h 196"/>
                <a:gd name="T34" fmla="*/ 288 w 290"/>
                <a:gd name="T35" fmla="*/ 5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196">
                  <a:moveTo>
                    <a:pt x="288" y="54"/>
                  </a:moveTo>
                  <a:cubicBezTo>
                    <a:pt x="285" y="33"/>
                    <a:pt x="267" y="19"/>
                    <a:pt x="248" y="12"/>
                  </a:cubicBezTo>
                  <a:cubicBezTo>
                    <a:pt x="223" y="3"/>
                    <a:pt x="196" y="0"/>
                    <a:pt x="170" y="1"/>
                  </a:cubicBezTo>
                  <a:cubicBezTo>
                    <a:pt x="149" y="1"/>
                    <a:pt x="124" y="1"/>
                    <a:pt x="104" y="9"/>
                  </a:cubicBezTo>
                  <a:cubicBezTo>
                    <a:pt x="104" y="9"/>
                    <a:pt x="103" y="9"/>
                    <a:pt x="103" y="10"/>
                  </a:cubicBezTo>
                  <a:cubicBezTo>
                    <a:pt x="81" y="15"/>
                    <a:pt x="58" y="25"/>
                    <a:pt x="41" y="41"/>
                  </a:cubicBezTo>
                  <a:cubicBezTo>
                    <a:pt x="25" y="55"/>
                    <a:pt x="8" y="77"/>
                    <a:pt x="4" y="99"/>
                  </a:cubicBezTo>
                  <a:cubicBezTo>
                    <a:pt x="0" y="118"/>
                    <a:pt x="2" y="145"/>
                    <a:pt x="19" y="159"/>
                  </a:cubicBezTo>
                  <a:cubicBezTo>
                    <a:pt x="29" y="168"/>
                    <a:pt x="42" y="169"/>
                    <a:pt x="49" y="158"/>
                  </a:cubicBezTo>
                  <a:cubicBezTo>
                    <a:pt x="57" y="186"/>
                    <a:pt x="91" y="181"/>
                    <a:pt x="105" y="159"/>
                  </a:cubicBezTo>
                  <a:cubicBezTo>
                    <a:pt x="115" y="174"/>
                    <a:pt x="132" y="196"/>
                    <a:pt x="152" y="186"/>
                  </a:cubicBezTo>
                  <a:cubicBezTo>
                    <a:pt x="164" y="180"/>
                    <a:pt x="165" y="166"/>
                    <a:pt x="162" y="154"/>
                  </a:cubicBezTo>
                  <a:cubicBezTo>
                    <a:pt x="170" y="164"/>
                    <a:pt x="184" y="169"/>
                    <a:pt x="196" y="161"/>
                  </a:cubicBezTo>
                  <a:cubicBezTo>
                    <a:pt x="208" y="153"/>
                    <a:pt x="213" y="139"/>
                    <a:pt x="214" y="125"/>
                  </a:cubicBezTo>
                  <a:cubicBezTo>
                    <a:pt x="221" y="130"/>
                    <a:pt x="230" y="130"/>
                    <a:pt x="237" y="122"/>
                  </a:cubicBezTo>
                  <a:cubicBezTo>
                    <a:pt x="243" y="115"/>
                    <a:pt x="250" y="101"/>
                    <a:pt x="246" y="91"/>
                  </a:cubicBezTo>
                  <a:cubicBezTo>
                    <a:pt x="258" y="95"/>
                    <a:pt x="270" y="95"/>
                    <a:pt x="280" y="87"/>
                  </a:cubicBezTo>
                  <a:cubicBezTo>
                    <a:pt x="288" y="79"/>
                    <a:pt x="290" y="65"/>
                    <a:pt x="288" y="54"/>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39"/>
            <p:cNvSpPr/>
            <p:nvPr/>
          </p:nvSpPr>
          <p:spPr bwMode="auto">
            <a:xfrm flipH="1">
              <a:off x="5127183" y="2059780"/>
              <a:ext cx="858838" cy="676275"/>
            </a:xfrm>
            <a:custGeom>
              <a:avLst/>
              <a:gdLst>
                <a:gd name="T0" fmla="*/ 289 w 313"/>
                <a:gd name="T1" fmla="*/ 50 h 246"/>
                <a:gd name="T2" fmla="*/ 289 w 313"/>
                <a:gd name="T3" fmla="*/ 51 h 246"/>
                <a:gd name="T4" fmla="*/ 257 w 313"/>
                <a:gd name="T5" fmla="*/ 61 h 246"/>
                <a:gd name="T6" fmla="*/ 288 w 313"/>
                <a:gd name="T7" fmla="*/ 26 h 246"/>
                <a:gd name="T8" fmla="*/ 274 w 313"/>
                <a:gd name="T9" fmla="*/ 6 h 246"/>
                <a:gd name="T10" fmla="*/ 272 w 313"/>
                <a:gd name="T11" fmla="*/ 17 h 246"/>
                <a:gd name="T12" fmla="*/ 229 w 313"/>
                <a:gd name="T13" fmla="*/ 84 h 246"/>
                <a:gd name="T14" fmla="*/ 237 w 313"/>
                <a:gd name="T15" fmla="*/ 35 h 246"/>
                <a:gd name="T16" fmla="*/ 210 w 313"/>
                <a:gd name="T17" fmla="*/ 40 h 246"/>
                <a:gd name="T18" fmla="*/ 225 w 313"/>
                <a:gd name="T19" fmla="*/ 49 h 246"/>
                <a:gd name="T20" fmla="*/ 227 w 313"/>
                <a:gd name="T21" fmla="*/ 86 h 246"/>
                <a:gd name="T22" fmla="*/ 160 w 313"/>
                <a:gd name="T23" fmla="*/ 145 h 246"/>
                <a:gd name="T24" fmla="*/ 189 w 313"/>
                <a:gd name="T25" fmla="*/ 85 h 246"/>
                <a:gd name="T26" fmla="*/ 167 w 313"/>
                <a:gd name="T27" fmla="*/ 69 h 246"/>
                <a:gd name="T28" fmla="*/ 170 w 313"/>
                <a:gd name="T29" fmla="*/ 86 h 246"/>
                <a:gd name="T30" fmla="*/ 158 w 313"/>
                <a:gd name="T31" fmla="*/ 147 h 246"/>
                <a:gd name="T32" fmla="*/ 87 w 313"/>
                <a:gd name="T33" fmla="*/ 197 h 246"/>
                <a:gd name="T34" fmla="*/ 136 w 313"/>
                <a:gd name="T35" fmla="*/ 137 h 246"/>
                <a:gd name="T36" fmla="*/ 113 w 313"/>
                <a:gd name="T37" fmla="*/ 124 h 246"/>
                <a:gd name="T38" fmla="*/ 114 w 313"/>
                <a:gd name="T39" fmla="*/ 139 h 246"/>
                <a:gd name="T40" fmla="*/ 46 w 313"/>
                <a:gd name="T41" fmla="*/ 222 h 246"/>
                <a:gd name="T42" fmla="*/ 32 w 313"/>
                <a:gd name="T43" fmla="*/ 211 h 246"/>
                <a:gd name="T44" fmla="*/ 50 w 313"/>
                <a:gd name="T45" fmla="*/ 187 h 246"/>
                <a:gd name="T46" fmla="*/ 28 w 313"/>
                <a:gd name="T47" fmla="*/ 171 h 246"/>
                <a:gd name="T48" fmla="*/ 35 w 313"/>
                <a:gd name="T49" fmla="*/ 189 h 246"/>
                <a:gd name="T50" fmla="*/ 0 w 313"/>
                <a:gd name="T51" fmla="*/ 245 h 246"/>
                <a:gd name="T52" fmla="*/ 41 w 313"/>
                <a:gd name="T53" fmla="*/ 230 h 246"/>
                <a:gd name="T54" fmla="*/ 102 w 313"/>
                <a:gd name="T55" fmla="*/ 224 h 246"/>
                <a:gd name="T56" fmla="*/ 121 w 313"/>
                <a:gd name="T57" fmla="*/ 235 h 246"/>
                <a:gd name="T58" fmla="*/ 107 w 313"/>
                <a:gd name="T59" fmla="*/ 210 h 246"/>
                <a:gd name="T60" fmla="*/ 103 w 313"/>
                <a:gd name="T61" fmla="*/ 219 h 246"/>
                <a:gd name="T62" fmla="*/ 54 w 313"/>
                <a:gd name="T63" fmla="*/ 223 h 246"/>
                <a:gd name="T64" fmla="*/ 131 w 313"/>
                <a:gd name="T65" fmla="*/ 173 h 246"/>
                <a:gd name="T66" fmla="*/ 182 w 313"/>
                <a:gd name="T67" fmla="*/ 195 h 246"/>
                <a:gd name="T68" fmla="*/ 199 w 313"/>
                <a:gd name="T69" fmla="*/ 201 h 246"/>
                <a:gd name="T70" fmla="*/ 188 w 313"/>
                <a:gd name="T71" fmla="*/ 177 h 246"/>
                <a:gd name="T72" fmla="*/ 133 w 313"/>
                <a:gd name="T73" fmla="*/ 172 h 246"/>
                <a:gd name="T74" fmla="*/ 199 w 313"/>
                <a:gd name="T75" fmla="*/ 120 h 246"/>
                <a:gd name="T76" fmla="*/ 238 w 313"/>
                <a:gd name="T77" fmla="*/ 135 h 246"/>
                <a:gd name="T78" fmla="*/ 257 w 313"/>
                <a:gd name="T79" fmla="*/ 121 h 246"/>
                <a:gd name="T80" fmla="*/ 245 w 313"/>
                <a:gd name="T81" fmla="*/ 117 h 246"/>
                <a:gd name="T82" fmla="*/ 241 w 313"/>
                <a:gd name="T83" fmla="*/ 119 h 246"/>
                <a:gd name="T84" fmla="*/ 238 w 313"/>
                <a:gd name="T85" fmla="*/ 122 h 246"/>
                <a:gd name="T86" fmla="*/ 255 w 313"/>
                <a:gd name="T87" fmla="*/ 63 h 246"/>
                <a:gd name="T88" fmla="*/ 291 w 313"/>
                <a:gd name="T89" fmla="*/ 56 h 246"/>
                <a:gd name="T90" fmla="*/ 313 w 313"/>
                <a:gd name="T91" fmla="*/ 4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 h="246">
                  <a:moveTo>
                    <a:pt x="299" y="37"/>
                  </a:moveTo>
                  <a:cubicBezTo>
                    <a:pt x="294" y="39"/>
                    <a:pt x="290" y="45"/>
                    <a:pt x="289" y="50"/>
                  </a:cubicBezTo>
                  <a:cubicBezTo>
                    <a:pt x="289" y="50"/>
                    <a:pt x="288" y="51"/>
                    <a:pt x="288" y="51"/>
                  </a:cubicBezTo>
                  <a:cubicBezTo>
                    <a:pt x="288" y="51"/>
                    <a:pt x="289" y="51"/>
                    <a:pt x="289" y="51"/>
                  </a:cubicBezTo>
                  <a:cubicBezTo>
                    <a:pt x="288" y="52"/>
                    <a:pt x="288" y="53"/>
                    <a:pt x="288" y="54"/>
                  </a:cubicBezTo>
                  <a:cubicBezTo>
                    <a:pt x="278" y="55"/>
                    <a:pt x="267" y="58"/>
                    <a:pt x="257" y="61"/>
                  </a:cubicBezTo>
                  <a:cubicBezTo>
                    <a:pt x="265" y="50"/>
                    <a:pt x="273" y="39"/>
                    <a:pt x="279" y="27"/>
                  </a:cubicBezTo>
                  <a:cubicBezTo>
                    <a:pt x="282" y="28"/>
                    <a:pt x="285" y="28"/>
                    <a:pt x="288" y="26"/>
                  </a:cubicBezTo>
                  <a:cubicBezTo>
                    <a:pt x="293" y="23"/>
                    <a:pt x="296" y="16"/>
                    <a:pt x="293" y="10"/>
                  </a:cubicBezTo>
                  <a:cubicBezTo>
                    <a:pt x="290" y="3"/>
                    <a:pt x="279" y="0"/>
                    <a:pt x="274" y="6"/>
                  </a:cubicBezTo>
                  <a:cubicBezTo>
                    <a:pt x="272" y="9"/>
                    <a:pt x="272" y="12"/>
                    <a:pt x="273" y="16"/>
                  </a:cubicBezTo>
                  <a:cubicBezTo>
                    <a:pt x="272" y="16"/>
                    <a:pt x="272" y="16"/>
                    <a:pt x="272" y="17"/>
                  </a:cubicBezTo>
                  <a:cubicBezTo>
                    <a:pt x="273" y="20"/>
                    <a:pt x="274" y="23"/>
                    <a:pt x="277" y="25"/>
                  </a:cubicBezTo>
                  <a:cubicBezTo>
                    <a:pt x="262" y="46"/>
                    <a:pt x="246" y="66"/>
                    <a:pt x="229" y="84"/>
                  </a:cubicBezTo>
                  <a:cubicBezTo>
                    <a:pt x="229" y="72"/>
                    <a:pt x="229" y="60"/>
                    <a:pt x="228" y="48"/>
                  </a:cubicBezTo>
                  <a:cubicBezTo>
                    <a:pt x="234" y="46"/>
                    <a:pt x="238" y="41"/>
                    <a:pt x="237" y="35"/>
                  </a:cubicBezTo>
                  <a:cubicBezTo>
                    <a:pt x="237" y="28"/>
                    <a:pt x="231" y="24"/>
                    <a:pt x="224" y="24"/>
                  </a:cubicBezTo>
                  <a:cubicBezTo>
                    <a:pt x="217" y="25"/>
                    <a:pt x="207" y="32"/>
                    <a:pt x="210" y="40"/>
                  </a:cubicBezTo>
                  <a:cubicBezTo>
                    <a:pt x="212" y="45"/>
                    <a:pt x="218" y="48"/>
                    <a:pt x="223" y="48"/>
                  </a:cubicBezTo>
                  <a:cubicBezTo>
                    <a:pt x="223" y="48"/>
                    <a:pt x="224" y="49"/>
                    <a:pt x="225" y="49"/>
                  </a:cubicBezTo>
                  <a:cubicBezTo>
                    <a:pt x="225" y="49"/>
                    <a:pt x="225" y="49"/>
                    <a:pt x="225" y="49"/>
                  </a:cubicBezTo>
                  <a:cubicBezTo>
                    <a:pt x="226" y="61"/>
                    <a:pt x="226" y="73"/>
                    <a:pt x="227" y="86"/>
                  </a:cubicBezTo>
                  <a:cubicBezTo>
                    <a:pt x="207" y="107"/>
                    <a:pt x="185" y="126"/>
                    <a:pt x="161" y="145"/>
                  </a:cubicBezTo>
                  <a:cubicBezTo>
                    <a:pt x="161" y="145"/>
                    <a:pt x="161" y="145"/>
                    <a:pt x="160" y="145"/>
                  </a:cubicBezTo>
                  <a:cubicBezTo>
                    <a:pt x="164" y="126"/>
                    <a:pt x="170" y="109"/>
                    <a:pt x="176" y="90"/>
                  </a:cubicBezTo>
                  <a:cubicBezTo>
                    <a:pt x="181" y="92"/>
                    <a:pt x="186" y="90"/>
                    <a:pt x="189" y="85"/>
                  </a:cubicBezTo>
                  <a:cubicBezTo>
                    <a:pt x="193" y="79"/>
                    <a:pt x="192" y="69"/>
                    <a:pt x="187" y="64"/>
                  </a:cubicBezTo>
                  <a:cubicBezTo>
                    <a:pt x="181" y="58"/>
                    <a:pt x="170" y="62"/>
                    <a:pt x="167" y="69"/>
                  </a:cubicBezTo>
                  <a:cubicBezTo>
                    <a:pt x="165" y="74"/>
                    <a:pt x="166" y="80"/>
                    <a:pt x="170" y="85"/>
                  </a:cubicBezTo>
                  <a:cubicBezTo>
                    <a:pt x="170" y="85"/>
                    <a:pt x="170" y="85"/>
                    <a:pt x="170" y="86"/>
                  </a:cubicBezTo>
                  <a:cubicBezTo>
                    <a:pt x="171" y="87"/>
                    <a:pt x="173" y="89"/>
                    <a:pt x="174" y="89"/>
                  </a:cubicBezTo>
                  <a:cubicBezTo>
                    <a:pt x="168" y="108"/>
                    <a:pt x="160" y="127"/>
                    <a:pt x="158" y="147"/>
                  </a:cubicBezTo>
                  <a:cubicBezTo>
                    <a:pt x="136" y="164"/>
                    <a:pt x="113" y="180"/>
                    <a:pt x="90" y="195"/>
                  </a:cubicBezTo>
                  <a:cubicBezTo>
                    <a:pt x="89" y="196"/>
                    <a:pt x="88" y="196"/>
                    <a:pt x="87" y="197"/>
                  </a:cubicBezTo>
                  <a:cubicBezTo>
                    <a:pt x="95" y="177"/>
                    <a:pt x="105" y="159"/>
                    <a:pt x="116" y="142"/>
                  </a:cubicBezTo>
                  <a:cubicBezTo>
                    <a:pt x="123" y="146"/>
                    <a:pt x="133" y="143"/>
                    <a:pt x="136" y="137"/>
                  </a:cubicBezTo>
                  <a:cubicBezTo>
                    <a:pt x="139" y="131"/>
                    <a:pt x="138" y="122"/>
                    <a:pt x="133" y="118"/>
                  </a:cubicBezTo>
                  <a:cubicBezTo>
                    <a:pt x="126" y="111"/>
                    <a:pt x="117" y="118"/>
                    <a:pt x="113" y="124"/>
                  </a:cubicBezTo>
                  <a:cubicBezTo>
                    <a:pt x="113" y="125"/>
                    <a:pt x="113" y="125"/>
                    <a:pt x="113" y="125"/>
                  </a:cubicBezTo>
                  <a:cubicBezTo>
                    <a:pt x="111" y="130"/>
                    <a:pt x="111" y="135"/>
                    <a:pt x="114" y="139"/>
                  </a:cubicBezTo>
                  <a:cubicBezTo>
                    <a:pt x="101" y="157"/>
                    <a:pt x="90" y="177"/>
                    <a:pt x="85" y="198"/>
                  </a:cubicBezTo>
                  <a:cubicBezTo>
                    <a:pt x="72" y="206"/>
                    <a:pt x="59" y="214"/>
                    <a:pt x="46" y="222"/>
                  </a:cubicBezTo>
                  <a:cubicBezTo>
                    <a:pt x="40" y="225"/>
                    <a:pt x="33" y="228"/>
                    <a:pt x="27" y="231"/>
                  </a:cubicBezTo>
                  <a:cubicBezTo>
                    <a:pt x="29" y="225"/>
                    <a:pt x="30" y="218"/>
                    <a:pt x="32" y="211"/>
                  </a:cubicBezTo>
                  <a:cubicBezTo>
                    <a:pt x="34" y="204"/>
                    <a:pt x="36" y="197"/>
                    <a:pt x="38" y="191"/>
                  </a:cubicBezTo>
                  <a:cubicBezTo>
                    <a:pt x="42" y="192"/>
                    <a:pt x="47" y="191"/>
                    <a:pt x="50" y="187"/>
                  </a:cubicBezTo>
                  <a:cubicBezTo>
                    <a:pt x="55" y="181"/>
                    <a:pt x="55" y="171"/>
                    <a:pt x="49" y="166"/>
                  </a:cubicBezTo>
                  <a:cubicBezTo>
                    <a:pt x="41" y="160"/>
                    <a:pt x="31" y="163"/>
                    <a:pt x="28" y="171"/>
                  </a:cubicBezTo>
                  <a:cubicBezTo>
                    <a:pt x="26" y="176"/>
                    <a:pt x="28" y="184"/>
                    <a:pt x="32" y="186"/>
                  </a:cubicBezTo>
                  <a:cubicBezTo>
                    <a:pt x="33" y="188"/>
                    <a:pt x="34" y="189"/>
                    <a:pt x="35" y="189"/>
                  </a:cubicBezTo>
                  <a:cubicBezTo>
                    <a:pt x="28" y="202"/>
                    <a:pt x="26" y="219"/>
                    <a:pt x="23" y="233"/>
                  </a:cubicBezTo>
                  <a:cubicBezTo>
                    <a:pt x="15" y="236"/>
                    <a:pt x="7" y="240"/>
                    <a:pt x="0" y="245"/>
                  </a:cubicBezTo>
                  <a:cubicBezTo>
                    <a:pt x="0" y="245"/>
                    <a:pt x="0" y="246"/>
                    <a:pt x="0" y="246"/>
                  </a:cubicBezTo>
                  <a:cubicBezTo>
                    <a:pt x="14" y="245"/>
                    <a:pt x="29" y="236"/>
                    <a:pt x="41" y="230"/>
                  </a:cubicBezTo>
                  <a:cubicBezTo>
                    <a:pt x="45" y="228"/>
                    <a:pt x="48" y="226"/>
                    <a:pt x="51" y="224"/>
                  </a:cubicBezTo>
                  <a:cubicBezTo>
                    <a:pt x="67" y="226"/>
                    <a:pt x="86" y="227"/>
                    <a:pt x="102" y="224"/>
                  </a:cubicBezTo>
                  <a:cubicBezTo>
                    <a:pt x="102" y="225"/>
                    <a:pt x="102" y="226"/>
                    <a:pt x="102" y="227"/>
                  </a:cubicBezTo>
                  <a:cubicBezTo>
                    <a:pt x="104" y="236"/>
                    <a:pt x="114" y="237"/>
                    <a:pt x="121" y="235"/>
                  </a:cubicBezTo>
                  <a:cubicBezTo>
                    <a:pt x="128" y="232"/>
                    <a:pt x="131" y="225"/>
                    <a:pt x="128" y="218"/>
                  </a:cubicBezTo>
                  <a:cubicBezTo>
                    <a:pt x="125" y="211"/>
                    <a:pt x="114" y="206"/>
                    <a:pt x="107" y="210"/>
                  </a:cubicBezTo>
                  <a:cubicBezTo>
                    <a:pt x="107" y="210"/>
                    <a:pt x="106" y="211"/>
                    <a:pt x="107" y="212"/>
                  </a:cubicBezTo>
                  <a:cubicBezTo>
                    <a:pt x="105" y="214"/>
                    <a:pt x="103" y="216"/>
                    <a:pt x="103" y="219"/>
                  </a:cubicBezTo>
                  <a:cubicBezTo>
                    <a:pt x="95" y="220"/>
                    <a:pt x="87" y="222"/>
                    <a:pt x="79" y="222"/>
                  </a:cubicBezTo>
                  <a:cubicBezTo>
                    <a:pt x="71" y="223"/>
                    <a:pt x="62" y="223"/>
                    <a:pt x="54" y="223"/>
                  </a:cubicBezTo>
                  <a:cubicBezTo>
                    <a:pt x="66" y="216"/>
                    <a:pt x="77" y="209"/>
                    <a:pt x="89" y="201"/>
                  </a:cubicBezTo>
                  <a:cubicBezTo>
                    <a:pt x="103" y="192"/>
                    <a:pt x="117" y="183"/>
                    <a:pt x="131" y="173"/>
                  </a:cubicBezTo>
                  <a:cubicBezTo>
                    <a:pt x="146" y="180"/>
                    <a:pt x="163" y="186"/>
                    <a:pt x="180" y="188"/>
                  </a:cubicBezTo>
                  <a:cubicBezTo>
                    <a:pt x="179" y="190"/>
                    <a:pt x="180" y="193"/>
                    <a:pt x="182" y="195"/>
                  </a:cubicBezTo>
                  <a:cubicBezTo>
                    <a:pt x="182" y="195"/>
                    <a:pt x="182" y="195"/>
                    <a:pt x="182" y="195"/>
                  </a:cubicBezTo>
                  <a:cubicBezTo>
                    <a:pt x="185" y="200"/>
                    <a:pt x="192" y="203"/>
                    <a:pt x="199" y="201"/>
                  </a:cubicBezTo>
                  <a:cubicBezTo>
                    <a:pt x="206" y="198"/>
                    <a:pt x="212" y="188"/>
                    <a:pt x="207" y="181"/>
                  </a:cubicBezTo>
                  <a:cubicBezTo>
                    <a:pt x="203" y="175"/>
                    <a:pt x="194" y="175"/>
                    <a:pt x="188" y="177"/>
                  </a:cubicBezTo>
                  <a:cubicBezTo>
                    <a:pt x="184" y="178"/>
                    <a:pt x="182" y="181"/>
                    <a:pt x="180" y="184"/>
                  </a:cubicBezTo>
                  <a:cubicBezTo>
                    <a:pt x="164" y="182"/>
                    <a:pt x="148" y="178"/>
                    <a:pt x="133" y="172"/>
                  </a:cubicBezTo>
                  <a:cubicBezTo>
                    <a:pt x="142" y="165"/>
                    <a:pt x="150" y="159"/>
                    <a:pt x="159" y="152"/>
                  </a:cubicBezTo>
                  <a:cubicBezTo>
                    <a:pt x="172" y="142"/>
                    <a:pt x="186" y="131"/>
                    <a:pt x="199" y="120"/>
                  </a:cubicBezTo>
                  <a:cubicBezTo>
                    <a:pt x="211" y="125"/>
                    <a:pt x="224" y="126"/>
                    <a:pt x="237" y="126"/>
                  </a:cubicBezTo>
                  <a:cubicBezTo>
                    <a:pt x="236" y="129"/>
                    <a:pt x="237" y="132"/>
                    <a:pt x="238" y="135"/>
                  </a:cubicBezTo>
                  <a:cubicBezTo>
                    <a:pt x="242" y="141"/>
                    <a:pt x="253" y="142"/>
                    <a:pt x="258" y="137"/>
                  </a:cubicBezTo>
                  <a:cubicBezTo>
                    <a:pt x="262" y="132"/>
                    <a:pt x="261" y="125"/>
                    <a:pt x="257" y="121"/>
                  </a:cubicBezTo>
                  <a:cubicBezTo>
                    <a:pt x="254" y="117"/>
                    <a:pt x="249" y="116"/>
                    <a:pt x="245" y="117"/>
                  </a:cubicBezTo>
                  <a:cubicBezTo>
                    <a:pt x="245" y="117"/>
                    <a:pt x="245" y="117"/>
                    <a:pt x="245" y="117"/>
                  </a:cubicBezTo>
                  <a:cubicBezTo>
                    <a:pt x="246" y="117"/>
                    <a:pt x="245" y="116"/>
                    <a:pt x="245" y="117"/>
                  </a:cubicBezTo>
                  <a:cubicBezTo>
                    <a:pt x="243" y="117"/>
                    <a:pt x="242" y="118"/>
                    <a:pt x="241" y="119"/>
                  </a:cubicBezTo>
                  <a:cubicBezTo>
                    <a:pt x="240" y="120"/>
                    <a:pt x="239" y="121"/>
                    <a:pt x="238" y="121"/>
                  </a:cubicBezTo>
                  <a:cubicBezTo>
                    <a:pt x="238" y="122"/>
                    <a:pt x="238" y="122"/>
                    <a:pt x="238" y="122"/>
                  </a:cubicBezTo>
                  <a:cubicBezTo>
                    <a:pt x="226" y="122"/>
                    <a:pt x="213" y="122"/>
                    <a:pt x="201" y="119"/>
                  </a:cubicBezTo>
                  <a:cubicBezTo>
                    <a:pt x="220" y="102"/>
                    <a:pt x="239" y="83"/>
                    <a:pt x="255" y="63"/>
                  </a:cubicBezTo>
                  <a:cubicBezTo>
                    <a:pt x="267" y="62"/>
                    <a:pt x="279" y="60"/>
                    <a:pt x="291" y="57"/>
                  </a:cubicBezTo>
                  <a:cubicBezTo>
                    <a:pt x="291" y="57"/>
                    <a:pt x="291" y="56"/>
                    <a:pt x="291" y="56"/>
                  </a:cubicBezTo>
                  <a:cubicBezTo>
                    <a:pt x="293" y="60"/>
                    <a:pt x="298" y="62"/>
                    <a:pt x="302" y="61"/>
                  </a:cubicBezTo>
                  <a:cubicBezTo>
                    <a:pt x="308" y="61"/>
                    <a:pt x="313" y="56"/>
                    <a:pt x="313" y="49"/>
                  </a:cubicBezTo>
                  <a:cubicBezTo>
                    <a:pt x="313" y="42"/>
                    <a:pt x="306" y="34"/>
                    <a:pt x="299" y="37"/>
                  </a:cubicBezTo>
                  <a:close/>
                </a:path>
              </a:pathLst>
            </a:custGeom>
            <a:solidFill>
              <a:srgbClr val="B287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41"/>
            <p:cNvSpPr/>
            <p:nvPr/>
          </p:nvSpPr>
          <p:spPr bwMode="auto">
            <a:xfrm flipH="1">
              <a:off x="4404871" y="1767680"/>
              <a:ext cx="695325" cy="396875"/>
            </a:xfrm>
            <a:custGeom>
              <a:avLst/>
              <a:gdLst>
                <a:gd name="T0" fmla="*/ 228 w 254"/>
                <a:gd name="T1" fmla="*/ 93 h 144"/>
                <a:gd name="T2" fmla="*/ 224 w 254"/>
                <a:gd name="T3" fmla="*/ 69 h 144"/>
                <a:gd name="T4" fmla="*/ 197 w 254"/>
                <a:gd name="T5" fmla="*/ 71 h 144"/>
                <a:gd name="T6" fmla="*/ 167 w 254"/>
                <a:gd name="T7" fmla="*/ 37 h 144"/>
                <a:gd name="T8" fmla="*/ 156 w 254"/>
                <a:gd name="T9" fmla="*/ 13 h 144"/>
                <a:gd name="T10" fmla="*/ 128 w 254"/>
                <a:gd name="T11" fmla="*/ 23 h 144"/>
                <a:gd name="T12" fmla="*/ 85 w 254"/>
                <a:gd name="T13" fmla="*/ 16 h 144"/>
                <a:gd name="T14" fmla="*/ 62 w 254"/>
                <a:gd name="T15" fmla="*/ 3 h 144"/>
                <a:gd name="T16" fmla="*/ 45 w 254"/>
                <a:gd name="T17" fmla="*/ 19 h 144"/>
                <a:gd name="T18" fmla="*/ 45 w 254"/>
                <a:gd name="T19" fmla="*/ 19 h 144"/>
                <a:gd name="T20" fmla="*/ 9 w 254"/>
                <a:gd name="T21" fmla="*/ 19 h 144"/>
                <a:gd name="T22" fmla="*/ 7 w 254"/>
                <a:gd name="T23" fmla="*/ 58 h 144"/>
                <a:gd name="T24" fmla="*/ 36 w 254"/>
                <a:gd name="T25" fmla="*/ 103 h 144"/>
                <a:gd name="T26" fmla="*/ 86 w 254"/>
                <a:gd name="T27" fmla="*/ 133 h 144"/>
                <a:gd name="T28" fmla="*/ 88 w 254"/>
                <a:gd name="T29" fmla="*/ 132 h 144"/>
                <a:gd name="T30" fmla="*/ 112 w 254"/>
                <a:gd name="T31" fmla="*/ 138 h 144"/>
                <a:gd name="T32" fmla="*/ 153 w 254"/>
                <a:gd name="T33" fmla="*/ 143 h 144"/>
                <a:gd name="T34" fmla="*/ 218 w 254"/>
                <a:gd name="T35" fmla="*/ 138 h 144"/>
                <a:gd name="T36" fmla="*/ 254 w 254"/>
                <a:gd name="T37" fmla="*/ 105 h 144"/>
                <a:gd name="T38" fmla="*/ 228 w 254"/>
                <a:gd name="T39" fmla="*/ 9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144">
                  <a:moveTo>
                    <a:pt x="228" y="93"/>
                  </a:moveTo>
                  <a:cubicBezTo>
                    <a:pt x="231" y="84"/>
                    <a:pt x="232" y="75"/>
                    <a:pt x="224" y="69"/>
                  </a:cubicBezTo>
                  <a:cubicBezTo>
                    <a:pt x="216" y="64"/>
                    <a:pt x="205" y="67"/>
                    <a:pt x="197" y="71"/>
                  </a:cubicBezTo>
                  <a:cubicBezTo>
                    <a:pt x="201" y="51"/>
                    <a:pt x="187" y="20"/>
                    <a:pt x="167" y="37"/>
                  </a:cubicBezTo>
                  <a:cubicBezTo>
                    <a:pt x="169" y="27"/>
                    <a:pt x="167" y="16"/>
                    <a:pt x="156" y="13"/>
                  </a:cubicBezTo>
                  <a:cubicBezTo>
                    <a:pt x="146" y="10"/>
                    <a:pt x="135" y="16"/>
                    <a:pt x="128" y="23"/>
                  </a:cubicBezTo>
                  <a:cubicBezTo>
                    <a:pt x="124" y="0"/>
                    <a:pt x="98" y="0"/>
                    <a:pt x="85" y="16"/>
                  </a:cubicBezTo>
                  <a:cubicBezTo>
                    <a:pt x="80" y="9"/>
                    <a:pt x="72" y="2"/>
                    <a:pt x="62" y="3"/>
                  </a:cubicBezTo>
                  <a:cubicBezTo>
                    <a:pt x="53" y="3"/>
                    <a:pt x="45" y="9"/>
                    <a:pt x="45" y="19"/>
                  </a:cubicBezTo>
                  <a:cubicBezTo>
                    <a:pt x="45" y="19"/>
                    <a:pt x="45" y="19"/>
                    <a:pt x="45" y="19"/>
                  </a:cubicBezTo>
                  <a:cubicBezTo>
                    <a:pt x="34" y="13"/>
                    <a:pt x="19" y="8"/>
                    <a:pt x="9" y="19"/>
                  </a:cubicBezTo>
                  <a:cubicBezTo>
                    <a:pt x="0" y="29"/>
                    <a:pt x="4" y="47"/>
                    <a:pt x="7" y="58"/>
                  </a:cubicBezTo>
                  <a:cubicBezTo>
                    <a:pt x="12" y="75"/>
                    <a:pt x="24" y="90"/>
                    <a:pt x="36" y="103"/>
                  </a:cubicBezTo>
                  <a:cubicBezTo>
                    <a:pt x="50" y="115"/>
                    <a:pt x="67" y="130"/>
                    <a:pt x="86" y="133"/>
                  </a:cubicBezTo>
                  <a:cubicBezTo>
                    <a:pt x="87" y="133"/>
                    <a:pt x="88" y="132"/>
                    <a:pt x="88" y="132"/>
                  </a:cubicBezTo>
                  <a:cubicBezTo>
                    <a:pt x="94" y="136"/>
                    <a:pt x="105" y="137"/>
                    <a:pt x="112" y="138"/>
                  </a:cubicBezTo>
                  <a:cubicBezTo>
                    <a:pt x="125" y="141"/>
                    <a:pt x="139" y="142"/>
                    <a:pt x="153" y="143"/>
                  </a:cubicBezTo>
                  <a:cubicBezTo>
                    <a:pt x="174" y="144"/>
                    <a:pt x="197" y="144"/>
                    <a:pt x="218" y="138"/>
                  </a:cubicBezTo>
                  <a:cubicBezTo>
                    <a:pt x="233" y="134"/>
                    <a:pt x="254" y="124"/>
                    <a:pt x="254" y="105"/>
                  </a:cubicBezTo>
                  <a:cubicBezTo>
                    <a:pt x="254" y="92"/>
                    <a:pt x="238" y="89"/>
                    <a:pt x="228" y="93"/>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Freeform 42"/>
            <p:cNvSpPr/>
            <p:nvPr/>
          </p:nvSpPr>
          <p:spPr bwMode="auto">
            <a:xfrm flipH="1">
              <a:off x="4549334" y="1883568"/>
              <a:ext cx="485775" cy="292100"/>
            </a:xfrm>
            <a:custGeom>
              <a:avLst/>
              <a:gdLst>
                <a:gd name="T0" fmla="*/ 170 w 177"/>
                <a:gd name="T1" fmla="*/ 71 h 106"/>
                <a:gd name="T2" fmla="*/ 150 w 177"/>
                <a:gd name="T3" fmla="*/ 68 h 106"/>
                <a:gd name="T4" fmla="*/ 131 w 177"/>
                <a:gd name="T5" fmla="*/ 52 h 106"/>
                <a:gd name="T6" fmla="*/ 106 w 177"/>
                <a:gd name="T7" fmla="*/ 34 h 106"/>
                <a:gd name="T8" fmla="*/ 68 w 177"/>
                <a:gd name="T9" fmla="*/ 24 h 106"/>
                <a:gd name="T10" fmla="*/ 38 w 177"/>
                <a:gd name="T11" fmla="*/ 17 h 106"/>
                <a:gd name="T12" fmla="*/ 12 w 177"/>
                <a:gd name="T13" fmla="*/ 6 h 106"/>
                <a:gd name="T14" fmla="*/ 3 w 177"/>
                <a:gd name="T15" fmla="*/ 29 h 106"/>
                <a:gd name="T16" fmla="*/ 60 w 177"/>
                <a:gd name="T17" fmla="*/ 94 h 106"/>
                <a:gd name="T18" fmla="*/ 61 w 177"/>
                <a:gd name="T19" fmla="*/ 96 h 106"/>
                <a:gd name="T20" fmla="*/ 161 w 177"/>
                <a:gd name="T21" fmla="*/ 91 h 106"/>
                <a:gd name="T22" fmla="*/ 170 w 177"/>
                <a:gd name="T23"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06">
                  <a:moveTo>
                    <a:pt x="170" y="71"/>
                  </a:moveTo>
                  <a:cubicBezTo>
                    <a:pt x="165" y="66"/>
                    <a:pt x="157" y="66"/>
                    <a:pt x="150" y="68"/>
                  </a:cubicBezTo>
                  <a:cubicBezTo>
                    <a:pt x="155" y="57"/>
                    <a:pt x="142" y="47"/>
                    <a:pt x="131" y="52"/>
                  </a:cubicBezTo>
                  <a:cubicBezTo>
                    <a:pt x="136" y="39"/>
                    <a:pt x="119" y="25"/>
                    <a:pt x="106" y="34"/>
                  </a:cubicBezTo>
                  <a:cubicBezTo>
                    <a:pt x="108" y="12"/>
                    <a:pt x="82" y="9"/>
                    <a:pt x="68" y="24"/>
                  </a:cubicBezTo>
                  <a:cubicBezTo>
                    <a:pt x="61" y="12"/>
                    <a:pt x="45" y="0"/>
                    <a:pt x="38" y="17"/>
                  </a:cubicBezTo>
                  <a:cubicBezTo>
                    <a:pt x="31" y="10"/>
                    <a:pt x="21" y="3"/>
                    <a:pt x="12" y="6"/>
                  </a:cubicBezTo>
                  <a:cubicBezTo>
                    <a:pt x="2" y="10"/>
                    <a:pt x="0" y="20"/>
                    <a:pt x="3" y="29"/>
                  </a:cubicBezTo>
                  <a:cubicBezTo>
                    <a:pt x="9" y="59"/>
                    <a:pt x="35" y="79"/>
                    <a:pt x="60" y="94"/>
                  </a:cubicBezTo>
                  <a:cubicBezTo>
                    <a:pt x="59" y="95"/>
                    <a:pt x="60" y="96"/>
                    <a:pt x="61" y="96"/>
                  </a:cubicBezTo>
                  <a:cubicBezTo>
                    <a:pt x="94" y="99"/>
                    <a:pt x="130" y="106"/>
                    <a:pt x="161" y="91"/>
                  </a:cubicBezTo>
                  <a:cubicBezTo>
                    <a:pt x="167" y="88"/>
                    <a:pt x="177" y="78"/>
                    <a:pt x="170" y="7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51"/>
            <p:cNvSpPr/>
            <p:nvPr/>
          </p:nvSpPr>
          <p:spPr bwMode="auto">
            <a:xfrm flipH="1">
              <a:off x="3033271" y="2169318"/>
              <a:ext cx="693738" cy="965200"/>
            </a:xfrm>
            <a:custGeom>
              <a:avLst/>
              <a:gdLst>
                <a:gd name="T0" fmla="*/ 204 w 253"/>
                <a:gd name="T1" fmla="*/ 131 h 351"/>
                <a:gd name="T2" fmla="*/ 110 w 253"/>
                <a:gd name="T3" fmla="*/ 138 h 351"/>
                <a:gd name="T4" fmla="*/ 107 w 253"/>
                <a:gd name="T5" fmla="*/ 131 h 351"/>
                <a:gd name="T6" fmla="*/ 81 w 253"/>
                <a:gd name="T7" fmla="*/ 78 h 351"/>
                <a:gd name="T8" fmla="*/ 1 w 253"/>
                <a:gd name="T9" fmla="*/ 1 h 351"/>
                <a:gd name="T10" fmla="*/ 1 w 253"/>
                <a:gd name="T11" fmla="*/ 2 h 351"/>
                <a:gd name="T12" fmla="*/ 80 w 253"/>
                <a:gd name="T13" fmla="*/ 86 h 351"/>
                <a:gd name="T14" fmla="*/ 106 w 253"/>
                <a:gd name="T15" fmla="*/ 138 h 351"/>
                <a:gd name="T16" fmla="*/ 126 w 253"/>
                <a:gd name="T17" fmla="*/ 187 h 351"/>
                <a:gd name="T18" fmla="*/ 127 w 253"/>
                <a:gd name="T19" fmla="*/ 188 h 351"/>
                <a:gd name="T20" fmla="*/ 112 w 253"/>
                <a:gd name="T21" fmla="*/ 279 h 351"/>
                <a:gd name="T22" fmla="*/ 167 w 253"/>
                <a:gd name="T23" fmla="*/ 349 h 351"/>
                <a:gd name="T24" fmla="*/ 208 w 253"/>
                <a:gd name="T25" fmla="*/ 336 h 351"/>
                <a:gd name="T26" fmla="*/ 213 w 253"/>
                <a:gd name="T27" fmla="*/ 290 h 351"/>
                <a:gd name="T28" fmla="*/ 130 w 253"/>
                <a:gd name="T29" fmla="*/ 187 h 351"/>
                <a:gd name="T30" fmla="*/ 129 w 253"/>
                <a:gd name="T31" fmla="*/ 187 h 351"/>
                <a:gd name="T32" fmla="*/ 128 w 253"/>
                <a:gd name="T33" fmla="*/ 187 h 351"/>
                <a:gd name="T34" fmla="*/ 128 w 253"/>
                <a:gd name="T35" fmla="*/ 186 h 351"/>
                <a:gd name="T36" fmla="*/ 116 w 253"/>
                <a:gd name="T37" fmla="*/ 150 h 351"/>
                <a:gd name="T38" fmla="*/ 128 w 253"/>
                <a:gd name="T39" fmla="*/ 163 h 351"/>
                <a:gd name="T40" fmla="*/ 169 w 253"/>
                <a:gd name="T41" fmla="*/ 193 h 351"/>
                <a:gd name="T42" fmla="*/ 236 w 253"/>
                <a:gd name="T43" fmla="*/ 200 h 351"/>
                <a:gd name="T44" fmla="*/ 204 w 253"/>
                <a:gd name="T45" fmla="*/ 13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04" y="131"/>
                  </a:moveTo>
                  <a:cubicBezTo>
                    <a:pt x="176" y="119"/>
                    <a:pt x="136" y="119"/>
                    <a:pt x="110" y="138"/>
                  </a:cubicBezTo>
                  <a:cubicBezTo>
                    <a:pt x="109" y="135"/>
                    <a:pt x="108" y="133"/>
                    <a:pt x="107" y="131"/>
                  </a:cubicBezTo>
                  <a:cubicBezTo>
                    <a:pt x="100" y="113"/>
                    <a:pt x="91" y="95"/>
                    <a:pt x="81" y="78"/>
                  </a:cubicBezTo>
                  <a:cubicBezTo>
                    <a:pt x="62" y="46"/>
                    <a:pt x="36" y="16"/>
                    <a:pt x="1" y="1"/>
                  </a:cubicBezTo>
                  <a:cubicBezTo>
                    <a:pt x="1" y="0"/>
                    <a:pt x="0" y="1"/>
                    <a:pt x="1" y="2"/>
                  </a:cubicBezTo>
                  <a:cubicBezTo>
                    <a:pt x="34" y="24"/>
                    <a:pt x="61" y="51"/>
                    <a:pt x="80" y="86"/>
                  </a:cubicBezTo>
                  <a:cubicBezTo>
                    <a:pt x="90" y="103"/>
                    <a:pt x="98" y="120"/>
                    <a:pt x="106" y="138"/>
                  </a:cubicBezTo>
                  <a:cubicBezTo>
                    <a:pt x="112" y="154"/>
                    <a:pt x="118" y="172"/>
                    <a:pt x="126" y="187"/>
                  </a:cubicBezTo>
                  <a:cubicBezTo>
                    <a:pt x="126" y="188"/>
                    <a:pt x="126" y="188"/>
                    <a:pt x="127" y="188"/>
                  </a:cubicBezTo>
                  <a:cubicBezTo>
                    <a:pt x="108" y="212"/>
                    <a:pt x="107" y="251"/>
                    <a:pt x="112" y="279"/>
                  </a:cubicBezTo>
                  <a:cubicBezTo>
                    <a:pt x="117" y="309"/>
                    <a:pt x="133" y="343"/>
                    <a:pt x="167" y="349"/>
                  </a:cubicBezTo>
                  <a:cubicBezTo>
                    <a:pt x="182" y="351"/>
                    <a:pt x="199" y="350"/>
                    <a:pt x="208" y="336"/>
                  </a:cubicBezTo>
                  <a:cubicBezTo>
                    <a:pt x="216" y="322"/>
                    <a:pt x="216" y="305"/>
                    <a:pt x="213" y="290"/>
                  </a:cubicBezTo>
                  <a:cubicBezTo>
                    <a:pt x="203" y="244"/>
                    <a:pt x="168" y="212"/>
                    <a:pt x="130" y="187"/>
                  </a:cubicBezTo>
                  <a:cubicBezTo>
                    <a:pt x="130" y="187"/>
                    <a:pt x="129" y="187"/>
                    <a:pt x="129" y="187"/>
                  </a:cubicBezTo>
                  <a:cubicBezTo>
                    <a:pt x="129" y="187"/>
                    <a:pt x="128" y="187"/>
                    <a:pt x="128" y="187"/>
                  </a:cubicBezTo>
                  <a:cubicBezTo>
                    <a:pt x="128" y="187"/>
                    <a:pt x="128" y="186"/>
                    <a:pt x="128" y="186"/>
                  </a:cubicBezTo>
                  <a:cubicBezTo>
                    <a:pt x="125" y="174"/>
                    <a:pt x="121" y="162"/>
                    <a:pt x="116" y="150"/>
                  </a:cubicBezTo>
                  <a:cubicBezTo>
                    <a:pt x="119" y="155"/>
                    <a:pt x="124" y="159"/>
                    <a:pt x="128" y="163"/>
                  </a:cubicBezTo>
                  <a:cubicBezTo>
                    <a:pt x="140" y="174"/>
                    <a:pt x="154" y="185"/>
                    <a:pt x="169" y="193"/>
                  </a:cubicBezTo>
                  <a:cubicBezTo>
                    <a:pt x="184" y="202"/>
                    <a:pt x="222" y="223"/>
                    <a:pt x="236" y="200"/>
                  </a:cubicBezTo>
                  <a:cubicBezTo>
                    <a:pt x="253" y="173"/>
                    <a:pt x="229" y="141"/>
                    <a:pt x="204" y="131"/>
                  </a:cubicBezTo>
                  <a:close/>
                </a:path>
              </a:pathLst>
            </a:custGeom>
            <a:solidFill>
              <a:srgbClr val="317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52"/>
            <p:cNvSpPr/>
            <p:nvPr/>
          </p:nvSpPr>
          <p:spPr bwMode="auto">
            <a:xfrm flipH="1">
              <a:off x="3647634" y="2150268"/>
              <a:ext cx="241300" cy="363538"/>
            </a:xfrm>
            <a:custGeom>
              <a:avLst/>
              <a:gdLst>
                <a:gd name="T0" fmla="*/ 85 w 88"/>
                <a:gd name="T1" fmla="*/ 88 h 132"/>
                <a:gd name="T2" fmla="*/ 34 w 88"/>
                <a:gd name="T3" fmla="*/ 81 h 132"/>
                <a:gd name="T4" fmla="*/ 17 w 88"/>
                <a:gd name="T5" fmla="*/ 44 h 132"/>
                <a:gd name="T6" fmla="*/ 2 w 88"/>
                <a:gd name="T7" fmla="*/ 1 h 132"/>
                <a:gd name="T8" fmla="*/ 0 w 88"/>
                <a:gd name="T9" fmla="*/ 2 h 132"/>
                <a:gd name="T10" fmla="*/ 15 w 88"/>
                <a:gd name="T11" fmla="*/ 48 h 132"/>
                <a:gd name="T12" fmla="*/ 32 w 88"/>
                <a:gd name="T13" fmla="*/ 84 h 132"/>
                <a:gd name="T14" fmla="*/ 32 w 88"/>
                <a:gd name="T15" fmla="*/ 86 h 132"/>
                <a:gd name="T16" fmla="*/ 28 w 88"/>
                <a:gd name="T17" fmla="*/ 123 h 132"/>
                <a:gd name="T18" fmla="*/ 47 w 88"/>
                <a:gd name="T19" fmla="*/ 112 h 132"/>
                <a:gd name="T20" fmla="*/ 68 w 88"/>
                <a:gd name="T21" fmla="*/ 121 h 132"/>
                <a:gd name="T22" fmla="*/ 70 w 88"/>
                <a:gd name="T23" fmla="*/ 118 h 132"/>
                <a:gd name="T24" fmla="*/ 68 w 88"/>
                <a:gd name="T25" fmla="*/ 103 h 132"/>
                <a:gd name="T26" fmla="*/ 83 w 88"/>
                <a:gd name="T27" fmla="*/ 103 h 132"/>
                <a:gd name="T28" fmla="*/ 85 w 88"/>
                <a:gd name="T29"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5" y="88"/>
                  </a:moveTo>
                  <a:cubicBezTo>
                    <a:pt x="74" y="71"/>
                    <a:pt x="48" y="68"/>
                    <a:pt x="34" y="81"/>
                  </a:cubicBezTo>
                  <a:cubicBezTo>
                    <a:pt x="29" y="69"/>
                    <a:pt x="22" y="56"/>
                    <a:pt x="17" y="44"/>
                  </a:cubicBezTo>
                  <a:cubicBezTo>
                    <a:pt x="11" y="30"/>
                    <a:pt x="7" y="15"/>
                    <a:pt x="2" y="1"/>
                  </a:cubicBezTo>
                  <a:cubicBezTo>
                    <a:pt x="2" y="0"/>
                    <a:pt x="0" y="0"/>
                    <a:pt x="0" y="2"/>
                  </a:cubicBezTo>
                  <a:cubicBezTo>
                    <a:pt x="3" y="18"/>
                    <a:pt x="9" y="33"/>
                    <a:pt x="15" y="48"/>
                  </a:cubicBezTo>
                  <a:cubicBezTo>
                    <a:pt x="20" y="60"/>
                    <a:pt x="25" y="73"/>
                    <a:pt x="32" y="84"/>
                  </a:cubicBezTo>
                  <a:cubicBezTo>
                    <a:pt x="31" y="85"/>
                    <a:pt x="31" y="86"/>
                    <a:pt x="32" y="86"/>
                  </a:cubicBezTo>
                  <a:cubicBezTo>
                    <a:pt x="21" y="95"/>
                    <a:pt x="17" y="113"/>
                    <a:pt x="28" y="123"/>
                  </a:cubicBezTo>
                  <a:cubicBezTo>
                    <a:pt x="38" y="132"/>
                    <a:pt x="45" y="121"/>
                    <a:pt x="47" y="112"/>
                  </a:cubicBezTo>
                  <a:cubicBezTo>
                    <a:pt x="52" y="118"/>
                    <a:pt x="59" y="121"/>
                    <a:pt x="68" y="121"/>
                  </a:cubicBezTo>
                  <a:cubicBezTo>
                    <a:pt x="69" y="121"/>
                    <a:pt x="71" y="119"/>
                    <a:pt x="70" y="118"/>
                  </a:cubicBezTo>
                  <a:cubicBezTo>
                    <a:pt x="70" y="113"/>
                    <a:pt x="70" y="108"/>
                    <a:pt x="68" y="103"/>
                  </a:cubicBezTo>
                  <a:cubicBezTo>
                    <a:pt x="73" y="105"/>
                    <a:pt x="78" y="106"/>
                    <a:pt x="83" y="103"/>
                  </a:cubicBezTo>
                  <a:cubicBezTo>
                    <a:pt x="88" y="100"/>
                    <a:pt x="88" y="92"/>
                    <a:pt x="85" y="88"/>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53"/>
            <p:cNvSpPr/>
            <p:nvPr/>
          </p:nvSpPr>
          <p:spPr bwMode="auto">
            <a:xfrm flipH="1">
              <a:off x="3844484" y="2274093"/>
              <a:ext cx="730250" cy="911225"/>
            </a:xfrm>
            <a:custGeom>
              <a:avLst/>
              <a:gdLst>
                <a:gd name="T0" fmla="*/ 213 w 266"/>
                <a:gd name="T1" fmla="*/ 328 h 331"/>
                <a:gd name="T2" fmla="*/ 212 w 266"/>
                <a:gd name="T3" fmla="*/ 326 h 331"/>
                <a:gd name="T4" fmla="*/ 228 w 266"/>
                <a:gd name="T5" fmla="*/ 273 h 331"/>
                <a:gd name="T6" fmla="*/ 223 w 266"/>
                <a:gd name="T7" fmla="*/ 222 h 331"/>
                <a:gd name="T8" fmla="*/ 161 w 266"/>
                <a:gd name="T9" fmla="*/ 175 h 331"/>
                <a:gd name="T10" fmla="*/ 161 w 266"/>
                <a:gd name="T11" fmla="*/ 175 h 331"/>
                <a:gd name="T12" fmla="*/ 94 w 266"/>
                <a:gd name="T13" fmla="*/ 86 h 331"/>
                <a:gd name="T14" fmla="*/ 72 w 266"/>
                <a:gd name="T15" fmla="*/ 59 h 331"/>
                <a:gd name="T16" fmla="*/ 139 w 266"/>
                <a:gd name="T17" fmla="*/ 69 h 331"/>
                <a:gd name="T18" fmla="*/ 179 w 266"/>
                <a:gd name="T19" fmla="*/ 86 h 331"/>
                <a:gd name="T20" fmla="*/ 179 w 266"/>
                <a:gd name="T21" fmla="*/ 87 h 331"/>
                <a:gd name="T22" fmla="*/ 248 w 266"/>
                <a:gd name="T23" fmla="*/ 167 h 331"/>
                <a:gd name="T24" fmla="*/ 250 w 266"/>
                <a:gd name="T25" fmla="*/ 165 h 331"/>
                <a:gd name="T26" fmla="*/ 250 w 266"/>
                <a:gd name="T27" fmla="*/ 164 h 331"/>
                <a:gd name="T28" fmla="*/ 250 w 266"/>
                <a:gd name="T29" fmla="*/ 164 h 331"/>
                <a:gd name="T30" fmla="*/ 183 w 266"/>
                <a:gd name="T31" fmla="*/ 84 h 331"/>
                <a:gd name="T32" fmla="*/ 135 w 266"/>
                <a:gd name="T33" fmla="*/ 64 h 331"/>
                <a:gd name="T34" fmla="*/ 70 w 266"/>
                <a:gd name="T35" fmla="*/ 58 h 331"/>
                <a:gd name="T36" fmla="*/ 49 w 266"/>
                <a:gd name="T37" fmla="*/ 33 h 331"/>
                <a:gd name="T38" fmla="*/ 1 w 266"/>
                <a:gd name="T39" fmla="*/ 0 h 331"/>
                <a:gd name="T40" fmla="*/ 1 w 266"/>
                <a:gd name="T41" fmla="*/ 2 h 331"/>
                <a:gd name="T42" fmla="*/ 52 w 266"/>
                <a:gd name="T43" fmla="*/ 43 h 331"/>
                <a:gd name="T44" fmla="*/ 67 w 266"/>
                <a:gd name="T45" fmla="*/ 59 h 331"/>
                <a:gd name="T46" fmla="*/ 67 w 266"/>
                <a:gd name="T47" fmla="*/ 60 h 331"/>
                <a:gd name="T48" fmla="*/ 67 w 266"/>
                <a:gd name="T49" fmla="*/ 60 h 331"/>
                <a:gd name="T50" fmla="*/ 95 w 266"/>
                <a:gd name="T51" fmla="*/ 92 h 331"/>
                <a:gd name="T52" fmla="*/ 101 w 266"/>
                <a:gd name="T53" fmla="*/ 132 h 331"/>
                <a:gd name="T54" fmla="*/ 101 w 266"/>
                <a:gd name="T55" fmla="*/ 140 h 331"/>
                <a:gd name="T56" fmla="*/ 100 w 266"/>
                <a:gd name="T57" fmla="*/ 140 h 331"/>
                <a:gd name="T58" fmla="*/ 83 w 266"/>
                <a:gd name="T59" fmla="*/ 198 h 331"/>
                <a:gd name="T60" fmla="*/ 88 w 266"/>
                <a:gd name="T61" fmla="*/ 234 h 331"/>
                <a:gd name="T62" fmla="*/ 89 w 266"/>
                <a:gd name="T63" fmla="*/ 268 h 331"/>
                <a:gd name="T64" fmla="*/ 92 w 266"/>
                <a:gd name="T65" fmla="*/ 268 h 331"/>
                <a:gd name="T66" fmla="*/ 92 w 266"/>
                <a:gd name="T67" fmla="*/ 266 h 331"/>
                <a:gd name="T68" fmla="*/ 105 w 266"/>
                <a:gd name="T69" fmla="*/ 142 h 331"/>
                <a:gd name="T70" fmla="*/ 104 w 266"/>
                <a:gd name="T71" fmla="*/ 129 h 331"/>
                <a:gd name="T72" fmla="*/ 98 w 266"/>
                <a:gd name="T73" fmla="*/ 96 h 331"/>
                <a:gd name="T74" fmla="*/ 144 w 266"/>
                <a:gd name="T75" fmla="*/ 157 h 331"/>
                <a:gd name="T76" fmla="*/ 158 w 266"/>
                <a:gd name="T77" fmla="*/ 179 h 331"/>
                <a:gd name="T78" fmla="*/ 168 w 266"/>
                <a:gd name="T79" fmla="*/ 252 h 331"/>
                <a:gd name="T80" fmla="*/ 190 w 266"/>
                <a:gd name="T81" fmla="*/ 289 h 331"/>
                <a:gd name="T82" fmla="*/ 210 w 266"/>
                <a:gd name="T83" fmla="*/ 329 h 331"/>
                <a:gd name="T84" fmla="*/ 213 w 266"/>
                <a:gd name="T85" fmla="*/ 3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 h="331">
                  <a:moveTo>
                    <a:pt x="213" y="328"/>
                  </a:moveTo>
                  <a:cubicBezTo>
                    <a:pt x="213" y="327"/>
                    <a:pt x="212" y="327"/>
                    <a:pt x="212" y="326"/>
                  </a:cubicBezTo>
                  <a:cubicBezTo>
                    <a:pt x="222" y="311"/>
                    <a:pt x="226" y="290"/>
                    <a:pt x="228" y="273"/>
                  </a:cubicBezTo>
                  <a:cubicBezTo>
                    <a:pt x="230" y="256"/>
                    <a:pt x="230" y="237"/>
                    <a:pt x="223" y="222"/>
                  </a:cubicBezTo>
                  <a:cubicBezTo>
                    <a:pt x="213" y="199"/>
                    <a:pt x="189" y="169"/>
                    <a:pt x="161" y="175"/>
                  </a:cubicBezTo>
                  <a:cubicBezTo>
                    <a:pt x="161" y="175"/>
                    <a:pt x="161" y="175"/>
                    <a:pt x="161" y="175"/>
                  </a:cubicBezTo>
                  <a:cubicBezTo>
                    <a:pt x="142" y="143"/>
                    <a:pt x="118" y="113"/>
                    <a:pt x="94" y="86"/>
                  </a:cubicBezTo>
                  <a:cubicBezTo>
                    <a:pt x="87" y="77"/>
                    <a:pt x="79" y="68"/>
                    <a:pt x="72" y="59"/>
                  </a:cubicBezTo>
                  <a:cubicBezTo>
                    <a:pt x="94" y="54"/>
                    <a:pt x="118" y="62"/>
                    <a:pt x="139" y="69"/>
                  </a:cubicBezTo>
                  <a:cubicBezTo>
                    <a:pt x="153" y="74"/>
                    <a:pt x="166" y="79"/>
                    <a:pt x="179" y="86"/>
                  </a:cubicBezTo>
                  <a:cubicBezTo>
                    <a:pt x="179" y="86"/>
                    <a:pt x="179" y="87"/>
                    <a:pt x="179" y="87"/>
                  </a:cubicBezTo>
                  <a:cubicBezTo>
                    <a:pt x="178" y="127"/>
                    <a:pt x="224" y="143"/>
                    <a:pt x="248" y="167"/>
                  </a:cubicBezTo>
                  <a:cubicBezTo>
                    <a:pt x="249" y="168"/>
                    <a:pt x="251" y="166"/>
                    <a:pt x="250" y="165"/>
                  </a:cubicBezTo>
                  <a:cubicBezTo>
                    <a:pt x="250" y="165"/>
                    <a:pt x="250" y="164"/>
                    <a:pt x="250" y="164"/>
                  </a:cubicBezTo>
                  <a:cubicBezTo>
                    <a:pt x="250" y="164"/>
                    <a:pt x="250" y="164"/>
                    <a:pt x="250" y="164"/>
                  </a:cubicBezTo>
                  <a:cubicBezTo>
                    <a:pt x="266" y="128"/>
                    <a:pt x="223" y="69"/>
                    <a:pt x="183" y="84"/>
                  </a:cubicBezTo>
                  <a:cubicBezTo>
                    <a:pt x="168" y="75"/>
                    <a:pt x="151" y="69"/>
                    <a:pt x="135" y="64"/>
                  </a:cubicBezTo>
                  <a:cubicBezTo>
                    <a:pt x="116" y="58"/>
                    <a:pt x="90" y="50"/>
                    <a:pt x="70" y="58"/>
                  </a:cubicBezTo>
                  <a:cubicBezTo>
                    <a:pt x="63" y="49"/>
                    <a:pt x="56" y="41"/>
                    <a:pt x="49" y="33"/>
                  </a:cubicBezTo>
                  <a:cubicBezTo>
                    <a:pt x="36" y="20"/>
                    <a:pt x="20" y="3"/>
                    <a:pt x="1" y="0"/>
                  </a:cubicBezTo>
                  <a:cubicBezTo>
                    <a:pt x="1" y="0"/>
                    <a:pt x="0" y="1"/>
                    <a:pt x="1" y="2"/>
                  </a:cubicBezTo>
                  <a:cubicBezTo>
                    <a:pt x="22" y="11"/>
                    <a:pt x="38" y="26"/>
                    <a:pt x="52" y="43"/>
                  </a:cubicBezTo>
                  <a:cubicBezTo>
                    <a:pt x="57" y="48"/>
                    <a:pt x="62" y="54"/>
                    <a:pt x="67" y="59"/>
                  </a:cubicBezTo>
                  <a:cubicBezTo>
                    <a:pt x="66" y="59"/>
                    <a:pt x="67" y="60"/>
                    <a:pt x="67" y="60"/>
                  </a:cubicBezTo>
                  <a:cubicBezTo>
                    <a:pt x="67" y="60"/>
                    <a:pt x="67" y="60"/>
                    <a:pt x="67" y="60"/>
                  </a:cubicBezTo>
                  <a:cubicBezTo>
                    <a:pt x="77" y="70"/>
                    <a:pt x="86" y="81"/>
                    <a:pt x="95" y="92"/>
                  </a:cubicBezTo>
                  <a:cubicBezTo>
                    <a:pt x="98" y="105"/>
                    <a:pt x="101" y="118"/>
                    <a:pt x="101" y="132"/>
                  </a:cubicBezTo>
                  <a:cubicBezTo>
                    <a:pt x="101" y="135"/>
                    <a:pt x="101" y="137"/>
                    <a:pt x="101" y="140"/>
                  </a:cubicBezTo>
                  <a:cubicBezTo>
                    <a:pt x="101" y="140"/>
                    <a:pt x="101" y="140"/>
                    <a:pt x="100" y="140"/>
                  </a:cubicBezTo>
                  <a:cubicBezTo>
                    <a:pt x="84" y="155"/>
                    <a:pt x="81" y="177"/>
                    <a:pt x="83" y="198"/>
                  </a:cubicBezTo>
                  <a:cubicBezTo>
                    <a:pt x="84" y="210"/>
                    <a:pt x="86" y="222"/>
                    <a:pt x="88" y="234"/>
                  </a:cubicBezTo>
                  <a:cubicBezTo>
                    <a:pt x="89" y="246"/>
                    <a:pt x="89" y="257"/>
                    <a:pt x="89" y="268"/>
                  </a:cubicBezTo>
                  <a:cubicBezTo>
                    <a:pt x="89" y="270"/>
                    <a:pt x="92" y="270"/>
                    <a:pt x="92" y="268"/>
                  </a:cubicBezTo>
                  <a:cubicBezTo>
                    <a:pt x="92" y="267"/>
                    <a:pt x="92" y="266"/>
                    <a:pt x="92" y="266"/>
                  </a:cubicBezTo>
                  <a:cubicBezTo>
                    <a:pt x="111" y="230"/>
                    <a:pt x="153" y="170"/>
                    <a:pt x="105" y="142"/>
                  </a:cubicBezTo>
                  <a:cubicBezTo>
                    <a:pt x="104" y="137"/>
                    <a:pt x="104" y="133"/>
                    <a:pt x="104" y="129"/>
                  </a:cubicBezTo>
                  <a:cubicBezTo>
                    <a:pt x="103" y="118"/>
                    <a:pt x="103" y="106"/>
                    <a:pt x="98" y="96"/>
                  </a:cubicBezTo>
                  <a:cubicBezTo>
                    <a:pt x="115" y="116"/>
                    <a:pt x="130" y="136"/>
                    <a:pt x="144" y="157"/>
                  </a:cubicBezTo>
                  <a:cubicBezTo>
                    <a:pt x="149" y="164"/>
                    <a:pt x="153" y="171"/>
                    <a:pt x="158" y="179"/>
                  </a:cubicBezTo>
                  <a:cubicBezTo>
                    <a:pt x="155" y="204"/>
                    <a:pt x="157" y="229"/>
                    <a:pt x="168" y="252"/>
                  </a:cubicBezTo>
                  <a:cubicBezTo>
                    <a:pt x="174" y="265"/>
                    <a:pt x="182" y="277"/>
                    <a:pt x="190" y="289"/>
                  </a:cubicBezTo>
                  <a:cubicBezTo>
                    <a:pt x="198" y="302"/>
                    <a:pt x="204" y="315"/>
                    <a:pt x="210" y="329"/>
                  </a:cubicBezTo>
                  <a:cubicBezTo>
                    <a:pt x="211" y="331"/>
                    <a:pt x="213" y="330"/>
                    <a:pt x="213" y="328"/>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54"/>
            <p:cNvSpPr/>
            <p:nvPr/>
          </p:nvSpPr>
          <p:spPr bwMode="auto">
            <a:xfrm flipH="1">
              <a:off x="4515996" y="2491581"/>
              <a:ext cx="546100" cy="498475"/>
            </a:xfrm>
            <a:custGeom>
              <a:avLst/>
              <a:gdLst>
                <a:gd name="T0" fmla="*/ 145 w 199"/>
                <a:gd name="T1" fmla="*/ 150 h 181"/>
                <a:gd name="T2" fmla="*/ 169 w 199"/>
                <a:gd name="T3" fmla="*/ 142 h 181"/>
                <a:gd name="T4" fmla="*/ 176 w 199"/>
                <a:gd name="T5" fmla="*/ 118 h 181"/>
                <a:gd name="T6" fmla="*/ 184 w 199"/>
                <a:gd name="T7" fmla="*/ 88 h 181"/>
                <a:gd name="T8" fmla="*/ 130 w 199"/>
                <a:gd name="T9" fmla="*/ 107 h 181"/>
                <a:gd name="T10" fmla="*/ 128 w 199"/>
                <a:gd name="T11" fmla="*/ 107 h 181"/>
                <a:gd name="T12" fmla="*/ 128 w 199"/>
                <a:gd name="T13" fmla="*/ 108 h 181"/>
                <a:gd name="T14" fmla="*/ 90 w 199"/>
                <a:gd name="T15" fmla="*/ 87 h 181"/>
                <a:gd name="T16" fmla="*/ 54 w 199"/>
                <a:gd name="T17" fmla="*/ 57 h 181"/>
                <a:gd name="T18" fmla="*/ 25 w 199"/>
                <a:gd name="T19" fmla="*/ 22 h 181"/>
                <a:gd name="T20" fmla="*/ 2 w 199"/>
                <a:gd name="T21" fmla="*/ 0 h 181"/>
                <a:gd name="T22" fmla="*/ 1 w 199"/>
                <a:gd name="T23" fmla="*/ 1 h 181"/>
                <a:gd name="T24" fmla="*/ 59 w 199"/>
                <a:gd name="T25" fmla="*/ 68 h 181"/>
                <a:gd name="T26" fmla="*/ 126 w 199"/>
                <a:gd name="T27" fmla="*/ 111 h 181"/>
                <a:gd name="T28" fmla="*/ 115 w 199"/>
                <a:gd name="T29" fmla="*/ 133 h 181"/>
                <a:gd name="T30" fmla="*/ 111 w 199"/>
                <a:gd name="T31" fmla="*/ 159 h 181"/>
                <a:gd name="T32" fmla="*/ 145 w 199"/>
                <a:gd name="T3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9" h="181">
                  <a:moveTo>
                    <a:pt x="145" y="150"/>
                  </a:moveTo>
                  <a:cubicBezTo>
                    <a:pt x="153" y="154"/>
                    <a:pt x="164" y="149"/>
                    <a:pt x="169" y="142"/>
                  </a:cubicBezTo>
                  <a:cubicBezTo>
                    <a:pt x="175" y="135"/>
                    <a:pt x="178" y="126"/>
                    <a:pt x="176" y="118"/>
                  </a:cubicBezTo>
                  <a:cubicBezTo>
                    <a:pt x="188" y="114"/>
                    <a:pt x="199" y="96"/>
                    <a:pt x="184" y="88"/>
                  </a:cubicBezTo>
                  <a:cubicBezTo>
                    <a:pt x="164" y="78"/>
                    <a:pt x="144" y="94"/>
                    <a:pt x="130" y="107"/>
                  </a:cubicBezTo>
                  <a:cubicBezTo>
                    <a:pt x="129" y="107"/>
                    <a:pt x="129" y="107"/>
                    <a:pt x="128" y="107"/>
                  </a:cubicBezTo>
                  <a:cubicBezTo>
                    <a:pt x="128" y="107"/>
                    <a:pt x="128" y="108"/>
                    <a:pt x="128" y="108"/>
                  </a:cubicBezTo>
                  <a:cubicBezTo>
                    <a:pt x="115" y="100"/>
                    <a:pt x="102" y="95"/>
                    <a:pt x="90" y="87"/>
                  </a:cubicBezTo>
                  <a:cubicBezTo>
                    <a:pt x="77" y="78"/>
                    <a:pt x="65" y="69"/>
                    <a:pt x="54" y="57"/>
                  </a:cubicBezTo>
                  <a:cubicBezTo>
                    <a:pt x="44" y="46"/>
                    <a:pt x="34" y="34"/>
                    <a:pt x="25" y="22"/>
                  </a:cubicBezTo>
                  <a:cubicBezTo>
                    <a:pt x="18" y="14"/>
                    <a:pt x="11" y="5"/>
                    <a:pt x="2" y="0"/>
                  </a:cubicBezTo>
                  <a:cubicBezTo>
                    <a:pt x="1" y="0"/>
                    <a:pt x="0" y="1"/>
                    <a:pt x="1" y="1"/>
                  </a:cubicBezTo>
                  <a:cubicBezTo>
                    <a:pt x="22" y="22"/>
                    <a:pt x="37" y="47"/>
                    <a:pt x="59" y="68"/>
                  </a:cubicBezTo>
                  <a:cubicBezTo>
                    <a:pt x="78" y="85"/>
                    <a:pt x="101" y="102"/>
                    <a:pt x="126" y="111"/>
                  </a:cubicBezTo>
                  <a:cubicBezTo>
                    <a:pt x="121" y="118"/>
                    <a:pt x="118" y="125"/>
                    <a:pt x="115" y="133"/>
                  </a:cubicBezTo>
                  <a:cubicBezTo>
                    <a:pt x="112" y="141"/>
                    <a:pt x="109" y="151"/>
                    <a:pt x="111" y="159"/>
                  </a:cubicBezTo>
                  <a:cubicBezTo>
                    <a:pt x="118" y="181"/>
                    <a:pt x="140" y="162"/>
                    <a:pt x="145" y="150"/>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55"/>
            <p:cNvSpPr/>
            <p:nvPr/>
          </p:nvSpPr>
          <p:spPr bwMode="auto">
            <a:xfrm flipH="1">
              <a:off x="4636646" y="2458243"/>
              <a:ext cx="307975" cy="201613"/>
            </a:xfrm>
            <a:custGeom>
              <a:avLst/>
              <a:gdLst>
                <a:gd name="T0" fmla="*/ 110 w 112"/>
                <a:gd name="T1" fmla="*/ 6 h 73"/>
                <a:gd name="T2" fmla="*/ 46 w 112"/>
                <a:gd name="T3" fmla="*/ 15 h 73"/>
                <a:gd name="T4" fmla="*/ 1 w 112"/>
                <a:gd name="T5" fmla="*/ 61 h 73"/>
                <a:gd name="T6" fmla="*/ 1 w 112"/>
                <a:gd name="T7" fmla="*/ 61 h 73"/>
                <a:gd name="T8" fmla="*/ 1 w 112"/>
                <a:gd name="T9" fmla="*/ 63 h 73"/>
                <a:gd name="T10" fmla="*/ 1 w 112"/>
                <a:gd name="T11" fmla="*/ 64 h 73"/>
                <a:gd name="T12" fmla="*/ 2 w 112"/>
                <a:gd name="T13" fmla="*/ 64 h 73"/>
                <a:gd name="T14" fmla="*/ 2 w 112"/>
                <a:gd name="T15" fmla="*/ 64 h 73"/>
                <a:gd name="T16" fmla="*/ 66 w 112"/>
                <a:gd name="T17" fmla="*/ 56 h 73"/>
                <a:gd name="T18" fmla="*/ 109 w 112"/>
                <a:gd name="T19" fmla="*/ 9 h 73"/>
                <a:gd name="T20" fmla="*/ 110 w 112"/>
                <a:gd name="T2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3">
                  <a:moveTo>
                    <a:pt x="110" y="6"/>
                  </a:moveTo>
                  <a:cubicBezTo>
                    <a:pt x="89" y="0"/>
                    <a:pt x="64" y="6"/>
                    <a:pt x="46" y="15"/>
                  </a:cubicBezTo>
                  <a:cubicBezTo>
                    <a:pt x="27" y="25"/>
                    <a:pt x="7" y="39"/>
                    <a:pt x="1" y="61"/>
                  </a:cubicBezTo>
                  <a:cubicBezTo>
                    <a:pt x="1" y="61"/>
                    <a:pt x="1" y="61"/>
                    <a:pt x="1" y="61"/>
                  </a:cubicBezTo>
                  <a:cubicBezTo>
                    <a:pt x="0" y="62"/>
                    <a:pt x="1" y="63"/>
                    <a:pt x="1" y="63"/>
                  </a:cubicBezTo>
                  <a:cubicBezTo>
                    <a:pt x="1" y="64"/>
                    <a:pt x="1" y="64"/>
                    <a:pt x="1" y="64"/>
                  </a:cubicBezTo>
                  <a:cubicBezTo>
                    <a:pt x="1" y="64"/>
                    <a:pt x="2" y="64"/>
                    <a:pt x="2" y="64"/>
                  </a:cubicBezTo>
                  <a:cubicBezTo>
                    <a:pt x="2" y="64"/>
                    <a:pt x="2" y="64"/>
                    <a:pt x="2" y="64"/>
                  </a:cubicBezTo>
                  <a:cubicBezTo>
                    <a:pt x="20" y="73"/>
                    <a:pt x="49" y="65"/>
                    <a:pt x="66" y="56"/>
                  </a:cubicBezTo>
                  <a:cubicBezTo>
                    <a:pt x="84" y="47"/>
                    <a:pt x="104" y="30"/>
                    <a:pt x="109" y="9"/>
                  </a:cubicBezTo>
                  <a:cubicBezTo>
                    <a:pt x="111" y="9"/>
                    <a:pt x="112" y="7"/>
                    <a:pt x="110" y="6"/>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56"/>
            <p:cNvSpPr/>
            <p:nvPr/>
          </p:nvSpPr>
          <p:spPr bwMode="auto">
            <a:xfrm flipH="1">
              <a:off x="4843021" y="2683668"/>
              <a:ext cx="142875" cy="341313"/>
            </a:xfrm>
            <a:custGeom>
              <a:avLst/>
              <a:gdLst>
                <a:gd name="T0" fmla="*/ 19 w 52"/>
                <a:gd name="T1" fmla="*/ 123 h 124"/>
                <a:gd name="T2" fmla="*/ 47 w 52"/>
                <a:gd name="T3" fmla="*/ 60 h 124"/>
                <a:gd name="T4" fmla="*/ 36 w 52"/>
                <a:gd name="T5" fmla="*/ 2 h 124"/>
                <a:gd name="T6" fmla="*/ 36 w 52"/>
                <a:gd name="T7" fmla="*/ 1 h 124"/>
                <a:gd name="T8" fmla="*/ 36 w 52"/>
                <a:gd name="T9" fmla="*/ 0 h 124"/>
                <a:gd name="T10" fmla="*/ 35 w 52"/>
                <a:gd name="T11" fmla="*/ 1 h 124"/>
                <a:gd name="T12" fmla="*/ 35 w 52"/>
                <a:gd name="T13" fmla="*/ 1 h 124"/>
                <a:gd name="T14" fmla="*/ 13 w 52"/>
                <a:gd name="T15" fmla="*/ 120 h 124"/>
                <a:gd name="T16" fmla="*/ 16 w 52"/>
                <a:gd name="T17" fmla="*/ 121 h 124"/>
                <a:gd name="T18" fmla="*/ 19 w 52"/>
                <a:gd name="T1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9" y="123"/>
                  </a:moveTo>
                  <a:cubicBezTo>
                    <a:pt x="35" y="106"/>
                    <a:pt x="44" y="82"/>
                    <a:pt x="47" y="60"/>
                  </a:cubicBezTo>
                  <a:cubicBezTo>
                    <a:pt x="50" y="42"/>
                    <a:pt x="52" y="14"/>
                    <a:pt x="36" y="2"/>
                  </a:cubicBezTo>
                  <a:cubicBezTo>
                    <a:pt x="36" y="1"/>
                    <a:pt x="36" y="1"/>
                    <a:pt x="36" y="1"/>
                  </a:cubicBezTo>
                  <a:cubicBezTo>
                    <a:pt x="37" y="1"/>
                    <a:pt x="36" y="0"/>
                    <a:pt x="36" y="0"/>
                  </a:cubicBezTo>
                  <a:cubicBezTo>
                    <a:pt x="35" y="0"/>
                    <a:pt x="35" y="1"/>
                    <a:pt x="35" y="1"/>
                  </a:cubicBezTo>
                  <a:cubicBezTo>
                    <a:pt x="35" y="1"/>
                    <a:pt x="35" y="1"/>
                    <a:pt x="35" y="1"/>
                  </a:cubicBezTo>
                  <a:cubicBezTo>
                    <a:pt x="0" y="30"/>
                    <a:pt x="0" y="81"/>
                    <a:pt x="13" y="120"/>
                  </a:cubicBezTo>
                  <a:cubicBezTo>
                    <a:pt x="14" y="121"/>
                    <a:pt x="15" y="122"/>
                    <a:pt x="16" y="121"/>
                  </a:cubicBezTo>
                  <a:cubicBezTo>
                    <a:pt x="16" y="123"/>
                    <a:pt x="18" y="124"/>
                    <a:pt x="19" y="12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Freeform 57"/>
            <p:cNvSpPr/>
            <p:nvPr/>
          </p:nvSpPr>
          <p:spPr bwMode="auto">
            <a:xfrm flipH="1">
              <a:off x="2636396" y="2543968"/>
              <a:ext cx="392113" cy="569913"/>
            </a:xfrm>
            <a:custGeom>
              <a:avLst/>
              <a:gdLst>
                <a:gd name="T0" fmla="*/ 47 w 143"/>
                <a:gd name="T1" fmla="*/ 202 h 207"/>
                <a:gd name="T2" fmla="*/ 68 w 143"/>
                <a:gd name="T3" fmla="*/ 192 h 207"/>
                <a:gd name="T4" fmla="*/ 61 w 143"/>
                <a:gd name="T5" fmla="*/ 176 h 207"/>
                <a:gd name="T6" fmla="*/ 60 w 143"/>
                <a:gd name="T7" fmla="*/ 175 h 207"/>
                <a:gd name="T8" fmla="*/ 58 w 143"/>
                <a:gd name="T9" fmla="*/ 174 h 207"/>
                <a:gd name="T10" fmla="*/ 71 w 143"/>
                <a:gd name="T11" fmla="*/ 131 h 207"/>
                <a:gd name="T12" fmla="*/ 99 w 143"/>
                <a:gd name="T13" fmla="*/ 181 h 207"/>
                <a:gd name="T14" fmla="*/ 94 w 143"/>
                <a:gd name="T15" fmla="*/ 198 h 207"/>
                <a:gd name="T16" fmla="*/ 107 w 143"/>
                <a:gd name="T17" fmla="*/ 203 h 207"/>
                <a:gd name="T18" fmla="*/ 114 w 143"/>
                <a:gd name="T19" fmla="*/ 189 h 207"/>
                <a:gd name="T20" fmla="*/ 104 w 143"/>
                <a:gd name="T21" fmla="*/ 181 h 207"/>
                <a:gd name="T22" fmla="*/ 88 w 143"/>
                <a:gd name="T23" fmla="*/ 153 h 207"/>
                <a:gd name="T24" fmla="*/ 112 w 143"/>
                <a:gd name="T25" fmla="*/ 162 h 207"/>
                <a:gd name="T26" fmla="*/ 121 w 143"/>
                <a:gd name="T27" fmla="*/ 172 h 207"/>
                <a:gd name="T28" fmla="*/ 135 w 143"/>
                <a:gd name="T29" fmla="*/ 168 h 207"/>
                <a:gd name="T30" fmla="*/ 128 w 143"/>
                <a:gd name="T31" fmla="*/ 152 h 207"/>
                <a:gd name="T32" fmla="*/ 112 w 143"/>
                <a:gd name="T33" fmla="*/ 157 h 207"/>
                <a:gd name="T34" fmla="*/ 112 w 143"/>
                <a:gd name="T35" fmla="*/ 157 h 207"/>
                <a:gd name="T36" fmla="*/ 86 w 143"/>
                <a:gd name="T37" fmla="*/ 150 h 207"/>
                <a:gd name="T38" fmla="*/ 62 w 143"/>
                <a:gd name="T39" fmla="*/ 97 h 207"/>
                <a:gd name="T40" fmla="*/ 117 w 143"/>
                <a:gd name="T41" fmla="*/ 119 h 207"/>
                <a:gd name="T42" fmla="*/ 129 w 143"/>
                <a:gd name="T43" fmla="*/ 130 h 207"/>
                <a:gd name="T44" fmla="*/ 143 w 143"/>
                <a:gd name="T45" fmla="*/ 118 h 207"/>
                <a:gd name="T46" fmla="*/ 131 w 143"/>
                <a:gd name="T47" fmla="*/ 102 h 207"/>
                <a:gd name="T48" fmla="*/ 119 w 143"/>
                <a:gd name="T49" fmla="*/ 111 h 207"/>
                <a:gd name="T50" fmla="*/ 117 w 143"/>
                <a:gd name="T51" fmla="*/ 113 h 207"/>
                <a:gd name="T52" fmla="*/ 117 w 143"/>
                <a:gd name="T53" fmla="*/ 115 h 207"/>
                <a:gd name="T54" fmla="*/ 61 w 143"/>
                <a:gd name="T55" fmla="*/ 93 h 207"/>
                <a:gd name="T56" fmla="*/ 47 w 143"/>
                <a:gd name="T57" fmla="*/ 33 h 207"/>
                <a:gd name="T58" fmla="*/ 109 w 143"/>
                <a:gd name="T59" fmla="*/ 60 h 207"/>
                <a:gd name="T60" fmla="*/ 124 w 143"/>
                <a:gd name="T61" fmla="*/ 70 h 207"/>
                <a:gd name="T62" fmla="*/ 135 w 143"/>
                <a:gd name="T63" fmla="*/ 58 h 207"/>
                <a:gd name="T64" fmla="*/ 120 w 143"/>
                <a:gd name="T65" fmla="*/ 44 h 207"/>
                <a:gd name="T66" fmla="*/ 109 w 143"/>
                <a:gd name="T67" fmla="*/ 55 h 207"/>
                <a:gd name="T68" fmla="*/ 47 w 143"/>
                <a:gd name="T69" fmla="*/ 30 h 207"/>
                <a:gd name="T70" fmla="*/ 41 w 143"/>
                <a:gd name="T71" fmla="*/ 1 h 207"/>
                <a:gd name="T72" fmla="*/ 40 w 143"/>
                <a:gd name="T73" fmla="*/ 1 h 207"/>
                <a:gd name="T74" fmla="*/ 47 w 143"/>
                <a:gd name="T75" fmla="*/ 61 h 207"/>
                <a:gd name="T76" fmla="*/ 37 w 143"/>
                <a:gd name="T77" fmla="*/ 91 h 207"/>
                <a:gd name="T78" fmla="*/ 23 w 143"/>
                <a:gd name="T79" fmla="*/ 111 h 207"/>
                <a:gd name="T80" fmla="*/ 17 w 143"/>
                <a:gd name="T81" fmla="*/ 110 h 207"/>
                <a:gd name="T82" fmla="*/ 15 w 143"/>
                <a:gd name="T83" fmla="*/ 110 h 207"/>
                <a:gd name="T84" fmla="*/ 5 w 143"/>
                <a:gd name="T85" fmla="*/ 128 h 207"/>
                <a:gd name="T86" fmla="*/ 27 w 143"/>
                <a:gd name="T87" fmla="*/ 140 h 207"/>
                <a:gd name="T88" fmla="*/ 35 w 143"/>
                <a:gd name="T89" fmla="*/ 119 h 207"/>
                <a:gd name="T90" fmla="*/ 28 w 143"/>
                <a:gd name="T91" fmla="*/ 113 h 207"/>
                <a:gd name="T92" fmla="*/ 49 w 143"/>
                <a:gd name="T93" fmla="*/ 68 h 207"/>
                <a:gd name="T94" fmla="*/ 69 w 143"/>
                <a:gd name="T95" fmla="*/ 126 h 207"/>
                <a:gd name="T96" fmla="*/ 68 w 143"/>
                <a:gd name="T97" fmla="*/ 126 h 207"/>
                <a:gd name="T98" fmla="*/ 53 w 143"/>
                <a:gd name="T99" fmla="*/ 174 h 207"/>
                <a:gd name="T100" fmla="*/ 41 w 143"/>
                <a:gd name="T101" fmla="*/ 184 h 207"/>
                <a:gd name="T102" fmla="*/ 47 w 143"/>
                <a:gd name="T103" fmla="*/ 20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07">
                  <a:moveTo>
                    <a:pt x="47" y="202"/>
                  </a:moveTo>
                  <a:cubicBezTo>
                    <a:pt x="54" y="207"/>
                    <a:pt x="65" y="199"/>
                    <a:pt x="68" y="192"/>
                  </a:cubicBezTo>
                  <a:cubicBezTo>
                    <a:pt x="70" y="185"/>
                    <a:pt x="67" y="178"/>
                    <a:pt x="61" y="176"/>
                  </a:cubicBezTo>
                  <a:cubicBezTo>
                    <a:pt x="61" y="175"/>
                    <a:pt x="60" y="175"/>
                    <a:pt x="60" y="175"/>
                  </a:cubicBezTo>
                  <a:cubicBezTo>
                    <a:pt x="60" y="175"/>
                    <a:pt x="59" y="175"/>
                    <a:pt x="58" y="174"/>
                  </a:cubicBezTo>
                  <a:cubicBezTo>
                    <a:pt x="66" y="162"/>
                    <a:pt x="71" y="146"/>
                    <a:pt x="71" y="131"/>
                  </a:cubicBezTo>
                  <a:cubicBezTo>
                    <a:pt x="79" y="149"/>
                    <a:pt x="89" y="165"/>
                    <a:pt x="99" y="181"/>
                  </a:cubicBezTo>
                  <a:cubicBezTo>
                    <a:pt x="95" y="185"/>
                    <a:pt x="90" y="192"/>
                    <a:pt x="94" y="198"/>
                  </a:cubicBezTo>
                  <a:cubicBezTo>
                    <a:pt x="96" y="202"/>
                    <a:pt x="102" y="204"/>
                    <a:pt x="107" y="203"/>
                  </a:cubicBezTo>
                  <a:cubicBezTo>
                    <a:pt x="114" y="202"/>
                    <a:pt x="116" y="195"/>
                    <a:pt x="114" y="189"/>
                  </a:cubicBezTo>
                  <a:cubicBezTo>
                    <a:pt x="113" y="183"/>
                    <a:pt x="109" y="180"/>
                    <a:pt x="104" y="181"/>
                  </a:cubicBezTo>
                  <a:cubicBezTo>
                    <a:pt x="98" y="172"/>
                    <a:pt x="93" y="163"/>
                    <a:pt x="88" y="153"/>
                  </a:cubicBezTo>
                  <a:cubicBezTo>
                    <a:pt x="95" y="157"/>
                    <a:pt x="104" y="160"/>
                    <a:pt x="112" y="162"/>
                  </a:cubicBezTo>
                  <a:cubicBezTo>
                    <a:pt x="113" y="166"/>
                    <a:pt x="116" y="170"/>
                    <a:pt x="121" y="172"/>
                  </a:cubicBezTo>
                  <a:cubicBezTo>
                    <a:pt x="126" y="173"/>
                    <a:pt x="132" y="172"/>
                    <a:pt x="135" y="168"/>
                  </a:cubicBezTo>
                  <a:cubicBezTo>
                    <a:pt x="138" y="163"/>
                    <a:pt x="133" y="155"/>
                    <a:pt x="128" y="152"/>
                  </a:cubicBezTo>
                  <a:cubicBezTo>
                    <a:pt x="123" y="149"/>
                    <a:pt x="115" y="151"/>
                    <a:pt x="112" y="157"/>
                  </a:cubicBezTo>
                  <a:cubicBezTo>
                    <a:pt x="112" y="157"/>
                    <a:pt x="112" y="157"/>
                    <a:pt x="112" y="157"/>
                  </a:cubicBezTo>
                  <a:cubicBezTo>
                    <a:pt x="103" y="156"/>
                    <a:pt x="95" y="153"/>
                    <a:pt x="86" y="150"/>
                  </a:cubicBezTo>
                  <a:cubicBezTo>
                    <a:pt x="77" y="133"/>
                    <a:pt x="68" y="116"/>
                    <a:pt x="62" y="97"/>
                  </a:cubicBezTo>
                  <a:cubicBezTo>
                    <a:pt x="76" y="111"/>
                    <a:pt x="98" y="117"/>
                    <a:pt x="117" y="119"/>
                  </a:cubicBezTo>
                  <a:cubicBezTo>
                    <a:pt x="119" y="125"/>
                    <a:pt x="122" y="129"/>
                    <a:pt x="129" y="130"/>
                  </a:cubicBezTo>
                  <a:cubicBezTo>
                    <a:pt x="135" y="130"/>
                    <a:pt x="142" y="125"/>
                    <a:pt x="143" y="118"/>
                  </a:cubicBezTo>
                  <a:cubicBezTo>
                    <a:pt x="143" y="111"/>
                    <a:pt x="139" y="101"/>
                    <a:pt x="131" y="102"/>
                  </a:cubicBezTo>
                  <a:cubicBezTo>
                    <a:pt x="126" y="103"/>
                    <a:pt x="121" y="106"/>
                    <a:pt x="119" y="111"/>
                  </a:cubicBezTo>
                  <a:cubicBezTo>
                    <a:pt x="118" y="111"/>
                    <a:pt x="117" y="112"/>
                    <a:pt x="117" y="113"/>
                  </a:cubicBezTo>
                  <a:cubicBezTo>
                    <a:pt x="117" y="113"/>
                    <a:pt x="117" y="114"/>
                    <a:pt x="117" y="115"/>
                  </a:cubicBezTo>
                  <a:cubicBezTo>
                    <a:pt x="96" y="111"/>
                    <a:pt x="77" y="108"/>
                    <a:pt x="61" y="93"/>
                  </a:cubicBezTo>
                  <a:cubicBezTo>
                    <a:pt x="55" y="73"/>
                    <a:pt x="51" y="53"/>
                    <a:pt x="47" y="33"/>
                  </a:cubicBezTo>
                  <a:cubicBezTo>
                    <a:pt x="62" y="48"/>
                    <a:pt x="87" y="57"/>
                    <a:pt x="109" y="60"/>
                  </a:cubicBezTo>
                  <a:cubicBezTo>
                    <a:pt x="110" y="67"/>
                    <a:pt x="118" y="72"/>
                    <a:pt x="124" y="70"/>
                  </a:cubicBezTo>
                  <a:cubicBezTo>
                    <a:pt x="130" y="69"/>
                    <a:pt x="134" y="64"/>
                    <a:pt x="135" y="58"/>
                  </a:cubicBezTo>
                  <a:cubicBezTo>
                    <a:pt x="135" y="50"/>
                    <a:pt x="127" y="44"/>
                    <a:pt x="120" y="44"/>
                  </a:cubicBezTo>
                  <a:cubicBezTo>
                    <a:pt x="113" y="45"/>
                    <a:pt x="109" y="50"/>
                    <a:pt x="109" y="55"/>
                  </a:cubicBezTo>
                  <a:cubicBezTo>
                    <a:pt x="87" y="49"/>
                    <a:pt x="65" y="45"/>
                    <a:pt x="47" y="30"/>
                  </a:cubicBezTo>
                  <a:cubicBezTo>
                    <a:pt x="45" y="20"/>
                    <a:pt x="43" y="10"/>
                    <a:pt x="41" y="1"/>
                  </a:cubicBezTo>
                  <a:cubicBezTo>
                    <a:pt x="41" y="0"/>
                    <a:pt x="40" y="0"/>
                    <a:pt x="40" y="1"/>
                  </a:cubicBezTo>
                  <a:cubicBezTo>
                    <a:pt x="41" y="21"/>
                    <a:pt x="43" y="41"/>
                    <a:pt x="47" y="61"/>
                  </a:cubicBezTo>
                  <a:cubicBezTo>
                    <a:pt x="45" y="71"/>
                    <a:pt x="43" y="81"/>
                    <a:pt x="37" y="91"/>
                  </a:cubicBezTo>
                  <a:cubicBezTo>
                    <a:pt x="33" y="98"/>
                    <a:pt x="28" y="104"/>
                    <a:pt x="23" y="111"/>
                  </a:cubicBezTo>
                  <a:cubicBezTo>
                    <a:pt x="21" y="110"/>
                    <a:pt x="19" y="110"/>
                    <a:pt x="17" y="110"/>
                  </a:cubicBezTo>
                  <a:cubicBezTo>
                    <a:pt x="17" y="110"/>
                    <a:pt x="16" y="109"/>
                    <a:pt x="15" y="110"/>
                  </a:cubicBezTo>
                  <a:cubicBezTo>
                    <a:pt x="6" y="111"/>
                    <a:pt x="0" y="120"/>
                    <a:pt x="5" y="128"/>
                  </a:cubicBezTo>
                  <a:cubicBezTo>
                    <a:pt x="9" y="135"/>
                    <a:pt x="19" y="142"/>
                    <a:pt x="27" y="140"/>
                  </a:cubicBezTo>
                  <a:cubicBezTo>
                    <a:pt x="36" y="138"/>
                    <a:pt x="42" y="126"/>
                    <a:pt x="35" y="119"/>
                  </a:cubicBezTo>
                  <a:cubicBezTo>
                    <a:pt x="34" y="116"/>
                    <a:pt x="31" y="114"/>
                    <a:pt x="28" y="113"/>
                  </a:cubicBezTo>
                  <a:cubicBezTo>
                    <a:pt x="38" y="101"/>
                    <a:pt x="47" y="84"/>
                    <a:pt x="49" y="68"/>
                  </a:cubicBezTo>
                  <a:cubicBezTo>
                    <a:pt x="54" y="88"/>
                    <a:pt x="60" y="107"/>
                    <a:pt x="69" y="126"/>
                  </a:cubicBezTo>
                  <a:cubicBezTo>
                    <a:pt x="69" y="126"/>
                    <a:pt x="68" y="126"/>
                    <a:pt x="68" y="126"/>
                  </a:cubicBezTo>
                  <a:cubicBezTo>
                    <a:pt x="67" y="144"/>
                    <a:pt x="60" y="158"/>
                    <a:pt x="53" y="174"/>
                  </a:cubicBezTo>
                  <a:cubicBezTo>
                    <a:pt x="47" y="174"/>
                    <a:pt x="43" y="178"/>
                    <a:pt x="41" y="184"/>
                  </a:cubicBezTo>
                  <a:cubicBezTo>
                    <a:pt x="39" y="190"/>
                    <a:pt x="41" y="199"/>
                    <a:pt x="47" y="20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58"/>
            <p:cNvSpPr/>
            <p:nvPr/>
          </p:nvSpPr>
          <p:spPr bwMode="auto">
            <a:xfrm flipH="1">
              <a:off x="3142808" y="1804193"/>
              <a:ext cx="230188" cy="236538"/>
            </a:xfrm>
            <a:custGeom>
              <a:avLst/>
              <a:gdLst>
                <a:gd name="T0" fmla="*/ 73 w 84"/>
                <a:gd name="T1" fmla="*/ 69 h 86"/>
                <a:gd name="T2" fmla="*/ 63 w 84"/>
                <a:gd name="T3" fmla="*/ 53 h 86"/>
                <a:gd name="T4" fmla="*/ 50 w 84"/>
                <a:gd name="T5" fmla="*/ 16 h 86"/>
                <a:gd name="T6" fmla="*/ 41 w 84"/>
                <a:gd name="T7" fmla="*/ 1 h 86"/>
                <a:gd name="T8" fmla="*/ 27 w 84"/>
                <a:gd name="T9" fmla="*/ 9 h 86"/>
                <a:gd name="T10" fmla="*/ 0 w 84"/>
                <a:gd name="T11" fmla="*/ 52 h 86"/>
                <a:gd name="T12" fmla="*/ 0 w 84"/>
                <a:gd name="T13" fmla="*/ 53 h 86"/>
                <a:gd name="T14" fmla="*/ 0 w 84"/>
                <a:gd name="T15" fmla="*/ 53 h 86"/>
                <a:gd name="T16" fmla="*/ 0 w 84"/>
                <a:gd name="T17" fmla="*/ 55 h 86"/>
                <a:gd name="T18" fmla="*/ 1 w 84"/>
                <a:gd name="T19" fmla="*/ 55 h 86"/>
                <a:gd name="T20" fmla="*/ 2 w 84"/>
                <a:gd name="T21" fmla="*/ 55 h 86"/>
                <a:gd name="T22" fmla="*/ 3 w 84"/>
                <a:gd name="T23" fmla="*/ 56 h 86"/>
                <a:gd name="T24" fmla="*/ 3 w 84"/>
                <a:gd name="T25" fmla="*/ 56 h 86"/>
                <a:gd name="T26" fmla="*/ 61 w 84"/>
                <a:gd name="T27" fmla="*/ 80 h 86"/>
                <a:gd name="T28" fmla="*/ 73 w 84"/>
                <a:gd name="T29" fmla="*/ 6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6">
                  <a:moveTo>
                    <a:pt x="73" y="69"/>
                  </a:moveTo>
                  <a:cubicBezTo>
                    <a:pt x="74" y="61"/>
                    <a:pt x="69" y="57"/>
                    <a:pt x="63" y="53"/>
                  </a:cubicBezTo>
                  <a:cubicBezTo>
                    <a:pt x="84" y="42"/>
                    <a:pt x="69" y="11"/>
                    <a:pt x="50" y="16"/>
                  </a:cubicBezTo>
                  <a:cubicBezTo>
                    <a:pt x="49" y="10"/>
                    <a:pt x="47" y="3"/>
                    <a:pt x="41" y="1"/>
                  </a:cubicBezTo>
                  <a:cubicBezTo>
                    <a:pt x="35" y="0"/>
                    <a:pt x="30" y="5"/>
                    <a:pt x="27" y="9"/>
                  </a:cubicBezTo>
                  <a:cubicBezTo>
                    <a:pt x="15" y="22"/>
                    <a:pt x="8" y="37"/>
                    <a:pt x="0" y="52"/>
                  </a:cubicBezTo>
                  <a:cubicBezTo>
                    <a:pt x="0" y="52"/>
                    <a:pt x="0" y="53"/>
                    <a:pt x="0" y="53"/>
                  </a:cubicBezTo>
                  <a:cubicBezTo>
                    <a:pt x="0" y="53"/>
                    <a:pt x="0" y="53"/>
                    <a:pt x="0" y="53"/>
                  </a:cubicBezTo>
                  <a:cubicBezTo>
                    <a:pt x="0" y="54"/>
                    <a:pt x="0" y="54"/>
                    <a:pt x="0" y="55"/>
                  </a:cubicBezTo>
                  <a:cubicBezTo>
                    <a:pt x="1" y="55"/>
                    <a:pt x="1" y="55"/>
                    <a:pt x="1" y="55"/>
                  </a:cubicBezTo>
                  <a:cubicBezTo>
                    <a:pt x="2" y="56"/>
                    <a:pt x="2" y="55"/>
                    <a:pt x="2" y="55"/>
                  </a:cubicBezTo>
                  <a:cubicBezTo>
                    <a:pt x="2" y="55"/>
                    <a:pt x="3" y="56"/>
                    <a:pt x="3" y="56"/>
                  </a:cubicBezTo>
                  <a:cubicBezTo>
                    <a:pt x="3" y="56"/>
                    <a:pt x="3" y="56"/>
                    <a:pt x="3" y="56"/>
                  </a:cubicBezTo>
                  <a:cubicBezTo>
                    <a:pt x="20" y="68"/>
                    <a:pt x="39" y="86"/>
                    <a:pt x="61" y="80"/>
                  </a:cubicBezTo>
                  <a:cubicBezTo>
                    <a:pt x="66" y="79"/>
                    <a:pt x="72" y="74"/>
                    <a:pt x="73" y="69"/>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Freeform 59"/>
            <p:cNvSpPr/>
            <p:nvPr/>
          </p:nvSpPr>
          <p:spPr bwMode="auto">
            <a:xfrm flipH="1">
              <a:off x="3293621" y="1886743"/>
              <a:ext cx="527050" cy="279400"/>
            </a:xfrm>
            <a:custGeom>
              <a:avLst/>
              <a:gdLst>
                <a:gd name="T0" fmla="*/ 175 w 192"/>
                <a:gd name="T1" fmla="*/ 1 h 102"/>
                <a:gd name="T2" fmla="*/ 170 w 192"/>
                <a:gd name="T3" fmla="*/ 9 h 102"/>
                <a:gd name="T4" fmla="*/ 164 w 192"/>
                <a:gd name="T5" fmla="*/ 21 h 102"/>
                <a:gd name="T6" fmla="*/ 164 w 192"/>
                <a:gd name="T7" fmla="*/ 21 h 102"/>
                <a:gd name="T8" fmla="*/ 75 w 192"/>
                <a:gd name="T9" fmla="*/ 42 h 102"/>
                <a:gd name="T10" fmla="*/ 26 w 192"/>
                <a:gd name="T11" fmla="*/ 67 h 102"/>
                <a:gd name="T12" fmla="*/ 0 w 192"/>
                <a:gd name="T13" fmla="*/ 101 h 102"/>
                <a:gd name="T14" fmla="*/ 1 w 192"/>
                <a:gd name="T15" fmla="*/ 102 h 102"/>
                <a:gd name="T16" fmla="*/ 32 w 192"/>
                <a:gd name="T17" fmla="*/ 68 h 102"/>
                <a:gd name="T18" fmla="*/ 82 w 192"/>
                <a:gd name="T19" fmla="*/ 44 h 102"/>
                <a:gd name="T20" fmla="*/ 165 w 192"/>
                <a:gd name="T21" fmla="*/ 26 h 102"/>
                <a:gd name="T22" fmla="*/ 182 w 192"/>
                <a:gd name="T23" fmla="*/ 38 h 102"/>
                <a:gd name="T24" fmla="*/ 185 w 192"/>
                <a:gd name="T25" fmla="*/ 38 h 102"/>
                <a:gd name="T26" fmla="*/ 191 w 192"/>
                <a:gd name="T27" fmla="*/ 16 h 102"/>
                <a:gd name="T28" fmla="*/ 178 w 192"/>
                <a:gd name="T29" fmla="*/ 2 h 102"/>
                <a:gd name="T30" fmla="*/ 175 w 192"/>
                <a:gd name="T3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02">
                  <a:moveTo>
                    <a:pt x="175" y="1"/>
                  </a:moveTo>
                  <a:cubicBezTo>
                    <a:pt x="173" y="4"/>
                    <a:pt x="171" y="7"/>
                    <a:pt x="170" y="9"/>
                  </a:cubicBezTo>
                  <a:cubicBezTo>
                    <a:pt x="168" y="13"/>
                    <a:pt x="166" y="17"/>
                    <a:pt x="164" y="21"/>
                  </a:cubicBezTo>
                  <a:cubicBezTo>
                    <a:pt x="164" y="21"/>
                    <a:pt x="164" y="21"/>
                    <a:pt x="164" y="21"/>
                  </a:cubicBezTo>
                  <a:cubicBezTo>
                    <a:pt x="134" y="23"/>
                    <a:pt x="103" y="32"/>
                    <a:pt x="75" y="42"/>
                  </a:cubicBezTo>
                  <a:cubicBezTo>
                    <a:pt x="58" y="48"/>
                    <a:pt x="41" y="56"/>
                    <a:pt x="26" y="67"/>
                  </a:cubicBezTo>
                  <a:cubicBezTo>
                    <a:pt x="15" y="75"/>
                    <a:pt x="2" y="87"/>
                    <a:pt x="0" y="101"/>
                  </a:cubicBezTo>
                  <a:cubicBezTo>
                    <a:pt x="0" y="102"/>
                    <a:pt x="0" y="102"/>
                    <a:pt x="1" y="102"/>
                  </a:cubicBezTo>
                  <a:cubicBezTo>
                    <a:pt x="10" y="88"/>
                    <a:pt x="18" y="77"/>
                    <a:pt x="32" y="68"/>
                  </a:cubicBezTo>
                  <a:cubicBezTo>
                    <a:pt x="47" y="57"/>
                    <a:pt x="64" y="50"/>
                    <a:pt x="82" y="44"/>
                  </a:cubicBezTo>
                  <a:cubicBezTo>
                    <a:pt x="109" y="35"/>
                    <a:pt x="137" y="31"/>
                    <a:pt x="165" y="26"/>
                  </a:cubicBezTo>
                  <a:cubicBezTo>
                    <a:pt x="170" y="31"/>
                    <a:pt x="176" y="34"/>
                    <a:pt x="182" y="38"/>
                  </a:cubicBezTo>
                  <a:cubicBezTo>
                    <a:pt x="183" y="39"/>
                    <a:pt x="184" y="39"/>
                    <a:pt x="185" y="38"/>
                  </a:cubicBezTo>
                  <a:cubicBezTo>
                    <a:pt x="190" y="32"/>
                    <a:pt x="192" y="24"/>
                    <a:pt x="191" y="16"/>
                  </a:cubicBezTo>
                  <a:cubicBezTo>
                    <a:pt x="189" y="10"/>
                    <a:pt x="184" y="3"/>
                    <a:pt x="178" y="2"/>
                  </a:cubicBezTo>
                  <a:cubicBezTo>
                    <a:pt x="178" y="1"/>
                    <a:pt x="176" y="0"/>
                    <a:pt x="175" y="1"/>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60"/>
            <p:cNvSpPr/>
            <p:nvPr/>
          </p:nvSpPr>
          <p:spPr bwMode="auto">
            <a:xfrm flipH="1">
              <a:off x="3866708" y="1743868"/>
              <a:ext cx="417513" cy="444500"/>
            </a:xfrm>
            <a:custGeom>
              <a:avLst/>
              <a:gdLst>
                <a:gd name="T0" fmla="*/ 151 w 152"/>
                <a:gd name="T1" fmla="*/ 45 h 162"/>
                <a:gd name="T2" fmla="*/ 133 w 152"/>
                <a:gd name="T3" fmla="*/ 37 h 162"/>
                <a:gd name="T4" fmla="*/ 126 w 152"/>
                <a:gd name="T5" fmla="*/ 51 h 162"/>
                <a:gd name="T6" fmla="*/ 126 w 152"/>
                <a:gd name="T7" fmla="*/ 51 h 162"/>
                <a:gd name="T8" fmla="*/ 126 w 152"/>
                <a:gd name="T9" fmla="*/ 53 h 162"/>
                <a:gd name="T10" fmla="*/ 90 w 152"/>
                <a:gd name="T11" fmla="*/ 69 h 162"/>
                <a:gd name="T12" fmla="*/ 108 w 152"/>
                <a:gd name="T13" fmla="*/ 22 h 162"/>
                <a:gd name="T14" fmla="*/ 122 w 152"/>
                <a:gd name="T15" fmla="*/ 17 h 162"/>
                <a:gd name="T16" fmla="*/ 119 w 152"/>
                <a:gd name="T17" fmla="*/ 5 h 162"/>
                <a:gd name="T18" fmla="*/ 105 w 152"/>
                <a:gd name="T19" fmla="*/ 8 h 162"/>
                <a:gd name="T20" fmla="*/ 105 w 152"/>
                <a:gd name="T21" fmla="*/ 19 h 162"/>
                <a:gd name="T22" fmla="*/ 96 w 152"/>
                <a:gd name="T23" fmla="*/ 45 h 162"/>
                <a:gd name="T24" fmla="*/ 88 w 152"/>
                <a:gd name="T25" fmla="*/ 24 h 162"/>
                <a:gd name="T26" fmla="*/ 90 w 152"/>
                <a:gd name="T27" fmla="*/ 13 h 162"/>
                <a:gd name="T28" fmla="*/ 79 w 152"/>
                <a:gd name="T29" fmla="*/ 6 h 162"/>
                <a:gd name="T30" fmla="*/ 73 w 152"/>
                <a:gd name="T31" fmla="*/ 18 h 162"/>
                <a:gd name="T32" fmla="*/ 85 w 152"/>
                <a:gd name="T33" fmla="*/ 27 h 162"/>
                <a:gd name="T34" fmla="*/ 85 w 152"/>
                <a:gd name="T35" fmla="*/ 27 h 162"/>
                <a:gd name="T36" fmla="*/ 95 w 152"/>
                <a:gd name="T37" fmla="*/ 48 h 162"/>
                <a:gd name="T38" fmla="*/ 73 w 152"/>
                <a:gd name="T39" fmla="*/ 93 h 162"/>
                <a:gd name="T40" fmla="*/ 57 w 152"/>
                <a:gd name="T41" fmla="*/ 44 h 162"/>
                <a:gd name="T42" fmla="*/ 57 w 152"/>
                <a:gd name="T43" fmla="*/ 31 h 162"/>
                <a:gd name="T44" fmla="*/ 42 w 152"/>
                <a:gd name="T45" fmla="*/ 28 h 162"/>
                <a:gd name="T46" fmla="*/ 38 w 152"/>
                <a:gd name="T47" fmla="*/ 45 h 162"/>
                <a:gd name="T48" fmla="*/ 50 w 152"/>
                <a:gd name="T49" fmla="*/ 48 h 162"/>
                <a:gd name="T50" fmla="*/ 53 w 152"/>
                <a:gd name="T51" fmla="*/ 48 h 162"/>
                <a:gd name="T52" fmla="*/ 54 w 152"/>
                <a:gd name="T53" fmla="*/ 47 h 162"/>
                <a:gd name="T54" fmla="*/ 71 w 152"/>
                <a:gd name="T55" fmla="*/ 97 h 162"/>
                <a:gd name="T56" fmla="*/ 38 w 152"/>
                <a:gd name="T57" fmla="*/ 139 h 162"/>
                <a:gd name="T58" fmla="*/ 22 w 152"/>
                <a:gd name="T59" fmla="*/ 83 h 162"/>
                <a:gd name="T60" fmla="*/ 20 w 152"/>
                <a:gd name="T61" fmla="*/ 67 h 162"/>
                <a:gd name="T62" fmla="*/ 6 w 152"/>
                <a:gd name="T63" fmla="*/ 67 h 162"/>
                <a:gd name="T64" fmla="*/ 6 w 152"/>
                <a:gd name="T65" fmla="*/ 84 h 162"/>
                <a:gd name="T66" fmla="*/ 19 w 152"/>
                <a:gd name="T67" fmla="*/ 86 h 162"/>
                <a:gd name="T68" fmla="*/ 36 w 152"/>
                <a:gd name="T69" fmla="*/ 141 h 162"/>
                <a:gd name="T70" fmla="*/ 20 w 152"/>
                <a:gd name="T71" fmla="*/ 161 h 162"/>
                <a:gd name="T72" fmla="*/ 20 w 152"/>
                <a:gd name="T73" fmla="*/ 162 h 162"/>
                <a:gd name="T74" fmla="*/ 56 w 152"/>
                <a:gd name="T75" fmla="*/ 124 h 162"/>
                <a:gd name="T76" fmla="*/ 82 w 152"/>
                <a:gd name="T77" fmla="*/ 114 h 162"/>
                <a:gd name="T78" fmla="*/ 103 w 152"/>
                <a:gd name="T79" fmla="*/ 112 h 162"/>
                <a:gd name="T80" fmla="*/ 107 w 152"/>
                <a:gd name="T81" fmla="*/ 116 h 162"/>
                <a:gd name="T82" fmla="*/ 107 w 152"/>
                <a:gd name="T83" fmla="*/ 118 h 162"/>
                <a:gd name="T84" fmla="*/ 125 w 152"/>
                <a:gd name="T85" fmla="*/ 114 h 162"/>
                <a:gd name="T86" fmla="*/ 121 w 152"/>
                <a:gd name="T87" fmla="*/ 93 h 162"/>
                <a:gd name="T88" fmla="*/ 102 w 152"/>
                <a:gd name="T89" fmla="*/ 99 h 162"/>
                <a:gd name="T90" fmla="*/ 102 w 152"/>
                <a:gd name="T91" fmla="*/ 108 h 162"/>
                <a:gd name="T92" fmla="*/ 61 w 152"/>
                <a:gd name="T93" fmla="*/ 118 h 162"/>
                <a:gd name="T94" fmla="*/ 88 w 152"/>
                <a:gd name="T95" fmla="*/ 73 h 162"/>
                <a:gd name="T96" fmla="*/ 88 w 152"/>
                <a:gd name="T97" fmla="*/ 73 h 162"/>
                <a:gd name="T98" fmla="*/ 129 w 152"/>
                <a:gd name="T99" fmla="*/ 57 h 162"/>
                <a:gd name="T100" fmla="*/ 142 w 152"/>
                <a:gd name="T101" fmla="*/ 60 h 162"/>
                <a:gd name="T102" fmla="*/ 151 w 152"/>
                <a:gd name="T103" fmla="*/ 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51" y="45"/>
                  </a:moveTo>
                  <a:cubicBezTo>
                    <a:pt x="150" y="38"/>
                    <a:pt x="139" y="35"/>
                    <a:pt x="133" y="37"/>
                  </a:cubicBezTo>
                  <a:cubicBezTo>
                    <a:pt x="127" y="39"/>
                    <a:pt x="124" y="45"/>
                    <a:pt x="126" y="51"/>
                  </a:cubicBezTo>
                  <a:cubicBezTo>
                    <a:pt x="126" y="51"/>
                    <a:pt x="126" y="51"/>
                    <a:pt x="126" y="51"/>
                  </a:cubicBezTo>
                  <a:cubicBezTo>
                    <a:pt x="126" y="52"/>
                    <a:pt x="126" y="53"/>
                    <a:pt x="126" y="53"/>
                  </a:cubicBezTo>
                  <a:cubicBezTo>
                    <a:pt x="114" y="55"/>
                    <a:pt x="100" y="60"/>
                    <a:pt x="90" y="69"/>
                  </a:cubicBezTo>
                  <a:cubicBezTo>
                    <a:pt x="98" y="53"/>
                    <a:pt x="104" y="38"/>
                    <a:pt x="108" y="22"/>
                  </a:cubicBezTo>
                  <a:cubicBezTo>
                    <a:pt x="113" y="23"/>
                    <a:pt x="120" y="22"/>
                    <a:pt x="122" y="17"/>
                  </a:cubicBezTo>
                  <a:cubicBezTo>
                    <a:pt x="123" y="12"/>
                    <a:pt x="122" y="7"/>
                    <a:pt x="119" y="5"/>
                  </a:cubicBezTo>
                  <a:cubicBezTo>
                    <a:pt x="114" y="0"/>
                    <a:pt x="108" y="3"/>
                    <a:pt x="105" y="8"/>
                  </a:cubicBezTo>
                  <a:cubicBezTo>
                    <a:pt x="102" y="12"/>
                    <a:pt x="102" y="16"/>
                    <a:pt x="105" y="19"/>
                  </a:cubicBezTo>
                  <a:cubicBezTo>
                    <a:pt x="102" y="28"/>
                    <a:pt x="99" y="36"/>
                    <a:pt x="96" y="45"/>
                  </a:cubicBezTo>
                  <a:cubicBezTo>
                    <a:pt x="94" y="38"/>
                    <a:pt x="92" y="31"/>
                    <a:pt x="88" y="24"/>
                  </a:cubicBezTo>
                  <a:cubicBezTo>
                    <a:pt x="91" y="21"/>
                    <a:pt x="91" y="16"/>
                    <a:pt x="90" y="13"/>
                  </a:cubicBezTo>
                  <a:cubicBezTo>
                    <a:pt x="88" y="9"/>
                    <a:pt x="84" y="5"/>
                    <a:pt x="79" y="6"/>
                  </a:cubicBezTo>
                  <a:cubicBezTo>
                    <a:pt x="74" y="6"/>
                    <a:pt x="72" y="14"/>
                    <a:pt x="73" y="18"/>
                  </a:cubicBezTo>
                  <a:cubicBezTo>
                    <a:pt x="73" y="24"/>
                    <a:pt x="79" y="28"/>
                    <a:pt x="85" y="27"/>
                  </a:cubicBezTo>
                  <a:cubicBezTo>
                    <a:pt x="85" y="27"/>
                    <a:pt x="85" y="27"/>
                    <a:pt x="85" y="27"/>
                  </a:cubicBezTo>
                  <a:cubicBezTo>
                    <a:pt x="89" y="34"/>
                    <a:pt x="92" y="40"/>
                    <a:pt x="95" y="48"/>
                  </a:cubicBezTo>
                  <a:cubicBezTo>
                    <a:pt x="89" y="64"/>
                    <a:pt x="82" y="79"/>
                    <a:pt x="73" y="93"/>
                  </a:cubicBezTo>
                  <a:cubicBezTo>
                    <a:pt x="74" y="76"/>
                    <a:pt x="66" y="59"/>
                    <a:pt x="57" y="44"/>
                  </a:cubicBezTo>
                  <a:cubicBezTo>
                    <a:pt x="60" y="40"/>
                    <a:pt x="61" y="35"/>
                    <a:pt x="57" y="31"/>
                  </a:cubicBezTo>
                  <a:cubicBezTo>
                    <a:pt x="54" y="26"/>
                    <a:pt x="47" y="24"/>
                    <a:pt x="42" y="28"/>
                  </a:cubicBezTo>
                  <a:cubicBezTo>
                    <a:pt x="37" y="31"/>
                    <a:pt x="33" y="40"/>
                    <a:pt x="38" y="45"/>
                  </a:cubicBezTo>
                  <a:cubicBezTo>
                    <a:pt x="41" y="47"/>
                    <a:pt x="46" y="49"/>
                    <a:pt x="50" y="48"/>
                  </a:cubicBezTo>
                  <a:cubicBezTo>
                    <a:pt x="51" y="49"/>
                    <a:pt x="52" y="49"/>
                    <a:pt x="53" y="48"/>
                  </a:cubicBezTo>
                  <a:cubicBezTo>
                    <a:pt x="53" y="48"/>
                    <a:pt x="54" y="48"/>
                    <a:pt x="54" y="47"/>
                  </a:cubicBezTo>
                  <a:cubicBezTo>
                    <a:pt x="63" y="63"/>
                    <a:pt x="71" y="77"/>
                    <a:pt x="71" y="97"/>
                  </a:cubicBezTo>
                  <a:cubicBezTo>
                    <a:pt x="61" y="112"/>
                    <a:pt x="50" y="125"/>
                    <a:pt x="38" y="139"/>
                  </a:cubicBezTo>
                  <a:cubicBezTo>
                    <a:pt x="40" y="121"/>
                    <a:pt x="32" y="99"/>
                    <a:pt x="22" y="83"/>
                  </a:cubicBezTo>
                  <a:cubicBezTo>
                    <a:pt x="26" y="78"/>
                    <a:pt x="25" y="70"/>
                    <a:pt x="20" y="67"/>
                  </a:cubicBezTo>
                  <a:cubicBezTo>
                    <a:pt x="16" y="64"/>
                    <a:pt x="10" y="64"/>
                    <a:pt x="6" y="67"/>
                  </a:cubicBezTo>
                  <a:cubicBezTo>
                    <a:pt x="0" y="71"/>
                    <a:pt x="1" y="80"/>
                    <a:pt x="6" y="84"/>
                  </a:cubicBezTo>
                  <a:cubicBezTo>
                    <a:pt x="9" y="88"/>
                    <a:pt x="15" y="89"/>
                    <a:pt x="19" y="86"/>
                  </a:cubicBezTo>
                  <a:cubicBezTo>
                    <a:pt x="27" y="104"/>
                    <a:pt x="36" y="120"/>
                    <a:pt x="36" y="141"/>
                  </a:cubicBezTo>
                  <a:cubicBezTo>
                    <a:pt x="31" y="147"/>
                    <a:pt x="25" y="154"/>
                    <a:pt x="20" y="161"/>
                  </a:cubicBezTo>
                  <a:cubicBezTo>
                    <a:pt x="19" y="161"/>
                    <a:pt x="20" y="162"/>
                    <a:pt x="20" y="162"/>
                  </a:cubicBezTo>
                  <a:cubicBezTo>
                    <a:pt x="34" y="150"/>
                    <a:pt x="46" y="138"/>
                    <a:pt x="56" y="124"/>
                  </a:cubicBezTo>
                  <a:cubicBezTo>
                    <a:pt x="65" y="119"/>
                    <a:pt x="73" y="115"/>
                    <a:pt x="82" y="114"/>
                  </a:cubicBezTo>
                  <a:cubicBezTo>
                    <a:pt x="89" y="113"/>
                    <a:pt x="96" y="113"/>
                    <a:pt x="103" y="112"/>
                  </a:cubicBezTo>
                  <a:cubicBezTo>
                    <a:pt x="104" y="113"/>
                    <a:pt x="105" y="115"/>
                    <a:pt x="107" y="116"/>
                  </a:cubicBezTo>
                  <a:cubicBezTo>
                    <a:pt x="106" y="117"/>
                    <a:pt x="106" y="117"/>
                    <a:pt x="107" y="118"/>
                  </a:cubicBezTo>
                  <a:cubicBezTo>
                    <a:pt x="113" y="123"/>
                    <a:pt x="122" y="122"/>
                    <a:pt x="125" y="114"/>
                  </a:cubicBezTo>
                  <a:cubicBezTo>
                    <a:pt x="127" y="108"/>
                    <a:pt x="126" y="98"/>
                    <a:pt x="121" y="93"/>
                  </a:cubicBezTo>
                  <a:cubicBezTo>
                    <a:pt x="114" y="88"/>
                    <a:pt x="103" y="91"/>
                    <a:pt x="102" y="99"/>
                  </a:cubicBezTo>
                  <a:cubicBezTo>
                    <a:pt x="101" y="102"/>
                    <a:pt x="101" y="105"/>
                    <a:pt x="102" y="108"/>
                  </a:cubicBezTo>
                  <a:cubicBezTo>
                    <a:pt x="88" y="107"/>
                    <a:pt x="72" y="111"/>
                    <a:pt x="61" y="118"/>
                  </a:cubicBezTo>
                  <a:cubicBezTo>
                    <a:pt x="71" y="104"/>
                    <a:pt x="80" y="89"/>
                    <a:pt x="88" y="73"/>
                  </a:cubicBezTo>
                  <a:cubicBezTo>
                    <a:pt x="88" y="73"/>
                    <a:pt x="88" y="73"/>
                    <a:pt x="88" y="73"/>
                  </a:cubicBezTo>
                  <a:cubicBezTo>
                    <a:pt x="101" y="64"/>
                    <a:pt x="115" y="61"/>
                    <a:pt x="129" y="57"/>
                  </a:cubicBezTo>
                  <a:cubicBezTo>
                    <a:pt x="132" y="60"/>
                    <a:pt x="138" y="61"/>
                    <a:pt x="142" y="60"/>
                  </a:cubicBezTo>
                  <a:cubicBezTo>
                    <a:pt x="147" y="57"/>
                    <a:pt x="152" y="51"/>
                    <a:pt x="151" y="4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0" name="Freeform 61"/>
            <p:cNvSpPr/>
            <p:nvPr/>
          </p:nvSpPr>
          <p:spPr bwMode="auto">
            <a:xfrm flipH="1">
              <a:off x="5506596" y="2859881"/>
              <a:ext cx="703263" cy="387350"/>
            </a:xfrm>
            <a:custGeom>
              <a:avLst/>
              <a:gdLst>
                <a:gd name="T0" fmla="*/ 256 w 257"/>
                <a:gd name="T1" fmla="*/ 42 h 141"/>
                <a:gd name="T2" fmla="*/ 221 w 257"/>
                <a:gd name="T3" fmla="*/ 8 h 141"/>
                <a:gd name="T4" fmla="*/ 157 w 257"/>
                <a:gd name="T5" fmla="*/ 0 h 141"/>
                <a:gd name="T6" fmla="*/ 116 w 257"/>
                <a:gd name="T7" fmla="*/ 3 h 141"/>
                <a:gd name="T8" fmla="*/ 91 w 257"/>
                <a:gd name="T9" fmla="*/ 8 h 141"/>
                <a:gd name="T10" fmla="*/ 90 w 257"/>
                <a:gd name="T11" fmla="*/ 7 h 141"/>
                <a:gd name="T12" fmla="*/ 39 w 257"/>
                <a:gd name="T13" fmla="*/ 35 h 141"/>
                <a:gd name="T14" fmla="*/ 7 w 257"/>
                <a:gd name="T15" fmla="*/ 79 h 141"/>
                <a:gd name="T16" fmla="*/ 8 w 257"/>
                <a:gd name="T17" fmla="*/ 118 h 141"/>
                <a:gd name="T18" fmla="*/ 44 w 257"/>
                <a:gd name="T19" fmla="*/ 119 h 141"/>
                <a:gd name="T20" fmla="*/ 44 w 257"/>
                <a:gd name="T21" fmla="*/ 119 h 141"/>
                <a:gd name="T22" fmla="*/ 60 w 257"/>
                <a:gd name="T23" fmla="*/ 136 h 141"/>
                <a:gd name="T24" fmla="*/ 84 w 257"/>
                <a:gd name="T25" fmla="*/ 124 h 141"/>
                <a:gd name="T26" fmla="*/ 127 w 257"/>
                <a:gd name="T27" fmla="*/ 118 h 141"/>
                <a:gd name="T28" fmla="*/ 154 w 257"/>
                <a:gd name="T29" fmla="*/ 130 h 141"/>
                <a:gd name="T30" fmla="*/ 167 w 257"/>
                <a:gd name="T31" fmla="*/ 107 h 141"/>
                <a:gd name="T32" fmla="*/ 198 w 257"/>
                <a:gd name="T33" fmla="*/ 74 h 141"/>
                <a:gd name="T34" fmla="*/ 225 w 257"/>
                <a:gd name="T35" fmla="*/ 77 h 141"/>
                <a:gd name="T36" fmla="*/ 230 w 257"/>
                <a:gd name="T37" fmla="*/ 53 h 141"/>
                <a:gd name="T38" fmla="*/ 256 w 257"/>
                <a:gd name="T39" fmla="*/ 4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141">
                  <a:moveTo>
                    <a:pt x="256" y="42"/>
                  </a:moveTo>
                  <a:cubicBezTo>
                    <a:pt x="257" y="23"/>
                    <a:pt x="237" y="13"/>
                    <a:pt x="221" y="8"/>
                  </a:cubicBezTo>
                  <a:cubicBezTo>
                    <a:pt x="201" y="1"/>
                    <a:pt x="178" y="0"/>
                    <a:pt x="157" y="0"/>
                  </a:cubicBezTo>
                  <a:cubicBezTo>
                    <a:pt x="143" y="0"/>
                    <a:pt x="129" y="1"/>
                    <a:pt x="116" y="3"/>
                  </a:cubicBezTo>
                  <a:cubicBezTo>
                    <a:pt x="109" y="4"/>
                    <a:pt x="98" y="5"/>
                    <a:pt x="91" y="8"/>
                  </a:cubicBezTo>
                  <a:cubicBezTo>
                    <a:pt x="91" y="8"/>
                    <a:pt x="91" y="7"/>
                    <a:pt x="90" y="7"/>
                  </a:cubicBezTo>
                  <a:cubicBezTo>
                    <a:pt x="71" y="9"/>
                    <a:pt x="53" y="23"/>
                    <a:pt x="39" y="35"/>
                  </a:cubicBezTo>
                  <a:cubicBezTo>
                    <a:pt x="25" y="47"/>
                    <a:pt x="13" y="62"/>
                    <a:pt x="7" y="79"/>
                  </a:cubicBezTo>
                  <a:cubicBezTo>
                    <a:pt x="4" y="90"/>
                    <a:pt x="0" y="108"/>
                    <a:pt x="8" y="118"/>
                  </a:cubicBezTo>
                  <a:cubicBezTo>
                    <a:pt x="17" y="129"/>
                    <a:pt x="33" y="125"/>
                    <a:pt x="44" y="119"/>
                  </a:cubicBezTo>
                  <a:cubicBezTo>
                    <a:pt x="44" y="119"/>
                    <a:pt x="44" y="119"/>
                    <a:pt x="44" y="119"/>
                  </a:cubicBezTo>
                  <a:cubicBezTo>
                    <a:pt x="43" y="129"/>
                    <a:pt x="51" y="135"/>
                    <a:pt x="60" y="136"/>
                  </a:cubicBezTo>
                  <a:cubicBezTo>
                    <a:pt x="70" y="137"/>
                    <a:pt x="79" y="131"/>
                    <a:pt x="84" y="124"/>
                  </a:cubicBezTo>
                  <a:cubicBezTo>
                    <a:pt x="96" y="140"/>
                    <a:pt x="122" y="141"/>
                    <a:pt x="127" y="118"/>
                  </a:cubicBezTo>
                  <a:cubicBezTo>
                    <a:pt x="134" y="126"/>
                    <a:pt x="144" y="133"/>
                    <a:pt x="154" y="130"/>
                  </a:cubicBezTo>
                  <a:cubicBezTo>
                    <a:pt x="166" y="127"/>
                    <a:pt x="168" y="117"/>
                    <a:pt x="167" y="107"/>
                  </a:cubicBezTo>
                  <a:cubicBezTo>
                    <a:pt x="186" y="124"/>
                    <a:pt x="201" y="94"/>
                    <a:pt x="198" y="74"/>
                  </a:cubicBezTo>
                  <a:cubicBezTo>
                    <a:pt x="206" y="78"/>
                    <a:pt x="217" y="82"/>
                    <a:pt x="225" y="77"/>
                  </a:cubicBezTo>
                  <a:cubicBezTo>
                    <a:pt x="233" y="72"/>
                    <a:pt x="232" y="62"/>
                    <a:pt x="230" y="53"/>
                  </a:cubicBezTo>
                  <a:cubicBezTo>
                    <a:pt x="240" y="57"/>
                    <a:pt x="256" y="55"/>
                    <a:pt x="256" y="4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1" name="Freeform 62"/>
            <p:cNvSpPr/>
            <p:nvPr/>
          </p:nvSpPr>
          <p:spPr bwMode="auto">
            <a:xfrm flipH="1">
              <a:off x="5651058" y="2848768"/>
              <a:ext cx="490538" cy="277813"/>
            </a:xfrm>
            <a:custGeom>
              <a:avLst/>
              <a:gdLst>
                <a:gd name="T0" fmla="*/ 163 w 179"/>
                <a:gd name="T1" fmla="*/ 15 h 101"/>
                <a:gd name="T2" fmla="*/ 64 w 179"/>
                <a:gd name="T3" fmla="*/ 6 h 101"/>
                <a:gd name="T4" fmla="*/ 62 w 179"/>
                <a:gd name="T5" fmla="*/ 9 h 101"/>
                <a:gd name="T6" fmla="*/ 2 w 179"/>
                <a:gd name="T7" fmla="*/ 71 h 101"/>
                <a:gd name="T8" fmla="*/ 11 w 179"/>
                <a:gd name="T9" fmla="*/ 94 h 101"/>
                <a:gd name="T10" fmla="*/ 37 w 179"/>
                <a:gd name="T11" fmla="*/ 85 h 101"/>
                <a:gd name="T12" fmla="*/ 68 w 179"/>
                <a:gd name="T13" fmla="*/ 78 h 101"/>
                <a:gd name="T14" fmla="*/ 106 w 179"/>
                <a:gd name="T15" fmla="*/ 70 h 101"/>
                <a:gd name="T16" fmla="*/ 132 w 179"/>
                <a:gd name="T17" fmla="*/ 53 h 101"/>
                <a:gd name="T18" fmla="*/ 152 w 179"/>
                <a:gd name="T19" fmla="*/ 38 h 101"/>
                <a:gd name="T20" fmla="*/ 172 w 179"/>
                <a:gd name="T21" fmla="*/ 36 h 101"/>
                <a:gd name="T22" fmla="*/ 163 w 179"/>
                <a:gd name="T23"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101">
                  <a:moveTo>
                    <a:pt x="163" y="15"/>
                  </a:moveTo>
                  <a:cubicBezTo>
                    <a:pt x="133" y="0"/>
                    <a:pt x="97" y="4"/>
                    <a:pt x="64" y="6"/>
                  </a:cubicBezTo>
                  <a:cubicBezTo>
                    <a:pt x="63" y="6"/>
                    <a:pt x="62" y="8"/>
                    <a:pt x="62" y="9"/>
                  </a:cubicBezTo>
                  <a:cubicBezTo>
                    <a:pt x="37" y="22"/>
                    <a:pt x="10" y="41"/>
                    <a:pt x="2" y="71"/>
                  </a:cubicBezTo>
                  <a:cubicBezTo>
                    <a:pt x="0" y="80"/>
                    <a:pt x="1" y="90"/>
                    <a:pt x="11" y="94"/>
                  </a:cubicBezTo>
                  <a:cubicBezTo>
                    <a:pt x="20" y="98"/>
                    <a:pt x="31" y="91"/>
                    <a:pt x="37" y="85"/>
                  </a:cubicBezTo>
                  <a:cubicBezTo>
                    <a:pt x="43" y="101"/>
                    <a:pt x="60" y="90"/>
                    <a:pt x="68" y="78"/>
                  </a:cubicBezTo>
                  <a:cubicBezTo>
                    <a:pt x="81" y="94"/>
                    <a:pt x="107" y="92"/>
                    <a:pt x="106" y="70"/>
                  </a:cubicBezTo>
                  <a:cubicBezTo>
                    <a:pt x="119" y="80"/>
                    <a:pt x="137" y="66"/>
                    <a:pt x="132" y="53"/>
                  </a:cubicBezTo>
                  <a:cubicBezTo>
                    <a:pt x="143" y="58"/>
                    <a:pt x="156" y="49"/>
                    <a:pt x="152" y="38"/>
                  </a:cubicBezTo>
                  <a:cubicBezTo>
                    <a:pt x="159" y="40"/>
                    <a:pt x="167" y="41"/>
                    <a:pt x="172" y="36"/>
                  </a:cubicBezTo>
                  <a:cubicBezTo>
                    <a:pt x="179" y="29"/>
                    <a:pt x="169" y="18"/>
                    <a:pt x="163" y="15"/>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63"/>
            <p:cNvSpPr/>
            <p:nvPr/>
          </p:nvSpPr>
          <p:spPr bwMode="auto">
            <a:xfrm flipH="1">
              <a:off x="5012883" y="2604293"/>
              <a:ext cx="468313" cy="409575"/>
            </a:xfrm>
            <a:custGeom>
              <a:avLst/>
              <a:gdLst>
                <a:gd name="T0" fmla="*/ 130 w 171"/>
                <a:gd name="T1" fmla="*/ 147 h 149"/>
                <a:gd name="T2" fmla="*/ 136 w 171"/>
                <a:gd name="T3" fmla="*/ 128 h 149"/>
                <a:gd name="T4" fmla="*/ 122 w 171"/>
                <a:gd name="T5" fmla="*/ 122 h 149"/>
                <a:gd name="T6" fmla="*/ 121 w 171"/>
                <a:gd name="T7" fmla="*/ 122 h 149"/>
                <a:gd name="T8" fmla="*/ 120 w 171"/>
                <a:gd name="T9" fmla="*/ 123 h 149"/>
                <a:gd name="T10" fmla="*/ 100 w 171"/>
                <a:gd name="T11" fmla="*/ 89 h 149"/>
                <a:gd name="T12" fmla="*/ 148 w 171"/>
                <a:gd name="T13" fmla="*/ 102 h 149"/>
                <a:gd name="T14" fmla="*/ 156 w 171"/>
                <a:gd name="T15" fmla="*/ 115 h 149"/>
                <a:gd name="T16" fmla="*/ 167 w 171"/>
                <a:gd name="T17" fmla="*/ 110 h 149"/>
                <a:gd name="T18" fmla="*/ 162 w 171"/>
                <a:gd name="T19" fmla="*/ 97 h 149"/>
                <a:gd name="T20" fmla="*/ 151 w 171"/>
                <a:gd name="T21" fmla="*/ 98 h 149"/>
                <a:gd name="T22" fmla="*/ 124 w 171"/>
                <a:gd name="T23" fmla="*/ 92 h 149"/>
                <a:gd name="T24" fmla="*/ 144 w 171"/>
                <a:gd name="T25" fmla="*/ 82 h 149"/>
                <a:gd name="T26" fmla="*/ 156 w 171"/>
                <a:gd name="T27" fmla="*/ 82 h 149"/>
                <a:gd name="T28" fmla="*/ 162 w 171"/>
                <a:gd name="T29" fmla="*/ 71 h 149"/>
                <a:gd name="T30" fmla="*/ 148 w 171"/>
                <a:gd name="T31" fmla="*/ 66 h 149"/>
                <a:gd name="T32" fmla="*/ 141 w 171"/>
                <a:gd name="T33" fmla="*/ 79 h 149"/>
                <a:gd name="T34" fmla="*/ 141 w 171"/>
                <a:gd name="T35" fmla="*/ 79 h 149"/>
                <a:gd name="T36" fmla="*/ 121 w 171"/>
                <a:gd name="T37" fmla="*/ 91 h 149"/>
                <a:gd name="T38" fmla="*/ 74 w 171"/>
                <a:gd name="T39" fmla="*/ 74 h 149"/>
                <a:gd name="T40" fmla="*/ 121 w 171"/>
                <a:gd name="T41" fmla="*/ 53 h 149"/>
                <a:gd name="T42" fmla="*/ 134 w 171"/>
                <a:gd name="T43" fmla="*/ 52 h 149"/>
                <a:gd name="T44" fmla="*/ 136 w 171"/>
                <a:gd name="T45" fmla="*/ 36 h 149"/>
                <a:gd name="T46" fmla="*/ 118 w 171"/>
                <a:gd name="T47" fmla="*/ 34 h 149"/>
                <a:gd name="T48" fmla="*/ 117 w 171"/>
                <a:gd name="T49" fmla="*/ 47 h 149"/>
                <a:gd name="T50" fmla="*/ 116 w 171"/>
                <a:gd name="T51" fmla="*/ 50 h 149"/>
                <a:gd name="T52" fmla="*/ 117 w 171"/>
                <a:gd name="T53" fmla="*/ 51 h 149"/>
                <a:gd name="T54" fmla="*/ 70 w 171"/>
                <a:gd name="T55" fmla="*/ 73 h 149"/>
                <a:gd name="T56" fmla="*/ 25 w 171"/>
                <a:gd name="T57" fmla="*/ 45 h 149"/>
                <a:gd name="T58" fmla="*/ 79 w 171"/>
                <a:gd name="T59" fmla="*/ 23 h 149"/>
                <a:gd name="T60" fmla="*/ 94 w 171"/>
                <a:gd name="T61" fmla="*/ 20 h 149"/>
                <a:gd name="T62" fmla="*/ 93 w 171"/>
                <a:gd name="T63" fmla="*/ 5 h 149"/>
                <a:gd name="T64" fmla="*/ 75 w 171"/>
                <a:gd name="T65" fmla="*/ 7 h 149"/>
                <a:gd name="T66" fmla="*/ 76 w 171"/>
                <a:gd name="T67" fmla="*/ 20 h 149"/>
                <a:gd name="T68" fmla="*/ 23 w 171"/>
                <a:gd name="T69" fmla="*/ 43 h 149"/>
                <a:gd name="T70" fmla="*/ 1 w 171"/>
                <a:gd name="T71" fmla="*/ 29 h 149"/>
                <a:gd name="T72" fmla="*/ 0 w 171"/>
                <a:gd name="T73" fmla="*/ 30 h 149"/>
                <a:gd name="T74" fmla="*/ 42 w 171"/>
                <a:gd name="T75" fmla="*/ 61 h 149"/>
                <a:gd name="T76" fmla="*/ 54 w 171"/>
                <a:gd name="T77" fmla="*/ 86 h 149"/>
                <a:gd name="T78" fmla="*/ 59 w 171"/>
                <a:gd name="T79" fmla="*/ 107 h 149"/>
                <a:gd name="T80" fmla="*/ 55 w 171"/>
                <a:gd name="T81" fmla="*/ 111 h 149"/>
                <a:gd name="T82" fmla="*/ 53 w 171"/>
                <a:gd name="T83" fmla="*/ 111 h 149"/>
                <a:gd name="T84" fmla="*/ 59 w 171"/>
                <a:gd name="T85" fmla="*/ 129 h 149"/>
                <a:gd name="T86" fmla="*/ 79 w 171"/>
                <a:gd name="T87" fmla="*/ 122 h 149"/>
                <a:gd name="T88" fmla="*/ 71 w 171"/>
                <a:gd name="T89" fmla="*/ 104 h 149"/>
                <a:gd name="T90" fmla="*/ 63 w 171"/>
                <a:gd name="T91" fmla="*/ 105 h 149"/>
                <a:gd name="T92" fmla="*/ 48 w 171"/>
                <a:gd name="T93" fmla="*/ 65 h 149"/>
                <a:gd name="T94" fmla="*/ 95 w 171"/>
                <a:gd name="T95" fmla="*/ 87 h 149"/>
                <a:gd name="T96" fmla="*/ 96 w 171"/>
                <a:gd name="T97" fmla="*/ 88 h 149"/>
                <a:gd name="T98" fmla="*/ 116 w 171"/>
                <a:gd name="T99" fmla="*/ 126 h 149"/>
                <a:gd name="T100" fmla="*/ 115 w 171"/>
                <a:gd name="T101" fmla="*/ 140 h 149"/>
                <a:gd name="T102" fmla="*/ 130 w 171"/>
                <a:gd name="T103"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149">
                  <a:moveTo>
                    <a:pt x="130" y="147"/>
                  </a:moveTo>
                  <a:cubicBezTo>
                    <a:pt x="138" y="145"/>
                    <a:pt x="139" y="134"/>
                    <a:pt x="136" y="128"/>
                  </a:cubicBezTo>
                  <a:cubicBezTo>
                    <a:pt x="134" y="122"/>
                    <a:pt x="127" y="120"/>
                    <a:pt x="122" y="122"/>
                  </a:cubicBezTo>
                  <a:cubicBezTo>
                    <a:pt x="122" y="122"/>
                    <a:pt x="121" y="122"/>
                    <a:pt x="121" y="122"/>
                  </a:cubicBezTo>
                  <a:cubicBezTo>
                    <a:pt x="121" y="123"/>
                    <a:pt x="120" y="123"/>
                    <a:pt x="120" y="123"/>
                  </a:cubicBezTo>
                  <a:cubicBezTo>
                    <a:pt x="116" y="111"/>
                    <a:pt x="109" y="98"/>
                    <a:pt x="100" y="89"/>
                  </a:cubicBezTo>
                  <a:cubicBezTo>
                    <a:pt x="116" y="95"/>
                    <a:pt x="132" y="99"/>
                    <a:pt x="148" y="102"/>
                  </a:cubicBezTo>
                  <a:cubicBezTo>
                    <a:pt x="148" y="107"/>
                    <a:pt x="150" y="114"/>
                    <a:pt x="156" y="115"/>
                  </a:cubicBezTo>
                  <a:cubicBezTo>
                    <a:pt x="160" y="116"/>
                    <a:pt x="165" y="114"/>
                    <a:pt x="167" y="110"/>
                  </a:cubicBezTo>
                  <a:cubicBezTo>
                    <a:pt x="171" y="105"/>
                    <a:pt x="167" y="100"/>
                    <a:pt x="162" y="97"/>
                  </a:cubicBezTo>
                  <a:cubicBezTo>
                    <a:pt x="158" y="94"/>
                    <a:pt x="154" y="95"/>
                    <a:pt x="151" y="98"/>
                  </a:cubicBezTo>
                  <a:cubicBezTo>
                    <a:pt x="142" y="97"/>
                    <a:pt x="133" y="94"/>
                    <a:pt x="124" y="92"/>
                  </a:cubicBezTo>
                  <a:cubicBezTo>
                    <a:pt x="131" y="90"/>
                    <a:pt x="138" y="86"/>
                    <a:pt x="144" y="82"/>
                  </a:cubicBezTo>
                  <a:cubicBezTo>
                    <a:pt x="147" y="84"/>
                    <a:pt x="152" y="84"/>
                    <a:pt x="156" y="82"/>
                  </a:cubicBezTo>
                  <a:cubicBezTo>
                    <a:pt x="159" y="80"/>
                    <a:pt x="163" y="76"/>
                    <a:pt x="162" y="71"/>
                  </a:cubicBezTo>
                  <a:cubicBezTo>
                    <a:pt x="161" y="66"/>
                    <a:pt x="153" y="65"/>
                    <a:pt x="148" y="66"/>
                  </a:cubicBezTo>
                  <a:cubicBezTo>
                    <a:pt x="143" y="67"/>
                    <a:pt x="140" y="74"/>
                    <a:pt x="141" y="79"/>
                  </a:cubicBezTo>
                  <a:cubicBezTo>
                    <a:pt x="141" y="79"/>
                    <a:pt x="141" y="79"/>
                    <a:pt x="141" y="79"/>
                  </a:cubicBezTo>
                  <a:cubicBezTo>
                    <a:pt x="135" y="84"/>
                    <a:pt x="128" y="88"/>
                    <a:pt x="121" y="91"/>
                  </a:cubicBezTo>
                  <a:cubicBezTo>
                    <a:pt x="105" y="87"/>
                    <a:pt x="89" y="82"/>
                    <a:pt x="74" y="74"/>
                  </a:cubicBezTo>
                  <a:cubicBezTo>
                    <a:pt x="91" y="74"/>
                    <a:pt x="108" y="64"/>
                    <a:pt x="121" y="53"/>
                  </a:cubicBezTo>
                  <a:cubicBezTo>
                    <a:pt x="125" y="56"/>
                    <a:pt x="130" y="56"/>
                    <a:pt x="134" y="52"/>
                  </a:cubicBezTo>
                  <a:cubicBezTo>
                    <a:pt x="138" y="48"/>
                    <a:pt x="139" y="41"/>
                    <a:pt x="136" y="36"/>
                  </a:cubicBezTo>
                  <a:cubicBezTo>
                    <a:pt x="132" y="32"/>
                    <a:pt x="123" y="29"/>
                    <a:pt x="118" y="34"/>
                  </a:cubicBezTo>
                  <a:cubicBezTo>
                    <a:pt x="116" y="38"/>
                    <a:pt x="115" y="43"/>
                    <a:pt x="117" y="47"/>
                  </a:cubicBezTo>
                  <a:cubicBezTo>
                    <a:pt x="116" y="48"/>
                    <a:pt x="116" y="49"/>
                    <a:pt x="116" y="50"/>
                  </a:cubicBezTo>
                  <a:cubicBezTo>
                    <a:pt x="117" y="50"/>
                    <a:pt x="117" y="50"/>
                    <a:pt x="117" y="51"/>
                  </a:cubicBezTo>
                  <a:cubicBezTo>
                    <a:pt x="103" y="61"/>
                    <a:pt x="89" y="71"/>
                    <a:pt x="70" y="73"/>
                  </a:cubicBezTo>
                  <a:cubicBezTo>
                    <a:pt x="54" y="65"/>
                    <a:pt x="39" y="55"/>
                    <a:pt x="25" y="45"/>
                  </a:cubicBezTo>
                  <a:cubicBezTo>
                    <a:pt x="43" y="45"/>
                    <a:pt x="64" y="34"/>
                    <a:pt x="79" y="23"/>
                  </a:cubicBezTo>
                  <a:cubicBezTo>
                    <a:pt x="84" y="26"/>
                    <a:pt x="91" y="24"/>
                    <a:pt x="94" y="20"/>
                  </a:cubicBezTo>
                  <a:cubicBezTo>
                    <a:pt x="97" y="15"/>
                    <a:pt x="96" y="9"/>
                    <a:pt x="93" y="5"/>
                  </a:cubicBezTo>
                  <a:cubicBezTo>
                    <a:pt x="88" y="0"/>
                    <a:pt x="80" y="2"/>
                    <a:pt x="75" y="7"/>
                  </a:cubicBezTo>
                  <a:cubicBezTo>
                    <a:pt x="72" y="11"/>
                    <a:pt x="72" y="16"/>
                    <a:pt x="76" y="20"/>
                  </a:cubicBezTo>
                  <a:cubicBezTo>
                    <a:pt x="58" y="30"/>
                    <a:pt x="43" y="41"/>
                    <a:pt x="23" y="43"/>
                  </a:cubicBezTo>
                  <a:cubicBezTo>
                    <a:pt x="15" y="39"/>
                    <a:pt x="8" y="34"/>
                    <a:pt x="1" y="29"/>
                  </a:cubicBezTo>
                  <a:cubicBezTo>
                    <a:pt x="0" y="29"/>
                    <a:pt x="0" y="29"/>
                    <a:pt x="0" y="30"/>
                  </a:cubicBezTo>
                  <a:cubicBezTo>
                    <a:pt x="13" y="42"/>
                    <a:pt x="27" y="52"/>
                    <a:pt x="42" y="61"/>
                  </a:cubicBezTo>
                  <a:cubicBezTo>
                    <a:pt x="47" y="69"/>
                    <a:pt x="52" y="77"/>
                    <a:pt x="54" y="86"/>
                  </a:cubicBezTo>
                  <a:cubicBezTo>
                    <a:pt x="56" y="93"/>
                    <a:pt x="57" y="100"/>
                    <a:pt x="59" y="107"/>
                  </a:cubicBezTo>
                  <a:cubicBezTo>
                    <a:pt x="57" y="108"/>
                    <a:pt x="56" y="109"/>
                    <a:pt x="55" y="111"/>
                  </a:cubicBezTo>
                  <a:cubicBezTo>
                    <a:pt x="54" y="110"/>
                    <a:pt x="54" y="110"/>
                    <a:pt x="53" y="111"/>
                  </a:cubicBezTo>
                  <a:cubicBezTo>
                    <a:pt x="49" y="118"/>
                    <a:pt x="51" y="127"/>
                    <a:pt x="59" y="129"/>
                  </a:cubicBezTo>
                  <a:cubicBezTo>
                    <a:pt x="66" y="130"/>
                    <a:pt x="75" y="128"/>
                    <a:pt x="79" y="122"/>
                  </a:cubicBezTo>
                  <a:cubicBezTo>
                    <a:pt x="83" y="115"/>
                    <a:pt x="80" y="105"/>
                    <a:pt x="71" y="104"/>
                  </a:cubicBezTo>
                  <a:cubicBezTo>
                    <a:pt x="68" y="104"/>
                    <a:pt x="66" y="104"/>
                    <a:pt x="63" y="105"/>
                  </a:cubicBezTo>
                  <a:cubicBezTo>
                    <a:pt x="62" y="91"/>
                    <a:pt x="57" y="76"/>
                    <a:pt x="48" y="65"/>
                  </a:cubicBezTo>
                  <a:cubicBezTo>
                    <a:pt x="63" y="74"/>
                    <a:pt x="79" y="81"/>
                    <a:pt x="95" y="87"/>
                  </a:cubicBezTo>
                  <a:cubicBezTo>
                    <a:pt x="95" y="88"/>
                    <a:pt x="95" y="88"/>
                    <a:pt x="96" y="88"/>
                  </a:cubicBezTo>
                  <a:cubicBezTo>
                    <a:pt x="106" y="99"/>
                    <a:pt x="111" y="112"/>
                    <a:pt x="116" y="126"/>
                  </a:cubicBezTo>
                  <a:cubicBezTo>
                    <a:pt x="113" y="130"/>
                    <a:pt x="113" y="135"/>
                    <a:pt x="115" y="140"/>
                  </a:cubicBezTo>
                  <a:cubicBezTo>
                    <a:pt x="118" y="145"/>
                    <a:pt x="124" y="149"/>
                    <a:pt x="130" y="147"/>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64"/>
            <p:cNvSpPr/>
            <p:nvPr/>
          </p:nvSpPr>
          <p:spPr bwMode="auto">
            <a:xfrm flipH="1">
              <a:off x="2569721" y="1756568"/>
              <a:ext cx="1054100" cy="588963"/>
            </a:xfrm>
            <a:custGeom>
              <a:avLst/>
              <a:gdLst>
                <a:gd name="T0" fmla="*/ 309 w 384"/>
                <a:gd name="T1" fmla="*/ 175 h 214"/>
                <a:gd name="T2" fmla="*/ 254 w 384"/>
                <a:gd name="T3" fmla="*/ 134 h 214"/>
                <a:gd name="T4" fmla="*/ 204 w 384"/>
                <a:gd name="T5" fmla="*/ 129 h 214"/>
                <a:gd name="T6" fmla="*/ 186 w 384"/>
                <a:gd name="T7" fmla="*/ 130 h 214"/>
                <a:gd name="T8" fmla="*/ 220 w 384"/>
                <a:gd name="T9" fmla="*/ 112 h 214"/>
                <a:gd name="T10" fmla="*/ 220 w 384"/>
                <a:gd name="T11" fmla="*/ 111 h 214"/>
                <a:gd name="T12" fmla="*/ 221 w 384"/>
                <a:gd name="T13" fmla="*/ 112 h 214"/>
                <a:gd name="T14" fmla="*/ 222 w 384"/>
                <a:gd name="T15" fmla="*/ 112 h 214"/>
                <a:gd name="T16" fmla="*/ 353 w 384"/>
                <a:gd name="T17" fmla="*/ 93 h 214"/>
                <a:gd name="T18" fmla="*/ 380 w 384"/>
                <a:gd name="T19" fmla="*/ 57 h 214"/>
                <a:gd name="T20" fmla="*/ 359 w 384"/>
                <a:gd name="T21" fmla="*/ 19 h 214"/>
                <a:gd name="T22" fmla="*/ 271 w 384"/>
                <a:gd name="T23" fmla="*/ 32 h 214"/>
                <a:gd name="T24" fmla="*/ 220 w 384"/>
                <a:gd name="T25" fmla="*/ 109 h 214"/>
                <a:gd name="T26" fmla="*/ 219 w 384"/>
                <a:gd name="T27" fmla="*/ 109 h 214"/>
                <a:gd name="T28" fmla="*/ 171 w 384"/>
                <a:gd name="T29" fmla="*/ 131 h 214"/>
                <a:gd name="T30" fmla="*/ 117 w 384"/>
                <a:gd name="T31" fmla="*/ 153 h 214"/>
                <a:gd name="T32" fmla="*/ 1 w 384"/>
                <a:gd name="T33" fmla="*/ 160 h 214"/>
                <a:gd name="T34" fmla="*/ 1 w 384"/>
                <a:gd name="T35" fmla="*/ 161 h 214"/>
                <a:gd name="T36" fmla="*/ 112 w 384"/>
                <a:gd name="T37" fmla="*/ 159 h 214"/>
                <a:gd name="T38" fmla="*/ 167 w 384"/>
                <a:gd name="T39" fmla="*/ 138 h 214"/>
                <a:gd name="T40" fmla="*/ 174 w 384"/>
                <a:gd name="T41" fmla="*/ 135 h 214"/>
                <a:gd name="T42" fmla="*/ 238 w 384"/>
                <a:gd name="T43" fmla="*/ 204 h 214"/>
                <a:gd name="T44" fmla="*/ 309 w 384"/>
                <a:gd name="T45" fmla="*/ 17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 h="214">
                  <a:moveTo>
                    <a:pt x="309" y="175"/>
                  </a:moveTo>
                  <a:cubicBezTo>
                    <a:pt x="314" y="149"/>
                    <a:pt x="272" y="138"/>
                    <a:pt x="254" y="134"/>
                  </a:cubicBezTo>
                  <a:cubicBezTo>
                    <a:pt x="238" y="130"/>
                    <a:pt x="221" y="129"/>
                    <a:pt x="204" y="129"/>
                  </a:cubicBezTo>
                  <a:cubicBezTo>
                    <a:pt x="198" y="129"/>
                    <a:pt x="192" y="129"/>
                    <a:pt x="186" y="130"/>
                  </a:cubicBezTo>
                  <a:cubicBezTo>
                    <a:pt x="198" y="124"/>
                    <a:pt x="209" y="118"/>
                    <a:pt x="220" y="112"/>
                  </a:cubicBezTo>
                  <a:cubicBezTo>
                    <a:pt x="220" y="112"/>
                    <a:pt x="220" y="111"/>
                    <a:pt x="220" y="111"/>
                  </a:cubicBezTo>
                  <a:cubicBezTo>
                    <a:pt x="220" y="111"/>
                    <a:pt x="221" y="112"/>
                    <a:pt x="221" y="112"/>
                  </a:cubicBezTo>
                  <a:cubicBezTo>
                    <a:pt x="221" y="112"/>
                    <a:pt x="221" y="112"/>
                    <a:pt x="222" y="112"/>
                  </a:cubicBezTo>
                  <a:cubicBezTo>
                    <a:pt x="267" y="120"/>
                    <a:pt x="314" y="120"/>
                    <a:pt x="353" y="93"/>
                  </a:cubicBezTo>
                  <a:cubicBezTo>
                    <a:pt x="365" y="84"/>
                    <a:pt x="377" y="72"/>
                    <a:pt x="380" y="57"/>
                  </a:cubicBezTo>
                  <a:cubicBezTo>
                    <a:pt x="384" y="40"/>
                    <a:pt x="372" y="27"/>
                    <a:pt x="359" y="19"/>
                  </a:cubicBezTo>
                  <a:cubicBezTo>
                    <a:pt x="331" y="0"/>
                    <a:pt x="296" y="14"/>
                    <a:pt x="271" y="32"/>
                  </a:cubicBezTo>
                  <a:cubicBezTo>
                    <a:pt x="248" y="50"/>
                    <a:pt x="223" y="79"/>
                    <a:pt x="220" y="109"/>
                  </a:cubicBezTo>
                  <a:cubicBezTo>
                    <a:pt x="220" y="109"/>
                    <a:pt x="220" y="109"/>
                    <a:pt x="219" y="109"/>
                  </a:cubicBezTo>
                  <a:cubicBezTo>
                    <a:pt x="202" y="115"/>
                    <a:pt x="187" y="124"/>
                    <a:pt x="171" y="131"/>
                  </a:cubicBezTo>
                  <a:cubicBezTo>
                    <a:pt x="153" y="139"/>
                    <a:pt x="135" y="147"/>
                    <a:pt x="117" y="153"/>
                  </a:cubicBezTo>
                  <a:cubicBezTo>
                    <a:pt x="78" y="165"/>
                    <a:pt x="41" y="166"/>
                    <a:pt x="1" y="160"/>
                  </a:cubicBezTo>
                  <a:cubicBezTo>
                    <a:pt x="0" y="160"/>
                    <a:pt x="0" y="161"/>
                    <a:pt x="1" y="161"/>
                  </a:cubicBezTo>
                  <a:cubicBezTo>
                    <a:pt x="37" y="173"/>
                    <a:pt x="76" y="169"/>
                    <a:pt x="112" y="159"/>
                  </a:cubicBezTo>
                  <a:cubicBezTo>
                    <a:pt x="131" y="153"/>
                    <a:pt x="149" y="146"/>
                    <a:pt x="167" y="138"/>
                  </a:cubicBezTo>
                  <a:cubicBezTo>
                    <a:pt x="169" y="137"/>
                    <a:pt x="172" y="136"/>
                    <a:pt x="174" y="135"/>
                  </a:cubicBezTo>
                  <a:cubicBezTo>
                    <a:pt x="180" y="167"/>
                    <a:pt x="209" y="193"/>
                    <a:pt x="238" y="204"/>
                  </a:cubicBezTo>
                  <a:cubicBezTo>
                    <a:pt x="263" y="214"/>
                    <a:pt x="302" y="206"/>
                    <a:pt x="309" y="17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任意多边形 63"/>
            <p:cNvSpPr/>
            <p:nvPr/>
          </p:nvSpPr>
          <p:spPr bwMode="auto">
            <a:xfrm flipH="1">
              <a:off x="2279515" y="2151412"/>
              <a:ext cx="3967738" cy="601386"/>
            </a:xfrm>
            <a:custGeom>
              <a:avLst/>
              <a:gdLst>
                <a:gd name="connsiteX0" fmla="*/ 3967738 w 3967738"/>
                <a:gd name="connsiteY0" fmla="*/ 521937 h 601386"/>
                <a:gd name="connsiteX1" fmla="*/ 3926548 w 3967738"/>
                <a:gd name="connsiteY1" fmla="*/ 522431 h 601386"/>
                <a:gd name="connsiteX2" fmla="*/ 3936569 w 3967738"/>
                <a:gd name="connsiteY2" fmla="*/ 524836 h 601386"/>
                <a:gd name="connsiteX3" fmla="*/ 2324394 w 3967738"/>
                <a:gd name="connsiteY3" fmla="*/ 597 h 601386"/>
                <a:gd name="connsiteX4" fmla="*/ 2224728 w 3967738"/>
                <a:gd name="connsiteY4" fmla="*/ 1214 h 601386"/>
                <a:gd name="connsiteX5" fmla="*/ 2092403 w 3967738"/>
                <a:gd name="connsiteY5" fmla="*/ 12310 h 601386"/>
                <a:gd name="connsiteX6" fmla="*/ 1640184 w 3967738"/>
                <a:gd name="connsiteY6" fmla="*/ 119657 h 601386"/>
                <a:gd name="connsiteX7" fmla="*/ 1261964 w 3967738"/>
                <a:gd name="connsiteY7" fmla="*/ 290310 h 601386"/>
                <a:gd name="connsiteX8" fmla="*/ 1256483 w 3967738"/>
                <a:gd name="connsiteY8" fmla="*/ 290310 h 601386"/>
                <a:gd name="connsiteX9" fmla="*/ 294490 w 3967738"/>
                <a:gd name="connsiteY9" fmla="*/ 576567 h 601386"/>
                <a:gd name="connsiteX10" fmla="*/ 91890 w 3967738"/>
                <a:gd name="connsiteY10" fmla="*/ 524270 h 601386"/>
                <a:gd name="connsiteX11" fmla="*/ 0 w 3967738"/>
                <a:gd name="connsiteY11" fmla="*/ 486802 h 601386"/>
                <a:gd name="connsiteX12" fmla="*/ 0 w 3967738"/>
                <a:gd name="connsiteY12" fmla="*/ 500852 h 601386"/>
                <a:gd name="connsiteX13" fmla="*/ 77716 w 3967738"/>
                <a:gd name="connsiteY13" fmla="*/ 534635 h 601386"/>
                <a:gd name="connsiteX14" fmla="*/ 554858 w 3967738"/>
                <a:gd name="connsiteY14" fmla="*/ 593082 h 601386"/>
                <a:gd name="connsiteX15" fmla="*/ 1248261 w 3967738"/>
                <a:gd name="connsiteY15" fmla="*/ 306825 h 601386"/>
                <a:gd name="connsiteX16" fmla="*/ 1725146 w 3967738"/>
                <a:gd name="connsiteY16" fmla="*/ 108647 h 601386"/>
                <a:gd name="connsiteX17" fmla="*/ 2265068 w 3967738"/>
                <a:gd name="connsiteY17" fmla="*/ 15063 h 601386"/>
                <a:gd name="connsiteX18" fmla="*/ 2788546 w 3967738"/>
                <a:gd name="connsiteY18" fmla="*/ 125161 h 601386"/>
                <a:gd name="connsiteX19" fmla="*/ 3210617 w 3967738"/>
                <a:gd name="connsiteY19" fmla="*/ 345359 h 601386"/>
                <a:gd name="connsiteX20" fmla="*/ 3396815 w 3967738"/>
                <a:gd name="connsiteY20" fmla="*/ 433438 h 601386"/>
                <a:gd name="connsiteX21" fmla="*/ 3539265 w 3967738"/>
                <a:gd name="connsiteY21" fmla="*/ 481084 h 601386"/>
                <a:gd name="connsiteX22" fmla="*/ 3542119 w 3967738"/>
                <a:gd name="connsiteY22" fmla="*/ 466814 h 601386"/>
                <a:gd name="connsiteX23" fmla="*/ 3484689 w 3967738"/>
                <a:gd name="connsiteY23" fmla="*/ 449953 h 601386"/>
                <a:gd name="connsiteX24" fmla="*/ 3051655 w 3967738"/>
                <a:gd name="connsiteY24" fmla="*/ 240765 h 601386"/>
                <a:gd name="connsiteX25" fmla="*/ 2618621 w 3967738"/>
                <a:gd name="connsiteY25" fmla="*/ 45340 h 601386"/>
                <a:gd name="connsiteX26" fmla="*/ 2324394 w 3967738"/>
                <a:gd name="connsiteY26" fmla="*/ 597 h 60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7738" h="601386">
                  <a:moveTo>
                    <a:pt x="3967738" y="521937"/>
                  </a:moveTo>
                  <a:lnTo>
                    <a:pt x="3926548" y="522431"/>
                  </a:lnTo>
                  <a:lnTo>
                    <a:pt x="3936569" y="524836"/>
                  </a:lnTo>
                  <a:close/>
                  <a:moveTo>
                    <a:pt x="2324394" y="597"/>
                  </a:moveTo>
                  <a:cubicBezTo>
                    <a:pt x="2291196" y="-383"/>
                    <a:pt x="2257938" y="-141"/>
                    <a:pt x="2224728" y="1214"/>
                  </a:cubicBezTo>
                  <a:cubicBezTo>
                    <a:pt x="2180448" y="3021"/>
                    <a:pt x="2136254" y="6805"/>
                    <a:pt x="2092403" y="12310"/>
                  </a:cubicBezTo>
                  <a:cubicBezTo>
                    <a:pt x="1938922" y="31577"/>
                    <a:pt x="1785442" y="70112"/>
                    <a:pt x="1640184" y="119657"/>
                  </a:cubicBezTo>
                  <a:cubicBezTo>
                    <a:pt x="1511370" y="166449"/>
                    <a:pt x="1379815" y="218746"/>
                    <a:pt x="1261964" y="290310"/>
                  </a:cubicBezTo>
                  <a:cubicBezTo>
                    <a:pt x="1261964" y="290310"/>
                    <a:pt x="1259224" y="290310"/>
                    <a:pt x="1256483" y="290310"/>
                  </a:cubicBezTo>
                  <a:cubicBezTo>
                    <a:pt x="960485" y="447201"/>
                    <a:pt x="645302" y="628864"/>
                    <a:pt x="294490" y="576567"/>
                  </a:cubicBezTo>
                  <a:cubicBezTo>
                    <a:pt x="224601" y="566245"/>
                    <a:pt x="157282" y="548010"/>
                    <a:pt x="91890" y="524270"/>
                  </a:cubicBezTo>
                  <a:lnTo>
                    <a:pt x="0" y="486802"/>
                  </a:lnTo>
                  <a:lnTo>
                    <a:pt x="0" y="500852"/>
                  </a:lnTo>
                  <a:lnTo>
                    <a:pt x="77716" y="534635"/>
                  </a:lnTo>
                  <a:cubicBezTo>
                    <a:pt x="230596" y="590501"/>
                    <a:pt x="390414" y="615790"/>
                    <a:pt x="554858" y="593082"/>
                  </a:cubicBezTo>
                  <a:cubicBezTo>
                    <a:pt x="804264" y="557300"/>
                    <a:pt x="1034485" y="433438"/>
                    <a:pt x="1248261" y="306825"/>
                  </a:cubicBezTo>
                  <a:cubicBezTo>
                    <a:pt x="1404482" y="229755"/>
                    <a:pt x="1557962" y="160944"/>
                    <a:pt x="1725146" y="108647"/>
                  </a:cubicBezTo>
                  <a:cubicBezTo>
                    <a:pt x="1900552" y="56350"/>
                    <a:pt x="2081440" y="17815"/>
                    <a:pt x="2265068" y="15063"/>
                  </a:cubicBezTo>
                  <a:cubicBezTo>
                    <a:pt x="2445956" y="12310"/>
                    <a:pt x="2624103" y="53597"/>
                    <a:pt x="2788546" y="125161"/>
                  </a:cubicBezTo>
                  <a:cubicBezTo>
                    <a:pt x="2933804" y="188468"/>
                    <a:pt x="3070840" y="271043"/>
                    <a:pt x="3210617" y="345359"/>
                  </a:cubicBezTo>
                  <a:cubicBezTo>
                    <a:pt x="3270913" y="377701"/>
                    <a:pt x="3333093" y="407462"/>
                    <a:pt x="3396815" y="433438"/>
                  </a:cubicBezTo>
                  <a:lnTo>
                    <a:pt x="3539265" y="481084"/>
                  </a:lnTo>
                  <a:lnTo>
                    <a:pt x="3542119" y="466814"/>
                  </a:lnTo>
                  <a:lnTo>
                    <a:pt x="3484689" y="449953"/>
                  </a:lnTo>
                  <a:cubicBezTo>
                    <a:pt x="3331209" y="400409"/>
                    <a:pt x="3191432" y="317835"/>
                    <a:pt x="3051655" y="240765"/>
                  </a:cubicBezTo>
                  <a:cubicBezTo>
                    <a:pt x="2911878" y="163696"/>
                    <a:pt x="2772102" y="92132"/>
                    <a:pt x="2618621" y="45340"/>
                  </a:cubicBezTo>
                  <a:cubicBezTo>
                    <a:pt x="2523038" y="17472"/>
                    <a:pt x="2423987" y="3537"/>
                    <a:pt x="2324394" y="597"/>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65" name="Freeform 68"/>
            <p:cNvSpPr/>
            <p:nvPr/>
          </p:nvSpPr>
          <p:spPr bwMode="auto">
            <a:xfrm flipH="1">
              <a:off x="5798696" y="2694781"/>
              <a:ext cx="304800" cy="333375"/>
            </a:xfrm>
            <a:custGeom>
              <a:avLst/>
              <a:gdLst>
                <a:gd name="T0" fmla="*/ 109 w 111"/>
                <a:gd name="T1" fmla="*/ 75 h 121"/>
                <a:gd name="T2" fmla="*/ 49 w 111"/>
                <a:gd name="T3" fmla="*/ 63 h 121"/>
                <a:gd name="T4" fmla="*/ 3 w 111"/>
                <a:gd name="T5" fmla="*/ 0 h 121"/>
                <a:gd name="T6" fmla="*/ 0 w 111"/>
                <a:gd name="T7" fmla="*/ 2 h 121"/>
                <a:gd name="T8" fmla="*/ 46 w 111"/>
                <a:gd name="T9" fmla="*/ 64 h 121"/>
                <a:gd name="T10" fmla="*/ 5 w 111"/>
                <a:gd name="T11" fmla="*/ 111 h 121"/>
                <a:gd name="T12" fmla="*/ 6 w 111"/>
                <a:gd name="T13" fmla="*/ 112 h 121"/>
                <a:gd name="T14" fmla="*/ 38 w 111"/>
                <a:gd name="T15" fmla="*/ 109 h 121"/>
                <a:gd name="T16" fmla="*/ 38 w 111"/>
                <a:gd name="T17" fmla="*/ 109 h 121"/>
                <a:gd name="T18" fmla="*/ 53 w 111"/>
                <a:gd name="T19" fmla="*/ 114 h 121"/>
                <a:gd name="T20" fmla="*/ 65 w 111"/>
                <a:gd name="T21" fmla="*/ 100 h 121"/>
                <a:gd name="T22" fmla="*/ 81 w 111"/>
                <a:gd name="T23" fmla="*/ 104 h 121"/>
                <a:gd name="T24" fmla="*/ 89 w 111"/>
                <a:gd name="T25" fmla="*/ 90 h 121"/>
                <a:gd name="T26" fmla="*/ 106 w 111"/>
                <a:gd name="T27" fmla="*/ 89 h 121"/>
                <a:gd name="T28" fmla="*/ 109 w 111"/>
                <a:gd name="T29" fmla="*/ 7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21">
                  <a:moveTo>
                    <a:pt x="109" y="75"/>
                  </a:moveTo>
                  <a:cubicBezTo>
                    <a:pt x="101" y="53"/>
                    <a:pt x="66" y="58"/>
                    <a:pt x="49" y="63"/>
                  </a:cubicBezTo>
                  <a:cubicBezTo>
                    <a:pt x="41" y="38"/>
                    <a:pt x="21" y="18"/>
                    <a:pt x="3" y="0"/>
                  </a:cubicBezTo>
                  <a:cubicBezTo>
                    <a:pt x="2" y="0"/>
                    <a:pt x="1" y="1"/>
                    <a:pt x="0" y="2"/>
                  </a:cubicBezTo>
                  <a:cubicBezTo>
                    <a:pt x="18" y="21"/>
                    <a:pt x="35" y="40"/>
                    <a:pt x="46" y="64"/>
                  </a:cubicBezTo>
                  <a:cubicBezTo>
                    <a:pt x="28" y="72"/>
                    <a:pt x="6" y="89"/>
                    <a:pt x="5" y="111"/>
                  </a:cubicBezTo>
                  <a:cubicBezTo>
                    <a:pt x="5" y="111"/>
                    <a:pt x="5" y="112"/>
                    <a:pt x="6" y="112"/>
                  </a:cubicBezTo>
                  <a:cubicBezTo>
                    <a:pt x="14" y="121"/>
                    <a:pt x="31" y="117"/>
                    <a:pt x="38" y="109"/>
                  </a:cubicBezTo>
                  <a:cubicBezTo>
                    <a:pt x="38" y="109"/>
                    <a:pt x="38" y="109"/>
                    <a:pt x="38" y="109"/>
                  </a:cubicBezTo>
                  <a:cubicBezTo>
                    <a:pt x="41" y="114"/>
                    <a:pt x="47" y="117"/>
                    <a:pt x="53" y="114"/>
                  </a:cubicBezTo>
                  <a:cubicBezTo>
                    <a:pt x="58" y="111"/>
                    <a:pt x="64" y="106"/>
                    <a:pt x="65" y="100"/>
                  </a:cubicBezTo>
                  <a:cubicBezTo>
                    <a:pt x="70" y="103"/>
                    <a:pt x="75" y="106"/>
                    <a:pt x="81" y="104"/>
                  </a:cubicBezTo>
                  <a:cubicBezTo>
                    <a:pt x="86" y="101"/>
                    <a:pt x="89" y="96"/>
                    <a:pt x="89" y="90"/>
                  </a:cubicBezTo>
                  <a:cubicBezTo>
                    <a:pt x="95" y="93"/>
                    <a:pt x="101" y="93"/>
                    <a:pt x="106" y="89"/>
                  </a:cubicBezTo>
                  <a:cubicBezTo>
                    <a:pt x="110" y="86"/>
                    <a:pt x="111" y="79"/>
                    <a:pt x="109" y="75"/>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69"/>
            <p:cNvSpPr/>
            <p:nvPr/>
          </p:nvSpPr>
          <p:spPr bwMode="auto">
            <a:xfrm flipH="1">
              <a:off x="4696971" y="1980405"/>
              <a:ext cx="493713" cy="571500"/>
            </a:xfrm>
            <a:custGeom>
              <a:avLst/>
              <a:gdLst>
                <a:gd name="T0" fmla="*/ 175 w 180"/>
                <a:gd name="T1" fmla="*/ 36 h 208"/>
                <a:gd name="T2" fmla="*/ 159 w 180"/>
                <a:gd name="T3" fmla="*/ 35 h 208"/>
                <a:gd name="T4" fmla="*/ 151 w 180"/>
                <a:gd name="T5" fmla="*/ 21 h 208"/>
                <a:gd name="T6" fmla="*/ 135 w 180"/>
                <a:gd name="T7" fmla="*/ 24 h 208"/>
                <a:gd name="T8" fmla="*/ 124 w 180"/>
                <a:gd name="T9" fmla="*/ 10 h 208"/>
                <a:gd name="T10" fmla="*/ 109 w 180"/>
                <a:gd name="T11" fmla="*/ 14 h 208"/>
                <a:gd name="T12" fmla="*/ 108 w 180"/>
                <a:gd name="T13" fmla="*/ 14 h 208"/>
                <a:gd name="T14" fmla="*/ 76 w 180"/>
                <a:gd name="T15" fmla="*/ 10 h 208"/>
                <a:gd name="T16" fmla="*/ 75 w 180"/>
                <a:gd name="T17" fmla="*/ 11 h 208"/>
                <a:gd name="T18" fmla="*/ 115 w 180"/>
                <a:gd name="T19" fmla="*/ 59 h 208"/>
                <a:gd name="T20" fmla="*/ 46 w 180"/>
                <a:gd name="T21" fmla="*/ 138 h 208"/>
                <a:gd name="T22" fmla="*/ 0 w 180"/>
                <a:gd name="T23" fmla="*/ 208 h 208"/>
                <a:gd name="T24" fmla="*/ 0 w 180"/>
                <a:gd name="T25" fmla="*/ 208 h 208"/>
                <a:gd name="T26" fmla="*/ 1 w 180"/>
                <a:gd name="T27" fmla="*/ 208 h 208"/>
                <a:gd name="T28" fmla="*/ 2 w 180"/>
                <a:gd name="T29" fmla="*/ 207 h 208"/>
                <a:gd name="T30" fmla="*/ 4 w 180"/>
                <a:gd name="T31" fmla="*/ 206 h 208"/>
                <a:gd name="T32" fmla="*/ 58 w 180"/>
                <a:gd name="T33" fmla="*/ 131 h 208"/>
                <a:gd name="T34" fmla="*/ 117 w 180"/>
                <a:gd name="T35" fmla="*/ 61 h 208"/>
                <a:gd name="T36" fmla="*/ 177 w 180"/>
                <a:gd name="T37" fmla="*/ 51 h 208"/>
                <a:gd name="T38" fmla="*/ 175 w 180"/>
                <a:gd name="T39" fmla="*/ 3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8">
                  <a:moveTo>
                    <a:pt x="175" y="36"/>
                  </a:moveTo>
                  <a:cubicBezTo>
                    <a:pt x="171" y="32"/>
                    <a:pt x="164" y="32"/>
                    <a:pt x="159" y="35"/>
                  </a:cubicBezTo>
                  <a:cubicBezTo>
                    <a:pt x="159" y="29"/>
                    <a:pt x="156" y="23"/>
                    <a:pt x="151" y="21"/>
                  </a:cubicBezTo>
                  <a:cubicBezTo>
                    <a:pt x="146" y="19"/>
                    <a:pt x="140" y="21"/>
                    <a:pt x="135" y="24"/>
                  </a:cubicBezTo>
                  <a:cubicBezTo>
                    <a:pt x="134" y="18"/>
                    <a:pt x="129" y="13"/>
                    <a:pt x="124" y="10"/>
                  </a:cubicBezTo>
                  <a:cubicBezTo>
                    <a:pt x="118" y="7"/>
                    <a:pt x="112" y="9"/>
                    <a:pt x="109" y="14"/>
                  </a:cubicBezTo>
                  <a:cubicBezTo>
                    <a:pt x="108" y="14"/>
                    <a:pt x="108" y="14"/>
                    <a:pt x="108" y="14"/>
                  </a:cubicBezTo>
                  <a:cubicBezTo>
                    <a:pt x="102" y="6"/>
                    <a:pt x="85" y="0"/>
                    <a:pt x="76" y="10"/>
                  </a:cubicBezTo>
                  <a:cubicBezTo>
                    <a:pt x="76" y="10"/>
                    <a:pt x="75" y="10"/>
                    <a:pt x="75" y="11"/>
                  </a:cubicBezTo>
                  <a:cubicBezTo>
                    <a:pt x="75" y="32"/>
                    <a:pt x="97" y="50"/>
                    <a:pt x="115" y="59"/>
                  </a:cubicBezTo>
                  <a:cubicBezTo>
                    <a:pt x="98" y="91"/>
                    <a:pt x="72" y="113"/>
                    <a:pt x="46" y="138"/>
                  </a:cubicBezTo>
                  <a:cubicBezTo>
                    <a:pt x="26" y="157"/>
                    <a:pt x="4" y="180"/>
                    <a:pt x="0" y="208"/>
                  </a:cubicBezTo>
                  <a:cubicBezTo>
                    <a:pt x="0" y="208"/>
                    <a:pt x="0" y="208"/>
                    <a:pt x="0" y="208"/>
                  </a:cubicBezTo>
                  <a:cubicBezTo>
                    <a:pt x="1" y="208"/>
                    <a:pt x="1" y="208"/>
                    <a:pt x="1" y="208"/>
                  </a:cubicBezTo>
                  <a:cubicBezTo>
                    <a:pt x="1" y="208"/>
                    <a:pt x="2" y="208"/>
                    <a:pt x="2" y="207"/>
                  </a:cubicBezTo>
                  <a:cubicBezTo>
                    <a:pt x="3" y="207"/>
                    <a:pt x="3" y="206"/>
                    <a:pt x="4" y="206"/>
                  </a:cubicBezTo>
                  <a:cubicBezTo>
                    <a:pt x="13" y="175"/>
                    <a:pt x="35" y="153"/>
                    <a:pt x="58" y="131"/>
                  </a:cubicBezTo>
                  <a:cubicBezTo>
                    <a:pt x="80" y="111"/>
                    <a:pt x="106" y="89"/>
                    <a:pt x="117" y="61"/>
                  </a:cubicBezTo>
                  <a:cubicBezTo>
                    <a:pt x="134" y="66"/>
                    <a:pt x="169" y="72"/>
                    <a:pt x="177" y="51"/>
                  </a:cubicBezTo>
                  <a:cubicBezTo>
                    <a:pt x="180" y="46"/>
                    <a:pt x="179" y="40"/>
                    <a:pt x="175" y="36"/>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70"/>
            <p:cNvSpPr/>
            <p:nvPr/>
          </p:nvSpPr>
          <p:spPr bwMode="auto">
            <a:xfrm flipH="1">
              <a:off x="2584009" y="2062955"/>
              <a:ext cx="139700" cy="342900"/>
            </a:xfrm>
            <a:custGeom>
              <a:avLst/>
              <a:gdLst>
                <a:gd name="T0" fmla="*/ 19 w 51"/>
                <a:gd name="T1" fmla="*/ 3 h 125"/>
                <a:gd name="T2" fmla="*/ 17 w 51"/>
                <a:gd name="T3" fmla="*/ 4 h 125"/>
                <a:gd name="T4" fmla="*/ 33 w 51"/>
                <a:gd name="T5" fmla="*/ 124 h 125"/>
                <a:gd name="T6" fmla="*/ 33 w 51"/>
                <a:gd name="T7" fmla="*/ 124 h 125"/>
                <a:gd name="T8" fmla="*/ 34 w 51"/>
                <a:gd name="T9" fmla="*/ 125 h 125"/>
                <a:gd name="T10" fmla="*/ 35 w 51"/>
                <a:gd name="T11" fmla="*/ 124 h 125"/>
                <a:gd name="T12" fmla="*/ 34 w 51"/>
                <a:gd name="T13" fmla="*/ 123 h 125"/>
                <a:gd name="T14" fmla="*/ 48 w 51"/>
                <a:gd name="T15" fmla="*/ 66 h 125"/>
                <a:gd name="T16" fmla="*/ 23 w 51"/>
                <a:gd name="T17" fmla="*/ 2 h 125"/>
                <a:gd name="T18" fmla="*/ 19 w 51"/>
                <a:gd name="T19" fmla="*/ 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25">
                  <a:moveTo>
                    <a:pt x="19" y="3"/>
                  </a:moveTo>
                  <a:cubicBezTo>
                    <a:pt x="18" y="3"/>
                    <a:pt x="17" y="3"/>
                    <a:pt x="17" y="4"/>
                  </a:cubicBezTo>
                  <a:cubicBezTo>
                    <a:pt x="1" y="43"/>
                    <a:pt x="0" y="93"/>
                    <a:pt x="33" y="124"/>
                  </a:cubicBezTo>
                  <a:cubicBezTo>
                    <a:pt x="33" y="124"/>
                    <a:pt x="33" y="124"/>
                    <a:pt x="33" y="124"/>
                  </a:cubicBezTo>
                  <a:cubicBezTo>
                    <a:pt x="33" y="124"/>
                    <a:pt x="33" y="125"/>
                    <a:pt x="34" y="125"/>
                  </a:cubicBezTo>
                  <a:cubicBezTo>
                    <a:pt x="34" y="125"/>
                    <a:pt x="35" y="124"/>
                    <a:pt x="35" y="124"/>
                  </a:cubicBezTo>
                  <a:cubicBezTo>
                    <a:pt x="34" y="124"/>
                    <a:pt x="34" y="124"/>
                    <a:pt x="34" y="123"/>
                  </a:cubicBezTo>
                  <a:cubicBezTo>
                    <a:pt x="51" y="112"/>
                    <a:pt x="50" y="83"/>
                    <a:pt x="48" y="66"/>
                  </a:cubicBezTo>
                  <a:cubicBezTo>
                    <a:pt x="45" y="43"/>
                    <a:pt x="37" y="19"/>
                    <a:pt x="23" y="2"/>
                  </a:cubicBezTo>
                  <a:cubicBezTo>
                    <a:pt x="21" y="0"/>
                    <a:pt x="19" y="1"/>
                    <a:pt x="19" y="3"/>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71"/>
            <p:cNvSpPr/>
            <p:nvPr/>
          </p:nvSpPr>
          <p:spPr bwMode="auto">
            <a:xfrm flipH="1">
              <a:off x="2258571" y="2108993"/>
              <a:ext cx="555625" cy="530225"/>
            </a:xfrm>
            <a:custGeom>
              <a:avLst/>
              <a:gdLst>
                <a:gd name="T0" fmla="*/ 181 w 203"/>
                <a:gd name="T1" fmla="*/ 65 h 193"/>
                <a:gd name="T2" fmla="*/ 176 w 203"/>
                <a:gd name="T3" fmla="*/ 40 h 193"/>
                <a:gd name="T4" fmla="*/ 151 w 203"/>
                <a:gd name="T5" fmla="*/ 32 h 193"/>
                <a:gd name="T6" fmla="*/ 118 w 203"/>
                <a:gd name="T7" fmla="*/ 21 h 193"/>
                <a:gd name="T8" fmla="*/ 121 w 203"/>
                <a:gd name="T9" fmla="*/ 47 h 193"/>
                <a:gd name="T10" fmla="*/ 131 w 203"/>
                <a:gd name="T11" fmla="*/ 70 h 193"/>
                <a:gd name="T12" fmla="*/ 62 w 203"/>
                <a:gd name="T13" fmla="*/ 110 h 193"/>
                <a:gd name="T14" fmla="*/ 47 w 203"/>
                <a:gd name="T15" fmla="*/ 124 h 193"/>
                <a:gd name="T16" fmla="*/ 46 w 203"/>
                <a:gd name="T17" fmla="*/ 126 h 193"/>
                <a:gd name="T18" fmla="*/ 1 w 203"/>
                <a:gd name="T19" fmla="*/ 174 h 193"/>
                <a:gd name="T20" fmla="*/ 2 w 203"/>
                <a:gd name="T21" fmla="*/ 175 h 193"/>
                <a:gd name="T22" fmla="*/ 26 w 203"/>
                <a:gd name="T23" fmla="*/ 154 h 193"/>
                <a:gd name="T24" fmla="*/ 46 w 203"/>
                <a:gd name="T25" fmla="*/ 131 h 193"/>
                <a:gd name="T26" fmla="*/ 89 w 203"/>
                <a:gd name="T27" fmla="*/ 176 h 193"/>
                <a:gd name="T28" fmla="*/ 152 w 203"/>
                <a:gd name="T29" fmla="*/ 188 h 193"/>
                <a:gd name="T30" fmla="*/ 152 w 203"/>
                <a:gd name="T31" fmla="*/ 185 h 193"/>
                <a:gd name="T32" fmla="*/ 111 w 203"/>
                <a:gd name="T33" fmla="*/ 136 h 193"/>
                <a:gd name="T34" fmla="*/ 54 w 203"/>
                <a:gd name="T35" fmla="*/ 123 h 193"/>
                <a:gd name="T36" fmla="*/ 57 w 203"/>
                <a:gd name="T37" fmla="*/ 120 h 193"/>
                <a:gd name="T38" fmla="*/ 94 w 203"/>
                <a:gd name="T39" fmla="*/ 92 h 193"/>
                <a:gd name="T40" fmla="*/ 133 w 203"/>
                <a:gd name="T41" fmla="*/ 73 h 193"/>
                <a:gd name="T42" fmla="*/ 133 w 203"/>
                <a:gd name="T43" fmla="*/ 73 h 193"/>
                <a:gd name="T44" fmla="*/ 134 w 203"/>
                <a:gd name="T45" fmla="*/ 74 h 193"/>
                <a:gd name="T46" fmla="*/ 187 w 203"/>
                <a:gd name="T47" fmla="*/ 95 h 193"/>
                <a:gd name="T48" fmla="*/ 181 w 203"/>
                <a:gd name="T49"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193">
                  <a:moveTo>
                    <a:pt x="181" y="65"/>
                  </a:moveTo>
                  <a:cubicBezTo>
                    <a:pt x="183" y="57"/>
                    <a:pt x="181" y="48"/>
                    <a:pt x="176" y="40"/>
                  </a:cubicBezTo>
                  <a:cubicBezTo>
                    <a:pt x="171" y="33"/>
                    <a:pt x="160" y="28"/>
                    <a:pt x="151" y="32"/>
                  </a:cubicBezTo>
                  <a:cubicBezTo>
                    <a:pt x="147" y="19"/>
                    <a:pt x="126" y="0"/>
                    <a:pt x="118" y="21"/>
                  </a:cubicBezTo>
                  <a:cubicBezTo>
                    <a:pt x="115" y="29"/>
                    <a:pt x="118" y="40"/>
                    <a:pt x="121" y="47"/>
                  </a:cubicBezTo>
                  <a:cubicBezTo>
                    <a:pt x="123" y="55"/>
                    <a:pt x="126" y="63"/>
                    <a:pt x="131" y="70"/>
                  </a:cubicBezTo>
                  <a:cubicBezTo>
                    <a:pt x="106" y="77"/>
                    <a:pt x="81" y="93"/>
                    <a:pt x="62" y="110"/>
                  </a:cubicBezTo>
                  <a:cubicBezTo>
                    <a:pt x="56" y="115"/>
                    <a:pt x="52" y="119"/>
                    <a:pt x="47" y="124"/>
                  </a:cubicBezTo>
                  <a:cubicBezTo>
                    <a:pt x="46" y="124"/>
                    <a:pt x="46" y="125"/>
                    <a:pt x="46" y="126"/>
                  </a:cubicBezTo>
                  <a:cubicBezTo>
                    <a:pt x="31" y="142"/>
                    <a:pt x="17" y="159"/>
                    <a:pt x="1" y="174"/>
                  </a:cubicBezTo>
                  <a:cubicBezTo>
                    <a:pt x="0" y="175"/>
                    <a:pt x="1" y="176"/>
                    <a:pt x="2" y="175"/>
                  </a:cubicBezTo>
                  <a:cubicBezTo>
                    <a:pt x="11" y="170"/>
                    <a:pt x="19" y="162"/>
                    <a:pt x="26" y="154"/>
                  </a:cubicBezTo>
                  <a:cubicBezTo>
                    <a:pt x="33" y="146"/>
                    <a:pt x="39" y="138"/>
                    <a:pt x="46" y="131"/>
                  </a:cubicBezTo>
                  <a:cubicBezTo>
                    <a:pt x="52" y="151"/>
                    <a:pt x="71" y="166"/>
                    <a:pt x="89" y="176"/>
                  </a:cubicBezTo>
                  <a:cubicBezTo>
                    <a:pt x="107" y="185"/>
                    <a:pt x="132" y="193"/>
                    <a:pt x="152" y="188"/>
                  </a:cubicBezTo>
                  <a:cubicBezTo>
                    <a:pt x="154" y="187"/>
                    <a:pt x="154" y="185"/>
                    <a:pt x="152" y="185"/>
                  </a:cubicBezTo>
                  <a:cubicBezTo>
                    <a:pt x="147" y="164"/>
                    <a:pt x="128" y="146"/>
                    <a:pt x="111" y="136"/>
                  </a:cubicBezTo>
                  <a:cubicBezTo>
                    <a:pt x="96" y="127"/>
                    <a:pt x="72" y="119"/>
                    <a:pt x="54" y="123"/>
                  </a:cubicBezTo>
                  <a:cubicBezTo>
                    <a:pt x="55" y="122"/>
                    <a:pt x="56" y="121"/>
                    <a:pt x="57" y="120"/>
                  </a:cubicBezTo>
                  <a:cubicBezTo>
                    <a:pt x="68" y="109"/>
                    <a:pt x="80" y="100"/>
                    <a:pt x="94" y="92"/>
                  </a:cubicBezTo>
                  <a:cubicBezTo>
                    <a:pt x="106" y="85"/>
                    <a:pt x="120" y="80"/>
                    <a:pt x="133" y="73"/>
                  </a:cubicBezTo>
                  <a:cubicBezTo>
                    <a:pt x="133" y="73"/>
                    <a:pt x="133" y="73"/>
                    <a:pt x="133" y="73"/>
                  </a:cubicBezTo>
                  <a:cubicBezTo>
                    <a:pt x="133" y="74"/>
                    <a:pt x="134" y="74"/>
                    <a:pt x="134" y="74"/>
                  </a:cubicBezTo>
                  <a:cubicBezTo>
                    <a:pt x="148" y="88"/>
                    <a:pt x="167" y="104"/>
                    <a:pt x="187" y="95"/>
                  </a:cubicBezTo>
                  <a:cubicBezTo>
                    <a:pt x="203" y="88"/>
                    <a:pt x="193" y="70"/>
                    <a:pt x="181" y="65"/>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ADEFAE-EECD-4CA4-92B1-053030F64CE9}" type="slidenum">
              <a:rPr lang="zh-CN" altLang="en-US" smtClean="0"/>
              <a:t>‹#›</a:t>
            </a:fld>
            <a:endParaRPr lang="zh-CN" altLang="en-US"/>
          </a:p>
        </p:txBody>
      </p:sp>
      <p:sp>
        <p:nvSpPr>
          <p:cNvPr id="6" name="燕尾形 10"/>
          <p:cNvSpPr/>
          <p:nvPr userDrawn="1"/>
        </p:nvSpPr>
        <p:spPr>
          <a:xfrm>
            <a:off x="174374" y="101212"/>
            <a:ext cx="266546" cy="2875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7" name="燕尾形 11"/>
          <p:cNvSpPr/>
          <p:nvPr userDrawn="1"/>
        </p:nvSpPr>
        <p:spPr>
          <a:xfrm>
            <a:off x="363017" y="101212"/>
            <a:ext cx="266546" cy="2875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8" name="文本框 7"/>
          <p:cNvSpPr txBox="1"/>
          <p:nvPr userDrawn="1"/>
        </p:nvSpPr>
        <p:spPr>
          <a:xfrm>
            <a:off x="729674" y="96834"/>
            <a:ext cx="1978427" cy="338554"/>
          </a:xfrm>
          <a:prstGeom prst="rect">
            <a:avLst/>
          </a:prstGeom>
          <a:noFill/>
        </p:spPr>
        <p:txBody>
          <a:bodyPr wrap="none" rtlCol="0">
            <a:spAutoFit/>
          </a:bodyPr>
          <a:lstStyle/>
          <a:p>
            <a:r>
              <a:rPr lang="en-US" altLang="zh-CN" sz="1600" dirty="0">
                <a:solidFill>
                  <a:schemeClr val="tx1">
                    <a:lumMod val="50000"/>
                    <a:lumOff val="50000"/>
                  </a:schemeClr>
                </a:solidFill>
                <a:latin typeface="Montserrat" panose="00000500000000000000" pitchFamily="2" charset="0"/>
                <a:ea typeface="微软雅黑" panose="020B0503020204020204" pitchFamily="34" charset="-122"/>
              </a:rPr>
              <a:t>ENTER THE TITLE</a:t>
            </a:r>
            <a:endParaRPr lang="zh-CN" altLang="en-US" sz="1600" dirty="0">
              <a:solidFill>
                <a:schemeClr val="tx1">
                  <a:lumMod val="50000"/>
                  <a:lumOff val="50000"/>
                </a:schemeClr>
              </a:solidFill>
              <a:latin typeface="Montserrat" panose="00000500000000000000" pitchFamily="2"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C32A081-796E-46EC-9598-D5F2CE7547E4}" type="datetimeFigureOut">
              <a:rPr lang="zh-CN" altLang="en-US" smtClean="0"/>
              <a:t>2024/5/20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C32A081-796E-46EC-9598-D5F2CE7547E4}" type="datetimeFigureOut">
              <a:rPr lang="zh-CN" altLang="en-US" smtClean="0"/>
              <a:t>2024/5/20</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E0ADEFAE-EECD-4CA4-92B1-053030F64C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a:extLst>
              <a:ext uri="{FF2B5EF4-FFF2-40B4-BE49-F238E27FC236}">
                <a16:creationId xmlns:a16="http://schemas.microsoft.com/office/drawing/2014/main" id="{3B7B8109-6F42-F249-9B3C-753684B66E61}"/>
              </a:ext>
            </a:extLst>
          </p:cNvPr>
          <p:cNvSpPr>
            <a:spLocks noGrp="1"/>
          </p:cNvSpPr>
          <p:nvPr>
            <p:ph type="title"/>
          </p:nvPr>
        </p:nvSpPr>
        <p:spPr>
          <a:xfrm>
            <a:off x="2591093" y="659223"/>
            <a:ext cx="4414618" cy="710419"/>
          </a:xfrm>
        </p:spPr>
        <p:txBody>
          <a:bodyPr/>
          <a:lstStyle/>
          <a:p>
            <a:pPr algn="ctr"/>
            <a:r>
              <a:rPr lang="vi-VN">
                <a:solidFill>
                  <a:schemeClr val="accent5"/>
                </a:solidFill>
              </a:rPr>
              <a:t>Báo cáo cuối kì</a:t>
            </a:r>
          </a:p>
        </p:txBody>
      </p:sp>
      <p:sp>
        <p:nvSpPr>
          <p:cNvPr id="7" name="Freeform 31">
            <a:extLst>
              <a:ext uri="{FF2B5EF4-FFF2-40B4-BE49-F238E27FC236}">
                <a16:creationId xmlns:a16="http://schemas.microsoft.com/office/drawing/2014/main" id="{A303020F-56B2-C13A-EFA3-89B85F68842A}"/>
              </a:ext>
            </a:extLst>
          </p:cNvPr>
          <p:cNvSpPr/>
          <p:nvPr/>
        </p:nvSpPr>
        <p:spPr>
          <a:xfrm>
            <a:off x="69762" y="0"/>
            <a:ext cx="2767515" cy="1111348"/>
          </a:xfrm>
          <a:custGeom>
            <a:avLst/>
            <a:gdLst/>
            <a:ahLst/>
            <a:cxnLst/>
            <a:rect l="l" t="t" r="r" b="b"/>
            <a:pathLst>
              <a:path w="4018976" h="1816268">
                <a:moveTo>
                  <a:pt x="0" y="0"/>
                </a:moveTo>
                <a:lnTo>
                  <a:pt x="4018975" y="0"/>
                </a:lnTo>
                <a:lnTo>
                  <a:pt x="4018975" y="1816268"/>
                </a:lnTo>
                <a:lnTo>
                  <a:pt x="0" y="1816268"/>
                </a:lnTo>
                <a:lnTo>
                  <a:pt x="0" y="0"/>
                </a:lnTo>
                <a:close/>
              </a:path>
            </a:pathLst>
          </a:custGeom>
          <a:blipFill>
            <a:blip r:embed="rId2"/>
            <a:stretch>
              <a:fillRect/>
            </a:stretch>
          </a:blipFill>
        </p:spPr>
        <p:txBody>
          <a:bodyPr/>
          <a:lstStyle/>
          <a:p>
            <a:endParaRPr lang="en-US"/>
          </a:p>
        </p:txBody>
      </p:sp>
      <p:sp>
        <p:nvSpPr>
          <p:cNvPr id="11" name="Chỗ dành sẵn cho Nội dung 10">
            <a:extLst>
              <a:ext uri="{FF2B5EF4-FFF2-40B4-BE49-F238E27FC236}">
                <a16:creationId xmlns:a16="http://schemas.microsoft.com/office/drawing/2014/main" id="{E67DDB78-0292-975F-E23E-32D309015BDC}"/>
              </a:ext>
            </a:extLst>
          </p:cNvPr>
          <p:cNvSpPr>
            <a:spLocks noGrp="1"/>
          </p:cNvSpPr>
          <p:nvPr>
            <p:ph idx="1"/>
          </p:nvPr>
        </p:nvSpPr>
        <p:spPr>
          <a:xfrm>
            <a:off x="2252809" y="1369642"/>
            <a:ext cx="5091186" cy="779605"/>
          </a:xfrm>
        </p:spPr>
        <p:txBody>
          <a:bodyPr/>
          <a:lstStyle/>
          <a:p>
            <a:pPr marL="0" indent="0" algn="ctr">
              <a:buNone/>
            </a:pPr>
            <a:r>
              <a:rPr lang="vi-VN" b="1" i="0" u="none" strike="noStrike">
                <a:solidFill>
                  <a:srgbClr val="003763"/>
                </a:solidFill>
                <a:effectLst/>
                <a:latin typeface="Tahoma" panose="020B0604030504040204" pitchFamily="34" charset="0"/>
              </a:rPr>
              <a:t>Kiến trúc và Thiết kế phần mềm</a:t>
            </a:r>
            <a:endParaRPr lang="vi-VN"/>
          </a:p>
        </p:txBody>
      </p:sp>
      <p:sp>
        <p:nvSpPr>
          <p:cNvPr id="13" name="Hộp Văn bản 12">
            <a:extLst>
              <a:ext uri="{FF2B5EF4-FFF2-40B4-BE49-F238E27FC236}">
                <a16:creationId xmlns:a16="http://schemas.microsoft.com/office/drawing/2014/main" id="{42E9272E-3ACA-880C-660D-E672DB4D9B7F}"/>
              </a:ext>
            </a:extLst>
          </p:cNvPr>
          <p:cNvSpPr txBox="1"/>
          <p:nvPr/>
        </p:nvSpPr>
        <p:spPr>
          <a:xfrm>
            <a:off x="3052689" y="4116533"/>
            <a:ext cx="2729132" cy="369332"/>
          </a:xfrm>
          <a:prstGeom prst="rect">
            <a:avLst/>
          </a:prstGeom>
          <a:noFill/>
        </p:spPr>
        <p:txBody>
          <a:bodyPr wrap="square" rtlCol="0">
            <a:spAutoFit/>
          </a:bodyPr>
          <a:lstStyle/>
          <a:p>
            <a:pPr algn="ctr"/>
            <a:r>
              <a:rPr lang="vi-VN">
                <a:solidFill>
                  <a:schemeClr val="accent5">
                    <a:lumMod val="75000"/>
                  </a:schemeClr>
                </a:solidFill>
              </a:rPr>
              <a:t>GVHD: Võ Văn Hải</a:t>
            </a:r>
          </a:p>
        </p:txBody>
      </p:sp>
      <p:graphicFrame>
        <p:nvGraphicFramePr>
          <p:cNvPr id="16" name="Bảng 15">
            <a:extLst>
              <a:ext uri="{FF2B5EF4-FFF2-40B4-BE49-F238E27FC236}">
                <a16:creationId xmlns:a16="http://schemas.microsoft.com/office/drawing/2014/main" id="{B366C11E-9B43-8DE3-775B-850EE6B48B77}"/>
              </a:ext>
            </a:extLst>
          </p:cNvPr>
          <p:cNvGraphicFramePr>
            <a:graphicFrameLocks noGrp="1"/>
          </p:cNvGraphicFramePr>
          <p:nvPr>
            <p:extLst>
              <p:ext uri="{D42A27DB-BD31-4B8C-83A1-F6EECF244321}">
                <p14:modId xmlns:p14="http://schemas.microsoft.com/office/powerpoint/2010/main" val="2077116731"/>
              </p:ext>
            </p:extLst>
          </p:nvPr>
        </p:nvGraphicFramePr>
        <p:xfrm>
          <a:off x="1587305" y="2572544"/>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47601193"/>
                    </a:ext>
                  </a:extLst>
                </a:gridCol>
                <a:gridCol w="2032000">
                  <a:extLst>
                    <a:ext uri="{9D8B030D-6E8A-4147-A177-3AD203B41FA5}">
                      <a16:colId xmlns:a16="http://schemas.microsoft.com/office/drawing/2014/main" val="1395158953"/>
                    </a:ext>
                  </a:extLst>
                </a:gridCol>
                <a:gridCol w="2032000">
                  <a:extLst>
                    <a:ext uri="{9D8B030D-6E8A-4147-A177-3AD203B41FA5}">
                      <a16:colId xmlns:a16="http://schemas.microsoft.com/office/drawing/2014/main" val="3056711650"/>
                    </a:ext>
                  </a:extLst>
                </a:gridCol>
              </a:tblGrid>
              <a:tr h="370840">
                <a:tc>
                  <a:txBody>
                    <a:bodyPr/>
                    <a:lstStyle/>
                    <a:p>
                      <a:r>
                        <a:rPr lang="vi-VN"/>
                        <a:t>Họ và tên</a:t>
                      </a:r>
                    </a:p>
                  </a:txBody>
                  <a:tcPr/>
                </a:tc>
                <a:tc>
                  <a:txBody>
                    <a:bodyPr/>
                    <a:lstStyle/>
                    <a:p>
                      <a:r>
                        <a:rPr lang="vi-VN"/>
                        <a:t>MSSV</a:t>
                      </a:r>
                    </a:p>
                  </a:txBody>
                  <a:tcPr/>
                </a:tc>
                <a:tc>
                  <a:txBody>
                    <a:bodyPr/>
                    <a:lstStyle/>
                    <a:p>
                      <a:r>
                        <a:rPr lang="vi-VN"/>
                        <a:t>Ghi Chú</a:t>
                      </a:r>
                    </a:p>
                  </a:txBody>
                  <a:tcPr/>
                </a:tc>
                <a:extLst>
                  <a:ext uri="{0D108BD9-81ED-4DB2-BD59-A6C34878D82A}">
                    <a16:rowId xmlns:a16="http://schemas.microsoft.com/office/drawing/2014/main" val="1643083742"/>
                  </a:ext>
                </a:extLst>
              </a:tr>
              <a:tr h="370840">
                <a:tc>
                  <a:txBody>
                    <a:bodyPr/>
                    <a:lstStyle/>
                    <a:p>
                      <a:r>
                        <a:rPr lang="vi-VN"/>
                        <a:t>Vũ Tiến Đức</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anchez"/>
                        </a:rPr>
                        <a:t>20089731</a:t>
                      </a:r>
                      <a:endParaRPr lang="en-US" sz="800"/>
                    </a:p>
                  </a:txBody>
                  <a:tcPr/>
                </a:tc>
                <a:tc>
                  <a:txBody>
                    <a:bodyPr/>
                    <a:lstStyle/>
                    <a:p>
                      <a:endParaRPr lang="vi-VN"/>
                    </a:p>
                  </a:txBody>
                  <a:tcPr/>
                </a:tc>
                <a:extLst>
                  <a:ext uri="{0D108BD9-81ED-4DB2-BD59-A6C34878D82A}">
                    <a16:rowId xmlns:a16="http://schemas.microsoft.com/office/drawing/2014/main" val="1332284532"/>
                  </a:ext>
                </a:extLst>
              </a:tr>
              <a:tr h="370840">
                <a:tc>
                  <a:txBody>
                    <a:bodyPr/>
                    <a:lstStyle/>
                    <a:p>
                      <a:r>
                        <a:rPr lang="vi-VN"/>
                        <a:t>Lưu Thành Nhân</a:t>
                      </a:r>
                    </a:p>
                  </a:txBody>
                  <a:tcPr/>
                </a:tc>
                <a:tc>
                  <a:txBody>
                    <a:bodyPr/>
                    <a:lstStyle/>
                    <a:p>
                      <a:r>
                        <a:rPr lang="vi-VN"/>
                        <a:t>20066711</a:t>
                      </a:r>
                    </a:p>
                  </a:txBody>
                  <a:tcPr/>
                </a:tc>
                <a:tc>
                  <a:txBody>
                    <a:bodyPr/>
                    <a:lstStyle/>
                    <a:p>
                      <a:endParaRPr lang="vi-VN"/>
                    </a:p>
                  </a:txBody>
                  <a:tcPr/>
                </a:tc>
                <a:extLst>
                  <a:ext uri="{0D108BD9-81ED-4DB2-BD59-A6C34878D82A}">
                    <a16:rowId xmlns:a16="http://schemas.microsoft.com/office/drawing/2014/main" val="3729056591"/>
                  </a:ext>
                </a:extLst>
              </a:tr>
              <a:tr h="370840">
                <a:tc>
                  <a:txBody>
                    <a:bodyPr/>
                    <a:lstStyle/>
                    <a:p>
                      <a:r>
                        <a:rPr lang="vi-VN"/>
                        <a:t>Trương Thị Cẩm Nhung</a:t>
                      </a:r>
                    </a:p>
                  </a:txBody>
                  <a:tcPr/>
                </a:tc>
                <a:tc>
                  <a:txBody>
                    <a:bodyPr/>
                    <a:lstStyle/>
                    <a:p>
                      <a:r>
                        <a:rPr lang="vi-VN"/>
                        <a:t> 20083771</a:t>
                      </a:r>
                    </a:p>
                  </a:txBody>
                  <a:tcPr/>
                </a:tc>
                <a:tc>
                  <a:txBody>
                    <a:bodyPr/>
                    <a:lstStyle/>
                    <a:p>
                      <a:r>
                        <a:rPr lang="vi-VN"/>
                        <a:t>NHÓM TRƯỞNG</a:t>
                      </a:r>
                    </a:p>
                  </a:txBody>
                  <a:tcPr/>
                </a:tc>
                <a:extLst>
                  <a:ext uri="{0D108BD9-81ED-4DB2-BD59-A6C34878D82A}">
                    <a16:rowId xmlns:a16="http://schemas.microsoft.com/office/drawing/2014/main" val="3917147275"/>
                  </a:ext>
                </a:extLst>
              </a:tr>
            </a:tbl>
          </a:graphicData>
        </a:graphic>
      </p:graphicFrame>
      <p:sp>
        <p:nvSpPr>
          <p:cNvPr id="17" name="Hộp Văn bản 16">
            <a:extLst>
              <a:ext uri="{FF2B5EF4-FFF2-40B4-BE49-F238E27FC236}">
                <a16:creationId xmlns:a16="http://schemas.microsoft.com/office/drawing/2014/main" id="{2718F20A-5ACE-4903-9F77-32E6140B022E}"/>
              </a:ext>
            </a:extLst>
          </p:cNvPr>
          <p:cNvSpPr txBox="1"/>
          <p:nvPr/>
        </p:nvSpPr>
        <p:spPr>
          <a:xfrm>
            <a:off x="3113650" y="2038209"/>
            <a:ext cx="2729132" cy="369332"/>
          </a:xfrm>
          <a:prstGeom prst="rect">
            <a:avLst/>
          </a:prstGeom>
          <a:noFill/>
        </p:spPr>
        <p:txBody>
          <a:bodyPr wrap="square" rtlCol="0">
            <a:spAutoFit/>
          </a:bodyPr>
          <a:lstStyle/>
          <a:p>
            <a:pPr algn="ctr"/>
            <a:r>
              <a:rPr lang="vi-VN">
                <a:solidFill>
                  <a:schemeClr val="accent5">
                    <a:lumMod val="75000"/>
                  </a:schemeClr>
                </a:solidFill>
              </a:rPr>
              <a:t>Nhóm 4</a:t>
            </a:r>
          </a:p>
        </p:txBody>
      </p:sp>
    </p:spTree>
    <p:extLst>
      <p:ext uri="{BB962C8B-B14F-4D97-AF65-F5344CB8AC3E}">
        <p14:creationId xmlns:p14="http://schemas.microsoft.com/office/powerpoint/2010/main" val="27164353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software company&#10;&#10;Description automatically generated">
            <a:extLst>
              <a:ext uri="{FF2B5EF4-FFF2-40B4-BE49-F238E27FC236}">
                <a16:creationId xmlns:a16="http://schemas.microsoft.com/office/drawing/2014/main" id="{3B0B7247-9B3B-8BE7-5CB0-18EC2EB04EE9}"/>
              </a:ext>
            </a:extLst>
          </p:cNvPr>
          <p:cNvPicPr>
            <a:picLocks noChangeAspect="1"/>
          </p:cNvPicPr>
          <p:nvPr/>
        </p:nvPicPr>
        <p:blipFill>
          <a:blip r:embed="rId2"/>
          <a:stretch>
            <a:fillRect/>
          </a:stretch>
        </p:blipFill>
        <p:spPr>
          <a:xfrm>
            <a:off x="1614214" y="602893"/>
            <a:ext cx="5732145" cy="3518254"/>
          </a:xfrm>
          <a:prstGeom prst="rect">
            <a:avLst/>
          </a:prstGeom>
        </p:spPr>
      </p:pic>
      <p:sp>
        <p:nvSpPr>
          <p:cNvPr id="3" name="Hộp Văn bản 2">
            <a:extLst>
              <a:ext uri="{FF2B5EF4-FFF2-40B4-BE49-F238E27FC236}">
                <a16:creationId xmlns:a16="http://schemas.microsoft.com/office/drawing/2014/main" id="{9C96A916-6E86-980E-4A04-908C2081DD41}"/>
              </a:ext>
            </a:extLst>
          </p:cNvPr>
          <p:cNvSpPr txBox="1"/>
          <p:nvPr/>
        </p:nvSpPr>
        <p:spPr>
          <a:xfrm>
            <a:off x="893135" y="4303731"/>
            <a:ext cx="7754679" cy="584775"/>
          </a:xfrm>
          <a:prstGeom prst="rect">
            <a:avLst/>
          </a:prstGeom>
          <a:noFill/>
        </p:spPr>
        <p:txBody>
          <a:bodyPr wrap="square" rtlCol="0">
            <a:spAutoFit/>
          </a:bodyPr>
          <a:lstStyle/>
          <a:p>
            <a:r>
              <a:rPr lang="vi-VN" sz="1600">
                <a:solidFill>
                  <a:schemeClr val="bg1">
                    <a:lumMod val="50000"/>
                  </a:schemeClr>
                </a:solidFill>
              </a:rPr>
              <a:t>Trong kiến trúc này, chúng tôi đã tách service chung thành 4 service nhỏ hơn bao gồm AuthService, SignUpModuleService, StudyService và ManageLearningService.</a:t>
            </a:r>
          </a:p>
        </p:txBody>
      </p:sp>
    </p:spTree>
    <p:extLst>
      <p:ext uri="{BB962C8B-B14F-4D97-AF65-F5344CB8AC3E}">
        <p14:creationId xmlns:p14="http://schemas.microsoft.com/office/powerpoint/2010/main" val="24278106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Freeform 105"/>
          <p:cNvSpPr/>
          <p:nvPr/>
        </p:nvSpPr>
        <p:spPr bwMode="auto">
          <a:xfrm>
            <a:off x="4548877" y="2904965"/>
            <a:ext cx="863600" cy="938503"/>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1433" tIns="45717" rIns="91433" bIns="45717"/>
          <a:lstStyle/>
          <a:p>
            <a:pPr defTabSz="913765"/>
            <a:endParaRPr lang="zh-CN" altLang="en-US" kern="0" dirty="0">
              <a:solidFill>
                <a:sysClr val="windowText" lastClr="000000"/>
              </a:solidFill>
              <a:latin typeface="Montserrat" panose="00000500000000000000" pitchFamily="2" charset="0"/>
            </a:endParaRPr>
          </a:p>
        </p:txBody>
      </p:sp>
      <p:sp>
        <p:nvSpPr>
          <p:cNvPr id="117" name="Freeform 107"/>
          <p:cNvSpPr/>
          <p:nvPr/>
        </p:nvSpPr>
        <p:spPr bwMode="auto">
          <a:xfrm>
            <a:off x="3542402" y="2904965"/>
            <a:ext cx="866775" cy="938503"/>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1433" tIns="45717" rIns="91433" bIns="45717"/>
          <a:lstStyle/>
          <a:p>
            <a:pPr defTabSz="913765" fontAlgn="base">
              <a:spcBef>
                <a:spcPct val="0"/>
              </a:spcBef>
              <a:spcAft>
                <a:spcPct val="0"/>
              </a:spcAft>
              <a:defRPr/>
            </a:pPr>
            <a:endParaRPr lang="zh-CN" altLang="en-US" dirty="0">
              <a:solidFill>
                <a:prstClr val="black"/>
              </a:solidFill>
              <a:effectLst>
                <a:outerShdw blurRad="60007" dist="310007" dir="7680000" sy="30000" kx="1300200" algn="ctr" rotWithShape="0">
                  <a:prstClr val="black">
                    <a:alpha val="32000"/>
                  </a:prstClr>
                </a:outerShdw>
              </a:effectLst>
              <a:latin typeface="Montserrat" panose="00000500000000000000" pitchFamily="2" charset="0"/>
            </a:endParaRPr>
          </a:p>
        </p:txBody>
      </p:sp>
      <p:grpSp>
        <p:nvGrpSpPr>
          <p:cNvPr id="2" name="组合 7"/>
          <p:cNvGrpSpPr/>
          <p:nvPr/>
        </p:nvGrpSpPr>
        <p:grpSpPr>
          <a:xfrm>
            <a:off x="2825806" y="967616"/>
            <a:ext cx="3492388" cy="3209855"/>
            <a:chOff x="3100079" y="1495055"/>
            <a:chExt cx="3713088" cy="3369307"/>
          </a:xfrm>
        </p:grpSpPr>
        <p:pic>
          <p:nvPicPr>
            <p:cNvPr id="113"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0079" y="4287623"/>
              <a:ext cx="3713088" cy="57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4"/>
            <p:cNvGrpSpPr/>
            <p:nvPr/>
          </p:nvGrpSpPr>
          <p:grpSpPr>
            <a:xfrm>
              <a:off x="3249281" y="1495055"/>
              <a:ext cx="3213613" cy="3018713"/>
              <a:chOff x="3249281" y="1495055"/>
              <a:chExt cx="3213613" cy="3018713"/>
            </a:xfrm>
          </p:grpSpPr>
          <p:sp>
            <p:nvSpPr>
              <p:cNvPr id="114" name="Freeform 104"/>
              <p:cNvSpPr/>
              <p:nvPr/>
            </p:nvSpPr>
            <p:spPr bwMode="auto">
              <a:xfrm>
                <a:off x="4932039" y="3528644"/>
                <a:ext cx="918175" cy="985124"/>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4"/>
              </a:solidFill>
              <a:ln>
                <a:noFill/>
              </a:ln>
            </p:spPr>
            <p:txBody>
              <a:bodyPr lIns="96775" tIns="48388" rIns="96775" bIns="48388"/>
              <a:lstStyle/>
              <a:p>
                <a:pPr defTabSz="913765"/>
                <a:endParaRPr lang="zh-CN" altLang="en-US" kern="0" dirty="0">
                  <a:solidFill>
                    <a:sysClr val="windowText" lastClr="000000"/>
                  </a:solidFill>
                  <a:latin typeface="Montserrat" panose="00000500000000000000" pitchFamily="2" charset="0"/>
                </a:endParaRPr>
              </a:p>
            </p:txBody>
          </p:sp>
          <p:sp>
            <p:nvSpPr>
              <p:cNvPr id="116" name="Freeform 106"/>
              <p:cNvSpPr/>
              <p:nvPr/>
            </p:nvSpPr>
            <p:spPr bwMode="auto">
              <a:xfrm>
                <a:off x="3861962" y="3528644"/>
                <a:ext cx="921550" cy="985124"/>
              </a:xfrm>
              <a:custGeom>
                <a:avLst/>
                <a:gdLst>
                  <a:gd name="T0" fmla="*/ 854256123 w 878"/>
                  <a:gd name="T1" fmla="*/ 29138806 h 952"/>
                  <a:gd name="T2" fmla="*/ 443668360 w 878"/>
                  <a:gd name="T3" fmla="*/ 244763215 h 952"/>
                  <a:gd name="T4" fmla="*/ 484532161 w 878"/>
                  <a:gd name="T5" fmla="*/ 0 h 952"/>
                  <a:gd name="T6" fmla="*/ 159564590 w 878"/>
                  <a:gd name="T7" fmla="*/ 0 h 952"/>
                  <a:gd name="T8" fmla="*/ 0 w 878"/>
                  <a:gd name="T9" fmla="*/ 924662129 h 952"/>
                  <a:gd name="T10" fmla="*/ 854256123 w 878"/>
                  <a:gd name="T11" fmla="*/ 477871696 h 952"/>
                  <a:gd name="T12" fmla="*/ 854256123 w 878"/>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6775" tIns="48388" rIns="96775" bIns="48388"/>
              <a:lstStyle/>
              <a:p>
                <a:pPr defTabSz="913765"/>
                <a:endParaRPr lang="zh-CN" altLang="en-US" kern="0" dirty="0">
                  <a:solidFill>
                    <a:sysClr val="windowText" lastClr="000000"/>
                  </a:solidFill>
                  <a:latin typeface="Montserrat" panose="00000500000000000000" pitchFamily="2" charset="0"/>
                </a:endParaRPr>
              </a:p>
            </p:txBody>
          </p:sp>
          <p:sp>
            <p:nvSpPr>
              <p:cNvPr id="118" name="Freeform 108"/>
              <p:cNvSpPr/>
              <p:nvPr/>
            </p:nvSpPr>
            <p:spPr bwMode="auto">
              <a:xfrm>
                <a:off x="4856088" y="1495055"/>
                <a:ext cx="1606806" cy="1866900"/>
              </a:xfrm>
              <a:custGeom>
                <a:avLst/>
                <a:gdLst>
                  <a:gd name="T0" fmla="*/ 460241095 w 1534"/>
                  <a:gd name="T1" fmla="*/ 934440516 h 1804"/>
                  <a:gd name="T2" fmla="*/ 0 w 1534"/>
                  <a:gd name="T3" fmla="*/ 0 h 1804"/>
                  <a:gd name="T4" fmla="*/ 0 w 1534"/>
                  <a:gd name="T5" fmla="*/ 679947018 h 1804"/>
                  <a:gd name="T6" fmla="*/ 238859290 w 1534"/>
                  <a:gd name="T7" fmla="*/ 1165622896 h 1804"/>
                  <a:gd name="T8" fmla="*/ 774835825 w 1534"/>
                  <a:gd name="T9" fmla="*/ 1243330563 h 1804"/>
                  <a:gd name="T10" fmla="*/ 388389322 w 1534"/>
                  <a:gd name="T11" fmla="*/ 1622157906 h 1804"/>
                  <a:gd name="T12" fmla="*/ 409750474 w 1534"/>
                  <a:gd name="T13" fmla="*/ 1752319530 h 1804"/>
                  <a:gd name="T14" fmla="*/ 802023462 w 1534"/>
                  <a:gd name="T15" fmla="*/ 1752319530 h 1804"/>
                  <a:gd name="T16" fmla="*/ 1489471863 w 1534"/>
                  <a:gd name="T17" fmla="*/ 1084029057 h 1804"/>
                  <a:gd name="T18" fmla="*/ 460241095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2"/>
              </a:solidFill>
              <a:ln>
                <a:noFill/>
              </a:ln>
            </p:spPr>
            <p:txBody>
              <a:bodyPr lIns="96775" tIns="48388" rIns="96775" bIns="48388"/>
              <a:lstStyle/>
              <a:p>
                <a:pPr defTabSz="913765"/>
                <a:endParaRPr lang="zh-CN" altLang="en-US" kern="0" dirty="0">
                  <a:solidFill>
                    <a:sysClr val="windowText" lastClr="000000"/>
                  </a:solidFill>
                  <a:latin typeface="Montserrat" panose="00000500000000000000" pitchFamily="2" charset="0"/>
                </a:endParaRPr>
              </a:p>
            </p:txBody>
          </p:sp>
          <p:sp>
            <p:nvSpPr>
              <p:cNvPr id="119" name="Freeform 109"/>
              <p:cNvSpPr/>
              <p:nvPr/>
            </p:nvSpPr>
            <p:spPr bwMode="auto">
              <a:xfrm>
                <a:off x="3249281" y="1495055"/>
                <a:ext cx="1606806" cy="1866900"/>
              </a:xfrm>
              <a:custGeom>
                <a:avLst/>
                <a:gdLst>
                  <a:gd name="T0" fmla="*/ 1029230767 w 1534"/>
                  <a:gd name="T1" fmla="*/ 934440516 h 1804"/>
                  <a:gd name="T2" fmla="*/ 0 w 1534"/>
                  <a:gd name="T3" fmla="*/ 1084029057 h 1804"/>
                  <a:gd name="T4" fmla="*/ 687448400 w 1534"/>
                  <a:gd name="T5" fmla="*/ 1752319530 h 1804"/>
                  <a:gd name="T6" fmla="*/ 1079721389 w 1534"/>
                  <a:gd name="T7" fmla="*/ 1752319530 h 1804"/>
                  <a:gd name="T8" fmla="*/ 1103024374 w 1534"/>
                  <a:gd name="T9" fmla="*/ 1622157906 h 1804"/>
                  <a:gd name="T10" fmla="*/ 714636037 w 1534"/>
                  <a:gd name="T11" fmla="*/ 1243330563 h 1804"/>
                  <a:gd name="T12" fmla="*/ 1250612572 w 1534"/>
                  <a:gd name="T13" fmla="*/ 1165622896 h 1804"/>
                  <a:gd name="T14" fmla="*/ 1489471863 w 1534"/>
                  <a:gd name="T15" fmla="*/ 679947018 h 1804"/>
                  <a:gd name="T16" fmla="*/ 1489471863 w 1534"/>
                  <a:gd name="T17" fmla="*/ 0 h 1804"/>
                  <a:gd name="T18" fmla="*/ 1029230767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96775" tIns="48388" rIns="96775" bIns="48388"/>
              <a:lstStyle/>
              <a:p>
                <a:pPr defTabSz="913765"/>
                <a:endParaRPr lang="zh-CN" altLang="en-US" kern="0" dirty="0">
                  <a:solidFill>
                    <a:sysClr val="windowText" lastClr="000000"/>
                  </a:solidFill>
                  <a:latin typeface="Montserrat" panose="00000500000000000000" pitchFamily="2" charset="0"/>
                </a:endParaRPr>
              </a:p>
            </p:txBody>
          </p:sp>
          <p:sp>
            <p:nvSpPr>
              <p:cNvPr id="120" name="Freeform 121"/>
              <p:cNvSpPr/>
              <p:nvPr/>
            </p:nvSpPr>
            <p:spPr bwMode="auto">
              <a:xfrm>
                <a:off x="4616415" y="2941904"/>
                <a:ext cx="202539" cy="198359"/>
              </a:xfrm>
              <a:custGeom>
                <a:avLst/>
                <a:gdLst>
                  <a:gd name="T0" fmla="*/ 187748664 w 192"/>
                  <a:gd name="T1" fmla="*/ 93092784 h 192"/>
                  <a:gd name="T2" fmla="*/ 187748664 w 192"/>
                  <a:gd name="T3" fmla="*/ 93092784 h 192"/>
                  <a:gd name="T4" fmla="*/ 185793063 w 192"/>
                  <a:gd name="T5" fmla="*/ 112486868 h 192"/>
                  <a:gd name="T6" fmla="*/ 179926258 w 192"/>
                  <a:gd name="T7" fmla="*/ 129941642 h 192"/>
                  <a:gd name="T8" fmla="*/ 170147258 w 192"/>
                  <a:gd name="T9" fmla="*/ 145457106 h 192"/>
                  <a:gd name="T10" fmla="*/ 160368258 w 192"/>
                  <a:gd name="T11" fmla="*/ 159032277 h 192"/>
                  <a:gd name="T12" fmla="*/ 146679047 w 192"/>
                  <a:gd name="T13" fmla="*/ 170669121 h 192"/>
                  <a:gd name="T14" fmla="*/ 129077641 w 192"/>
                  <a:gd name="T15" fmla="*/ 178427345 h 192"/>
                  <a:gd name="T16" fmla="*/ 113431836 w 192"/>
                  <a:gd name="T17" fmla="*/ 184245275 h 192"/>
                  <a:gd name="T18" fmla="*/ 93874828 w 192"/>
                  <a:gd name="T19" fmla="*/ 186184585 h 192"/>
                  <a:gd name="T20" fmla="*/ 93874828 w 192"/>
                  <a:gd name="T21" fmla="*/ 186184585 h 192"/>
                  <a:gd name="T22" fmla="*/ 74316828 w 192"/>
                  <a:gd name="T23" fmla="*/ 184245275 h 192"/>
                  <a:gd name="T24" fmla="*/ 56715422 w 192"/>
                  <a:gd name="T25" fmla="*/ 178427345 h 192"/>
                  <a:gd name="T26" fmla="*/ 41069617 w 192"/>
                  <a:gd name="T27" fmla="*/ 170669121 h 192"/>
                  <a:gd name="T28" fmla="*/ 27380406 w 192"/>
                  <a:gd name="T29" fmla="*/ 159032277 h 192"/>
                  <a:gd name="T30" fmla="*/ 15645805 w 192"/>
                  <a:gd name="T31" fmla="*/ 145457106 h 192"/>
                  <a:gd name="T32" fmla="*/ 7822406 w 192"/>
                  <a:gd name="T33" fmla="*/ 129941642 h 192"/>
                  <a:gd name="T34" fmla="*/ 1955602 w 192"/>
                  <a:gd name="T35" fmla="*/ 112486868 h 192"/>
                  <a:gd name="T36" fmla="*/ 0 w 192"/>
                  <a:gd name="T37" fmla="*/ 93092784 h 192"/>
                  <a:gd name="T38" fmla="*/ 0 w 192"/>
                  <a:gd name="T39" fmla="*/ 93092784 h 192"/>
                  <a:gd name="T40" fmla="*/ 1955602 w 192"/>
                  <a:gd name="T41" fmla="*/ 73697716 h 192"/>
                  <a:gd name="T42" fmla="*/ 7822406 w 192"/>
                  <a:gd name="T43" fmla="*/ 56242942 h 192"/>
                  <a:gd name="T44" fmla="*/ 15645805 w 192"/>
                  <a:gd name="T45" fmla="*/ 40727478 h 192"/>
                  <a:gd name="T46" fmla="*/ 27380406 w 192"/>
                  <a:gd name="T47" fmla="*/ 27152308 h 192"/>
                  <a:gd name="T48" fmla="*/ 41069617 w 192"/>
                  <a:gd name="T49" fmla="*/ 17454774 h 192"/>
                  <a:gd name="T50" fmla="*/ 56715422 w 192"/>
                  <a:gd name="T51" fmla="*/ 7757240 h 192"/>
                  <a:gd name="T52" fmla="*/ 74316828 w 192"/>
                  <a:gd name="T53" fmla="*/ 1939310 h 192"/>
                  <a:gd name="T54" fmla="*/ 93874828 w 192"/>
                  <a:gd name="T55" fmla="*/ 0 h 192"/>
                  <a:gd name="T56" fmla="*/ 93874828 w 192"/>
                  <a:gd name="T57" fmla="*/ 0 h 192"/>
                  <a:gd name="T58" fmla="*/ 113431836 w 192"/>
                  <a:gd name="T59" fmla="*/ 1939310 h 192"/>
                  <a:gd name="T60" fmla="*/ 129077641 w 192"/>
                  <a:gd name="T61" fmla="*/ 7757240 h 192"/>
                  <a:gd name="T62" fmla="*/ 146679047 w 192"/>
                  <a:gd name="T63" fmla="*/ 17454774 h 192"/>
                  <a:gd name="T64" fmla="*/ 160368258 w 192"/>
                  <a:gd name="T65" fmla="*/ 27152308 h 192"/>
                  <a:gd name="T66" fmla="*/ 170147258 w 192"/>
                  <a:gd name="T67" fmla="*/ 40727478 h 192"/>
                  <a:gd name="T68" fmla="*/ 179926258 w 192"/>
                  <a:gd name="T69" fmla="*/ 56242942 h 192"/>
                  <a:gd name="T70" fmla="*/ 185793063 w 192"/>
                  <a:gd name="T71" fmla="*/ 73697716 h 192"/>
                  <a:gd name="T72" fmla="*/ 187748664 w 192"/>
                  <a:gd name="T73" fmla="*/ 93092784 h 192"/>
                  <a:gd name="T74" fmla="*/ 187748664 w 192"/>
                  <a:gd name="T75" fmla="*/ 93092784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accent1"/>
              </a:solidFill>
              <a:ln>
                <a:noFill/>
              </a:ln>
            </p:spPr>
            <p:txBody>
              <a:bodyPr lIns="96775" tIns="48388" rIns="96775" bIns="48388"/>
              <a:lstStyle/>
              <a:p>
                <a:pPr defTabSz="913765"/>
                <a:endParaRPr lang="zh-CN" altLang="en-US" kern="0" dirty="0">
                  <a:solidFill>
                    <a:sysClr val="windowText" lastClr="000000"/>
                  </a:solidFill>
                  <a:latin typeface="Montserrat" panose="00000500000000000000" pitchFamily="2" charset="0"/>
                </a:endParaRPr>
              </a:p>
            </p:txBody>
          </p:sp>
          <p:sp>
            <p:nvSpPr>
              <p:cNvPr id="121" name="Freeform 122"/>
              <p:cNvSpPr/>
              <p:nvPr/>
            </p:nvSpPr>
            <p:spPr bwMode="auto">
              <a:xfrm>
                <a:off x="4857777" y="2891896"/>
                <a:ext cx="251485" cy="248365"/>
              </a:xfrm>
              <a:custGeom>
                <a:avLst/>
                <a:gdLst>
                  <a:gd name="T0" fmla="*/ 233121011 w 240"/>
                  <a:gd name="T1" fmla="*/ 116560999 h 240"/>
                  <a:gd name="T2" fmla="*/ 233121011 w 240"/>
                  <a:gd name="T3" fmla="*/ 116560999 h 240"/>
                  <a:gd name="T4" fmla="*/ 231178451 w 240"/>
                  <a:gd name="T5" fmla="*/ 128217394 h 240"/>
                  <a:gd name="T6" fmla="*/ 231178451 w 240"/>
                  <a:gd name="T7" fmla="*/ 139872804 h 240"/>
                  <a:gd name="T8" fmla="*/ 223407225 w 240"/>
                  <a:gd name="T9" fmla="*/ 161243027 h 240"/>
                  <a:gd name="T10" fmla="*/ 211751865 w 240"/>
                  <a:gd name="T11" fmla="*/ 180669696 h 240"/>
                  <a:gd name="T12" fmla="*/ 198152958 w 240"/>
                  <a:gd name="T13" fmla="*/ 198153796 h 240"/>
                  <a:gd name="T14" fmla="*/ 180668932 w 240"/>
                  <a:gd name="T15" fmla="*/ 211752760 h 240"/>
                  <a:gd name="T16" fmla="*/ 161242345 w 240"/>
                  <a:gd name="T17" fmla="*/ 223408170 h 240"/>
                  <a:gd name="T18" fmla="*/ 139872213 w 240"/>
                  <a:gd name="T19" fmla="*/ 229236860 h 240"/>
                  <a:gd name="T20" fmla="*/ 128216852 w 240"/>
                  <a:gd name="T21" fmla="*/ 231179429 h 240"/>
                  <a:gd name="T22" fmla="*/ 116560506 w 240"/>
                  <a:gd name="T23" fmla="*/ 233121997 h 240"/>
                  <a:gd name="T24" fmla="*/ 116560506 w 240"/>
                  <a:gd name="T25" fmla="*/ 233121997 h 240"/>
                  <a:gd name="T26" fmla="*/ 104904160 w 240"/>
                  <a:gd name="T27" fmla="*/ 231179429 h 240"/>
                  <a:gd name="T28" fmla="*/ 93248799 w 240"/>
                  <a:gd name="T29" fmla="*/ 229236860 h 240"/>
                  <a:gd name="T30" fmla="*/ 69936106 w 240"/>
                  <a:gd name="T31" fmla="*/ 223408170 h 240"/>
                  <a:gd name="T32" fmla="*/ 50509520 w 240"/>
                  <a:gd name="T33" fmla="*/ 211752760 h 240"/>
                  <a:gd name="T34" fmla="*/ 33025493 w 240"/>
                  <a:gd name="T35" fmla="*/ 198153796 h 240"/>
                  <a:gd name="T36" fmla="*/ 19426587 w 240"/>
                  <a:gd name="T37" fmla="*/ 180669696 h 240"/>
                  <a:gd name="T38" fmla="*/ 7770240 w 240"/>
                  <a:gd name="T39" fmla="*/ 161243027 h 240"/>
                  <a:gd name="T40" fmla="*/ 1942560 w 240"/>
                  <a:gd name="T41" fmla="*/ 139872804 h 240"/>
                  <a:gd name="T42" fmla="*/ 0 w 240"/>
                  <a:gd name="T43" fmla="*/ 128217394 h 240"/>
                  <a:gd name="T44" fmla="*/ 0 w 240"/>
                  <a:gd name="T45" fmla="*/ 116560999 h 240"/>
                  <a:gd name="T46" fmla="*/ 0 w 240"/>
                  <a:gd name="T47" fmla="*/ 116560999 h 240"/>
                  <a:gd name="T48" fmla="*/ 0 w 240"/>
                  <a:gd name="T49" fmla="*/ 104904603 h 240"/>
                  <a:gd name="T50" fmla="*/ 1942560 w 240"/>
                  <a:gd name="T51" fmla="*/ 93249193 h 240"/>
                  <a:gd name="T52" fmla="*/ 7770240 w 240"/>
                  <a:gd name="T53" fmla="*/ 69936402 h 240"/>
                  <a:gd name="T54" fmla="*/ 19426587 w 240"/>
                  <a:gd name="T55" fmla="*/ 50509733 h 240"/>
                  <a:gd name="T56" fmla="*/ 33025493 w 240"/>
                  <a:gd name="T57" fmla="*/ 33025633 h 240"/>
                  <a:gd name="T58" fmla="*/ 50509520 w 240"/>
                  <a:gd name="T59" fmla="*/ 19426669 h 240"/>
                  <a:gd name="T60" fmla="*/ 69936106 w 240"/>
                  <a:gd name="T61" fmla="*/ 7770273 h 240"/>
                  <a:gd name="T62" fmla="*/ 93248799 w 240"/>
                  <a:gd name="T63" fmla="*/ 1942568 h 240"/>
                  <a:gd name="T64" fmla="*/ 104904160 w 240"/>
                  <a:gd name="T65" fmla="*/ 0 h 240"/>
                  <a:gd name="T66" fmla="*/ 116560506 w 240"/>
                  <a:gd name="T67" fmla="*/ 0 h 240"/>
                  <a:gd name="T68" fmla="*/ 116560506 w 240"/>
                  <a:gd name="T69" fmla="*/ 0 h 240"/>
                  <a:gd name="T70" fmla="*/ 128216852 w 240"/>
                  <a:gd name="T71" fmla="*/ 0 h 240"/>
                  <a:gd name="T72" fmla="*/ 139872213 w 240"/>
                  <a:gd name="T73" fmla="*/ 1942568 h 240"/>
                  <a:gd name="T74" fmla="*/ 161242345 w 240"/>
                  <a:gd name="T75" fmla="*/ 7770273 h 240"/>
                  <a:gd name="T76" fmla="*/ 180668932 w 240"/>
                  <a:gd name="T77" fmla="*/ 19426669 h 240"/>
                  <a:gd name="T78" fmla="*/ 198152958 w 240"/>
                  <a:gd name="T79" fmla="*/ 33025633 h 240"/>
                  <a:gd name="T80" fmla="*/ 211751865 w 240"/>
                  <a:gd name="T81" fmla="*/ 50509733 h 240"/>
                  <a:gd name="T82" fmla="*/ 223407225 w 240"/>
                  <a:gd name="T83" fmla="*/ 69936402 h 240"/>
                  <a:gd name="T84" fmla="*/ 231178451 w 240"/>
                  <a:gd name="T85" fmla="*/ 93249193 h 240"/>
                  <a:gd name="T86" fmla="*/ 231178451 w 240"/>
                  <a:gd name="T87" fmla="*/ 104904603 h 240"/>
                  <a:gd name="T88" fmla="*/ 233121011 w 240"/>
                  <a:gd name="T89" fmla="*/ 116560999 h 240"/>
                  <a:gd name="T90" fmla="*/ 233121011 w 240"/>
                  <a:gd name="T91" fmla="*/ 116560999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accent2"/>
              </a:solidFill>
              <a:ln>
                <a:noFill/>
              </a:ln>
            </p:spPr>
            <p:txBody>
              <a:bodyPr lIns="96775" tIns="48388" rIns="96775" bIns="48388"/>
              <a:lstStyle/>
              <a:p>
                <a:pPr defTabSz="913765"/>
                <a:endParaRPr lang="zh-CN" altLang="en-US" kern="0" dirty="0">
                  <a:solidFill>
                    <a:sysClr val="windowText" lastClr="000000"/>
                  </a:solidFill>
                  <a:latin typeface="Montserrat" panose="00000500000000000000" pitchFamily="2" charset="0"/>
                </a:endParaRPr>
              </a:p>
            </p:txBody>
          </p:sp>
          <p:sp>
            <p:nvSpPr>
              <p:cNvPr id="122" name="Freeform 123"/>
              <p:cNvSpPr/>
              <p:nvPr/>
            </p:nvSpPr>
            <p:spPr bwMode="auto">
              <a:xfrm>
                <a:off x="4616415" y="3181934"/>
                <a:ext cx="202539" cy="195025"/>
              </a:xfrm>
              <a:custGeom>
                <a:avLst/>
                <a:gdLst>
                  <a:gd name="T0" fmla="*/ 187748664 w 192"/>
                  <a:gd name="T1" fmla="*/ 90563894 h 190"/>
                  <a:gd name="T2" fmla="*/ 187748664 w 192"/>
                  <a:gd name="T3" fmla="*/ 90563894 h 190"/>
                  <a:gd name="T4" fmla="*/ 185793063 w 192"/>
                  <a:gd name="T5" fmla="*/ 109833722 h 190"/>
                  <a:gd name="T6" fmla="*/ 179926258 w 192"/>
                  <a:gd name="T7" fmla="*/ 127175786 h 190"/>
                  <a:gd name="T8" fmla="*/ 170147258 w 192"/>
                  <a:gd name="T9" fmla="*/ 142591063 h 190"/>
                  <a:gd name="T10" fmla="*/ 160368258 w 192"/>
                  <a:gd name="T11" fmla="*/ 156078574 h 190"/>
                  <a:gd name="T12" fmla="*/ 146679047 w 192"/>
                  <a:gd name="T13" fmla="*/ 167640276 h 190"/>
                  <a:gd name="T14" fmla="*/ 129077641 w 192"/>
                  <a:gd name="T15" fmla="*/ 175348403 h 190"/>
                  <a:gd name="T16" fmla="*/ 113431836 w 192"/>
                  <a:gd name="T17" fmla="*/ 181128765 h 190"/>
                  <a:gd name="T18" fmla="*/ 93874828 w 192"/>
                  <a:gd name="T19" fmla="*/ 183055552 h 190"/>
                  <a:gd name="T20" fmla="*/ 93874828 w 192"/>
                  <a:gd name="T21" fmla="*/ 183055552 h 190"/>
                  <a:gd name="T22" fmla="*/ 74316828 w 192"/>
                  <a:gd name="T23" fmla="*/ 181128765 h 190"/>
                  <a:gd name="T24" fmla="*/ 56715422 w 192"/>
                  <a:gd name="T25" fmla="*/ 175348403 h 190"/>
                  <a:gd name="T26" fmla="*/ 41069617 w 192"/>
                  <a:gd name="T27" fmla="*/ 167640276 h 190"/>
                  <a:gd name="T28" fmla="*/ 27380406 w 192"/>
                  <a:gd name="T29" fmla="*/ 156078574 h 190"/>
                  <a:gd name="T30" fmla="*/ 15645805 w 192"/>
                  <a:gd name="T31" fmla="*/ 142591063 h 190"/>
                  <a:gd name="T32" fmla="*/ 7822406 w 192"/>
                  <a:gd name="T33" fmla="*/ 127175786 h 190"/>
                  <a:gd name="T34" fmla="*/ 1955602 w 192"/>
                  <a:gd name="T35" fmla="*/ 109833722 h 190"/>
                  <a:gd name="T36" fmla="*/ 0 w 192"/>
                  <a:gd name="T37" fmla="*/ 90563894 h 190"/>
                  <a:gd name="T38" fmla="*/ 0 w 192"/>
                  <a:gd name="T39" fmla="*/ 90563894 h 190"/>
                  <a:gd name="T40" fmla="*/ 1955602 w 192"/>
                  <a:gd name="T41" fmla="*/ 73221830 h 190"/>
                  <a:gd name="T42" fmla="*/ 7822406 w 192"/>
                  <a:gd name="T43" fmla="*/ 55879766 h 190"/>
                  <a:gd name="T44" fmla="*/ 15645805 w 192"/>
                  <a:gd name="T45" fmla="*/ 40464490 h 190"/>
                  <a:gd name="T46" fmla="*/ 27380406 w 192"/>
                  <a:gd name="T47" fmla="*/ 26976978 h 190"/>
                  <a:gd name="T48" fmla="*/ 41069617 w 192"/>
                  <a:gd name="T49" fmla="*/ 15415276 h 190"/>
                  <a:gd name="T50" fmla="*/ 56715422 w 192"/>
                  <a:gd name="T51" fmla="*/ 7707149 h 190"/>
                  <a:gd name="T52" fmla="*/ 74316828 w 192"/>
                  <a:gd name="T53" fmla="*/ 1926787 h 190"/>
                  <a:gd name="T54" fmla="*/ 93874828 w 192"/>
                  <a:gd name="T55" fmla="*/ 0 h 190"/>
                  <a:gd name="T56" fmla="*/ 93874828 w 192"/>
                  <a:gd name="T57" fmla="*/ 0 h 190"/>
                  <a:gd name="T58" fmla="*/ 113431836 w 192"/>
                  <a:gd name="T59" fmla="*/ 1926787 h 190"/>
                  <a:gd name="T60" fmla="*/ 129077641 w 192"/>
                  <a:gd name="T61" fmla="*/ 7707149 h 190"/>
                  <a:gd name="T62" fmla="*/ 146679047 w 192"/>
                  <a:gd name="T63" fmla="*/ 15415276 h 190"/>
                  <a:gd name="T64" fmla="*/ 160368258 w 192"/>
                  <a:gd name="T65" fmla="*/ 26976978 h 190"/>
                  <a:gd name="T66" fmla="*/ 170147258 w 192"/>
                  <a:gd name="T67" fmla="*/ 40464490 h 190"/>
                  <a:gd name="T68" fmla="*/ 179926258 w 192"/>
                  <a:gd name="T69" fmla="*/ 55879766 h 190"/>
                  <a:gd name="T70" fmla="*/ 185793063 w 192"/>
                  <a:gd name="T71" fmla="*/ 73221830 h 190"/>
                  <a:gd name="T72" fmla="*/ 187748664 w 192"/>
                  <a:gd name="T73" fmla="*/ 90563894 h 190"/>
                  <a:gd name="T74" fmla="*/ 187748664 w 192"/>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accent2"/>
              </a:solidFill>
              <a:ln>
                <a:noFill/>
              </a:ln>
            </p:spPr>
            <p:txBody>
              <a:bodyPr lIns="96775" tIns="48388" rIns="96775" bIns="48388"/>
              <a:lstStyle/>
              <a:p>
                <a:pPr defTabSz="913765"/>
                <a:endParaRPr lang="zh-CN" altLang="en-US" kern="0" dirty="0">
                  <a:solidFill>
                    <a:sysClr val="windowText" lastClr="000000"/>
                  </a:solidFill>
                  <a:latin typeface="Montserrat" panose="00000500000000000000" pitchFamily="2" charset="0"/>
                </a:endParaRPr>
              </a:p>
            </p:txBody>
          </p:sp>
          <p:sp>
            <p:nvSpPr>
              <p:cNvPr id="123" name="Freeform 124"/>
              <p:cNvSpPr/>
              <p:nvPr/>
            </p:nvSpPr>
            <p:spPr bwMode="auto">
              <a:xfrm>
                <a:off x="4857777" y="3181934"/>
                <a:ext cx="199163" cy="195025"/>
              </a:xfrm>
              <a:custGeom>
                <a:avLst/>
                <a:gdLst>
                  <a:gd name="T0" fmla="*/ 184619633 w 190"/>
                  <a:gd name="T1" fmla="*/ 90563894 h 190"/>
                  <a:gd name="T2" fmla="*/ 184619633 w 190"/>
                  <a:gd name="T3" fmla="*/ 90563894 h 190"/>
                  <a:gd name="T4" fmla="*/ 182676382 w 190"/>
                  <a:gd name="T5" fmla="*/ 109833722 h 190"/>
                  <a:gd name="T6" fmla="*/ 176846631 w 190"/>
                  <a:gd name="T7" fmla="*/ 127175786 h 190"/>
                  <a:gd name="T8" fmla="*/ 169072644 w 190"/>
                  <a:gd name="T9" fmla="*/ 142591063 h 190"/>
                  <a:gd name="T10" fmla="*/ 157412155 w 190"/>
                  <a:gd name="T11" fmla="*/ 156078574 h 190"/>
                  <a:gd name="T12" fmla="*/ 143809403 w 190"/>
                  <a:gd name="T13" fmla="*/ 167640276 h 190"/>
                  <a:gd name="T14" fmla="*/ 128262413 w 190"/>
                  <a:gd name="T15" fmla="*/ 175348403 h 190"/>
                  <a:gd name="T16" fmla="*/ 110772174 w 190"/>
                  <a:gd name="T17" fmla="*/ 181128765 h 190"/>
                  <a:gd name="T18" fmla="*/ 91337698 w 190"/>
                  <a:gd name="T19" fmla="*/ 183055552 h 190"/>
                  <a:gd name="T20" fmla="*/ 91337698 w 190"/>
                  <a:gd name="T21" fmla="*/ 183055552 h 190"/>
                  <a:gd name="T22" fmla="*/ 73847459 w 190"/>
                  <a:gd name="T23" fmla="*/ 181128765 h 190"/>
                  <a:gd name="T24" fmla="*/ 56357219 w 190"/>
                  <a:gd name="T25" fmla="*/ 175348403 h 190"/>
                  <a:gd name="T26" fmla="*/ 40810230 w 190"/>
                  <a:gd name="T27" fmla="*/ 167640276 h 190"/>
                  <a:gd name="T28" fmla="*/ 27207477 w 190"/>
                  <a:gd name="T29" fmla="*/ 156078574 h 190"/>
                  <a:gd name="T30" fmla="*/ 15546989 w 190"/>
                  <a:gd name="T31" fmla="*/ 142591063 h 190"/>
                  <a:gd name="T32" fmla="*/ 7773002 w 190"/>
                  <a:gd name="T33" fmla="*/ 127175786 h 190"/>
                  <a:gd name="T34" fmla="*/ 1943250 w 190"/>
                  <a:gd name="T35" fmla="*/ 109833722 h 190"/>
                  <a:gd name="T36" fmla="*/ 0 w 190"/>
                  <a:gd name="T37" fmla="*/ 90563894 h 190"/>
                  <a:gd name="T38" fmla="*/ 0 w 190"/>
                  <a:gd name="T39" fmla="*/ 90563894 h 190"/>
                  <a:gd name="T40" fmla="*/ 1943250 w 190"/>
                  <a:gd name="T41" fmla="*/ 73221830 h 190"/>
                  <a:gd name="T42" fmla="*/ 7773002 w 190"/>
                  <a:gd name="T43" fmla="*/ 55879766 h 190"/>
                  <a:gd name="T44" fmla="*/ 15546989 w 190"/>
                  <a:gd name="T45" fmla="*/ 40464490 h 190"/>
                  <a:gd name="T46" fmla="*/ 27207477 w 190"/>
                  <a:gd name="T47" fmla="*/ 26976978 h 190"/>
                  <a:gd name="T48" fmla="*/ 40810230 w 190"/>
                  <a:gd name="T49" fmla="*/ 15415276 h 190"/>
                  <a:gd name="T50" fmla="*/ 56357219 w 190"/>
                  <a:gd name="T51" fmla="*/ 7707149 h 190"/>
                  <a:gd name="T52" fmla="*/ 73847459 w 190"/>
                  <a:gd name="T53" fmla="*/ 1926787 h 190"/>
                  <a:gd name="T54" fmla="*/ 91337698 w 190"/>
                  <a:gd name="T55" fmla="*/ 0 h 190"/>
                  <a:gd name="T56" fmla="*/ 91337698 w 190"/>
                  <a:gd name="T57" fmla="*/ 0 h 190"/>
                  <a:gd name="T58" fmla="*/ 110772174 w 190"/>
                  <a:gd name="T59" fmla="*/ 1926787 h 190"/>
                  <a:gd name="T60" fmla="*/ 128262413 w 190"/>
                  <a:gd name="T61" fmla="*/ 7707149 h 190"/>
                  <a:gd name="T62" fmla="*/ 143809403 w 190"/>
                  <a:gd name="T63" fmla="*/ 15415276 h 190"/>
                  <a:gd name="T64" fmla="*/ 157412155 w 190"/>
                  <a:gd name="T65" fmla="*/ 26976978 h 190"/>
                  <a:gd name="T66" fmla="*/ 169072644 w 190"/>
                  <a:gd name="T67" fmla="*/ 40464490 h 190"/>
                  <a:gd name="T68" fmla="*/ 176846631 w 190"/>
                  <a:gd name="T69" fmla="*/ 55879766 h 190"/>
                  <a:gd name="T70" fmla="*/ 182676382 w 190"/>
                  <a:gd name="T71" fmla="*/ 73221830 h 190"/>
                  <a:gd name="T72" fmla="*/ 184619633 w 190"/>
                  <a:gd name="T73" fmla="*/ 90563894 h 190"/>
                  <a:gd name="T74" fmla="*/ 184619633 w 190"/>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1"/>
              </a:solidFill>
              <a:ln>
                <a:noFill/>
              </a:ln>
            </p:spPr>
            <p:txBody>
              <a:bodyPr lIns="96775" tIns="48388" rIns="96775" bIns="48388"/>
              <a:lstStyle/>
              <a:p>
                <a:pPr defTabSz="913765"/>
                <a:endParaRPr lang="zh-CN" altLang="en-US" kern="0" dirty="0">
                  <a:solidFill>
                    <a:sysClr val="windowText" lastClr="000000"/>
                  </a:solidFill>
                  <a:latin typeface="Montserrat" panose="00000500000000000000" pitchFamily="2" charset="0"/>
                </a:endParaRPr>
              </a:p>
            </p:txBody>
          </p:sp>
        </p:grpSp>
      </p:grpSp>
      <p:sp>
        <p:nvSpPr>
          <p:cNvPr id="124" name="矩形 1"/>
          <p:cNvSpPr>
            <a:spLocks noChangeArrowheads="1"/>
          </p:cNvSpPr>
          <p:nvPr/>
        </p:nvSpPr>
        <p:spPr bwMode="auto">
          <a:xfrm>
            <a:off x="5798538" y="1047090"/>
            <a:ext cx="3172661" cy="104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775" tIns="48388" rIns="96775" bIns="48388">
            <a:spAutoFit/>
          </a:bodyPr>
          <a:lstStyle/>
          <a:p>
            <a:r>
              <a:rPr lang="vi-VN" sz="1600" b="1" i="1">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Study Service</a:t>
            </a:r>
          </a:p>
          <a:p>
            <a:pPr algn="just">
              <a:lnSpc>
                <a:spcPct val="150000"/>
              </a:lnSpc>
            </a:pPr>
            <a:r>
              <a:rPr lang="en-US" altLang="zh-CN" sz="105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rPr>
              <a:t>Study Service dùng để xử lý các nghiệp vụ liên quan đến quá trình học tập của sinh viên. </a:t>
            </a:r>
            <a:endParaRPr lang="zh-CN" altLang="en-US" sz="1050" dirty="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126" name="矩形 1"/>
          <p:cNvSpPr>
            <a:spLocks noChangeArrowheads="1"/>
          </p:cNvSpPr>
          <p:nvPr/>
        </p:nvSpPr>
        <p:spPr bwMode="auto">
          <a:xfrm>
            <a:off x="107510" y="1047090"/>
            <a:ext cx="3216311" cy="128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775" tIns="48388" rIns="96775" bIns="48388">
            <a:spAutoFit/>
          </a:bodyPr>
          <a:lstStyle/>
          <a:p>
            <a:pPr algn="r"/>
            <a:r>
              <a:rPr lang="vi-VN" sz="1600" b="1" i="1">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     Auth Service</a:t>
            </a:r>
          </a:p>
          <a:p>
            <a:pPr algn="just" defTabSz="913765" fontAlgn="base">
              <a:lnSpc>
                <a:spcPct val="150000"/>
              </a:lnSpc>
              <a:spcBef>
                <a:spcPct val="0"/>
              </a:spcBef>
              <a:spcAft>
                <a:spcPct val="0"/>
              </a:spcAft>
            </a:pPr>
            <a:r>
              <a:rPr lang="vi-VN" altLang="zh-CN" sz="1050">
                <a:solidFill>
                  <a:schemeClr val="tx1">
                    <a:lumMod val="50000"/>
                    <a:lumOff val="50000"/>
                  </a:schemeClr>
                </a:solidFill>
                <a:latin typeface="Montserrat" panose="00000500000000000000" pitchFamily="2" charset="0"/>
                <a:ea typeface="微软雅黑" panose="020B0503020204020204" pitchFamily="34" charset="-122"/>
              </a:rPr>
              <a:t>Dùng để xử lý những chức năng về đăng nhập, xác thực người dùng qua Token, xác thực thời gian sống của Token (khi Token hết hạn sẽ chuyển ra trang đăng nhập)</a:t>
            </a:r>
          </a:p>
        </p:txBody>
      </p:sp>
      <p:sp>
        <p:nvSpPr>
          <p:cNvPr id="129" name="矩形 1"/>
          <p:cNvSpPr>
            <a:spLocks noChangeArrowheads="1"/>
          </p:cNvSpPr>
          <p:nvPr/>
        </p:nvSpPr>
        <p:spPr bwMode="auto">
          <a:xfrm>
            <a:off x="5714273" y="2585038"/>
            <a:ext cx="3325601" cy="128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775" tIns="48388" rIns="96775" bIns="48388">
            <a:spAutoFit/>
          </a:bodyPr>
          <a:lstStyle/>
          <a:p>
            <a:r>
              <a:rPr lang="vi-VN" sz="1600" b="1" i="1">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SignUp Module Service</a:t>
            </a:r>
          </a:p>
          <a:p>
            <a:pPr algn="just">
              <a:lnSpc>
                <a:spcPct val="150000"/>
              </a:lnSpc>
            </a:pPr>
            <a:r>
              <a:rPr lang="vi-VN" altLang="zh-CN" sz="105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rPr>
              <a:t>SignUp Module Service được sử dụng trong nghiệp vụ đăng ký học phần của sinh viên bao gồm các chức năng như: xem học phần, học phần đã đăng ký, đăng ký học phần </a:t>
            </a:r>
            <a:endParaRPr lang="zh-CN" altLang="en-US" sz="1050" dirty="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128" name="矩形 1"/>
          <p:cNvSpPr>
            <a:spLocks noChangeArrowheads="1"/>
          </p:cNvSpPr>
          <p:nvPr/>
        </p:nvSpPr>
        <p:spPr bwMode="auto">
          <a:xfrm>
            <a:off x="144515" y="2585038"/>
            <a:ext cx="3201362" cy="128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775" tIns="48388" rIns="96775" bIns="48388">
            <a:spAutoFit/>
          </a:bodyPr>
          <a:lstStyle/>
          <a:p>
            <a:pPr algn="r"/>
            <a:r>
              <a:rPr lang="vi-VN" sz="1200" b="1" i="1">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vi-VN" sz="1600" b="1" i="1">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Manage Learning Service</a:t>
            </a:r>
          </a:p>
          <a:p>
            <a:pPr algn="just">
              <a:lnSpc>
                <a:spcPct val="150000"/>
              </a:lnSpc>
            </a:pPr>
            <a:r>
              <a:rPr lang="vi-VN" altLang="zh-CN" sz="105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rPr>
              <a:t>Manage Learning Service được dùng để quản lý các chức năng dành cho admin( Quản Trị Viên ) như: quản lý Khoa, chuyên ngành, môn học, quản lý sinh viên…</a:t>
            </a:r>
            <a:endParaRPr lang="zh-CN" altLang="en-US" sz="1050" dirty="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grpSp>
        <p:nvGrpSpPr>
          <p:cNvPr id="12" name="组合 9"/>
          <p:cNvGrpSpPr/>
          <p:nvPr/>
        </p:nvGrpSpPr>
        <p:grpSpPr>
          <a:xfrm>
            <a:off x="1275451" y="1372554"/>
            <a:ext cx="6607175" cy="2188252"/>
            <a:chOff x="1451752" y="1920109"/>
            <a:chExt cx="7024712" cy="2296955"/>
          </a:xfrm>
        </p:grpSpPr>
        <p:sp>
          <p:nvSpPr>
            <p:cNvPr id="125" name="任意多边形 124"/>
            <p:cNvSpPr/>
            <p:nvPr/>
          </p:nvSpPr>
          <p:spPr>
            <a:xfrm flipH="1">
              <a:off x="1451752" y="1920109"/>
              <a:ext cx="2909803" cy="646748"/>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2700" cap="flat" cmpd="sng" algn="ctr">
              <a:solidFill>
                <a:sysClr val="window" lastClr="FFFFFF">
                  <a:lumMod val="75000"/>
                </a:sysClr>
              </a:solidFill>
              <a:prstDash val="dash"/>
              <a:headEnd type="oval" w="med" len="med"/>
            </a:ln>
            <a:effectLst/>
          </p:spPr>
          <p:txBody>
            <a:bodyPr lIns="96775" tIns="48388" rIns="96775" bIns="48388" anchor="ctr"/>
            <a:lstStyle/>
            <a:p>
              <a:pPr algn="ctr" defTabSz="913765">
                <a:defRPr/>
              </a:pPr>
              <a:endParaRPr lang="zh-CN" altLang="en-US" kern="0" dirty="0">
                <a:solidFill>
                  <a:sysClr val="window" lastClr="FFFFFF"/>
                </a:solidFill>
                <a:latin typeface="Montserrat" panose="00000500000000000000" pitchFamily="2" charset="0"/>
              </a:endParaRPr>
            </a:p>
          </p:txBody>
        </p:sp>
        <p:sp>
          <p:nvSpPr>
            <p:cNvPr id="127" name="任意多边形 126"/>
            <p:cNvSpPr/>
            <p:nvPr/>
          </p:nvSpPr>
          <p:spPr>
            <a:xfrm flipH="1">
              <a:off x="1461881" y="3521977"/>
              <a:ext cx="2587429" cy="651748"/>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2700" cap="flat" cmpd="sng" algn="ctr">
              <a:solidFill>
                <a:sysClr val="window" lastClr="FFFFFF">
                  <a:lumMod val="75000"/>
                </a:sysClr>
              </a:solidFill>
              <a:prstDash val="dash"/>
              <a:headEnd type="oval" w="med" len="med"/>
            </a:ln>
            <a:effectLst/>
          </p:spPr>
          <p:txBody>
            <a:bodyPr lIns="96775" tIns="48388" rIns="96775" bIns="48388" anchor="ctr"/>
            <a:lstStyle/>
            <a:p>
              <a:pPr algn="ctr" defTabSz="913765">
                <a:defRPr/>
              </a:pPr>
              <a:endParaRPr lang="zh-CN" altLang="en-US" kern="0" dirty="0">
                <a:solidFill>
                  <a:sysClr val="window" lastClr="FFFFFF"/>
                </a:solidFill>
                <a:latin typeface="Montserrat" panose="00000500000000000000" pitchFamily="2" charset="0"/>
              </a:endParaRPr>
            </a:p>
          </p:txBody>
        </p:sp>
        <p:sp>
          <p:nvSpPr>
            <p:cNvPr id="144" name="任意多边形 143"/>
            <p:cNvSpPr/>
            <p:nvPr/>
          </p:nvSpPr>
          <p:spPr>
            <a:xfrm>
              <a:off x="5544718" y="1930110"/>
              <a:ext cx="2909803" cy="646748"/>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2700" cap="flat" cmpd="sng" algn="ctr">
              <a:solidFill>
                <a:sysClr val="window" lastClr="FFFFFF">
                  <a:lumMod val="75000"/>
                </a:sysClr>
              </a:solidFill>
              <a:prstDash val="dash"/>
              <a:headEnd type="oval" w="med" len="med"/>
            </a:ln>
            <a:effectLst/>
          </p:spPr>
          <p:txBody>
            <a:bodyPr lIns="96775" tIns="48388" rIns="96775" bIns="48388" anchor="ctr"/>
            <a:lstStyle/>
            <a:p>
              <a:pPr algn="ctr" defTabSz="913765">
                <a:defRPr/>
              </a:pPr>
              <a:endParaRPr lang="zh-CN" altLang="en-US" kern="0" dirty="0">
                <a:solidFill>
                  <a:sysClr val="window" lastClr="FFFFFF"/>
                </a:solidFill>
                <a:latin typeface="Montserrat" panose="00000500000000000000" pitchFamily="2" charset="0"/>
              </a:endParaRPr>
            </a:p>
          </p:txBody>
        </p:sp>
        <p:sp>
          <p:nvSpPr>
            <p:cNvPr id="145" name="任意多边形 144"/>
            <p:cNvSpPr/>
            <p:nvPr/>
          </p:nvSpPr>
          <p:spPr>
            <a:xfrm>
              <a:off x="5591977" y="3521977"/>
              <a:ext cx="2884487" cy="651748"/>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2700" cap="flat" cmpd="sng" algn="ctr">
              <a:solidFill>
                <a:sysClr val="window" lastClr="FFFFFF">
                  <a:lumMod val="75000"/>
                </a:sysClr>
              </a:solidFill>
              <a:prstDash val="dash"/>
              <a:headEnd type="oval" w="med" len="med"/>
            </a:ln>
            <a:effectLst/>
          </p:spPr>
          <p:txBody>
            <a:bodyPr lIns="96775" tIns="48388" rIns="96775" bIns="48388" anchor="ctr"/>
            <a:lstStyle/>
            <a:p>
              <a:pPr algn="ctr" defTabSz="913765">
                <a:defRPr/>
              </a:pPr>
              <a:endParaRPr lang="zh-CN" altLang="en-US" kern="0" dirty="0">
                <a:solidFill>
                  <a:sysClr val="window" lastClr="FFFFFF"/>
                </a:solidFill>
                <a:latin typeface="Montserrat" panose="00000500000000000000" pitchFamily="2" charset="0"/>
              </a:endParaRPr>
            </a:p>
          </p:txBody>
        </p:sp>
        <p:sp>
          <p:nvSpPr>
            <p:cNvPr id="146" name="Oval 54"/>
            <p:cNvSpPr>
              <a:spLocks noChangeArrowheads="1"/>
            </p:cNvSpPr>
            <p:nvPr/>
          </p:nvSpPr>
          <p:spPr bwMode="auto">
            <a:xfrm>
              <a:off x="4315985" y="2528519"/>
              <a:ext cx="87767" cy="86678"/>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ln>
            <a:effectLst>
              <a:outerShdw blurRad="63500" sx="102000" sy="102000" algn="ctr" rotWithShape="0">
                <a:prstClr val="black">
                  <a:alpha val="40000"/>
                </a:prstClr>
              </a:outerShdw>
            </a:effectLst>
          </p:spPr>
          <p:txBody>
            <a:bodyPr lIns="96775" tIns="48388" rIns="96775" bIns="48388"/>
            <a:lstStyle/>
            <a:p>
              <a:pPr defTabSz="913765">
                <a:defRPr/>
              </a:pPr>
              <a:endParaRPr lang="zh-CN" altLang="en-US" kern="0" dirty="0">
                <a:solidFill>
                  <a:sysClr val="windowText" lastClr="000000"/>
                </a:solidFill>
                <a:latin typeface="Montserrat" panose="00000500000000000000" pitchFamily="2" charset="0"/>
              </a:endParaRPr>
            </a:p>
          </p:txBody>
        </p:sp>
        <p:sp>
          <p:nvSpPr>
            <p:cNvPr id="147" name="Oval 54"/>
            <p:cNvSpPr>
              <a:spLocks noChangeArrowheads="1"/>
            </p:cNvSpPr>
            <p:nvPr/>
          </p:nvSpPr>
          <p:spPr bwMode="auto">
            <a:xfrm>
              <a:off x="5494084" y="2535185"/>
              <a:ext cx="87767" cy="86678"/>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ln>
            <a:effectLst>
              <a:outerShdw blurRad="63500" sx="102000" sy="102000" algn="ctr" rotWithShape="0">
                <a:prstClr val="black">
                  <a:alpha val="40000"/>
                </a:prstClr>
              </a:outerShdw>
            </a:effectLst>
          </p:spPr>
          <p:txBody>
            <a:bodyPr lIns="96775" tIns="48388" rIns="96775" bIns="48388"/>
            <a:lstStyle/>
            <a:p>
              <a:pPr defTabSz="913765">
                <a:defRPr/>
              </a:pPr>
              <a:endParaRPr lang="zh-CN" altLang="en-US" kern="0" dirty="0">
                <a:solidFill>
                  <a:sysClr val="windowText" lastClr="000000"/>
                </a:solidFill>
                <a:latin typeface="Montserrat" panose="00000500000000000000" pitchFamily="2" charset="0"/>
              </a:endParaRPr>
            </a:p>
          </p:txBody>
        </p:sp>
        <p:sp>
          <p:nvSpPr>
            <p:cNvPr id="148" name="Oval 54"/>
            <p:cNvSpPr>
              <a:spLocks noChangeArrowheads="1"/>
            </p:cNvSpPr>
            <p:nvPr/>
          </p:nvSpPr>
          <p:spPr bwMode="auto">
            <a:xfrm>
              <a:off x="5544719" y="4130386"/>
              <a:ext cx="87767" cy="86678"/>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ln>
            <a:effectLst>
              <a:outerShdw blurRad="63500" sx="102000" sy="102000" algn="ctr" rotWithShape="0">
                <a:prstClr val="black">
                  <a:alpha val="40000"/>
                </a:prstClr>
              </a:outerShdw>
            </a:effectLst>
          </p:spPr>
          <p:txBody>
            <a:bodyPr lIns="96775" tIns="48388" rIns="96775" bIns="48388"/>
            <a:lstStyle/>
            <a:p>
              <a:pPr defTabSz="913765">
                <a:defRPr/>
              </a:pPr>
              <a:endParaRPr lang="zh-CN" altLang="en-US" kern="0" dirty="0">
                <a:solidFill>
                  <a:sysClr val="windowText" lastClr="000000"/>
                </a:solidFill>
                <a:latin typeface="Montserrat" panose="00000500000000000000" pitchFamily="2" charset="0"/>
              </a:endParaRPr>
            </a:p>
          </p:txBody>
        </p:sp>
        <p:sp>
          <p:nvSpPr>
            <p:cNvPr id="149" name="Oval 54"/>
            <p:cNvSpPr>
              <a:spLocks noChangeArrowheads="1"/>
            </p:cNvSpPr>
            <p:nvPr/>
          </p:nvSpPr>
          <p:spPr bwMode="auto">
            <a:xfrm>
              <a:off x="4013865" y="4130386"/>
              <a:ext cx="87767" cy="86678"/>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ln>
            <a:effectLst>
              <a:outerShdw blurRad="63500" sx="102000" sy="102000" algn="ctr" rotWithShape="0">
                <a:prstClr val="black">
                  <a:alpha val="40000"/>
                </a:prstClr>
              </a:outerShdw>
            </a:effectLst>
          </p:spPr>
          <p:txBody>
            <a:bodyPr lIns="96775" tIns="48388" rIns="96775" bIns="48388"/>
            <a:lstStyle/>
            <a:p>
              <a:pPr defTabSz="913765">
                <a:defRPr/>
              </a:pPr>
              <a:endParaRPr lang="zh-CN" altLang="en-US" kern="0" dirty="0">
                <a:solidFill>
                  <a:sysClr val="windowText" lastClr="000000"/>
                </a:solidFill>
                <a:latin typeface="Montserrat" panose="00000500000000000000" pitchFamily="2" charset="0"/>
              </a:endParaRPr>
            </a:p>
          </p:txBody>
        </p:sp>
      </p:grpSp>
      <p:sp>
        <p:nvSpPr>
          <p:cNvPr id="54" name="文本框 53"/>
          <p:cNvSpPr txBox="1"/>
          <p:nvPr/>
        </p:nvSpPr>
        <p:spPr>
          <a:xfrm>
            <a:off x="10532062" y="5728154"/>
            <a:ext cx="861211" cy="366514"/>
          </a:xfrm>
          <a:prstGeom prst="rect">
            <a:avLst/>
          </a:prstGeom>
          <a:noFill/>
        </p:spPr>
        <p:txBody>
          <a:bodyPr wrap="none" lIns="86393" tIns="43196" rIns="86393" bIns="43196" rtlCol="0">
            <a:spAutoFit/>
          </a:bodyPr>
          <a:lstStyle/>
          <a:p>
            <a:r>
              <a:rPr lang="zh-CN" altLang="en-US" dirty="0">
                <a:latin typeface="Montserrat" panose="00000500000000000000" pitchFamily="2" charset="0"/>
              </a:rPr>
              <a:t>延迟符</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down)">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3175" y="2805101"/>
            <a:ext cx="3308350" cy="209615"/>
          </a:xfrm>
          <a:prstGeom prst="rect">
            <a:avLst/>
          </a:prstGeom>
          <a:solidFill>
            <a:schemeClr val="accent3"/>
          </a:solidFill>
          <a:ln>
            <a:noFill/>
          </a:ln>
          <a:effectLst/>
          <a:scene3d>
            <a:camera prst="orthographicFront">
              <a:rot lat="0" lon="0" rev="0"/>
            </a:camera>
            <a:lightRig rig="contrasting" dir="t">
              <a:rot lat="0" lon="0" rev="1500000"/>
            </a:lightRig>
          </a:scene3d>
          <a:sp3d prstMaterial="metal">
            <a:bevelT w="0" h="0"/>
          </a:sp3d>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a:solidFill>
                <a:srgbClr val="000000"/>
              </a:solidFill>
              <a:latin typeface="Montserrat" panose="00000500000000000000" pitchFamily="2" charset="0"/>
              <a:sym typeface="宋体" panose="02010600030101010101" pitchFamily="2" charset="-122"/>
            </a:endParaRPr>
          </a:p>
        </p:txBody>
      </p:sp>
      <p:sp>
        <p:nvSpPr>
          <p:cNvPr id="18" name="AutoShape 3"/>
          <p:cNvSpPr>
            <a:spLocks noChangeAspect="1" noChangeArrowheads="1" noTextEdit="1"/>
          </p:cNvSpPr>
          <p:nvPr/>
        </p:nvSpPr>
        <p:spPr bwMode="auto">
          <a:xfrm>
            <a:off x="-3175" y="1164708"/>
            <a:ext cx="3921125" cy="345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a:solidFill>
                <a:srgbClr val="000000"/>
              </a:solidFill>
              <a:latin typeface="Montserrat" panose="00000500000000000000" pitchFamily="2" charset="0"/>
              <a:sym typeface="宋体" panose="02010600030101010101" pitchFamily="2" charset="-122"/>
            </a:endParaRPr>
          </a:p>
        </p:txBody>
      </p:sp>
      <p:sp>
        <p:nvSpPr>
          <p:cNvPr id="23" name="Freeform 9"/>
          <p:cNvSpPr>
            <a:spLocks noChangeArrowheads="1"/>
          </p:cNvSpPr>
          <p:nvPr/>
        </p:nvSpPr>
        <p:spPr bwMode="auto">
          <a:xfrm>
            <a:off x="0" y="2085742"/>
            <a:ext cx="3262312" cy="644724"/>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chemeClr val="accent2"/>
          </a:solidFill>
          <a:ln>
            <a:noFill/>
          </a:ln>
          <a:effectLst/>
          <a:scene3d>
            <a:camera prst="orthographicFront">
              <a:rot lat="0" lon="0" rev="0"/>
            </a:camera>
            <a:lightRig rig="contrasting" dir="t">
              <a:rot lat="0" lon="0" rev="1500000"/>
            </a:lightRig>
          </a:scene3d>
          <a:sp3d prstMaterial="metal">
            <a:bevelT w="0" h="0"/>
          </a:sp3d>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latin typeface="Montserrat" panose="00000500000000000000" pitchFamily="2" charset="0"/>
              <a:sym typeface="宋体" panose="02010600030101010101" pitchFamily="2" charset="-122"/>
            </a:endParaRPr>
          </a:p>
        </p:txBody>
      </p:sp>
      <p:sp>
        <p:nvSpPr>
          <p:cNvPr id="24" name="Freeform 10"/>
          <p:cNvSpPr>
            <a:spLocks noChangeArrowheads="1"/>
          </p:cNvSpPr>
          <p:nvPr/>
        </p:nvSpPr>
        <p:spPr bwMode="auto">
          <a:xfrm>
            <a:off x="0" y="1463250"/>
            <a:ext cx="3092450" cy="968674"/>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4"/>
              <a:gd name="T28" fmla="*/ 0 h 296"/>
              <a:gd name="T29" fmla="*/ 944 w 944"/>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accent1"/>
          </a:solidFill>
          <a:ln>
            <a:noFill/>
          </a:ln>
          <a:effectLst/>
          <a:scene3d>
            <a:camera prst="orthographicFront">
              <a:rot lat="0" lon="0" rev="0"/>
            </a:camera>
            <a:lightRig rig="contrasting" dir="t">
              <a:rot lat="0" lon="0" rev="1500000"/>
            </a:lightRig>
          </a:scene3d>
          <a:sp3d prstMaterial="metal">
            <a:bevelT w="0" h="0"/>
          </a:sp3d>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latin typeface="Montserrat" panose="00000500000000000000" pitchFamily="2" charset="0"/>
              <a:sym typeface="宋体" panose="02010600030101010101" pitchFamily="2" charset="-122"/>
            </a:endParaRPr>
          </a:p>
        </p:txBody>
      </p:sp>
      <p:sp>
        <p:nvSpPr>
          <p:cNvPr id="25" name="Freeform 11"/>
          <p:cNvSpPr>
            <a:spLocks noChangeArrowheads="1"/>
          </p:cNvSpPr>
          <p:nvPr/>
        </p:nvSpPr>
        <p:spPr bwMode="auto">
          <a:xfrm>
            <a:off x="6350" y="3094115"/>
            <a:ext cx="3262312" cy="644724"/>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chemeClr val="accent2"/>
          </a:solidFill>
          <a:ln>
            <a:noFill/>
          </a:ln>
          <a:effectLst/>
          <a:scene3d>
            <a:camera prst="orthographicFront">
              <a:rot lat="0" lon="0" rev="0"/>
            </a:camera>
            <a:lightRig rig="contrasting" dir="t">
              <a:rot lat="0" lon="0" rev="1500000"/>
            </a:lightRig>
          </a:scene3d>
          <a:sp3d prstMaterial="metal">
            <a:bevelT w="0" h="0"/>
          </a:sp3d>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latin typeface="Montserrat" panose="00000500000000000000" pitchFamily="2" charset="0"/>
              <a:sym typeface="宋体" panose="02010600030101010101" pitchFamily="2" charset="-122"/>
            </a:endParaRPr>
          </a:p>
        </p:txBody>
      </p:sp>
      <p:sp>
        <p:nvSpPr>
          <p:cNvPr id="26" name="Freeform 12"/>
          <p:cNvSpPr>
            <a:spLocks noChangeArrowheads="1"/>
          </p:cNvSpPr>
          <p:nvPr/>
        </p:nvSpPr>
        <p:spPr bwMode="auto">
          <a:xfrm>
            <a:off x="6351" y="3395833"/>
            <a:ext cx="3089275" cy="965498"/>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3"/>
              <a:gd name="T28" fmla="*/ 0 h 295"/>
              <a:gd name="T29" fmla="*/ 943 w 9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accent1"/>
          </a:solidFill>
          <a:ln>
            <a:noFill/>
          </a:ln>
          <a:effectLst/>
          <a:scene3d>
            <a:camera prst="orthographicFront">
              <a:rot lat="0" lon="0" rev="0"/>
            </a:camera>
            <a:lightRig rig="contrasting" dir="t">
              <a:rot lat="0" lon="0" rev="1500000"/>
            </a:lightRig>
          </a:scene3d>
          <a:sp3d prstMaterial="metal">
            <a:bevelT w="0" h="0"/>
          </a:sp3d>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latin typeface="Montserrat" panose="00000500000000000000" pitchFamily="2" charset="0"/>
              <a:sym typeface="宋体" panose="02010600030101010101" pitchFamily="2" charset="-122"/>
            </a:endParaRPr>
          </a:p>
        </p:txBody>
      </p:sp>
      <p:sp>
        <p:nvSpPr>
          <p:cNvPr id="62" name="矩形 61"/>
          <p:cNvSpPr>
            <a:spLocks noChangeArrowheads="1"/>
          </p:cNvSpPr>
          <p:nvPr/>
        </p:nvSpPr>
        <p:spPr bwMode="auto">
          <a:xfrm>
            <a:off x="3420537" y="941598"/>
            <a:ext cx="5231045"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vi-VN" altLang="zh-CN" sz="110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rPr>
              <a:t>Các trường đại học, bao gồm Đại học Công Nghiệp, thường gặp tình trạng lag và khó khăn trong việc đăng ký học phần do số lượng sinh viên đăng nhập vào cùng 1 lúc qua đông.</a:t>
            </a:r>
            <a:endParaRPr lang="zh-CN" altLang="en-US" sz="1100" dirty="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63" name="矩形 62"/>
          <p:cNvSpPr>
            <a:spLocks noChangeArrowheads="1"/>
          </p:cNvSpPr>
          <p:nvPr/>
        </p:nvSpPr>
        <p:spPr bwMode="auto">
          <a:xfrm>
            <a:off x="3657951" y="1995861"/>
            <a:ext cx="4968095" cy="57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vi-VN" altLang="zh-CN" sz="110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rPr>
              <a:t>Một nguyên nhân khác là tất cả các dịch vụ của trường được tích hợp hoạt động chung trên một service, gây ra tình trạng tắc nghẽn.</a:t>
            </a:r>
            <a:endParaRPr lang="zh-CN" altLang="en-US" sz="1100" dirty="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64" name="矩形 63"/>
          <p:cNvSpPr>
            <a:spLocks noChangeArrowheads="1"/>
          </p:cNvSpPr>
          <p:nvPr/>
        </p:nvSpPr>
        <p:spPr bwMode="auto">
          <a:xfrm>
            <a:off x="3782838" y="2636732"/>
            <a:ext cx="4862564"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vi-VN" altLang="zh-CN" sz="110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rPr>
              <a:t>Để khắc phục, chúng tôi đã chia từ một service thành nhiều service nhỏ hơn. Mỗi service nhỏ đảm nhận các nghiệp vụ và chức năng riêng biệt</a:t>
            </a:r>
            <a:endParaRPr lang="zh-CN" altLang="en-US" sz="1100" dirty="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65" name="矩形 64"/>
          <p:cNvSpPr>
            <a:spLocks noChangeArrowheads="1"/>
          </p:cNvSpPr>
          <p:nvPr/>
        </p:nvSpPr>
        <p:spPr bwMode="auto">
          <a:xfrm>
            <a:off x="3652144" y="3548995"/>
            <a:ext cx="5021581"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vi-VN" altLang="zh-CN" sz="110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rPr>
              <a:t>Các service nhỏ hoạt động song song, giúp giảm thiểu tình trạng quá tải khi sinh viên đăng ký học phần. Sinh viên vẫn có thể truy cập hệ thống để xem điểm hoặc lịch học mà không bị gián đoạn.</a:t>
            </a:r>
            <a:endParaRPr lang="zh-CN" altLang="en-US" sz="1100" dirty="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3397072" y="4518643"/>
            <a:ext cx="5232749" cy="57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vi-VN" altLang="zh-CN" sz="110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rPr>
              <a:t>Khi giai đoạn đăng ký học phần kết thúc, chúng ta có thể ngưng hoạt động service đăng ký để tiết kiệm chi phí.</a:t>
            </a:r>
            <a:endParaRPr lang="zh-CN" altLang="en-US" sz="1100" dirty="0">
              <a:solidFill>
                <a:schemeClr val="tx1">
                  <a:lumMod val="50000"/>
                  <a:lumOff val="50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2" name="椭圆 1"/>
          <p:cNvSpPr/>
          <p:nvPr/>
        </p:nvSpPr>
        <p:spPr>
          <a:xfrm>
            <a:off x="3192955" y="1347362"/>
            <a:ext cx="252000" cy="252078"/>
          </a:xfrm>
          <a:prstGeom prst="ellipse">
            <a:avLst/>
          </a:prstGeom>
          <a:solidFill>
            <a:schemeClr val="accent1"/>
          </a:solidFill>
          <a:ln>
            <a:noFill/>
          </a:ln>
          <a:effectLst/>
          <a:scene3d>
            <a:camera prst="orthographicFront">
              <a:rot lat="0" lon="0" rev="0"/>
            </a:camera>
            <a:lightRig rig="glow" dir="t">
              <a:rot lat="0" lon="0" rev="4800000"/>
            </a:lightRig>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ontserrat" panose="00000500000000000000" pitchFamily="2" charset="0"/>
              </a:rPr>
              <a:t>1</a:t>
            </a:r>
            <a:endParaRPr lang="zh-CN" altLang="en-US" dirty="0">
              <a:latin typeface="Montserrat" panose="00000500000000000000" pitchFamily="2" charset="0"/>
            </a:endParaRPr>
          </a:p>
        </p:txBody>
      </p:sp>
      <p:sp>
        <p:nvSpPr>
          <p:cNvPr id="67" name="椭圆 66"/>
          <p:cNvSpPr/>
          <p:nvPr/>
        </p:nvSpPr>
        <p:spPr>
          <a:xfrm>
            <a:off x="3369167" y="2005994"/>
            <a:ext cx="252000" cy="252078"/>
          </a:xfrm>
          <a:prstGeom prst="ellipse">
            <a:avLst/>
          </a:prstGeom>
          <a:solidFill>
            <a:schemeClr val="accent2"/>
          </a:solidFill>
          <a:ln>
            <a:noFill/>
          </a:ln>
          <a:effectLst/>
          <a:scene3d>
            <a:camera prst="orthographicFront">
              <a:rot lat="0" lon="0" rev="0"/>
            </a:camera>
            <a:lightRig rig="glow" dir="t">
              <a:rot lat="0" lon="0" rev="4800000"/>
            </a:lightRig>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ontserrat" panose="00000500000000000000" pitchFamily="2" charset="0"/>
              </a:rPr>
              <a:t>2</a:t>
            </a:r>
            <a:endParaRPr lang="zh-CN" altLang="en-US" dirty="0">
              <a:latin typeface="Montserrat" panose="00000500000000000000" pitchFamily="2" charset="0"/>
            </a:endParaRPr>
          </a:p>
        </p:txBody>
      </p:sp>
      <p:sp>
        <p:nvSpPr>
          <p:cNvPr id="68" name="椭圆 67"/>
          <p:cNvSpPr/>
          <p:nvPr/>
        </p:nvSpPr>
        <p:spPr>
          <a:xfrm>
            <a:off x="3455904" y="2763466"/>
            <a:ext cx="252000" cy="252078"/>
          </a:xfrm>
          <a:prstGeom prst="ellipse">
            <a:avLst/>
          </a:prstGeom>
          <a:solidFill>
            <a:schemeClr val="accent3"/>
          </a:solidFill>
          <a:ln>
            <a:noFill/>
          </a:ln>
          <a:effectLst/>
          <a:scene3d>
            <a:camera prst="orthographicFront">
              <a:rot lat="0" lon="0" rev="0"/>
            </a:camera>
            <a:lightRig rig="glow" dir="t">
              <a:rot lat="0" lon="0" rev="4800000"/>
            </a:lightRig>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ontserrat" panose="00000500000000000000" pitchFamily="2" charset="0"/>
              </a:rPr>
              <a:t>3</a:t>
            </a:r>
            <a:endParaRPr lang="zh-CN" altLang="en-US" dirty="0">
              <a:latin typeface="Montserrat" panose="00000500000000000000" pitchFamily="2" charset="0"/>
            </a:endParaRPr>
          </a:p>
        </p:txBody>
      </p:sp>
      <p:sp>
        <p:nvSpPr>
          <p:cNvPr id="69" name="椭圆 68"/>
          <p:cNvSpPr/>
          <p:nvPr/>
        </p:nvSpPr>
        <p:spPr>
          <a:xfrm>
            <a:off x="3393297" y="3542379"/>
            <a:ext cx="252000" cy="252078"/>
          </a:xfrm>
          <a:prstGeom prst="ellipse">
            <a:avLst/>
          </a:prstGeom>
          <a:solidFill>
            <a:schemeClr val="accent4"/>
          </a:solidFill>
          <a:ln>
            <a:noFill/>
          </a:ln>
          <a:effectLst/>
          <a:scene3d>
            <a:camera prst="orthographicFront">
              <a:rot lat="0" lon="0" rev="0"/>
            </a:camera>
            <a:lightRig rig="glow" dir="t">
              <a:rot lat="0" lon="0" rev="4800000"/>
            </a:lightRig>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ontserrat" panose="00000500000000000000" pitchFamily="2" charset="0"/>
              </a:rPr>
              <a:t>4</a:t>
            </a:r>
            <a:endParaRPr lang="zh-CN" altLang="en-US" dirty="0">
              <a:latin typeface="Montserrat" panose="00000500000000000000" pitchFamily="2" charset="0"/>
            </a:endParaRPr>
          </a:p>
        </p:txBody>
      </p:sp>
      <p:sp>
        <p:nvSpPr>
          <p:cNvPr id="70" name="椭圆 69"/>
          <p:cNvSpPr/>
          <p:nvPr/>
        </p:nvSpPr>
        <p:spPr>
          <a:xfrm>
            <a:off x="3218990" y="4156481"/>
            <a:ext cx="252000" cy="252078"/>
          </a:xfrm>
          <a:prstGeom prst="ellipse">
            <a:avLst/>
          </a:prstGeom>
          <a:solidFill>
            <a:schemeClr val="accent1"/>
          </a:solidFill>
          <a:ln>
            <a:noFill/>
          </a:ln>
          <a:effectLst/>
          <a:scene3d>
            <a:camera prst="orthographicFront">
              <a:rot lat="0" lon="0" rev="0"/>
            </a:camera>
            <a:lightRig rig="glow" dir="t">
              <a:rot lat="0" lon="0" rev="4800000"/>
            </a:lightRig>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ontserrat" panose="00000500000000000000" pitchFamily="2" charset="0"/>
              </a:rPr>
              <a:t>5</a:t>
            </a:r>
            <a:endParaRPr lang="zh-CN" altLang="en-US" dirty="0">
              <a:latin typeface="Montserrat" panose="00000500000000000000" pitchFamily="2" charset="0"/>
            </a:endParaRPr>
          </a:p>
        </p:txBody>
      </p:sp>
      <p:sp>
        <p:nvSpPr>
          <p:cNvPr id="3" name="椭圆 2"/>
          <p:cNvSpPr/>
          <p:nvPr/>
        </p:nvSpPr>
        <p:spPr>
          <a:xfrm>
            <a:off x="9252520" y="-164605"/>
            <a:ext cx="144016" cy="14406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pitchFamily="2" charset="0"/>
            </a:endParaRPr>
          </a:p>
        </p:txBody>
      </p:sp>
      <p:sp>
        <p:nvSpPr>
          <p:cNvPr id="4" name="Hộp Văn bản 3">
            <a:extLst>
              <a:ext uri="{FF2B5EF4-FFF2-40B4-BE49-F238E27FC236}">
                <a16:creationId xmlns:a16="http://schemas.microsoft.com/office/drawing/2014/main" id="{D9BE6CED-E909-1F76-EA42-EA583C452570}"/>
              </a:ext>
            </a:extLst>
          </p:cNvPr>
          <p:cNvSpPr txBox="1"/>
          <p:nvPr/>
        </p:nvSpPr>
        <p:spPr>
          <a:xfrm>
            <a:off x="1367834" y="176077"/>
            <a:ext cx="5969963" cy="498663"/>
          </a:xfrm>
          <a:prstGeom prst="rect">
            <a:avLst/>
          </a:prstGeom>
          <a:noFill/>
        </p:spPr>
        <p:txBody>
          <a:bodyPr wrap="square" rtlCol="0">
            <a:spAutoFit/>
          </a:bodyPr>
          <a:lstStyle/>
          <a:p>
            <a:pPr indent="356870" algn="just">
              <a:lnSpc>
                <a:spcPct val="150000"/>
              </a:lnSpc>
            </a:pPr>
            <a:r>
              <a:rPr lang="vi-VN" sz="2000">
                <a:solidFill>
                  <a:schemeClr val="accent4">
                    <a:lumMod val="75000"/>
                  </a:schemeClr>
                </a:solidFill>
                <a:effectLst/>
                <a:latin typeface="Times New Roman" panose="02020603050405020304" pitchFamily="18" charset="0"/>
                <a:ea typeface="Times New Roman" panose="02020603050405020304" pitchFamily="18" charset="0"/>
              </a:rPr>
              <a:t> </a:t>
            </a:r>
            <a:r>
              <a:rPr lang="vi-VN" sz="2000" b="1" i="1">
                <a:solidFill>
                  <a:schemeClr val="accent3">
                    <a:lumMod val="60000"/>
                    <a:lumOff val="40000"/>
                  </a:schemeClr>
                </a:solidFill>
                <a:effectLst/>
                <a:latin typeface="Times New Roman" panose="02020603050405020304" pitchFamily="18" charset="0"/>
                <a:ea typeface="Times New Roman" panose="02020603050405020304" pitchFamily="18" charset="0"/>
                <a:cs typeface="Arial" panose="020B0604020202020204" pitchFamily="34" charset="0"/>
              </a:rPr>
              <a:t>Tại Sao Chúng Tôi Thiết Kế Theo Mô Hình Này?</a:t>
            </a:r>
          </a:p>
        </p:txBody>
      </p:sp>
      <p:sp>
        <p:nvSpPr>
          <p:cNvPr id="6" name="Hộp Văn bản 5">
            <a:extLst>
              <a:ext uri="{FF2B5EF4-FFF2-40B4-BE49-F238E27FC236}">
                <a16:creationId xmlns:a16="http://schemas.microsoft.com/office/drawing/2014/main" id="{614D2FE4-49D3-7183-F752-21325BC0B31F}"/>
              </a:ext>
            </a:extLst>
          </p:cNvPr>
          <p:cNvSpPr txBox="1"/>
          <p:nvPr/>
        </p:nvSpPr>
        <p:spPr>
          <a:xfrm>
            <a:off x="3427786" y="733962"/>
            <a:ext cx="4705200" cy="307777"/>
          </a:xfrm>
          <a:prstGeom prst="rect">
            <a:avLst/>
          </a:prstGeom>
          <a:noFill/>
        </p:spPr>
        <p:txBody>
          <a:bodyPr wrap="square">
            <a:spAutoFit/>
          </a:bodyPr>
          <a:lstStyle/>
          <a:p>
            <a:r>
              <a:rPr lang="vi-VN" sz="1400" b="1" i="1">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Hiện Trạng Đăng Ký Học Phần:</a:t>
            </a:r>
          </a:p>
        </p:txBody>
      </p:sp>
      <p:sp>
        <p:nvSpPr>
          <p:cNvPr id="8" name="Hộp Văn bản 7">
            <a:extLst>
              <a:ext uri="{FF2B5EF4-FFF2-40B4-BE49-F238E27FC236}">
                <a16:creationId xmlns:a16="http://schemas.microsoft.com/office/drawing/2014/main" id="{57BE070B-CDD2-6FDC-AD4C-A0ACCE248377}"/>
              </a:ext>
            </a:extLst>
          </p:cNvPr>
          <p:cNvSpPr txBox="1"/>
          <p:nvPr/>
        </p:nvSpPr>
        <p:spPr>
          <a:xfrm>
            <a:off x="3660847" y="1745313"/>
            <a:ext cx="4705200" cy="307777"/>
          </a:xfrm>
          <a:prstGeom prst="rect">
            <a:avLst/>
          </a:prstGeom>
          <a:noFill/>
        </p:spPr>
        <p:txBody>
          <a:bodyPr wrap="square">
            <a:spAutoFit/>
          </a:bodyPr>
          <a:lstStyle/>
          <a:p>
            <a:r>
              <a:rPr lang="vi-VN" sz="1400" b="1" i="1">
                <a:solidFill>
                  <a:schemeClr val="accent2">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Nguyên Nhân Tắc Nghẽn:</a:t>
            </a:r>
          </a:p>
        </p:txBody>
      </p:sp>
      <p:sp>
        <p:nvSpPr>
          <p:cNvPr id="10" name="Hộp Văn bản 9">
            <a:extLst>
              <a:ext uri="{FF2B5EF4-FFF2-40B4-BE49-F238E27FC236}">
                <a16:creationId xmlns:a16="http://schemas.microsoft.com/office/drawing/2014/main" id="{EEC1FD7A-804B-3A22-FBBA-76B0C85E9DC0}"/>
              </a:ext>
            </a:extLst>
          </p:cNvPr>
          <p:cNvSpPr txBox="1"/>
          <p:nvPr/>
        </p:nvSpPr>
        <p:spPr>
          <a:xfrm>
            <a:off x="3761689" y="2497324"/>
            <a:ext cx="4705200" cy="307777"/>
          </a:xfrm>
          <a:prstGeom prst="rect">
            <a:avLst/>
          </a:prstGeom>
          <a:noFill/>
        </p:spPr>
        <p:txBody>
          <a:bodyPr wrap="square">
            <a:spAutoFit/>
          </a:bodyPr>
          <a:lstStyle/>
          <a:p>
            <a:r>
              <a:rPr lang="vi-VN" sz="1400" b="1" i="1">
                <a:solidFill>
                  <a:srgbClr val="C00000"/>
                </a:solidFill>
                <a:effectLst/>
                <a:latin typeface="Times New Roman" panose="02020603050405020304" pitchFamily="18" charset="0"/>
                <a:ea typeface="Times New Roman" panose="02020603050405020304" pitchFamily="18" charset="0"/>
                <a:cs typeface="Arial" panose="020B0604020202020204" pitchFamily="34" charset="0"/>
              </a:rPr>
              <a:t>Giải Pháp Đề Xuất - Chia Service:</a:t>
            </a:r>
          </a:p>
        </p:txBody>
      </p:sp>
      <p:sp>
        <p:nvSpPr>
          <p:cNvPr id="12" name="Hộp Văn bản 11">
            <a:extLst>
              <a:ext uri="{FF2B5EF4-FFF2-40B4-BE49-F238E27FC236}">
                <a16:creationId xmlns:a16="http://schemas.microsoft.com/office/drawing/2014/main" id="{8075C0E7-886A-0C1F-3001-033C3533DEA4}"/>
              </a:ext>
            </a:extLst>
          </p:cNvPr>
          <p:cNvSpPr txBox="1"/>
          <p:nvPr/>
        </p:nvSpPr>
        <p:spPr>
          <a:xfrm>
            <a:off x="3684330" y="3375005"/>
            <a:ext cx="4705200" cy="307777"/>
          </a:xfrm>
          <a:prstGeom prst="rect">
            <a:avLst/>
          </a:prstGeom>
          <a:noFill/>
        </p:spPr>
        <p:txBody>
          <a:bodyPr wrap="square">
            <a:spAutoFit/>
          </a:bodyPr>
          <a:lstStyle/>
          <a:p>
            <a:r>
              <a:rPr lang="vi-VN" sz="1400" b="1" i="1">
                <a:solidFill>
                  <a:schemeClr val="accent2">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Lợi Ích của Giải Pháp:</a:t>
            </a:r>
          </a:p>
        </p:txBody>
      </p:sp>
      <p:sp>
        <p:nvSpPr>
          <p:cNvPr id="14" name="Hộp Văn bản 13">
            <a:extLst>
              <a:ext uri="{FF2B5EF4-FFF2-40B4-BE49-F238E27FC236}">
                <a16:creationId xmlns:a16="http://schemas.microsoft.com/office/drawing/2014/main" id="{C8D97911-9FA1-BCF4-0966-D4E9F77FF83C}"/>
              </a:ext>
            </a:extLst>
          </p:cNvPr>
          <p:cNvSpPr txBox="1"/>
          <p:nvPr/>
        </p:nvSpPr>
        <p:spPr>
          <a:xfrm>
            <a:off x="3393297" y="4333443"/>
            <a:ext cx="4705200" cy="307777"/>
          </a:xfrm>
          <a:prstGeom prst="rect">
            <a:avLst/>
          </a:prstGeom>
          <a:noFill/>
        </p:spPr>
        <p:txBody>
          <a:bodyPr wrap="square">
            <a:spAutoFit/>
          </a:bodyPr>
          <a:lstStyle/>
          <a:p>
            <a:r>
              <a:rPr lang="it-IT" sz="1400" b="1" i="1">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Tối Ưu Hóa Chi Phí:</a:t>
            </a:r>
            <a:endParaRPr lang="vi-VN" sz="1400" b="1" i="1">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childTnLst>
                          </p:cTn>
                        </p:par>
                        <p:par>
                          <p:cTn id="51" fill="hold">
                            <p:stCondLst>
                              <p:cond delay="1000"/>
                            </p:stCondLst>
                            <p:childTnLst>
                              <p:par>
                                <p:cTn id="52" presetID="10" presetClass="entr" presetSubtype="0" fill="hold" grpId="0" nodeType="afterEffect" nodePh="1">
                                  <p:stCondLst>
                                    <p:cond delay="0"/>
                                  </p:stCondLst>
                                  <p:endCondLst>
                                    <p:cond evt="begin" delay="0">
                                      <p:tn val="52"/>
                                    </p:cond>
                                  </p:endCondLst>
                                  <p:childTnLst>
                                    <p:set>
                                      <p:cBhvr>
                                        <p:cTn id="53" dur="1" fill="hold">
                                          <p:stCondLst>
                                            <p:cond delay="0"/>
                                          </p:stCondLst>
                                        </p:cTn>
                                        <p:tgtEl>
                                          <p:spTgt spid="3"/>
                                        </p:tgtEl>
                                        <p:attrNameLst>
                                          <p:attrName>style.visibility</p:attrName>
                                        </p:attrNameLst>
                                      </p:cBhvr>
                                      <p:to>
                                        <p:strVal val="visible"/>
                                      </p:to>
                                    </p:set>
                                    <p:animEffect transition="in" filter="fade">
                                      <p:cBhvr>
                                        <p:cTn id="5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62" grpId="0"/>
      <p:bldP spid="63" grpId="0"/>
      <p:bldP spid="64" grpId="0"/>
      <p:bldP spid="65" grpId="0"/>
      <p:bldP spid="66" grpId="0"/>
      <p:bldP spid="2" grpId="0" animBg="1"/>
      <p:bldP spid="67" grpId="0" animBg="1"/>
      <p:bldP spid="68" grpId="0" animBg="1"/>
      <p:bldP spid="69" grpId="0" animBg="1"/>
      <p:bldP spid="7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3612524" y="1891348"/>
            <a:ext cx="3841596" cy="830997"/>
          </a:xfrm>
          <a:prstGeom prst="rect">
            <a:avLst/>
          </a:prstGeom>
          <a:noFill/>
        </p:spPr>
        <p:txBody>
          <a:bodyPr wrap="square" rtlCol="0">
            <a:spAutoFit/>
          </a:bodyPr>
          <a:lstStyle/>
          <a:p>
            <a:pPr lvl="0"/>
            <a:r>
              <a:rPr lang="vi-VN" altLang="zh-CN" sz="4800" b="1">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rPr>
              <a:t>Chương 3</a:t>
            </a:r>
            <a:endParaRPr lang="zh-CN" altLang="en-US" sz="4800" b="1" dirty="0">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endParaRPr>
          </a:p>
        </p:txBody>
      </p:sp>
      <p:sp>
        <p:nvSpPr>
          <p:cNvPr id="5" name="任意多边形 4"/>
          <p:cNvSpPr/>
          <p:nvPr/>
        </p:nvSpPr>
        <p:spPr>
          <a:xfrm>
            <a:off x="1951908" y="1408759"/>
            <a:ext cx="1504313" cy="1703679"/>
          </a:xfrm>
          <a:custGeom>
            <a:avLst/>
            <a:gdLst>
              <a:gd name="connsiteX0" fmla="*/ 0 w 2237850"/>
              <a:gd name="connsiteY0" fmla="*/ 0 h 2533650"/>
              <a:gd name="connsiteX1" fmla="*/ 2237850 w 2237850"/>
              <a:gd name="connsiteY1" fmla="*/ 0 h 2533650"/>
              <a:gd name="connsiteX2" fmla="*/ 2237850 w 2237850"/>
              <a:gd name="connsiteY2" fmla="*/ 666749 h 2533650"/>
              <a:gd name="connsiteX3" fmla="*/ 2148627 w 2237850"/>
              <a:gd name="connsiteY3" fmla="*/ 666749 h 2533650"/>
              <a:gd name="connsiteX4" fmla="*/ 2148627 w 2237850"/>
              <a:gd name="connsiteY4" fmla="*/ 89223 h 2533650"/>
              <a:gd name="connsiteX5" fmla="*/ 89223 w 2237850"/>
              <a:gd name="connsiteY5" fmla="*/ 89223 h 2533650"/>
              <a:gd name="connsiteX6" fmla="*/ 89223 w 2237850"/>
              <a:gd name="connsiteY6" fmla="*/ 2444427 h 2533650"/>
              <a:gd name="connsiteX7" fmla="*/ 2148627 w 2237850"/>
              <a:gd name="connsiteY7" fmla="*/ 2444427 h 2533650"/>
              <a:gd name="connsiteX8" fmla="*/ 2148627 w 2237850"/>
              <a:gd name="connsiteY8" fmla="*/ 1981136 h 2533650"/>
              <a:gd name="connsiteX9" fmla="*/ 2237850 w 2237850"/>
              <a:gd name="connsiteY9" fmla="*/ 1981136 h 2533650"/>
              <a:gd name="connsiteX10" fmla="*/ 2237850 w 2237850"/>
              <a:gd name="connsiteY10" fmla="*/ 2533650 h 2533650"/>
              <a:gd name="connsiteX11" fmla="*/ 0 w 2237850"/>
              <a:gd name="connsiteY11" fmla="*/ 2533650 h 2533650"/>
              <a:gd name="connsiteX12" fmla="*/ 0 w 2237850"/>
              <a:gd name="connsiteY12"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850" h="2533650">
                <a:moveTo>
                  <a:pt x="0" y="0"/>
                </a:moveTo>
                <a:lnTo>
                  <a:pt x="2237850" y="0"/>
                </a:lnTo>
                <a:lnTo>
                  <a:pt x="2237850" y="666749"/>
                </a:lnTo>
                <a:lnTo>
                  <a:pt x="2148627" y="666749"/>
                </a:lnTo>
                <a:lnTo>
                  <a:pt x="2148627" y="89223"/>
                </a:lnTo>
                <a:lnTo>
                  <a:pt x="89223" y="89223"/>
                </a:lnTo>
                <a:lnTo>
                  <a:pt x="89223" y="2444427"/>
                </a:lnTo>
                <a:lnTo>
                  <a:pt x="2148627" y="2444427"/>
                </a:lnTo>
                <a:lnTo>
                  <a:pt x="2148627" y="1981136"/>
                </a:lnTo>
                <a:lnTo>
                  <a:pt x="2237850" y="1981136"/>
                </a:lnTo>
                <a:lnTo>
                  <a:pt x="2237850" y="2533650"/>
                </a:lnTo>
                <a:lnTo>
                  <a:pt x="0" y="253365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latin typeface="Montserrat" panose="00000500000000000000" pitchFamily="2" charset="0"/>
            </a:endParaRPr>
          </a:p>
        </p:txBody>
      </p:sp>
      <p:sp>
        <p:nvSpPr>
          <p:cNvPr id="7" name="文本框 11"/>
          <p:cNvSpPr txBox="1"/>
          <p:nvPr/>
        </p:nvSpPr>
        <p:spPr>
          <a:xfrm>
            <a:off x="2160477" y="1644513"/>
            <a:ext cx="1547694" cy="1107996"/>
          </a:xfrm>
          <a:prstGeom prst="rect">
            <a:avLst/>
          </a:prstGeom>
          <a:noFill/>
        </p:spPr>
        <p:txBody>
          <a:bodyPr wrap="square" rtlCol="0">
            <a:spAutoFit/>
          </a:bodyPr>
          <a:lstStyle/>
          <a:p>
            <a:r>
              <a:rPr lang="en-US" altLang="zh-CN" sz="6600" dirty="0">
                <a:solidFill>
                  <a:schemeClr val="accent1"/>
                </a:solidFill>
                <a:latin typeface="Montserrat" panose="00000500000000000000" pitchFamily="2" charset="0"/>
                <a:cs typeface="IrisUPC" panose="020B0604020202020204" pitchFamily="34" charset="-34"/>
              </a:rPr>
              <a:t>03</a:t>
            </a:r>
            <a:endParaRPr lang="zh-CN" altLang="en-US" sz="6600" dirty="0">
              <a:solidFill>
                <a:schemeClr val="accent1"/>
              </a:solidFill>
              <a:latin typeface="Montserrat" panose="00000500000000000000" pitchFamily="2" charset="0"/>
              <a:cs typeface="IrisUPC" panose="020B0604020202020204" pitchFamily="34" charset="-34"/>
            </a:endParaRPr>
          </a:p>
        </p:txBody>
      </p:sp>
      <p:sp>
        <p:nvSpPr>
          <p:cNvPr id="8" name="矩形 18"/>
          <p:cNvSpPr>
            <a:spLocks noChangeArrowheads="1"/>
          </p:cNvSpPr>
          <p:nvPr/>
        </p:nvSpPr>
        <p:spPr bwMode="auto">
          <a:xfrm>
            <a:off x="3708171" y="2752509"/>
            <a:ext cx="3923225" cy="204223"/>
          </a:xfrm>
          <a:prstGeom prst="rect">
            <a:avLst/>
          </a:prstGeom>
          <a:noFill/>
          <a:ln w="9525">
            <a:noFill/>
            <a:miter lim="800000"/>
          </a:ln>
        </p:spPr>
        <p:txBody>
          <a:bodyPr wrap="square" lIns="0" tIns="0" rIns="0" bIns="0">
            <a:spAutoFit/>
          </a:bodyPr>
          <a:lstStyle/>
          <a:p>
            <a:pPr defTabSz="911225">
              <a:lnSpc>
                <a:spcPct val="120000"/>
              </a:lnSpc>
              <a:spcBef>
                <a:spcPct val="20000"/>
              </a:spcBef>
            </a:pPr>
            <a:r>
              <a:rPr lang="en-US" altLang="zh-CN" sz="120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rPr>
              <a:t>PHÂN TÍCH THIẾT KẾ HỆ THỐNG</a:t>
            </a:r>
            <a:endParaRPr lang="en-US" altLang="zh-CN" sz="1200" dirty="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2" presetClass="entr" presetSubtype="0" fill="hold" grpId="0" nodeType="afterEffect">
                                  <p:stCondLst>
                                    <p:cond delay="0"/>
                                  </p:stCondLst>
                                  <p:iterate type="lt">
                                    <p:tmPct val="26000"/>
                                  </p:iterate>
                                  <p:childTnLst>
                                    <p:set>
                                      <p:cBhvr>
                                        <p:cTn id="16" dur="1" fill="hold">
                                          <p:stCondLst>
                                            <p:cond delay="0"/>
                                          </p:stCondLst>
                                        </p:cTn>
                                        <p:tgtEl>
                                          <p:spTgt spid="4"/>
                                        </p:tgtEl>
                                        <p:attrNameLst>
                                          <p:attrName>style.visibility</p:attrName>
                                        </p:attrNameLst>
                                      </p:cBhvr>
                                      <p:to>
                                        <p:strVal val="visible"/>
                                      </p:to>
                                    </p:set>
                                    <p:animScale>
                                      <p:cBhvr>
                                        <p:cTn id="1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
                                        </p:tgtEl>
                                        <p:attrNameLst>
                                          <p:attrName>ppt_x</p:attrName>
                                          <p:attrName>ppt_y</p:attrName>
                                        </p:attrNameLst>
                                      </p:cBhvr>
                                    </p:animMotion>
                                    <p:animEffect transition="in" filter="fade">
                                      <p:cBhvr>
                                        <p:cTn id="19" dur="1000"/>
                                        <p:tgtEl>
                                          <p:spTgt spid="4"/>
                                        </p:tgtEl>
                                      </p:cBhvr>
                                    </p:animEffect>
                                  </p:childTnLst>
                                </p:cTn>
                              </p:par>
                            </p:childTnLst>
                          </p:cTn>
                        </p:par>
                        <p:par>
                          <p:cTn id="20" fill="hold">
                            <p:stCondLst>
                              <p:cond delay="356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99689" y="1119257"/>
            <a:ext cx="2501083"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36004B0-C6C1-7D5B-2E1D-8D3C1EF09182}"/>
              </a:ext>
            </a:extLst>
          </p:cNvPr>
          <p:cNvSpPr>
            <a:spLocks noGrp="1"/>
          </p:cNvSpPr>
          <p:nvPr>
            <p:ph type="title"/>
          </p:nvPr>
        </p:nvSpPr>
        <p:spPr>
          <a:xfrm>
            <a:off x="771525" y="1475904"/>
            <a:ext cx="1971675" cy="1911033"/>
          </a:xfrm>
          <a:noFill/>
        </p:spPr>
        <p:txBody>
          <a:bodyPr vert="horz" lIns="91440" tIns="45720" rIns="91440" bIns="45720" rtlCol="0" anchor="ctr">
            <a:normAutofit/>
          </a:bodyPr>
          <a:lstStyle/>
          <a:p>
            <a:pPr algn="ctr" defTabSz="914400"/>
            <a:r>
              <a:rPr lang="en-US" sz="2700" kern="1200">
                <a:solidFill>
                  <a:srgbClr val="FFFFFF"/>
                </a:solidFill>
                <a:latin typeface="+mj-lt"/>
                <a:ea typeface="+mj-ea"/>
                <a:cs typeface="+mj-cs"/>
              </a:rPr>
              <a:t>Mô Hình UseCase IUH Learn</a:t>
            </a:r>
          </a:p>
        </p:txBody>
      </p:sp>
      <p:pic>
        <p:nvPicPr>
          <p:cNvPr id="4" name="Picture 2">
            <a:extLst>
              <a:ext uri="{FF2B5EF4-FFF2-40B4-BE49-F238E27FC236}">
                <a16:creationId xmlns:a16="http://schemas.microsoft.com/office/drawing/2014/main" id="{772CC690-134C-1213-1F97-90BE0FD60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256165" y="482748"/>
            <a:ext cx="3739169" cy="4177843"/>
          </a:xfrm>
          <a:prstGeom prst="rect">
            <a:avLst/>
          </a:prstGeom>
          <a:noFill/>
        </p:spPr>
      </p:pic>
    </p:spTree>
    <p:extLst>
      <p:ext uri="{BB962C8B-B14F-4D97-AF65-F5344CB8AC3E}">
        <p14:creationId xmlns:p14="http://schemas.microsoft.com/office/powerpoint/2010/main" val="322958984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4">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8DC806E4-BE71-36F4-E83E-A083E8B08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256" y="767319"/>
            <a:ext cx="4942153" cy="3607772"/>
          </a:xfrm>
          <a:prstGeom prst="rect">
            <a:avLst/>
          </a:prstGeom>
          <a:noFill/>
        </p:spPr>
      </p:pic>
      <p:sp>
        <p:nvSpPr>
          <p:cNvPr id="50" name="Right Triangle 3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2672"/>
            <a:ext cx="2468880" cy="2401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3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89" y="467600"/>
            <a:ext cx="3009130" cy="4207210"/>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6D101F8-2840-E8C3-C52A-8F1DCA81F878}"/>
              </a:ext>
            </a:extLst>
          </p:cNvPr>
          <p:cNvSpPr>
            <a:spLocks noGrp="1"/>
          </p:cNvSpPr>
          <p:nvPr>
            <p:ph type="title"/>
          </p:nvPr>
        </p:nvSpPr>
        <p:spPr>
          <a:xfrm>
            <a:off x="6039372" y="792724"/>
            <a:ext cx="2398245" cy="2345033"/>
          </a:xfrm>
        </p:spPr>
        <p:txBody>
          <a:bodyPr vert="horz" lIns="91440" tIns="45720" rIns="91440" bIns="45720" rtlCol="0" anchor="b">
            <a:normAutofit/>
          </a:bodyPr>
          <a:lstStyle/>
          <a:p>
            <a:pPr defTabSz="914400"/>
            <a:r>
              <a:rPr lang="en-US" sz="3000" b="1" kern="1200">
                <a:solidFill>
                  <a:schemeClr val="tx1"/>
                </a:solidFill>
                <a:effectLst/>
                <a:latin typeface="+mj-lt"/>
                <a:ea typeface="+mj-ea"/>
                <a:cs typeface="+mj-cs"/>
              </a:rPr>
              <a:t>Cơ sở dữ liệu của MySQL (Quản lý các thực thể)</a:t>
            </a:r>
            <a:br>
              <a:rPr lang="en-US" sz="3000" kern="1200">
                <a:solidFill>
                  <a:schemeClr val="tx1"/>
                </a:solidFill>
                <a:effectLst/>
                <a:latin typeface="+mj-lt"/>
                <a:ea typeface="+mj-ea"/>
                <a:cs typeface="+mj-cs"/>
              </a:rPr>
            </a:br>
            <a:endParaRPr lang="en-US" sz="3000" kern="1200">
              <a:solidFill>
                <a:schemeClr val="tx1"/>
              </a:solidFill>
              <a:latin typeface="+mj-lt"/>
              <a:ea typeface="+mj-ea"/>
              <a:cs typeface="+mj-cs"/>
            </a:endParaRPr>
          </a:p>
        </p:txBody>
      </p:sp>
    </p:spTree>
    <p:extLst>
      <p:ext uri="{BB962C8B-B14F-4D97-AF65-F5344CB8AC3E}">
        <p14:creationId xmlns:p14="http://schemas.microsoft.com/office/powerpoint/2010/main" val="35405652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50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0" y="0"/>
            <a:ext cx="3463118" cy="5145087"/>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0" y="0"/>
            <a:ext cx="3463118" cy="3853742"/>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80EF9F72-50F6-DA61-B13F-D8EB19921F6A}"/>
              </a:ext>
            </a:extLst>
          </p:cNvPr>
          <p:cNvSpPr>
            <a:spLocks noGrp="1"/>
          </p:cNvSpPr>
          <p:nvPr>
            <p:ph type="title"/>
          </p:nvPr>
        </p:nvSpPr>
        <p:spPr>
          <a:xfrm>
            <a:off x="489665" y="463583"/>
            <a:ext cx="2611531" cy="2992362"/>
          </a:xfrm>
        </p:spPr>
        <p:txBody>
          <a:bodyPr vert="horz" lIns="91440" tIns="45720" rIns="91440" bIns="45720" rtlCol="0" anchor="ctr">
            <a:normAutofit/>
          </a:bodyPr>
          <a:lstStyle/>
          <a:p>
            <a:pPr defTabSz="914400"/>
            <a:r>
              <a:rPr lang="en-US" sz="3100" b="1" kern="1200">
                <a:solidFill>
                  <a:schemeClr val="tx1"/>
                </a:solidFill>
                <a:effectLst/>
                <a:latin typeface="+mj-lt"/>
                <a:ea typeface="+mj-ea"/>
                <a:cs typeface="+mj-cs"/>
              </a:rPr>
              <a:t>Cơ sở dữ liệu của MongoDB (Quản lý các thông tin thêm của học phần)</a:t>
            </a:r>
            <a:br>
              <a:rPr lang="en-US" sz="3100" b="1" kern="1200">
                <a:solidFill>
                  <a:schemeClr val="tx1"/>
                </a:solidFill>
                <a:effectLst/>
                <a:latin typeface="+mj-lt"/>
                <a:ea typeface="+mj-ea"/>
                <a:cs typeface="+mj-cs"/>
              </a:rPr>
            </a:br>
            <a:endParaRPr lang="en-US" sz="3100" kern="1200">
              <a:solidFill>
                <a:schemeClr val="tx1"/>
              </a:solidFill>
              <a:latin typeface="+mj-lt"/>
              <a:ea typeface="+mj-ea"/>
              <a:cs typeface="+mj-cs"/>
            </a:endParaRPr>
          </a:p>
        </p:txBody>
      </p:sp>
      <p:pic>
        <p:nvPicPr>
          <p:cNvPr id="4" name="Picture 1" descr="A screenshot of a computer code&#10;&#10;Description automatically generated">
            <a:extLst>
              <a:ext uri="{FF2B5EF4-FFF2-40B4-BE49-F238E27FC236}">
                <a16:creationId xmlns:a16="http://schemas.microsoft.com/office/drawing/2014/main" id="{F3CE457E-E5D2-3FF3-D925-EEB9F3C97F65}"/>
              </a:ext>
            </a:extLst>
          </p:cNvPr>
          <p:cNvPicPr>
            <a:picLocks noGrp="1" noChangeAspect="1"/>
          </p:cNvPicPr>
          <p:nvPr>
            <p:ph idx="1"/>
          </p:nvPr>
        </p:nvPicPr>
        <p:blipFill>
          <a:blip r:embed="rId2"/>
          <a:stretch>
            <a:fillRect/>
          </a:stretch>
        </p:blipFill>
        <p:spPr>
          <a:xfrm>
            <a:off x="4479851" y="73813"/>
            <a:ext cx="3365849" cy="4674792"/>
          </a:xfrm>
          <a:prstGeom prst="rect">
            <a:avLst/>
          </a:prstGeom>
        </p:spPr>
      </p:pic>
    </p:spTree>
    <p:extLst>
      <p:ext uri="{BB962C8B-B14F-4D97-AF65-F5344CB8AC3E}">
        <p14:creationId xmlns:p14="http://schemas.microsoft.com/office/powerpoint/2010/main" val="3135539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50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0" y="0"/>
            <a:ext cx="3463118" cy="5145087"/>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0" y="0"/>
            <a:ext cx="3463118" cy="3853742"/>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4FACB7BD-5201-AA15-3A10-AD1C525FA68C}"/>
              </a:ext>
            </a:extLst>
          </p:cNvPr>
          <p:cNvSpPr>
            <a:spLocks noGrp="1"/>
          </p:cNvSpPr>
          <p:nvPr>
            <p:ph type="title"/>
          </p:nvPr>
        </p:nvSpPr>
        <p:spPr>
          <a:xfrm>
            <a:off x="489665" y="463583"/>
            <a:ext cx="2611531" cy="2992362"/>
          </a:xfrm>
        </p:spPr>
        <p:txBody>
          <a:bodyPr vert="horz" lIns="91440" tIns="45720" rIns="91440" bIns="45720" rtlCol="0" anchor="ctr">
            <a:normAutofit/>
          </a:bodyPr>
          <a:lstStyle/>
          <a:p>
            <a:pPr defTabSz="914400"/>
            <a:r>
              <a:rPr lang="en-US" b="1" kern="1200">
                <a:solidFill>
                  <a:schemeClr val="tx1"/>
                </a:solidFill>
                <a:effectLst/>
                <a:latin typeface="+mj-lt"/>
                <a:ea typeface="+mj-ea"/>
                <a:cs typeface="+mj-cs"/>
              </a:rPr>
              <a:t>Cơ sở dữ liệu của MongoDB (Quản lý đăng ký học phần)</a:t>
            </a:r>
            <a:br>
              <a:rPr lang="en-US" b="1" kern="1200">
                <a:solidFill>
                  <a:schemeClr val="tx1"/>
                </a:solidFill>
                <a:effectLst/>
                <a:latin typeface="+mj-lt"/>
                <a:ea typeface="+mj-ea"/>
                <a:cs typeface="+mj-cs"/>
              </a:rPr>
            </a:br>
            <a:endParaRPr lang="en-US" kern="1200">
              <a:solidFill>
                <a:schemeClr val="tx1"/>
              </a:solidFill>
              <a:latin typeface="+mj-lt"/>
              <a:ea typeface="+mj-ea"/>
              <a:cs typeface="+mj-cs"/>
            </a:endParaRPr>
          </a:p>
        </p:txBody>
      </p:sp>
      <p:pic>
        <p:nvPicPr>
          <p:cNvPr id="4" name="Picture 1" descr="A screenshot of a computer&#10;&#10;Description automatically generated">
            <a:extLst>
              <a:ext uri="{FF2B5EF4-FFF2-40B4-BE49-F238E27FC236}">
                <a16:creationId xmlns:a16="http://schemas.microsoft.com/office/drawing/2014/main" id="{C6A33D61-B200-5A61-0809-2B5A8C18B3F5}"/>
              </a:ext>
            </a:extLst>
          </p:cNvPr>
          <p:cNvPicPr>
            <a:picLocks noGrp="1" noChangeAspect="1"/>
          </p:cNvPicPr>
          <p:nvPr>
            <p:ph idx="1"/>
          </p:nvPr>
        </p:nvPicPr>
        <p:blipFill>
          <a:blip r:embed="rId2"/>
          <a:stretch>
            <a:fillRect/>
          </a:stretch>
        </p:blipFill>
        <p:spPr>
          <a:xfrm>
            <a:off x="4127428" y="463583"/>
            <a:ext cx="4351328" cy="4285022"/>
          </a:xfrm>
          <a:prstGeom prst="rect">
            <a:avLst/>
          </a:prstGeom>
        </p:spPr>
      </p:pic>
    </p:spTree>
    <p:extLst>
      <p:ext uri="{BB962C8B-B14F-4D97-AF65-F5344CB8AC3E}">
        <p14:creationId xmlns:p14="http://schemas.microsoft.com/office/powerpoint/2010/main" val="15329842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3612524" y="1891348"/>
            <a:ext cx="3841596" cy="830997"/>
          </a:xfrm>
          <a:prstGeom prst="rect">
            <a:avLst/>
          </a:prstGeom>
          <a:noFill/>
        </p:spPr>
        <p:txBody>
          <a:bodyPr wrap="square" rtlCol="0">
            <a:spAutoFit/>
          </a:bodyPr>
          <a:lstStyle/>
          <a:p>
            <a:pPr lvl="0"/>
            <a:r>
              <a:rPr lang="vi-VN" altLang="zh-CN" sz="4800" b="1">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rPr>
              <a:t>Chương 4</a:t>
            </a:r>
            <a:endParaRPr lang="zh-CN" altLang="en-US" sz="4800" b="1" dirty="0">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endParaRPr>
          </a:p>
        </p:txBody>
      </p:sp>
      <p:sp>
        <p:nvSpPr>
          <p:cNvPr id="5" name="任意多边形 4"/>
          <p:cNvSpPr/>
          <p:nvPr/>
        </p:nvSpPr>
        <p:spPr>
          <a:xfrm>
            <a:off x="1951908" y="1408759"/>
            <a:ext cx="1504313" cy="1703679"/>
          </a:xfrm>
          <a:custGeom>
            <a:avLst/>
            <a:gdLst>
              <a:gd name="connsiteX0" fmla="*/ 0 w 2237850"/>
              <a:gd name="connsiteY0" fmla="*/ 0 h 2533650"/>
              <a:gd name="connsiteX1" fmla="*/ 2237850 w 2237850"/>
              <a:gd name="connsiteY1" fmla="*/ 0 h 2533650"/>
              <a:gd name="connsiteX2" fmla="*/ 2237850 w 2237850"/>
              <a:gd name="connsiteY2" fmla="*/ 666749 h 2533650"/>
              <a:gd name="connsiteX3" fmla="*/ 2148627 w 2237850"/>
              <a:gd name="connsiteY3" fmla="*/ 666749 h 2533650"/>
              <a:gd name="connsiteX4" fmla="*/ 2148627 w 2237850"/>
              <a:gd name="connsiteY4" fmla="*/ 89223 h 2533650"/>
              <a:gd name="connsiteX5" fmla="*/ 89223 w 2237850"/>
              <a:gd name="connsiteY5" fmla="*/ 89223 h 2533650"/>
              <a:gd name="connsiteX6" fmla="*/ 89223 w 2237850"/>
              <a:gd name="connsiteY6" fmla="*/ 2444427 h 2533650"/>
              <a:gd name="connsiteX7" fmla="*/ 2148627 w 2237850"/>
              <a:gd name="connsiteY7" fmla="*/ 2444427 h 2533650"/>
              <a:gd name="connsiteX8" fmla="*/ 2148627 w 2237850"/>
              <a:gd name="connsiteY8" fmla="*/ 1981136 h 2533650"/>
              <a:gd name="connsiteX9" fmla="*/ 2237850 w 2237850"/>
              <a:gd name="connsiteY9" fmla="*/ 1981136 h 2533650"/>
              <a:gd name="connsiteX10" fmla="*/ 2237850 w 2237850"/>
              <a:gd name="connsiteY10" fmla="*/ 2533650 h 2533650"/>
              <a:gd name="connsiteX11" fmla="*/ 0 w 2237850"/>
              <a:gd name="connsiteY11" fmla="*/ 2533650 h 2533650"/>
              <a:gd name="connsiteX12" fmla="*/ 0 w 2237850"/>
              <a:gd name="connsiteY12"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850" h="2533650">
                <a:moveTo>
                  <a:pt x="0" y="0"/>
                </a:moveTo>
                <a:lnTo>
                  <a:pt x="2237850" y="0"/>
                </a:lnTo>
                <a:lnTo>
                  <a:pt x="2237850" y="666749"/>
                </a:lnTo>
                <a:lnTo>
                  <a:pt x="2148627" y="666749"/>
                </a:lnTo>
                <a:lnTo>
                  <a:pt x="2148627" y="89223"/>
                </a:lnTo>
                <a:lnTo>
                  <a:pt x="89223" y="89223"/>
                </a:lnTo>
                <a:lnTo>
                  <a:pt x="89223" y="2444427"/>
                </a:lnTo>
                <a:lnTo>
                  <a:pt x="2148627" y="2444427"/>
                </a:lnTo>
                <a:lnTo>
                  <a:pt x="2148627" y="1981136"/>
                </a:lnTo>
                <a:lnTo>
                  <a:pt x="2237850" y="1981136"/>
                </a:lnTo>
                <a:lnTo>
                  <a:pt x="2237850" y="2533650"/>
                </a:lnTo>
                <a:lnTo>
                  <a:pt x="0" y="253365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latin typeface="Montserrat" panose="00000500000000000000" pitchFamily="2" charset="0"/>
            </a:endParaRPr>
          </a:p>
        </p:txBody>
      </p:sp>
      <p:sp>
        <p:nvSpPr>
          <p:cNvPr id="7" name="文本框 11"/>
          <p:cNvSpPr txBox="1"/>
          <p:nvPr/>
        </p:nvSpPr>
        <p:spPr>
          <a:xfrm>
            <a:off x="2124484" y="1706600"/>
            <a:ext cx="1547694" cy="1107996"/>
          </a:xfrm>
          <a:prstGeom prst="rect">
            <a:avLst/>
          </a:prstGeom>
          <a:noFill/>
        </p:spPr>
        <p:txBody>
          <a:bodyPr wrap="square" rtlCol="0">
            <a:spAutoFit/>
          </a:bodyPr>
          <a:lstStyle/>
          <a:p>
            <a:r>
              <a:rPr lang="en-US" altLang="zh-CN" sz="6600" dirty="0">
                <a:solidFill>
                  <a:schemeClr val="accent1"/>
                </a:solidFill>
                <a:latin typeface="Montserrat" panose="00000500000000000000" pitchFamily="2" charset="0"/>
                <a:cs typeface="IrisUPC" panose="020B0604020202020204" pitchFamily="34" charset="-34"/>
              </a:rPr>
              <a:t>04</a:t>
            </a:r>
            <a:endParaRPr lang="zh-CN" altLang="en-US" sz="6600" dirty="0">
              <a:solidFill>
                <a:schemeClr val="accent1"/>
              </a:solidFill>
              <a:latin typeface="Montserrat" panose="00000500000000000000" pitchFamily="2" charset="0"/>
              <a:cs typeface="IrisUPC" panose="020B0604020202020204" pitchFamily="34" charset="-34"/>
            </a:endParaRPr>
          </a:p>
        </p:txBody>
      </p:sp>
      <p:sp>
        <p:nvSpPr>
          <p:cNvPr id="8" name="矩形 18"/>
          <p:cNvSpPr>
            <a:spLocks noChangeArrowheads="1"/>
          </p:cNvSpPr>
          <p:nvPr/>
        </p:nvSpPr>
        <p:spPr bwMode="auto">
          <a:xfrm>
            <a:off x="3726168" y="2754968"/>
            <a:ext cx="3923225" cy="204223"/>
          </a:xfrm>
          <a:prstGeom prst="rect">
            <a:avLst/>
          </a:prstGeom>
          <a:noFill/>
          <a:ln w="9525">
            <a:noFill/>
            <a:miter lim="800000"/>
          </a:ln>
        </p:spPr>
        <p:txBody>
          <a:bodyPr wrap="square" lIns="0" tIns="0" rIns="0" bIns="0">
            <a:spAutoFit/>
          </a:bodyPr>
          <a:lstStyle/>
          <a:p>
            <a:pPr defTabSz="911225">
              <a:lnSpc>
                <a:spcPct val="120000"/>
              </a:lnSpc>
              <a:spcBef>
                <a:spcPct val="20000"/>
              </a:spcBef>
            </a:pPr>
            <a:r>
              <a:rPr lang="en-US" altLang="zh-CN" sz="120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rPr>
              <a:t>PHÂN TÍCH GIAO DIỆN ĐỒ HỌA</a:t>
            </a:r>
            <a:endParaRPr lang="en-US" altLang="zh-CN" sz="1200" dirty="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2" presetClass="entr" presetSubtype="0" fill="hold" grpId="0" nodeType="afterEffect">
                                  <p:stCondLst>
                                    <p:cond delay="0"/>
                                  </p:stCondLst>
                                  <p:iterate type="lt">
                                    <p:tmPct val="26000"/>
                                  </p:iterate>
                                  <p:childTnLst>
                                    <p:set>
                                      <p:cBhvr>
                                        <p:cTn id="16" dur="1" fill="hold">
                                          <p:stCondLst>
                                            <p:cond delay="0"/>
                                          </p:stCondLst>
                                        </p:cTn>
                                        <p:tgtEl>
                                          <p:spTgt spid="4"/>
                                        </p:tgtEl>
                                        <p:attrNameLst>
                                          <p:attrName>style.visibility</p:attrName>
                                        </p:attrNameLst>
                                      </p:cBhvr>
                                      <p:to>
                                        <p:strVal val="visible"/>
                                      </p:to>
                                    </p:set>
                                    <p:animScale>
                                      <p:cBhvr>
                                        <p:cTn id="1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
                                        </p:tgtEl>
                                        <p:attrNameLst>
                                          <p:attrName>ppt_x</p:attrName>
                                          <p:attrName>ppt_y</p:attrName>
                                        </p:attrNameLst>
                                      </p:cBhvr>
                                    </p:animMotion>
                                    <p:animEffect transition="in" filter="fade">
                                      <p:cBhvr>
                                        <p:cTn id="19" dur="1000"/>
                                        <p:tgtEl>
                                          <p:spTgt spid="4"/>
                                        </p:tgtEl>
                                      </p:cBhvr>
                                    </p:animEffect>
                                  </p:childTnLst>
                                </p:cTn>
                              </p:par>
                            </p:childTnLst>
                          </p:cTn>
                        </p:par>
                        <p:par>
                          <p:cTn id="20" fill="hold">
                            <p:stCondLst>
                              <p:cond delay="356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EF92072C-A7E9-99C7-75B8-F65943BA7EFF}"/>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Đăng Nhập</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yellow bus in front of a building&#10;&#10;Description automatically generated">
            <a:extLst>
              <a:ext uri="{FF2B5EF4-FFF2-40B4-BE49-F238E27FC236}">
                <a16:creationId xmlns:a16="http://schemas.microsoft.com/office/drawing/2014/main" id="{A263401F-FE2B-554A-FCFE-87AB6DF05D5A}"/>
              </a:ext>
            </a:extLst>
          </p:cNvPr>
          <p:cNvPicPr>
            <a:picLocks noGrp="1" noChangeAspect="1"/>
          </p:cNvPicPr>
          <p:nvPr>
            <p:ph idx="1"/>
          </p:nvPr>
        </p:nvPicPr>
        <p:blipFill>
          <a:blip r:embed="rId2"/>
          <a:stretch>
            <a:fillRect/>
          </a:stretch>
        </p:blipFill>
        <p:spPr>
          <a:xfrm>
            <a:off x="3376821" y="912879"/>
            <a:ext cx="5419311" cy="3319328"/>
          </a:xfrm>
          <a:prstGeom prst="rect">
            <a:avLst/>
          </a:prstGeom>
        </p:spPr>
      </p:pic>
    </p:spTree>
    <p:extLst>
      <p:ext uri="{BB962C8B-B14F-4D97-AF65-F5344CB8AC3E}">
        <p14:creationId xmlns:p14="http://schemas.microsoft.com/office/powerpoint/2010/main" val="19174050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1\d9a635f9c8854ae76308737cebf913cb.png"/>
          <p:cNvPicPr>
            <a:picLocks noChangeAspect="1" noChangeArrowheads="1"/>
          </p:cNvPicPr>
          <p:nvPr/>
        </p:nvPicPr>
        <p:blipFill>
          <a:blip r:embed="rId2" cstate="print"/>
          <a:srcRect l="10566" t="18491" r="10566" b="18113"/>
          <a:stretch>
            <a:fillRect/>
          </a:stretch>
        </p:blipFill>
        <p:spPr bwMode="auto">
          <a:xfrm>
            <a:off x="-260667" y="1436657"/>
            <a:ext cx="4613464" cy="3708431"/>
          </a:xfrm>
          <a:prstGeom prst="rect">
            <a:avLst/>
          </a:prstGeom>
          <a:noFill/>
        </p:spPr>
      </p:pic>
      <p:sp>
        <p:nvSpPr>
          <p:cNvPr id="3" name="TextBox 4"/>
          <p:cNvSpPr txBox="1"/>
          <p:nvPr/>
        </p:nvSpPr>
        <p:spPr>
          <a:xfrm>
            <a:off x="6802544" y="226888"/>
            <a:ext cx="2196074" cy="750371"/>
          </a:xfrm>
          <a:prstGeom prst="rect">
            <a:avLst/>
          </a:prstGeom>
          <a:noFill/>
        </p:spPr>
        <p:txBody>
          <a:bodyPr wrap="square" lIns="72554" tIns="36277" rIns="72554" bIns="36277" rtlCol="0">
            <a:spAutoFit/>
          </a:bodyPr>
          <a:lstStyle/>
          <a:p>
            <a:r>
              <a:rPr lang="en-US" altLang="zh-CN" sz="4400">
                <a:solidFill>
                  <a:schemeClr val="accent1"/>
                </a:solidFill>
                <a:latin typeface="Montserrat" panose="00000500000000000000" pitchFamily="2" charset="0"/>
                <a:ea typeface="+mj-ea"/>
                <a:cs typeface="Consolas" panose="020B0609020204030204" pitchFamily="49" charset="0"/>
              </a:rPr>
              <a:t>2024</a:t>
            </a:r>
            <a:endParaRPr lang="zh-CN" altLang="en-US" sz="4400" dirty="0">
              <a:solidFill>
                <a:schemeClr val="accent1"/>
              </a:solidFill>
              <a:latin typeface="Montserrat" panose="00000500000000000000" pitchFamily="2" charset="0"/>
              <a:cs typeface="Consolas" panose="020B0609020204030204" pitchFamily="49" charset="0"/>
            </a:endParaRPr>
          </a:p>
        </p:txBody>
      </p:sp>
      <p:sp>
        <p:nvSpPr>
          <p:cNvPr id="4" name="TextBox 5"/>
          <p:cNvSpPr txBox="1"/>
          <p:nvPr/>
        </p:nvSpPr>
        <p:spPr>
          <a:xfrm>
            <a:off x="4339539" y="2232724"/>
            <a:ext cx="4659079" cy="1058148"/>
          </a:xfrm>
          <a:prstGeom prst="rect">
            <a:avLst/>
          </a:prstGeom>
          <a:noFill/>
        </p:spPr>
        <p:txBody>
          <a:bodyPr wrap="square" lIns="72554" tIns="36277" rIns="72554" bIns="36277" rtlCol="0">
            <a:spAutoFit/>
          </a:bodyPr>
          <a:lstStyle/>
          <a:p>
            <a:pPr algn="r"/>
            <a:r>
              <a:rPr lang="en-US" sz="3200" b="1" cap="all">
                <a:solidFill>
                  <a:srgbClr val="00B050"/>
                </a:solidFill>
              </a:rPr>
              <a:t>quản lí lớp học tín chỉ</a:t>
            </a:r>
            <a:endParaRPr lang="vi-VN" sz="3200">
              <a:solidFill>
                <a:srgbClr val="00B050"/>
              </a:solidFill>
            </a:endParaRPr>
          </a:p>
          <a:p>
            <a:pPr algn="r"/>
            <a:endParaRPr lang="vi-VN" sz="3200" i="1">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F77B5033-09E5-4F8B-E13D-DFE2DE86421B}"/>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Sinh Viên</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screenshot of a computer&#10;&#10;Description automatically generated">
            <a:extLst>
              <a:ext uri="{FF2B5EF4-FFF2-40B4-BE49-F238E27FC236}">
                <a16:creationId xmlns:a16="http://schemas.microsoft.com/office/drawing/2014/main" id="{E8F452E8-EF82-15CC-E641-2B0E60C90888}"/>
              </a:ext>
            </a:extLst>
          </p:cNvPr>
          <p:cNvPicPr>
            <a:picLocks noGrp="1" noChangeAspect="1"/>
          </p:cNvPicPr>
          <p:nvPr>
            <p:ph idx="1"/>
          </p:nvPr>
        </p:nvPicPr>
        <p:blipFill>
          <a:blip r:embed="rId2"/>
          <a:stretch>
            <a:fillRect/>
          </a:stretch>
        </p:blipFill>
        <p:spPr>
          <a:xfrm>
            <a:off x="3376821" y="1380295"/>
            <a:ext cx="5419311" cy="2384496"/>
          </a:xfrm>
          <a:prstGeom prst="rect">
            <a:avLst/>
          </a:prstGeom>
        </p:spPr>
      </p:pic>
    </p:spTree>
    <p:extLst>
      <p:ext uri="{BB962C8B-B14F-4D97-AF65-F5344CB8AC3E}">
        <p14:creationId xmlns:p14="http://schemas.microsoft.com/office/powerpoint/2010/main" val="271935454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2F3B0981-9E46-60E1-8AF5-62C5C1196F58}"/>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Khoa</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screenshot of a chat&#10;&#10;Description automatically generated">
            <a:extLst>
              <a:ext uri="{FF2B5EF4-FFF2-40B4-BE49-F238E27FC236}">
                <a16:creationId xmlns:a16="http://schemas.microsoft.com/office/drawing/2014/main" id="{D94AD901-60C7-EC83-58AF-98A5C6FDD625}"/>
              </a:ext>
            </a:extLst>
          </p:cNvPr>
          <p:cNvPicPr>
            <a:picLocks noGrp="1" noChangeAspect="1"/>
          </p:cNvPicPr>
          <p:nvPr>
            <p:ph idx="1"/>
          </p:nvPr>
        </p:nvPicPr>
        <p:blipFill>
          <a:blip r:embed="rId2"/>
          <a:stretch>
            <a:fillRect/>
          </a:stretch>
        </p:blipFill>
        <p:spPr>
          <a:xfrm>
            <a:off x="3376821" y="1339650"/>
            <a:ext cx="5419311" cy="2465786"/>
          </a:xfrm>
          <a:prstGeom prst="rect">
            <a:avLst/>
          </a:prstGeom>
        </p:spPr>
      </p:pic>
    </p:spTree>
    <p:extLst>
      <p:ext uri="{BB962C8B-B14F-4D97-AF65-F5344CB8AC3E}">
        <p14:creationId xmlns:p14="http://schemas.microsoft.com/office/powerpoint/2010/main" val="38275707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641F714F-2E92-2538-23D8-BFD2B780F038}"/>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Chuyên Ngành</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screenshot of a computer&#10;&#10;Description automatically generated">
            <a:extLst>
              <a:ext uri="{FF2B5EF4-FFF2-40B4-BE49-F238E27FC236}">
                <a16:creationId xmlns:a16="http://schemas.microsoft.com/office/drawing/2014/main" id="{C3719DBE-D42B-CBD5-8828-6AC4426C701A}"/>
              </a:ext>
            </a:extLst>
          </p:cNvPr>
          <p:cNvPicPr>
            <a:picLocks noGrp="1" noChangeAspect="1"/>
          </p:cNvPicPr>
          <p:nvPr>
            <p:ph idx="1"/>
          </p:nvPr>
        </p:nvPicPr>
        <p:blipFill>
          <a:blip r:embed="rId2"/>
          <a:stretch>
            <a:fillRect/>
          </a:stretch>
        </p:blipFill>
        <p:spPr>
          <a:xfrm>
            <a:off x="3376821" y="1346424"/>
            <a:ext cx="5419311" cy="2452238"/>
          </a:xfrm>
          <a:prstGeom prst="rect">
            <a:avLst/>
          </a:prstGeom>
        </p:spPr>
      </p:pic>
    </p:spTree>
    <p:extLst>
      <p:ext uri="{BB962C8B-B14F-4D97-AF65-F5344CB8AC3E}">
        <p14:creationId xmlns:p14="http://schemas.microsoft.com/office/powerpoint/2010/main" val="9617400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38B3F43E-1933-782E-4461-33D462AAAB3C}"/>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Hệ Đào Tạo</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screenshot of a computer&#10;&#10;Description automatically generated">
            <a:extLst>
              <a:ext uri="{FF2B5EF4-FFF2-40B4-BE49-F238E27FC236}">
                <a16:creationId xmlns:a16="http://schemas.microsoft.com/office/drawing/2014/main" id="{11AC8A6C-E8E1-3491-0A67-E5B12B0B9C25}"/>
              </a:ext>
            </a:extLst>
          </p:cNvPr>
          <p:cNvPicPr>
            <a:picLocks noGrp="1" noChangeAspect="1"/>
          </p:cNvPicPr>
          <p:nvPr>
            <p:ph idx="1"/>
          </p:nvPr>
        </p:nvPicPr>
        <p:blipFill>
          <a:blip r:embed="rId2"/>
          <a:stretch>
            <a:fillRect/>
          </a:stretch>
        </p:blipFill>
        <p:spPr>
          <a:xfrm>
            <a:off x="3376821" y="1359973"/>
            <a:ext cx="5419311" cy="2425141"/>
          </a:xfrm>
          <a:prstGeom prst="rect">
            <a:avLst/>
          </a:prstGeom>
        </p:spPr>
      </p:pic>
    </p:spTree>
    <p:extLst>
      <p:ext uri="{BB962C8B-B14F-4D97-AF65-F5344CB8AC3E}">
        <p14:creationId xmlns:p14="http://schemas.microsoft.com/office/powerpoint/2010/main" val="398773309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F204AE83-C7D4-6A49-E221-AC133A249A09}"/>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Phòng</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screenshot of a computer&#10;&#10;Description automatically generated">
            <a:extLst>
              <a:ext uri="{FF2B5EF4-FFF2-40B4-BE49-F238E27FC236}">
                <a16:creationId xmlns:a16="http://schemas.microsoft.com/office/drawing/2014/main" id="{6402F097-F159-858B-6777-72B5C5940C97}"/>
              </a:ext>
            </a:extLst>
          </p:cNvPr>
          <p:cNvPicPr>
            <a:picLocks noGrp="1" noChangeAspect="1"/>
          </p:cNvPicPr>
          <p:nvPr>
            <p:ph idx="1"/>
          </p:nvPr>
        </p:nvPicPr>
        <p:blipFill>
          <a:blip r:embed="rId2"/>
          <a:stretch>
            <a:fillRect/>
          </a:stretch>
        </p:blipFill>
        <p:spPr>
          <a:xfrm>
            <a:off x="3376821" y="1359973"/>
            <a:ext cx="5419311" cy="2425141"/>
          </a:xfrm>
          <a:prstGeom prst="rect">
            <a:avLst/>
          </a:prstGeom>
        </p:spPr>
      </p:pic>
    </p:spTree>
    <p:extLst>
      <p:ext uri="{BB962C8B-B14F-4D97-AF65-F5344CB8AC3E}">
        <p14:creationId xmlns:p14="http://schemas.microsoft.com/office/powerpoint/2010/main" val="21631169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466CFB9D-5891-98A6-63AC-A504C218C121}"/>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Lớp</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screenshot of a computer&#10;&#10;Description automatically generated">
            <a:extLst>
              <a:ext uri="{FF2B5EF4-FFF2-40B4-BE49-F238E27FC236}">
                <a16:creationId xmlns:a16="http://schemas.microsoft.com/office/drawing/2014/main" id="{B287722D-AB9B-8DEF-2B1C-656E8B6F8304}"/>
              </a:ext>
            </a:extLst>
          </p:cNvPr>
          <p:cNvPicPr>
            <a:picLocks noGrp="1" noChangeAspect="1"/>
          </p:cNvPicPr>
          <p:nvPr>
            <p:ph idx="1"/>
          </p:nvPr>
        </p:nvPicPr>
        <p:blipFill>
          <a:blip r:embed="rId2"/>
          <a:stretch>
            <a:fillRect/>
          </a:stretch>
        </p:blipFill>
        <p:spPr>
          <a:xfrm>
            <a:off x="3376821" y="1346424"/>
            <a:ext cx="5419311" cy="2452238"/>
          </a:xfrm>
          <a:prstGeom prst="rect">
            <a:avLst/>
          </a:prstGeom>
        </p:spPr>
      </p:pic>
    </p:spTree>
    <p:extLst>
      <p:ext uri="{BB962C8B-B14F-4D97-AF65-F5344CB8AC3E}">
        <p14:creationId xmlns:p14="http://schemas.microsoft.com/office/powerpoint/2010/main" val="633619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78D74E02-29B7-57E7-35A0-F921BBA0A748}"/>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Giáo Viên</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screenshot of a computer&#10;&#10;Description automatically generated">
            <a:extLst>
              <a:ext uri="{FF2B5EF4-FFF2-40B4-BE49-F238E27FC236}">
                <a16:creationId xmlns:a16="http://schemas.microsoft.com/office/drawing/2014/main" id="{4F0B5770-51C3-A670-3894-6D8DFA249E87}"/>
              </a:ext>
            </a:extLst>
          </p:cNvPr>
          <p:cNvPicPr>
            <a:picLocks noGrp="1" noChangeAspect="1"/>
          </p:cNvPicPr>
          <p:nvPr>
            <p:ph idx="1"/>
          </p:nvPr>
        </p:nvPicPr>
        <p:blipFill>
          <a:blip r:embed="rId2"/>
          <a:stretch>
            <a:fillRect/>
          </a:stretch>
        </p:blipFill>
        <p:spPr>
          <a:xfrm>
            <a:off x="3326354" y="1414005"/>
            <a:ext cx="5419311" cy="2316754"/>
          </a:xfrm>
          <a:prstGeom prst="rect">
            <a:avLst/>
          </a:prstGeom>
        </p:spPr>
      </p:pic>
    </p:spTree>
    <p:extLst>
      <p:ext uri="{BB962C8B-B14F-4D97-AF65-F5344CB8AC3E}">
        <p14:creationId xmlns:p14="http://schemas.microsoft.com/office/powerpoint/2010/main" val="232800683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1CC32ED2-91D3-A0FC-1CDE-F367161A818A}"/>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Môn Học</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screenshot of a computer&#10;&#10;Description automatically generated">
            <a:extLst>
              <a:ext uri="{FF2B5EF4-FFF2-40B4-BE49-F238E27FC236}">
                <a16:creationId xmlns:a16="http://schemas.microsoft.com/office/drawing/2014/main" id="{82E639F0-9474-AEC7-B140-0A08AAA4768F}"/>
              </a:ext>
            </a:extLst>
          </p:cNvPr>
          <p:cNvPicPr>
            <a:picLocks noGrp="1" noChangeAspect="1"/>
          </p:cNvPicPr>
          <p:nvPr>
            <p:ph idx="1"/>
          </p:nvPr>
        </p:nvPicPr>
        <p:blipFill>
          <a:blip r:embed="rId2"/>
          <a:stretch>
            <a:fillRect/>
          </a:stretch>
        </p:blipFill>
        <p:spPr>
          <a:xfrm>
            <a:off x="3376821" y="1353199"/>
            <a:ext cx="5419311" cy="2438689"/>
          </a:xfrm>
          <a:prstGeom prst="rect">
            <a:avLst/>
          </a:prstGeom>
        </p:spPr>
      </p:pic>
    </p:spTree>
    <p:extLst>
      <p:ext uri="{BB962C8B-B14F-4D97-AF65-F5344CB8AC3E}">
        <p14:creationId xmlns:p14="http://schemas.microsoft.com/office/powerpoint/2010/main" val="41992519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86F60ED2-3C66-BA5C-336F-56B5627EF5D7}"/>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Học Kỳ</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white background with black text&#10;&#10;Description automatically generated">
            <a:extLst>
              <a:ext uri="{FF2B5EF4-FFF2-40B4-BE49-F238E27FC236}">
                <a16:creationId xmlns:a16="http://schemas.microsoft.com/office/drawing/2014/main" id="{A990F540-C4CF-CA71-C530-D4BF017F49F3}"/>
              </a:ext>
            </a:extLst>
          </p:cNvPr>
          <p:cNvPicPr>
            <a:picLocks noGrp="1" noChangeAspect="1"/>
          </p:cNvPicPr>
          <p:nvPr>
            <p:ph idx="1"/>
          </p:nvPr>
        </p:nvPicPr>
        <p:blipFill>
          <a:blip r:embed="rId2"/>
          <a:stretch>
            <a:fillRect/>
          </a:stretch>
        </p:blipFill>
        <p:spPr>
          <a:xfrm>
            <a:off x="3376821" y="1353199"/>
            <a:ext cx="5419311" cy="2438689"/>
          </a:xfrm>
          <a:prstGeom prst="rect">
            <a:avLst/>
          </a:prstGeom>
        </p:spPr>
      </p:pic>
    </p:spTree>
    <p:extLst>
      <p:ext uri="{BB962C8B-B14F-4D97-AF65-F5344CB8AC3E}">
        <p14:creationId xmlns:p14="http://schemas.microsoft.com/office/powerpoint/2010/main" val="40557712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47A9DC43-1842-5E50-CA80-F127C040BEFD}"/>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Quản Lý Học Phần</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a:extLst>
              <a:ext uri="{FF2B5EF4-FFF2-40B4-BE49-F238E27FC236}">
                <a16:creationId xmlns:a16="http://schemas.microsoft.com/office/drawing/2014/main" id="{6C256F47-813F-925B-1143-CF9837AC3DBA}"/>
              </a:ext>
            </a:extLst>
          </p:cNvPr>
          <p:cNvPicPr>
            <a:picLocks noGrp="1" noChangeAspect="1"/>
          </p:cNvPicPr>
          <p:nvPr>
            <p:ph idx="1"/>
          </p:nvPr>
        </p:nvPicPr>
        <p:blipFill>
          <a:blip r:embed="rId2"/>
          <a:stretch>
            <a:fillRect/>
          </a:stretch>
        </p:blipFill>
        <p:spPr>
          <a:xfrm>
            <a:off x="3376821" y="1393844"/>
            <a:ext cx="5419311" cy="2357399"/>
          </a:xfrm>
          <a:prstGeom prst="rect">
            <a:avLst/>
          </a:prstGeom>
        </p:spPr>
      </p:pic>
    </p:spTree>
    <p:extLst>
      <p:ext uri="{BB962C8B-B14F-4D97-AF65-F5344CB8AC3E}">
        <p14:creationId xmlns:p14="http://schemas.microsoft.com/office/powerpoint/2010/main" val="29078212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bwMode="auto">
          <a:xfrm rot="5400000">
            <a:off x="-253999" y="2188445"/>
            <a:ext cx="1279525" cy="76820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eaLnBrk="0" hangingPunct="0">
              <a:defRPr/>
            </a:pPr>
            <a:endParaRPr lang="zh-CN" altLang="en-US" sz="1800" dirty="0">
              <a:latin typeface="Montserrat" panose="00000500000000000000" pitchFamily="2" charset="0"/>
            </a:endParaRPr>
          </a:p>
        </p:txBody>
      </p:sp>
      <p:sp>
        <p:nvSpPr>
          <p:cNvPr id="5" name="任意多边形 4"/>
          <p:cNvSpPr/>
          <p:nvPr/>
        </p:nvSpPr>
        <p:spPr>
          <a:xfrm>
            <a:off x="763518" y="2566194"/>
            <a:ext cx="8367711" cy="0"/>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eaLnBrk="0" hangingPunct="0">
              <a:defRPr/>
            </a:pPr>
            <a:endParaRPr lang="zh-CN" altLang="en-US" sz="1800">
              <a:latin typeface="Montserrat" panose="00000500000000000000" pitchFamily="2" charset="0"/>
            </a:endParaRPr>
          </a:p>
        </p:txBody>
      </p:sp>
      <p:sp>
        <p:nvSpPr>
          <p:cNvPr id="7" name="矩形 6"/>
          <p:cNvSpPr/>
          <p:nvPr/>
        </p:nvSpPr>
        <p:spPr bwMode="auto">
          <a:xfrm>
            <a:off x="1815832" y="2283620"/>
            <a:ext cx="550757" cy="552449"/>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800" dirty="0">
                <a:latin typeface="Montserrat" panose="00000500000000000000" pitchFamily="2" charset="0"/>
              </a:rPr>
              <a:t>1</a:t>
            </a:r>
            <a:endParaRPr lang="zh-CN" altLang="en-US" sz="1800" dirty="0">
              <a:latin typeface="Montserrat" panose="00000500000000000000" pitchFamily="2" charset="0"/>
            </a:endParaRPr>
          </a:p>
        </p:txBody>
      </p:sp>
      <p:sp>
        <p:nvSpPr>
          <p:cNvPr id="10" name="矩形 9"/>
          <p:cNvSpPr/>
          <p:nvPr/>
        </p:nvSpPr>
        <p:spPr bwMode="auto">
          <a:xfrm>
            <a:off x="3260322" y="2289969"/>
            <a:ext cx="550759" cy="552449"/>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800" dirty="0">
                <a:latin typeface="Montserrat" panose="00000500000000000000" pitchFamily="2" charset="0"/>
              </a:rPr>
              <a:t>2</a:t>
            </a:r>
            <a:endParaRPr lang="zh-CN" altLang="en-US" sz="1800" dirty="0">
              <a:latin typeface="Montserrat" panose="00000500000000000000" pitchFamily="2" charset="0"/>
            </a:endParaRPr>
          </a:p>
        </p:txBody>
      </p:sp>
      <p:sp>
        <p:nvSpPr>
          <p:cNvPr id="13" name="矩形 12"/>
          <p:cNvSpPr/>
          <p:nvPr/>
        </p:nvSpPr>
        <p:spPr bwMode="auto">
          <a:xfrm>
            <a:off x="4830099" y="2283620"/>
            <a:ext cx="552344" cy="552449"/>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800" dirty="0">
                <a:latin typeface="Montserrat" panose="00000500000000000000" pitchFamily="2" charset="0"/>
              </a:rPr>
              <a:t>3</a:t>
            </a:r>
            <a:endParaRPr lang="zh-CN" altLang="en-US" sz="1800" dirty="0">
              <a:latin typeface="Montserrat" panose="00000500000000000000" pitchFamily="2" charset="0"/>
            </a:endParaRPr>
          </a:p>
        </p:txBody>
      </p:sp>
      <p:grpSp>
        <p:nvGrpSpPr>
          <p:cNvPr id="2" name="组合 14"/>
          <p:cNvGrpSpPr/>
          <p:nvPr/>
        </p:nvGrpSpPr>
        <p:grpSpPr bwMode="auto">
          <a:xfrm>
            <a:off x="235047" y="1646765"/>
            <a:ext cx="2393336" cy="493930"/>
            <a:chOff x="4267637" y="1096104"/>
            <a:chExt cx="2392249" cy="494001"/>
          </a:xfrm>
        </p:grpSpPr>
        <p:sp>
          <p:nvSpPr>
            <p:cNvPr id="16" name="文本框 66"/>
            <p:cNvSpPr txBox="1">
              <a:spLocks noChangeArrowheads="1"/>
            </p:cNvSpPr>
            <p:nvPr/>
          </p:nvSpPr>
          <p:spPr bwMode="auto">
            <a:xfrm>
              <a:off x="4267637" y="1374630"/>
              <a:ext cx="2320295" cy="21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a:defRPr/>
              </a:pPr>
              <a:r>
                <a:rPr lang="vi-VN" altLang="zh-CN" sz="800">
                  <a:solidFill>
                    <a:schemeClr val="tx1">
                      <a:lumMod val="50000"/>
                      <a:lumOff val="50000"/>
                    </a:schemeClr>
                  </a:solidFill>
                  <a:latin typeface="Montserrat" panose="00000500000000000000" pitchFamily="2" charset="-93"/>
                  <a:ea typeface="微软雅黑" panose="020B0503020204020204" pitchFamily="34" charset="-122"/>
                  <a:cs typeface="Times New Roman" panose="02020603050405020304" pitchFamily="18" charset="0"/>
                </a:rPr>
                <a:t>GIỚI THIỆU</a:t>
              </a:r>
              <a:endParaRPr lang="zh-CN" altLang="en-US" sz="800" dirty="0">
                <a:solidFill>
                  <a:schemeClr val="tx1">
                    <a:lumMod val="50000"/>
                    <a:lumOff val="50000"/>
                  </a:schemeClr>
                </a:solidFill>
                <a:latin typeface="Montserrat" panose="00000500000000000000" pitchFamily="2" charset="-93"/>
                <a:ea typeface="微软雅黑" panose="020B0503020204020204" pitchFamily="34" charset="-122"/>
                <a:cs typeface="Times New Roman" panose="02020603050405020304" pitchFamily="18" charset="0"/>
              </a:endParaRPr>
            </a:p>
          </p:txBody>
        </p:sp>
        <p:sp>
          <p:nvSpPr>
            <p:cNvPr id="18" name="文本框 66"/>
            <p:cNvSpPr txBox="1">
              <a:spLocks noChangeArrowheads="1"/>
            </p:cNvSpPr>
            <p:nvPr/>
          </p:nvSpPr>
          <p:spPr bwMode="auto">
            <a:xfrm>
              <a:off x="5754280" y="1096104"/>
              <a:ext cx="905606" cy="277039"/>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a:defRPr/>
              </a:pPr>
              <a:r>
                <a:rPr lang="vi-VN" altLang="zh-CN" sz="1200">
                  <a:solidFill>
                    <a:schemeClr val="accent2"/>
                  </a:solidFill>
                  <a:latin typeface="Montserrat" panose="00000500000000000000" pitchFamily="2" charset="0"/>
                  <a:ea typeface="微软雅黑" panose="020B0503020204020204" pitchFamily="34" charset="-122"/>
                </a:rPr>
                <a:t>Chương</a:t>
              </a:r>
              <a:r>
                <a:rPr lang="en-US" altLang="zh-CN" sz="1200">
                  <a:solidFill>
                    <a:schemeClr val="accent2"/>
                  </a:solidFill>
                  <a:latin typeface="Montserrat" panose="00000500000000000000" pitchFamily="2" charset="0"/>
                  <a:ea typeface="微软雅黑" panose="020B0503020204020204" pitchFamily="34" charset="-122"/>
                </a:rPr>
                <a:t> 1</a:t>
              </a:r>
              <a:endParaRPr lang="zh-CN" altLang="en-US" sz="1200" dirty="0">
                <a:solidFill>
                  <a:schemeClr val="accent2"/>
                </a:solidFill>
                <a:latin typeface="Montserrat" panose="00000500000000000000" pitchFamily="2" charset="0"/>
                <a:ea typeface="微软雅黑" panose="020B0503020204020204" pitchFamily="34" charset="-122"/>
              </a:endParaRPr>
            </a:p>
          </p:txBody>
        </p:sp>
      </p:grpSp>
      <p:grpSp>
        <p:nvGrpSpPr>
          <p:cNvPr id="3" name="组合 7"/>
          <p:cNvGrpSpPr/>
          <p:nvPr/>
        </p:nvGrpSpPr>
        <p:grpSpPr bwMode="auto">
          <a:xfrm>
            <a:off x="2869832" y="3020888"/>
            <a:ext cx="1331738" cy="531264"/>
            <a:chOff x="4238962" y="880115"/>
            <a:chExt cx="1331130" cy="531339"/>
          </a:xfrm>
        </p:grpSpPr>
        <p:sp>
          <p:nvSpPr>
            <p:cNvPr id="20" name="文本框 66"/>
            <p:cNvSpPr txBox="1">
              <a:spLocks noChangeArrowheads="1"/>
            </p:cNvSpPr>
            <p:nvPr/>
          </p:nvSpPr>
          <p:spPr bwMode="auto">
            <a:xfrm>
              <a:off x="4238962" y="1195981"/>
              <a:ext cx="1331130" cy="2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defRPr/>
              </a:pPr>
              <a:r>
                <a:rPr lang="vi-VN" altLang="zh-CN" sz="800">
                  <a:solidFill>
                    <a:schemeClr val="tx1">
                      <a:lumMod val="50000"/>
                      <a:lumOff val="50000"/>
                    </a:schemeClr>
                  </a:solidFill>
                  <a:latin typeface="Montserrat" panose="00000500000000000000" pitchFamily="2" charset="0"/>
                  <a:ea typeface="微软雅黑" panose="020B0503020204020204" pitchFamily="34" charset="-122"/>
                </a:rPr>
                <a:t>CƠ SỞ LÝ THUYẾT</a:t>
              </a:r>
              <a:endParaRPr lang="zh-CN" altLang="en-US" sz="800" dirty="0">
                <a:solidFill>
                  <a:schemeClr val="tx1">
                    <a:lumMod val="50000"/>
                    <a:lumOff val="50000"/>
                  </a:schemeClr>
                </a:solidFill>
                <a:latin typeface="Montserrat" panose="00000500000000000000" pitchFamily="2" charset="0"/>
                <a:ea typeface="微软雅黑" panose="020B0503020204020204" pitchFamily="34" charset="-122"/>
              </a:endParaRPr>
            </a:p>
          </p:txBody>
        </p:sp>
        <p:sp>
          <p:nvSpPr>
            <p:cNvPr id="22" name="文本框 66"/>
            <p:cNvSpPr txBox="1">
              <a:spLocks noChangeArrowheads="1"/>
            </p:cNvSpPr>
            <p:nvPr/>
          </p:nvSpPr>
          <p:spPr bwMode="auto">
            <a:xfrm>
              <a:off x="4524830" y="880115"/>
              <a:ext cx="937649" cy="277038"/>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a:defRPr/>
              </a:pPr>
              <a:r>
                <a:rPr lang="vi-VN" altLang="zh-CN" sz="1200">
                  <a:solidFill>
                    <a:srgbClr val="00B050"/>
                  </a:solidFill>
                  <a:latin typeface="Montserrat" panose="00000500000000000000" pitchFamily="2" charset="0"/>
                  <a:ea typeface="微软雅黑" panose="020B0503020204020204" pitchFamily="34" charset="-122"/>
                </a:rPr>
                <a:t>Chương</a:t>
              </a:r>
              <a:r>
                <a:rPr lang="en-US" altLang="zh-CN" sz="1200">
                  <a:solidFill>
                    <a:schemeClr val="accent1"/>
                  </a:solidFill>
                  <a:latin typeface="Montserrat" panose="00000500000000000000" pitchFamily="2" charset="0"/>
                  <a:ea typeface="微软雅黑" panose="020B0503020204020204" pitchFamily="34" charset="-122"/>
                </a:rPr>
                <a:t> 2</a:t>
              </a:r>
              <a:endParaRPr lang="zh-CN" altLang="en-US" sz="1200" dirty="0">
                <a:solidFill>
                  <a:schemeClr val="accent1"/>
                </a:solidFill>
                <a:latin typeface="Montserrat" panose="00000500000000000000" pitchFamily="2" charset="0"/>
                <a:ea typeface="微软雅黑" panose="020B0503020204020204" pitchFamily="34" charset="-122"/>
              </a:endParaRPr>
            </a:p>
          </p:txBody>
        </p:sp>
      </p:grpSp>
      <p:grpSp>
        <p:nvGrpSpPr>
          <p:cNvPr id="6" name="组合 7"/>
          <p:cNvGrpSpPr/>
          <p:nvPr/>
        </p:nvGrpSpPr>
        <p:grpSpPr bwMode="auto">
          <a:xfrm>
            <a:off x="4404410" y="1598333"/>
            <a:ext cx="1326151" cy="615552"/>
            <a:chOff x="4296593" y="1265794"/>
            <a:chExt cx="1325549" cy="615640"/>
          </a:xfrm>
        </p:grpSpPr>
        <p:sp>
          <p:nvSpPr>
            <p:cNvPr id="24" name="文本框 66"/>
            <p:cNvSpPr txBox="1">
              <a:spLocks noChangeArrowheads="1"/>
            </p:cNvSpPr>
            <p:nvPr/>
          </p:nvSpPr>
          <p:spPr bwMode="auto">
            <a:xfrm>
              <a:off x="4296593" y="1542832"/>
              <a:ext cx="1325549" cy="33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defRPr/>
              </a:pPr>
              <a:r>
                <a:rPr lang="vi-VN" altLang="zh-CN" sz="800">
                  <a:solidFill>
                    <a:schemeClr val="tx1">
                      <a:lumMod val="50000"/>
                      <a:lumOff val="50000"/>
                    </a:schemeClr>
                  </a:solidFill>
                  <a:latin typeface="Montserrat" panose="00000500000000000000" pitchFamily="2" charset="0"/>
                  <a:ea typeface="微软雅黑" panose="020B0503020204020204" pitchFamily="34" charset="-122"/>
                </a:rPr>
                <a:t>PHÂN TÍCH, THIẾT KẾ HỆ THỐNG</a:t>
              </a:r>
              <a:endParaRPr lang="zh-CN" altLang="en-US" sz="800" dirty="0">
                <a:solidFill>
                  <a:schemeClr val="tx1">
                    <a:lumMod val="50000"/>
                    <a:lumOff val="50000"/>
                  </a:schemeClr>
                </a:solidFill>
                <a:latin typeface="Montserrat" panose="00000500000000000000" pitchFamily="2" charset="0"/>
                <a:ea typeface="微软雅黑" panose="020B0503020204020204" pitchFamily="34" charset="-122"/>
              </a:endParaRPr>
            </a:p>
          </p:txBody>
        </p:sp>
        <p:sp>
          <p:nvSpPr>
            <p:cNvPr id="26" name="文本框 66"/>
            <p:cNvSpPr txBox="1">
              <a:spLocks noChangeArrowheads="1"/>
            </p:cNvSpPr>
            <p:nvPr/>
          </p:nvSpPr>
          <p:spPr bwMode="auto">
            <a:xfrm>
              <a:off x="4686092" y="1265794"/>
              <a:ext cx="936050" cy="277038"/>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a:defRPr/>
              </a:pPr>
              <a:r>
                <a:rPr lang="vi-VN" altLang="zh-CN" sz="1200">
                  <a:solidFill>
                    <a:schemeClr val="accent2"/>
                  </a:solidFill>
                  <a:latin typeface="Montserrat" panose="00000500000000000000" pitchFamily="2" charset="0"/>
                  <a:ea typeface="微软雅黑" panose="020B0503020204020204" pitchFamily="34" charset="-122"/>
                </a:rPr>
                <a:t>Chương</a:t>
              </a:r>
              <a:r>
                <a:rPr lang="en-US" altLang="zh-CN" sz="1200">
                  <a:solidFill>
                    <a:schemeClr val="accent2"/>
                  </a:solidFill>
                  <a:latin typeface="Montserrat" panose="00000500000000000000" pitchFamily="2" charset="0"/>
                  <a:ea typeface="微软雅黑" panose="020B0503020204020204" pitchFamily="34" charset="-122"/>
                </a:rPr>
                <a:t> 3</a:t>
              </a:r>
              <a:endParaRPr lang="zh-CN" altLang="en-US" sz="1200" dirty="0">
                <a:solidFill>
                  <a:schemeClr val="accent2"/>
                </a:solidFill>
                <a:latin typeface="Montserrat" panose="00000500000000000000" pitchFamily="2" charset="0"/>
                <a:ea typeface="微软雅黑" panose="020B0503020204020204" pitchFamily="34" charset="-122"/>
              </a:endParaRPr>
            </a:p>
          </p:txBody>
        </p:sp>
      </p:grpSp>
      <p:sp>
        <p:nvSpPr>
          <p:cNvPr id="29" name="文本框 7"/>
          <p:cNvSpPr txBox="1">
            <a:spLocks noChangeArrowheads="1"/>
          </p:cNvSpPr>
          <p:nvPr/>
        </p:nvSpPr>
        <p:spPr bwMode="auto">
          <a:xfrm>
            <a:off x="1411" y="53043"/>
            <a:ext cx="2159573" cy="1322991"/>
          </a:xfrm>
          <a:prstGeom prst="rect">
            <a:avLst/>
          </a:prstGeom>
          <a:noFill/>
          <a:ln w="9525">
            <a:noFill/>
            <a:miter lim="800000"/>
          </a:ln>
        </p:spPr>
        <p:txBody>
          <a:bodyPr wrap="square">
            <a:spAutoFit/>
          </a:bodyPr>
          <a:lstStyle/>
          <a:p>
            <a:pPr algn="dist" eaLnBrk="1" hangingPunct="1"/>
            <a:r>
              <a:rPr lang="en-US" altLang="zh-CN" sz="7995" dirty="0">
                <a:solidFill>
                  <a:schemeClr val="accent1"/>
                </a:solidFill>
                <a:latin typeface="Montserrat" panose="00000500000000000000" pitchFamily="2" charset="0"/>
              </a:rPr>
              <a:t>C</a:t>
            </a:r>
            <a:r>
              <a:rPr lang="en-US" altLang="zh-CN" sz="1800" dirty="0">
                <a:solidFill>
                  <a:schemeClr val="accent1"/>
                </a:solidFill>
                <a:latin typeface="Montserrat" panose="00000500000000000000" pitchFamily="2" charset="0"/>
              </a:rPr>
              <a:t>ONTENTS</a:t>
            </a:r>
            <a:endParaRPr lang="zh-CN" altLang="en-US" sz="2800" dirty="0">
              <a:solidFill>
                <a:schemeClr val="accent1"/>
              </a:solidFill>
              <a:latin typeface="Montserrat" panose="00000500000000000000" pitchFamily="2" charset="0"/>
            </a:endParaRPr>
          </a:p>
        </p:txBody>
      </p:sp>
      <p:sp>
        <p:nvSpPr>
          <p:cNvPr id="34" name="矩形 33"/>
          <p:cNvSpPr/>
          <p:nvPr/>
        </p:nvSpPr>
        <p:spPr bwMode="auto">
          <a:xfrm>
            <a:off x="6299954" y="2302669"/>
            <a:ext cx="552344" cy="55244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800" dirty="0">
                <a:latin typeface="Montserrat" panose="00000500000000000000" pitchFamily="2" charset="0"/>
              </a:rPr>
              <a:t>4</a:t>
            </a:r>
            <a:endParaRPr lang="zh-CN" altLang="en-US" sz="1800" dirty="0">
              <a:latin typeface="Montserrat" panose="00000500000000000000" pitchFamily="2" charset="0"/>
            </a:endParaRPr>
          </a:p>
        </p:txBody>
      </p:sp>
      <p:grpSp>
        <p:nvGrpSpPr>
          <p:cNvPr id="8" name="组合 7"/>
          <p:cNvGrpSpPr/>
          <p:nvPr/>
        </p:nvGrpSpPr>
        <p:grpSpPr bwMode="auto">
          <a:xfrm>
            <a:off x="5814006" y="2998154"/>
            <a:ext cx="1463983" cy="615553"/>
            <a:chOff x="3999165" y="880115"/>
            <a:chExt cx="1463314" cy="615640"/>
          </a:xfrm>
        </p:grpSpPr>
        <p:sp>
          <p:nvSpPr>
            <p:cNvPr id="37" name="文本框 66"/>
            <p:cNvSpPr txBox="1">
              <a:spLocks noChangeArrowheads="1"/>
            </p:cNvSpPr>
            <p:nvPr/>
          </p:nvSpPr>
          <p:spPr bwMode="auto">
            <a:xfrm>
              <a:off x="3999165" y="1157153"/>
              <a:ext cx="1331130" cy="33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a:defRPr/>
              </a:pPr>
              <a:r>
                <a:rPr lang="vi-VN" altLang="zh-CN" sz="800">
                  <a:solidFill>
                    <a:schemeClr val="tx1">
                      <a:lumMod val="50000"/>
                      <a:lumOff val="50000"/>
                    </a:schemeClr>
                  </a:solidFill>
                  <a:latin typeface="Montserrat" panose="00000500000000000000" pitchFamily="2" charset="0"/>
                  <a:ea typeface="微软雅黑" panose="020B0503020204020204" pitchFamily="34" charset="-122"/>
                </a:rPr>
                <a:t>PHÂN TÍCH GIAO DIỆN ĐỒ HỌA</a:t>
              </a:r>
              <a:endParaRPr lang="zh-CN" altLang="en-US" sz="800" dirty="0">
                <a:solidFill>
                  <a:schemeClr val="tx1">
                    <a:lumMod val="50000"/>
                    <a:lumOff val="50000"/>
                  </a:schemeClr>
                </a:solidFill>
                <a:latin typeface="Montserrat" panose="00000500000000000000" pitchFamily="2" charset="0"/>
                <a:ea typeface="微软雅黑" panose="020B0503020204020204" pitchFamily="34" charset="-122"/>
              </a:endParaRPr>
            </a:p>
          </p:txBody>
        </p:sp>
        <p:sp>
          <p:nvSpPr>
            <p:cNvPr id="38" name="文本框 66"/>
            <p:cNvSpPr txBox="1">
              <a:spLocks noChangeArrowheads="1"/>
            </p:cNvSpPr>
            <p:nvPr/>
          </p:nvSpPr>
          <p:spPr bwMode="auto">
            <a:xfrm>
              <a:off x="4512013" y="880115"/>
              <a:ext cx="950466" cy="277038"/>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a:defRPr/>
              </a:pPr>
              <a:r>
                <a:rPr lang="vi-VN" altLang="zh-CN" sz="1200">
                  <a:solidFill>
                    <a:schemeClr val="accent1"/>
                  </a:solidFill>
                  <a:latin typeface="Montserrat" panose="00000500000000000000" pitchFamily="2" charset="0"/>
                  <a:ea typeface="微软雅黑" panose="020B0503020204020204" pitchFamily="34" charset="-122"/>
                </a:rPr>
                <a:t>Chương</a:t>
              </a:r>
              <a:r>
                <a:rPr lang="en-US" altLang="zh-CN" sz="1200">
                  <a:solidFill>
                    <a:schemeClr val="accent1"/>
                  </a:solidFill>
                  <a:latin typeface="Montserrat" panose="00000500000000000000" pitchFamily="2" charset="0"/>
                  <a:ea typeface="微软雅黑" panose="020B0503020204020204" pitchFamily="34" charset="-122"/>
                </a:rPr>
                <a:t> 4</a:t>
              </a:r>
              <a:endParaRPr lang="zh-CN" altLang="en-US" sz="1200" dirty="0">
                <a:solidFill>
                  <a:schemeClr val="accent1"/>
                </a:solidFill>
                <a:latin typeface="Montserrat" panose="00000500000000000000" pitchFamily="2" charset="0"/>
                <a:ea typeface="微软雅黑" panose="020B0503020204020204" pitchFamily="34" charset="-122"/>
              </a:endParaRPr>
            </a:p>
          </p:txBody>
        </p:sp>
      </p:grpSp>
      <p:sp>
        <p:nvSpPr>
          <p:cNvPr id="9" name="矩形 33">
            <a:extLst>
              <a:ext uri="{FF2B5EF4-FFF2-40B4-BE49-F238E27FC236}">
                <a16:creationId xmlns:a16="http://schemas.microsoft.com/office/drawing/2014/main" id="{DB034329-6D5C-D556-5A99-98F826110319}"/>
              </a:ext>
            </a:extLst>
          </p:cNvPr>
          <p:cNvSpPr/>
          <p:nvPr/>
        </p:nvSpPr>
        <p:spPr bwMode="auto">
          <a:xfrm>
            <a:off x="7896677" y="2307323"/>
            <a:ext cx="552344" cy="55244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800" dirty="0">
                <a:latin typeface="Montserrat" panose="00000500000000000000" pitchFamily="2" charset="0"/>
              </a:rPr>
              <a:t>4</a:t>
            </a:r>
            <a:endParaRPr lang="zh-CN" altLang="en-US" sz="1800" dirty="0">
              <a:latin typeface="Montserrat" panose="00000500000000000000" pitchFamily="2" charset="0"/>
            </a:endParaRPr>
          </a:p>
        </p:txBody>
      </p:sp>
      <p:sp>
        <p:nvSpPr>
          <p:cNvPr id="21" name="Hộp Văn bản 20">
            <a:extLst>
              <a:ext uri="{FF2B5EF4-FFF2-40B4-BE49-F238E27FC236}">
                <a16:creationId xmlns:a16="http://schemas.microsoft.com/office/drawing/2014/main" id="{95FE7708-4C29-61D7-DD5A-52C1186B333A}"/>
              </a:ext>
            </a:extLst>
          </p:cNvPr>
          <p:cNvSpPr txBox="1"/>
          <p:nvPr/>
        </p:nvSpPr>
        <p:spPr>
          <a:xfrm>
            <a:off x="7709358" y="1644414"/>
            <a:ext cx="1024639" cy="369332"/>
          </a:xfrm>
          <a:prstGeom prst="rect">
            <a:avLst/>
          </a:prstGeom>
          <a:noFill/>
        </p:spPr>
        <p:txBody>
          <a:bodyPr wrap="none" rtlCol="0">
            <a:spAutoFit/>
          </a:bodyPr>
          <a:lstStyle/>
          <a:p>
            <a:r>
              <a:rPr lang="vi-VN" sz="1200">
                <a:solidFill>
                  <a:srgbClr val="00B050"/>
                </a:solidFill>
                <a:latin typeface="Montserrat" panose="00000500000000000000" pitchFamily="2" charset="-93"/>
              </a:rPr>
              <a:t>Chương</a:t>
            </a:r>
            <a:r>
              <a:rPr lang="vi-VN">
                <a:solidFill>
                  <a:srgbClr val="00B050"/>
                </a:solidFill>
              </a:rPr>
              <a:t> </a:t>
            </a:r>
            <a:r>
              <a:rPr lang="vi-VN" sz="1200">
                <a:solidFill>
                  <a:srgbClr val="00B050"/>
                </a:solidFill>
                <a:latin typeface="Montserrat" panose="00000500000000000000" pitchFamily="2" charset="-93"/>
              </a:rPr>
              <a:t>5</a:t>
            </a:r>
            <a:r>
              <a:rPr lang="vi-VN">
                <a:solidFill>
                  <a:srgbClr val="00B050"/>
                </a:solidFill>
              </a:rPr>
              <a:t> </a:t>
            </a:r>
          </a:p>
        </p:txBody>
      </p:sp>
      <p:sp>
        <p:nvSpPr>
          <p:cNvPr id="23" name="Hộp Văn bản 22">
            <a:extLst>
              <a:ext uri="{FF2B5EF4-FFF2-40B4-BE49-F238E27FC236}">
                <a16:creationId xmlns:a16="http://schemas.microsoft.com/office/drawing/2014/main" id="{43660775-4D5F-5A13-C2E1-D16DF7623BDC}"/>
              </a:ext>
            </a:extLst>
          </p:cNvPr>
          <p:cNvSpPr txBox="1"/>
          <p:nvPr/>
        </p:nvSpPr>
        <p:spPr>
          <a:xfrm>
            <a:off x="7230330" y="1971418"/>
            <a:ext cx="1927481" cy="338554"/>
          </a:xfrm>
          <a:prstGeom prst="rect">
            <a:avLst/>
          </a:prstGeom>
          <a:noFill/>
        </p:spPr>
        <p:txBody>
          <a:bodyPr wrap="square" rtlCol="0">
            <a:spAutoFit/>
          </a:bodyPr>
          <a:lstStyle/>
          <a:p>
            <a:pPr algn="ctr"/>
            <a:r>
              <a:rPr lang="en-US" sz="800">
                <a:solidFill>
                  <a:schemeClr val="bg1">
                    <a:lumMod val="50000"/>
                  </a:schemeClr>
                </a:solidFill>
                <a:effectLst/>
                <a:latin typeface="Montserrat" panose="00000500000000000000" pitchFamily="2" charset="-93"/>
                <a:ea typeface="Times New Roman" panose="02020603050405020304" pitchFamily="18" charset="0"/>
              </a:rPr>
              <a:t>MỤC</a:t>
            </a:r>
            <a:r>
              <a:rPr lang="vi-VN" sz="800">
                <a:solidFill>
                  <a:schemeClr val="bg1">
                    <a:lumMod val="50000"/>
                  </a:schemeClr>
                </a:solidFill>
                <a:effectLst/>
                <a:latin typeface="Montserrat" panose="00000500000000000000" pitchFamily="2" charset="-93"/>
                <a:ea typeface="Times New Roman" panose="02020603050405020304" pitchFamily="18" charset="0"/>
              </a:rPr>
              <a:t> TIÊU VÀ HƯỚNG PHÁT TRIỂN</a:t>
            </a:r>
            <a:endParaRPr lang="vi-VN" sz="800">
              <a:solidFill>
                <a:schemeClr val="bg1">
                  <a:lumMod val="50000"/>
                </a:schemeClr>
              </a:solidFill>
              <a:latin typeface="Montserrat" panose="00000500000000000000" pitchFamily="2" charset="-93"/>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par>
                                <p:cTn id="17" presetID="53" presetClass="entr" presetSubtype="16" fill="hold" grpId="0" nodeType="withEffect">
                                  <p:stCondLst>
                                    <p:cond delay="7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Effect transition="in" filter="fade">
                                      <p:cBhvr>
                                        <p:cTn id="21" dur="1000"/>
                                        <p:tgtEl>
                                          <p:spTgt spid="7"/>
                                        </p:tgtEl>
                                      </p:cBhvr>
                                    </p:animEffect>
                                  </p:childTnLst>
                                </p:cTn>
                              </p:par>
                              <p:par>
                                <p:cTn id="22" presetID="2" presetClass="entr" presetSubtype="2" fill="hold" nodeType="withEffect">
                                  <p:stCondLst>
                                    <p:cond delay="9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1+#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par>
                                <p:cTn id="26" presetID="53" presetClass="entr" presetSubtype="16" fill="hold" grpId="0" nodeType="withEffect">
                                  <p:stCondLst>
                                    <p:cond delay="9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Effect transition="in" filter="fade">
                                      <p:cBhvr>
                                        <p:cTn id="30" dur="1000"/>
                                        <p:tgtEl>
                                          <p:spTgt spid="10"/>
                                        </p:tgtEl>
                                      </p:cBhvr>
                                    </p:animEffect>
                                  </p:childTnLst>
                                </p:cTn>
                              </p:par>
                              <p:par>
                                <p:cTn id="31" presetID="2" presetClass="entr" presetSubtype="2" fill="hold" nodeType="withEffect">
                                  <p:stCondLst>
                                    <p:cond delay="110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1000" fill="hold"/>
                                        <p:tgtEl>
                                          <p:spTgt spid="3"/>
                                        </p:tgtEl>
                                        <p:attrNameLst>
                                          <p:attrName>ppt_x</p:attrName>
                                        </p:attrNameLst>
                                      </p:cBhvr>
                                      <p:tavLst>
                                        <p:tav tm="0">
                                          <p:val>
                                            <p:strVal val="1+#ppt_w/2"/>
                                          </p:val>
                                        </p:tav>
                                        <p:tav tm="100000">
                                          <p:val>
                                            <p:strVal val="#ppt_x"/>
                                          </p:val>
                                        </p:tav>
                                      </p:tavLst>
                                    </p:anim>
                                    <p:anim calcmode="lin" valueType="num">
                                      <p:cBhvr additive="base">
                                        <p:cTn id="34" dur="1000" fill="hold"/>
                                        <p:tgtEl>
                                          <p:spTgt spid="3"/>
                                        </p:tgtEl>
                                        <p:attrNameLst>
                                          <p:attrName>ppt_y</p:attrName>
                                        </p:attrNameLst>
                                      </p:cBhvr>
                                      <p:tavLst>
                                        <p:tav tm="0">
                                          <p:val>
                                            <p:strVal val="#ppt_y"/>
                                          </p:val>
                                        </p:tav>
                                        <p:tav tm="100000">
                                          <p:val>
                                            <p:strVal val="#ppt_y"/>
                                          </p:val>
                                        </p:tav>
                                      </p:tavLst>
                                    </p:anim>
                                  </p:childTnLst>
                                </p:cTn>
                              </p:par>
                              <p:par>
                                <p:cTn id="35" presetID="53" presetClass="entr" presetSubtype="16" fill="hold" grpId="0" nodeType="withEffect">
                                  <p:stCondLst>
                                    <p:cond delay="120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fltVal val="0"/>
                                          </p:val>
                                        </p:tav>
                                        <p:tav tm="100000">
                                          <p:val>
                                            <p:strVal val="#ppt_w"/>
                                          </p:val>
                                        </p:tav>
                                      </p:tavLst>
                                    </p:anim>
                                    <p:anim calcmode="lin" valueType="num">
                                      <p:cBhvr>
                                        <p:cTn id="38" dur="1000" fill="hold"/>
                                        <p:tgtEl>
                                          <p:spTgt spid="13"/>
                                        </p:tgtEl>
                                        <p:attrNameLst>
                                          <p:attrName>ppt_h</p:attrName>
                                        </p:attrNameLst>
                                      </p:cBhvr>
                                      <p:tavLst>
                                        <p:tav tm="0">
                                          <p:val>
                                            <p:fltVal val="0"/>
                                          </p:val>
                                        </p:tav>
                                        <p:tav tm="100000">
                                          <p:val>
                                            <p:strVal val="#ppt_h"/>
                                          </p:val>
                                        </p:tav>
                                      </p:tavLst>
                                    </p:anim>
                                    <p:animEffect transition="in" filter="fade">
                                      <p:cBhvr>
                                        <p:cTn id="39" dur="1000"/>
                                        <p:tgtEl>
                                          <p:spTgt spid="13"/>
                                        </p:tgtEl>
                                      </p:cBhvr>
                                    </p:animEffect>
                                  </p:childTnLst>
                                </p:cTn>
                              </p:par>
                              <p:par>
                                <p:cTn id="40" presetID="2" presetClass="entr" presetSubtype="2" fill="hold" nodeType="withEffect">
                                  <p:stCondLst>
                                    <p:cond delay="140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1000" fill="hold"/>
                                        <p:tgtEl>
                                          <p:spTgt spid="6"/>
                                        </p:tgtEl>
                                        <p:attrNameLst>
                                          <p:attrName>ppt_x</p:attrName>
                                        </p:attrNameLst>
                                      </p:cBhvr>
                                      <p:tavLst>
                                        <p:tav tm="0">
                                          <p:val>
                                            <p:strVal val="1+#ppt_w/2"/>
                                          </p:val>
                                        </p:tav>
                                        <p:tav tm="100000">
                                          <p:val>
                                            <p:strVal val="#ppt_x"/>
                                          </p:val>
                                        </p:tav>
                                      </p:tavLst>
                                    </p:anim>
                                    <p:anim calcmode="lin" valueType="num">
                                      <p:cBhvr additive="base">
                                        <p:cTn id="43" dur="1000" fill="hold"/>
                                        <p:tgtEl>
                                          <p:spTgt spid="6"/>
                                        </p:tgtEl>
                                        <p:attrNameLst>
                                          <p:attrName>ppt_y</p:attrName>
                                        </p:attrNameLst>
                                      </p:cBhvr>
                                      <p:tavLst>
                                        <p:tav tm="0">
                                          <p:val>
                                            <p:strVal val="#ppt_y"/>
                                          </p:val>
                                        </p:tav>
                                        <p:tav tm="100000">
                                          <p:val>
                                            <p:strVal val="#ppt_y"/>
                                          </p:val>
                                        </p:tav>
                                      </p:tavLst>
                                    </p:anim>
                                  </p:childTnLst>
                                </p:cTn>
                              </p:par>
                              <p:par>
                                <p:cTn id="44" presetID="53" presetClass="entr" presetSubtype="16" fill="hold" grpId="0" nodeType="withEffect">
                                  <p:stCondLst>
                                    <p:cond delay="150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Effect transition="in" filter="fade">
                                      <p:cBhvr>
                                        <p:cTn id="48" dur="1000"/>
                                        <p:tgtEl>
                                          <p:spTgt spid="34"/>
                                        </p:tgtEl>
                                      </p:cBhvr>
                                    </p:animEffect>
                                  </p:childTnLst>
                                </p:cTn>
                              </p:par>
                              <p:par>
                                <p:cTn id="49" presetID="2" presetClass="entr" presetSubtype="2" fill="hold" nodeType="withEffect">
                                  <p:stCondLst>
                                    <p:cond delay="210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1000" fill="hold"/>
                                        <p:tgtEl>
                                          <p:spTgt spid="8"/>
                                        </p:tgtEl>
                                        <p:attrNameLst>
                                          <p:attrName>ppt_x</p:attrName>
                                        </p:attrNameLst>
                                      </p:cBhvr>
                                      <p:tavLst>
                                        <p:tav tm="0">
                                          <p:val>
                                            <p:strVal val="1+#ppt_w/2"/>
                                          </p:val>
                                        </p:tav>
                                        <p:tav tm="100000">
                                          <p:val>
                                            <p:strVal val="#ppt_x"/>
                                          </p:val>
                                        </p:tav>
                                      </p:tavLst>
                                    </p:anim>
                                    <p:anim calcmode="lin" valueType="num">
                                      <p:cBhvr additive="base">
                                        <p:cTn id="52" dur="1000" fill="hold"/>
                                        <p:tgtEl>
                                          <p:spTgt spid="8"/>
                                        </p:tgtEl>
                                        <p:attrNameLst>
                                          <p:attrName>ppt_y</p:attrName>
                                        </p:attrNameLst>
                                      </p:cBhvr>
                                      <p:tavLst>
                                        <p:tav tm="0">
                                          <p:val>
                                            <p:strVal val="#ppt_y"/>
                                          </p:val>
                                        </p:tav>
                                        <p:tav tm="100000">
                                          <p:val>
                                            <p:strVal val="#ppt_y"/>
                                          </p:val>
                                        </p:tav>
                                      </p:tavLst>
                                    </p:anim>
                                  </p:childTnLst>
                                </p:cTn>
                              </p:par>
                              <p:par>
                                <p:cTn id="53" presetID="53" presetClass="entr" presetSubtype="16" fill="hold" grpId="0" nodeType="withEffect">
                                  <p:stCondLst>
                                    <p:cond delay="1500"/>
                                  </p:stCondLst>
                                  <p:childTnLst>
                                    <p:set>
                                      <p:cBhvr>
                                        <p:cTn id="54" dur="1" fill="hold">
                                          <p:stCondLst>
                                            <p:cond delay="0"/>
                                          </p:stCondLst>
                                        </p:cTn>
                                        <p:tgtEl>
                                          <p:spTgt spid="9"/>
                                        </p:tgtEl>
                                        <p:attrNameLst>
                                          <p:attrName>style.visibility</p:attrName>
                                        </p:attrNameLst>
                                      </p:cBhvr>
                                      <p:to>
                                        <p:strVal val="visible"/>
                                      </p:to>
                                    </p:set>
                                    <p:anim calcmode="lin" valueType="num">
                                      <p:cBhvr>
                                        <p:cTn id="55" dur="1000" fill="hold"/>
                                        <p:tgtEl>
                                          <p:spTgt spid="9"/>
                                        </p:tgtEl>
                                        <p:attrNameLst>
                                          <p:attrName>ppt_w</p:attrName>
                                        </p:attrNameLst>
                                      </p:cBhvr>
                                      <p:tavLst>
                                        <p:tav tm="0">
                                          <p:val>
                                            <p:fltVal val="0"/>
                                          </p:val>
                                        </p:tav>
                                        <p:tav tm="100000">
                                          <p:val>
                                            <p:strVal val="#ppt_w"/>
                                          </p:val>
                                        </p:tav>
                                      </p:tavLst>
                                    </p:anim>
                                    <p:anim calcmode="lin" valueType="num">
                                      <p:cBhvr>
                                        <p:cTn id="56" dur="1000" fill="hold"/>
                                        <p:tgtEl>
                                          <p:spTgt spid="9"/>
                                        </p:tgtEl>
                                        <p:attrNameLst>
                                          <p:attrName>ppt_h</p:attrName>
                                        </p:attrNameLst>
                                      </p:cBhvr>
                                      <p:tavLst>
                                        <p:tav tm="0">
                                          <p:val>
                                            <p:fltVal val="0"/>
                                          </p:val>
                                        </p:tav>
                                        <p:tav tm="100000">
                                          <p:val>
                                            <p:strVal val="#ppt_h"/>
                                          </p:val>
                                        </p:tav>
                                      </p:tavLst>
                                    </p:anim>
                                    <p:animEffect transition="in" filter="fade">
                                      <p:cBhvr>
                                        <p:cTn id="5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13" grpId="0" animBg="1"/>
      <p:bldP spid="29" grpId="0"/>
      <p:bldP spid="34"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F67D85CC-EC07-0791-B271-909A11B08B13}"/>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Đăng Nhập Mã Sinh Viên</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6" name="Picture 1" descr="A yellow bus in front of a building&#10;&#10;Description automatically generated">
            <a:extLst>
              <a:ext uri="{FF2B5EF4-FFF2-40B4-BE49-F238E27FC236}">
                <a16:creationId xmlns:a16="http://schemas.microsoft.com/office/drawing/2014/main" id="{50A22F3E-2DB5-27DC-0BD4-A395EB002B12}"/>
              </a:ext>
            </a:extLst>
          </p:cNvPr>
          <p:cNvPicPr>
            <a:picLocks noGrp="1" noChangeAspect="1"/>
          </p:cNvPicPr>
          <p:nvPr>
            <p:ph idx="1"/>
          </p:nvPr>
        </p:nvPicPr>
        <p:blipFill>
          <a:blip r:embed="rId2"/>
          <a:stretch>
            <a:fillRect/>
          </a:stretch>
        </p:blipFill>
        <p:spPr>
          <a:xfrm>
            <a:off x="3376821" y="980621"/>
            <a:ext cx="5419311" cy="3183844"/>
          </a:xfrm>
          <a:prstGeom prst="rect">
            <a:avLst/>
          </a:prstGeom>
        </p:spPr>
      </p:pic>
    </p:spTree>
    <p:extLst>
      <p:ext uri="{BB962C8B-B14F-4D97-AF65-F5344CB8AC3E}">
        <p14:creationId xmlns:p14="http://schemas.microsoft.com/office/powerpoint/2010/main" val="85758024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950" y="1063949"/>
            <a:ext cx="5158455"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375" y="1996438"/>
            <a:ext cx="326770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6455" y="1229357"/>
            <a:ext cx="5144766"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1073" y="901735"/>
            <a:ext cx="3607340"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êu đề 1">
            <a:extLst>
              <a:ext uri="{FF2B5EF4-FFF2-40B4-BE49-F238E27FC236}">
                <a16:creationId xmlns:a16="http://schemas.microsoft.com/office/drawing/2014/main" id="{92DC71A1-3F6D-8350-16EF-BE5DFF45A381}"/>
              </a:ext>
            </a:extLst>
          </p:cNvPr>
          <p:cNvSpPr>
            <a:spLocks noGrp="1"/>
          </p:cNvSpPr>
          <p:nvPr>
            <p:ph type="title"/>
          </p:nvPr>
        </p:nvSpPr>
        <p:spPr>
          <a:xfrm>
            <a:off x="495030" y="2075970"/>
            <a:ext cx="2160621" cy="2304640"/>
          </a:xfrm>
        </p:spPr>
        <p:txBody>
          <a:bodyPr vert="horz" lIns="91440" tIns="45720" rIns="91440" bIns="45720" rtlCol="0" anchor="t">
            <a:normAutofit/>
          </a:bodyPr>
          <a:lstStyle/>
          <a:p>
            <a:pPr defTabSz="914400"/>
            <a:r>
              <a:rPr lang="en-US" sz="3000" b="1" kern="1200">
                <a:solidFill>
                  <a:srgbClr val="FFFFFF"/>
                </a:solidFill>
                <a:effectLst/>
                <a:latin typeface="+mj-lt"/>
                <a:ea typeface="+mj-ea"/>
                <a:cs typeface="+mj-cs"/>
              </a:rPr>
              <a:t>Giao Diện Thông Tin Chung</a:t>
            </a:r>
            <a:br>
              <a:rPr lang="en-US" sz="3000" b="1" kern="1200">
                <a:solidFill>
                  <a:srgbClr val="FFFFFF"/>
                </a:solidFill>
                <a:effectLst/>
                <a:latin typeface="+mj-lt"/>
                <a:ea typeface="+mj-ea"/>
                <a:cs typeface="+mj-cs"/>
              </a:rPr>
            </a:br>
            <a:endParaRPr lang="en-US" sz="3000" kern="1200">
              <a:solidFill>
                <a:srgbClr val="FFFFFF"/>
              </a:solidFill>
              <a:latin typeface="+mj-lt"/>
              <a:ea typeface="+mj-ea"/>
              <a:cs typeface="+mj-cs"/>
            </a:endParaRPr>
          </a:p>
        </p:txBody>
      </p:sp>
      <p:pic>
        <p:nvPicPr>
          <p:cNvPr id="4" name="Picture 1" descr="A white background with black text&#10;&#10;Description automatically generated">
            <a:extLst>
              <a:ext uri="{FF2B5EF4-FFF2-40B4-BE49-F238E27FC236}">
                <a16:creationId xmlns:a16="http://schemas.microsoft.com/office/drawing/2014/main" id="{4760C15D-ADCF-5527-D4CB-2081E2AF2025}"/>
              </a:ext>
            </a:extLst>
          </p:cNvPr>
          <p:cNvPicPr>
            <a:picLocks noGrp="1" noChangeAspect="1"/>
          </p:cNvPicPr>
          <p:nvPr>
            <p:ph idx="1"/>
          </p:nvPr>
        </p:nvPicPr>
        <p:blipFill>
          <a:blip r:embed="rId2"/>
          <a:stretch>
            <a:fillRect/>
          </a:stretch>
        </p:blipFill>
        <p:spPr>
          <a:xfrm>
            <a:off x="3376821" y="1359973"/>
            <a:ext cx="5419311" cy="2425141"/>
          </a:xfrm>
          <a:prstGeom prst="rect">
            <a:avLst/>
          </a:prstGeom>
        </p:spPr>
      </p:pic>
    </p:spTree>
    <p:extLst>
      <p:ext uri="{BB962C8B-B14F-4D97-AF65-F5344CB8AC3E}">
        <p14:creationId xmlns:p14="http://schemas.microsoft.com/office/powerpoint/2010/main" val="2830247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92CF0CF-E20D-4C03-AE25-A672922F5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5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5DA13EB-813C-4FE6-98DF-2EE99B48B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01" y="0"/>
            <a:ext cx="9143771" cy="514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êu đề 1">
            <a:extLst>
              <a:ext uri="{FF2B5EF4-FFF2-40B4-BE49-F238E27FC236}">
                <a16:creationId xmlns:a16="http://schemas.microsoft.com/office/drawing/2014/main" id="{9C2891A7-C3E4-70DB-9AB1-088EA49B3C3C}"/>
              </a:ext>
            </a:extLst>
          </p:cNvPr>
          <p:cNvSpPr>
            <a:spLocks noGrp="1"/>
          </p:cNvSpPr>
          <p:nvPr>
            <p:ph type="title"/>
          </p:nvPr>
        </p:nvSpPr>
        <p:spPr>
          <a:xfrm>
            <a:off x="5382894" y="2157768"/>
            <a:ext cx="3361108" cy="1334700"/>
          </a:xfrm>
        </p:spPr>
        <p:txBody>
          <a:bodyPr vert="horz" lIns="91440" tIns="45720" rIns="91440" bIns="45720" rtlCol="0" anchor="t">
            <a:normAutofit/>
          </a:bodyPr>
          <a:lstStyle/>
          <a:p>
            <a:pPr defTabSz="914400"/>
            <a:r>
              <a:rPr lang="en-US" sz="3000" b="1">
                <a:solidFill>
                  <a:schemeClr val="tx2"/>
                </a:solidFill>
                <a:effectLst/>
              </a:rPr>
              <a:t>Giao Diện Đăng Ký Học Phần</a:t>
            </a:r>
            <a:br>
              <a:rPr lang="en-US" sz="3000" b="1">
                <a:solidFill>
                  <a:schemeClr val="tx2"/>
                </a:solidFill>
                <a:effectLst/>
              </a:rPr>
            </a:br>
            <a:endParaRPr lang="en-US" sz="3000">
              <a:solidFill>
                <a:schemeClr val="tx2"/>
              </a:solidFill>
            </a:endParaRPr>
          </a:p>
        </p:txBody>
      </p:sp>
      <p:grpSp>
        <p:nvGrpSpPr>
          <p:cNvPr id="62" name="Group 61">
            <a:extLst>
              <a:ext uri="{FF2B5EF4-FFF2-40B4-BE49-F238E27FC236}">
                <a16:creationId xmlns:a16="http://schemas.microsoft.com/office/drawing/2014/main" id="{B260B5EA-4014-4EFA-BF60-A205CBAE25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290912" y="0"/>
            <a:ext cx="2874661" cy="2157768"/>
            <a:chOff x="-305" y="-1"/>
            <a:chExt cx="3832880" cy="2876136"/>
          </a:xfrm>
        </p:grpSpPr>
        <p:sp>
          <p:nvSpPr>
            <p:cNvPr id="63" name="Freeform: Shape 62">
              <a:extLst>
                <a:ext uri="{FF2B5EF4-FFF2-40B4-BE49-F238E27FC236}">
                  <a16:creationId xmlns:a16="http://schemas.microsoft.com/office/drawing/2014/main" id="{1BF22D31-E67F-4195-BB34-8A55D356D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B703BC64-7A80-4B64-8B4B-8D19B0511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7E248705-DEB3-4F6D-A983-40926993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2A101A4C-B9EA-4041-A2C3-59AF4B6D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1" descr="A screenshot of a computer&#10;&#10;Description automatically generated">
            <a:extLst>
              <a:ext uri="{FF2B5EF4-FFF2-40B4-BE49-F238E27FC236}">
                <a16:creationId xmlns:a16="http://schemas.microsoft.com/office/drawing/2014/main" id="{91A937F1-9B7E-03A2-CDC0-E3B2192F9E07}"/>
              </a:ext>
            </a:extLst>
          </p:cNvPr>
          <p:cNvPicPr>
            <a:picLocks noChangeAspect="1"/>
          </p:cNvPicPr>
          <p:nvPr/>
        </p:nvPicPr>
        <p:blipFill rotWithShape="1">
          <a:blip r:embed="rId2"/>
          <a:srcRect b="31785"/>
          <a:stretch/>
        </p:blipFill>
        <p:spPr>
          <a:xfrm>
            <a:off x="110221" y="94584"/>
            <a:ext cx="4872906" cy="1581744"/>
          </a:xfrm>
          <a:prstGeom prst="rect">
            <a:avLst/>
          </a:prstGeom>
        </p:spPr>
      </p:pic>
      <p:pic>
        <p:nvPicPr>
          <p:cNvPr id="8" name="Picture 1" descr="A screenshot of a computer&#10;&#10;Description automatically generated">
            <a:extLst>
              <a:ext uri="{FF2B5EF4-FFF2-40B4-BE49-F238E27FC236}">
                <a16:creationId xmlns:a16="http://schemas.microsoft.com/office/drawing/2014/main" id="{C430E408-C2EE-ECBD-7A2C-5765637376CC}"/>
              </a:ext>
            </a:extLst>
          </p:cNvPr>
          <p:cNvPicPr>
            <a:picLocks noChangeAspect="1"/>
          </p:cNvPicPr>
          <p:nvPr/>
        </p:nvPicPr>
        <p:blipFill rotWithShape="1">
          <a:blip r:embed="rId3"/>
          <a:srcRect b="24825"/>
          <a:stretch/>
        </p:blipFill>
        <p:spPr>
          <a:xfrm>
            <a:off x="66989" y="1831264"/>
            <a:ext cx="4916137" cy="1581744"/>
          </a:xfrm>
          <a:prstGeom prst="rect">
            <a:avLst/>
          </a:prstGeom>
        </p:spPr>
      </p:pic>
      <p:pic>
        <p:nvPicPr>
          <p:cNvPr id="6" name="Picture 1" descr="A screenshot of a computer&#10;&#10;Description automatically generated">
            <a:extLst>
              <a:ext uri="{FF2B5EF4-FFF2-40B4-BE49-F238E27FC236}">
                <a16:creationId xmlns:a16="http://schemas.microsoft.com/office/drawing/2014/main" id="{87CA27FF-8F60-CFB2-3A5C-C9DA186CF779}"/>
              </a:ext>
            </a:extLst>
          </p:cNvPr>
          <p:cNvPicPr>
            <a:picLocks noGrp="1" noChangeAspect="1"/>
          </p:cNvPicPr>
          <p:nvPr>
            <p:ph idx="1"/>
          </p:nvPr>
        </p:nvPicPr>
        <p:blipFill rotWithShape="1">
          <a:blip r:embed="rId4"/>
          <a:srcRect b="48163"/>
          <a:stretch/>
        </p:blipFill>
        <p:spPr>
          <a:xfrm>
            <a:off x="110220" y="3549715"/>
            <a:ext cx="4872906" cy="1378949"/>
          </a:xfrm>
          <a:prstGeom prst="rect">
            <a:avLst/>
          </a:prstGeom>
        </p:spPr>
      </p:pic>
    </p:spTree>
    <p:extLst>
      <p:ext uri="{BB962C8B-B14F-4D97-AF65-F5344CB8AC3E}">
        <p14:creationId xmlns:p14="http://schemas.microsoft.com/office/powerpoint/2010/main" val="38403661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4">
            <a:extLst>
              <a:ext uri="{FF2B5EF4-FFF2-40B4-BE49-F238E27FC236}">
                <a16:creationId xmlns:a16="http://schemas.microsoft.com/office/drawing/2014/main" id="{B88500F0-9C0D-C7B2-D8FA-EAEE7DEE8895}"/>
              </a:ext>
            </a:extLst>
          </p:cNvPr>
          <p:cNvSpPr/>
          <p:nvPr/>
        </p:nvSpPr>
        <p:spPr>
          <a:xfrm>
            <a:off x="1951908" y="1408759"/>
            <a:ext cx="1504313" cy="1703679"/>
          </a:xfrm>
          <a:custGeom>
            <a:avLst/>
            <a:gdLst>
              <a:gd name="connsiteX0" fmla="*/ 0 w 2237850"/>
              <a:gd name="connsiteY0" fmla="*/ 0 h 2533650"/>
              <a:gd name="connsiteX1" fmla="*/ 2237850 w 2237850"/>
              <a:gd name="connsiteY1" fmla="*/ 0 h 2533650"/>
              <a:gd name="connsiteX2" fmla="*/ 2237850 w 2237850"/>
              <a:gd name="connsiteY2" fmla="*/ 666749 h 2533650"/>
              <a:gd name="connsiteX3" fmla="*/ 2148627 w 2237850"/>
              <a:gd name="connsiteY3" fmla="*/ 666749 h 2533650"/>
              <a:gd name="connsiteX4" fmla="*/ 2148627 w 2237850"/>
              <a:gd name="connsiteY4" fmla="*/ 89223 h 2533650"/>
              <a:gd name="connsiteX5" fmla="*/ 89223 w 2237850"/>
              <a:gd name="connsiteY5" fmla="*/ 89223 h 2533650"/>
              <a:gd name="connsiteX6" fmla="*/ 89223 w 2237850"/>
              <a:gd name="connsiteY6" fmla="*/ 2444427 h 2533650"/>
              <a:gd name="connsiteX7" fmla="*/ 2148627 w 2237850"/>
              <a:gd name="connsiteY7" fmla="*/ 2444427 h 2533650"/>
              <a:gd name="connsiteX8" fmla="*/ 2148627 w 2237850"/>
              <a:gd name="connsiteY8" fmla="*/ 1981136 h 2533650"/>
              <a:gd name="connsiteX9" fmla="*/ 2237850 w 2237850"/>
              <a:gd name="connsiteY9" fmla="*/ 1981136 h 2533650"/>
              <a:gd name="connsiteX10" fmla="*/ 2237850 w 2237850"/>
              <a:gd name="connsiteY10" fmla="*/ 2533650 h 2533650"/>
              <a:gd name="connsiteX11" fmla="*/ 0 w 2237850"/>
              <a:gd name="connsiteY11" fmla="*/ 2533650 h 2533650"/>
              <a:gd name="connsiteX12" fmla="*/ 0 w 2237850"/>
              <a:gd name="connsiteY12"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850" h="2533650">
                <a:moveTo>
                  <a:pt x="0" y="0"/>
                </a:moveTo>
                <a:lnTo>
                  <a:pt x="2237850" y="0"/>
                </a:lnTo>
                <a:lnTo>
                  <a:pt x="2237850" y="666749"/>
                </a:lnTo>
                <a:lnTo>
                  <a:pt x="2148627" y="666749"/>
                </a:lnTo>
                <a:lnTo>
                  <a:pt x="2148627" y="89223"/>
                </a:lnTo>
                <a:lnTo>
                  <a:pt x="89223" y="89223"/>
                </a:lnTo>
                <a:lnTo>
                  <a:pt x="89223" y="2444427"/>
                </a:lnTo>
                <a:lnTo>
                  <a:pt x="2148627" y="2444427"/>
                </a:lnTo>
                <a:lnTo>
                  <a:pt x="2148627" y="1981136"/>
                </a:lnTo>
                <a:lnTo>
                  <a:pt x="2237850" y="1981136"/>
                </a:lnTo>
                <a:lnTo>
                  <a:pt x="2237850" y="2533650"/>
                </a:lnTo>
                <a:lnTo>
                  <a:pt x="0" y="253365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latin typeface="Montserrat" panose="00000500000000000000" pitchFamily="2" charset="0"/>
            </a:endParaRPr>
          </a:p>
        </p:txBody>
      </p:sp>
      <p:sp>
        <p:nvSpPr>
          <p:cNvPr id="5" name="文本框 11">
            <a:extLst>
              <a:ext uri="{FF2B5EF4-FFF2-40B4-BE49-F238E27FC236}">
                <a16:creationId xmlns:a16="http://schemas.microsoft.com/office/drawing/2014/main" id="{44851516-ECA0-E9D5-2F27-BBC29C730C98}"/>
              </a:ext>
            </a:extLst>
          </p:cNvPr>
          <p:cNvSpPr txBox="1"/>
          <p:nvPr/>
        </p:nvSpPr>
        <p:spPr>
          <a:xfrm>
            <a:off x="2124484" y="1706600"/>
            <a:ext cx="1547694" cy="1107996"/>
          </a:xfrm>
          <a:prstGeom prst="rect">
            <a:avLst/>
          </a:prstGeom>
          <a:noFill/>
        </p:spPr>
        <p:txBody>
          <a:bodyPr wrap="square" rtlCol="0">
            <a:spAutoFit/>
          </a:bodyPr>
          <a:lstStyle/>
          <a:p>
            <a:r>
              <a:rPr lang="en-US" altLang="zh-CN" sz="6600">
                <a:solidFill>
                  <a:schemeClr val="accent1"/>
                </a:solidFill>
                <a:latin typeface="Montserrat" panose="00000500000000000000" pitchFamily="2" charset="0"/>
                <a:cs typeface="IrisUPC" panose="020B0604020202020204" pitchFamily="34" charset="-34"/>
              </a:rPr>
              <a:t>05</a:t>
            </a:r>
            <a:endParaRPr lang="zh-CN" altLang="en-US" sz="6600" dirty="0">
              <a:solidFill>
                <a:schemeClr val="accent1"/>
              </a:solidFill>
              <a:latin typeface="Montserrat" panose="00000500000000000000" pitchFamily="2" charset="0"/>
              <a:cs typeface="IrisUPC" panose="020B0604020202020204" pitchFamily="34" charset="-34"/>
            </a:endParaRPr>
          </a:p>
        </p:txBody>
      </p:sp>
      <p:sp>
        <p:nvSpPr>
          <p:cNvPr id="7" name="Hộp Văn bản 6">
            <a:extLst>
              <a:ext uri="{FF2B5EF4-FFF2-40B4-BE49-F238E27FC236}">
                <a16:creationId xmlns:a16="http://schemas.microsoft.com/office/drawing/2014/main" id="{EE6F9D54-A1FF-D03A-1E92-9463E421F676}"/>
              </a:ext>
            </a:extLst>
          </p:cNvPr>
          <p:cNvSpPr txBox="1"/>
          <p:nvPr/>
        </p:nvSpPr>
        <p:spPr>
          <a:xfrm>
            <a:off x="3428086" y="1717022"/>
            <a:ext cx="4572000" cy="830997"/>
          </a:xfrm>
          <a:prstGeom prst="rect">
            <a:avLst/>
          </a:prstGeom>
          <a:noFill/>
        </p:spPr>
        <p:txBody>
          <a:bodyPr wrap="square">
            <a:spAutoFit/>
          </a:bodyPr>
          <a:lstStyle/>
          <a:p>
            <a:pPr lvl="0"/>
            <a:r>
              <a:rPr lang="vi-VN" altLang="zh-CN" sz="4800" b="1">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rPr>
              <a:t>Chương</a:t>
            </a:r>
            <a:r>
              <a:rPr lang="vi-VN" altLang="zh-CN" sz="1800" b="1">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rPr>
              <a:t> </a:t>
            </a:r>
            <a:r>
              <a:rPr lang="vi-VN" altLang="zh-CN" sz="4800" b="1">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rPr>
              <a:t>5</a:t>
            </a:r>
            <a:endParaRPr lang="zh-CN" altLang="en-US" sz="4800" b="1" dirty="0">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endParaRPr>
          </a:p>
        </p:txBody>
      </p:sp>
      <p:sp>
        <p:nvSpPr>
          <p:cNvPr id="8" name="矩形 18">
            <a:extLst>
              <a:ext uri="{FF2B5EF4-FFF2-40B4-BE49-F238E27FC236}">
                <a16:creationId xmlns:a16="http://schemas.microsoft.com/office/drawing/2014/main" id="{8F31A2FE-35F0-B424-2350-602AF70F48DF}"/>
              </a:ext>
            </a:extLst>
          </p:cNvPr>
          <p:cNvSpPr>
            <a:spLocks noChangeArrowheads="1"/>
          </p:cNvSpPr>
          <p:nvPr/>
        </p:nvSpPr>
        <p:spPr bwMode="auto">
          <a:xfrm>
            <a:off x="3726168" y="2754968"/>
            <a:ext cx="3923225" cy="204223"/>
          </a:xfrm>
          <a:prstGeom prst="rect">
            <a:avLst/>
          </a:prstGeom>
          <a:noFill/>
          <a:ln w="9525">
            <a:noFill/>
            <a:miter lim="800000"/>
          </a:ln>
        </p:spPr>
        <p:txBody>
          <a:bodyPr wrap="square" lIns="0" tIns="0" rIns="0" bIns="0">
            <a:spAutoFit/>
          </a:bodyPr>
          <a:lstStyle/>
          <a:p>
            <a:pPr defTabSz="911225">
              <a:lnSpc>
                <a:spcPct val="120000"/>
              </a:lnSpc>
              <a:spcBef>
                <a:spcPct val="20000"/>
              </a:spcBef>
            </a:pPr>
            <a:r>
              <a:rPr lang="vi-VN" altLang="zh-CN" sz="120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rPr>
              <a:t>MỤC TIÊU VÀ HƯỚNG PHÁT TRIỂN</a:t>
            </a:r>
            <a:endParaRPr lang="en-US" altLang="zh-CN" sz="1200" dirty="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956879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3"/>
          <p:cNvSpPr>
            <a:spLocks noChangeArrowheads="1"/>
          </p:cNvSpPr>
          <p:nvPr/>
        </p:nvSpPr>
        <p:spPr bwMode="auto">
          <a:xfrm>
            <a:off x="1075137" y="1235062"/>
            <a:ext cx="2950369" cy="3060851"/>
          </a:xfrm>
          <a:prstGeom prst="ellipse">
            <a:avLst/>
          </a:prstGeom>
          <a:noFill/>
          <a:ln w="9525">
            <a:solidFill>
              <a:schemeClr val="bg2">
                <a:lumMod val="50000"/>
              </a:schemeClr>
            </a:solidFill>
            <a:prstDash val="dash"/>
            <a:bevel/>
          </a:ln>
        </p:spPr>
        <p:txBody>
          <a:bodyPr lIns="60880" tIns="30440" rIns="60880" bIns="30440"/>
          <a:lstStyle/>
          <a:p>
            <a:endParaRPr lang="zh-CN" altLang="zh-CN" sz="1100" dirty="0">
              <a:latin typeface="Montserrat" panose="00000500000000000000" pitchFamily="2" charset="0"/>
            </a:endParaRPr>
          </a:p>
        </p:txBody>
      </p:sp>
      <p:sp>
        <p:nvSpPr>
          <p:cNvPr id="6" name="Oval 13"/>
          <p:cNvSpPr>
            <a:spLocks noChangeArrowheads="1"/>
          </p:cNvSpPr>
          <p:nvPr/>
        </p:nvSpPr>
        <p:spPr bwMode="auto">
          <a:xfrm>
            <a:off x="1501378" y="2661871"/>
            <a:ext cx="1119188" cy="1160027"/>
          </a:xfrm>
          <a:prstGeom prst="ellipse">
            <a:avLst/>
          </a:prstGeom>
          <a:solidFill>
            <a:srgbClr val="DCDADA"/>
          </a:solidFill>
          <a:ln w="9525">
            <a:noFill/>
            <a:bevel/>
          </a:ln>
        </p:spPr>
        <p:txBody>
          <a:bodyPr lIns="60880" tIns="30440" rIns="60880" bIns="30440"/>
          <a:lstStyle/>
          <a:p>
            <a:endParaRPr lang="zh-CN" altLang="zh-CN" sz="1100" dirty="0">
              <a:latin typeface="Montserrat" panose="00000500000000000000" pitchFamily="2" charset="0"/>
            </a:endParaRPr>
          </a:p>
        </p:txBody>
      </p:sp>
      <p:sp>
        <p:nvSpPr>
          <p:cNvPr id="7" name="Oval 14"/>
          <p:cNvSpPr>
            <a:spLocks noChangeArrowheads="1"/>
          </p:cNvSpPr>
          <p:nvPr/>
        </p:nvSpPr>
        <p:spPr bwMode="auto">
          <a:xfrm>
            <a:off x="1595437" y="2759531"/>
            <a:ext cx="920354" cy="955176"/>
          </a:xfrm>
          <a:prstGeom prst="ellipse">
            <a:avLst/>
          </a:prstGeom>
          <a:solidFill>
            <a:schemeClr val="accent2"/>
          </a:solidFill>
          <a:ln w="9525">
            <a:noFill/>
            <a:bevel/>
          </a:ln>
        </p:spPr>
        <p:txBody>
          <a:bodyPr lIns="60880" tIns="30440" rIns="60880" bIns="30440"/>
          <a:lstStyle/>
          <a:p>
            <a:endParaRPr lang="zh-CN" altLang="zh-CN" sz="1100" dirty="0">
              <a:latin typeface="Montserrat" panose="00000500000000000000" pitchFamily="2" charset="0"/>
            </a:endParaRPr>
          </a:p>
        </p:txBody>
      </p:sp>
      <p:sp>
        <p:nvSpPr>
          <p:cNvPr id="8" name="Oval 18"/>
          <p:cNvSpPr>
            <a:spLocks noChangeArrowheads="1"/>
          </p:cNvSpPr>
          <p:nvPr/>
        </p:nvSpPr>
        <p:spPr bwMode="auto">
          <a:xfrm>
            <a:off x="2613422" y="2471312"/>
            <a:ext cx="1119188" cy="1162409"/>
          </a:xfrm>
          <a:prstGeom prst="ellipse">
            <a:avLst/>
          </a:prstGeom>
          <a:solidFill>
            <a:srgbClr val="DCDADA"/>
          </a:solidFill>
          <a:ln w="9525">
            <a:noFill/>
            <a:bevel/>
          </a:ln>
        </p:spPr>
        <p:txBody>
          <a:bodyPr lIns="60880" tIns="30440" rIns="60880" bIns="30440"/>
          <a:lstStyle/>
          <a:p>
            <a:endParaRPr lang="zh-CN" altLang="zh-CN" sz="1100" dirty="0">
              <a:latin typeface="Montserrat" panose="00000500000000000000" pitchFamily="2" charset="0"/>
            </a:endParaRPr>
          </a:p>
        </p:txBody>
      </p:sp>
      <p:sp>
        <p:nvSpPr>
          <p:cNvPr id="9" name="Oval 19"/>
          <p:cNvSpPr>
            <a:spLocks noChangeArrowheads="1"/>
          </p:cNvSpPr>
          <p:nvPr/>
        </p:nvSpPr>
        <p:spPr bwMode="auto">
          <a:xfrm>
            <a:off x="2707482" y="2568973"/>
            <a:ext cx="921544" cy="956367"/>
          </a:xfrm>
          <a:prstGeom prst="ellipse">
            <a:avLst/>
          </a:prstGeom>
          <a:solidFill>
            <a:schemeClr val="accent3"/>
          </a:solidFill>
          <a:ln w="9525">
            <a:noFill/>
            <a:bevel/>
          </a:ln>
        </p:spPr>
        <p:txBody>
          <a:bodyPr lIns="60880" tIns="30440" rIns="60880" bIns="30440"/>
          <a:lstStyle/>
          <a:p>
            <a:endParaRPr lang="zh-CN" altLang="zh-CN" sz="1100" dirty="0">
              <a:latin typeface="Montserrat" panose="00000500000000000000" pitchFamily="2" charset="0"/>
            </a:endParaRPr>
          </a:p>
        </p:txBody>
      </p:sp>
      <p:sp>
        <p:nvSpPr>
          <p:cNvPr id="10" name="Oval 23"/>
          <p:cNvSpPr>
            <a:spLocks noChangeArrowheads="1"/>
          </p:cNvSpPr>
          <p:nvPr/>
        </p:nvSpPr>
        <p:spPr bwMode="auto">
          <a:xfrm>
            <a:off x="1869283" y="1591166"/>
            <a:ext cx="1117997" cy="1161218"/>
          </a:xfrm>
          <a:prstGeom prst="ellipse">
            <a:avLst/>
          </a:prstGeom>
          <a:solidFill>
            <a:srgbClr val="DCDADA"/>
          </a:solidFill>
          <a:ln w="9525">
            <a:noFill/>
            <a:bevel/>
          </a:ln>
        </p:spPr>
        <p:txBody>
          <a:bodyPr lIns="60880" tIns="30440" rIns="60880" bIns="30440"/>
          <a:lstStyle/>
          <a:p>
            <a:endParaRPr lang="zh-CN" altLang="zh-CN" sz="1100" dirty="0">
              <a:latin typeface="Montserrat" panose="00000500000000000000" pitchFamily="2" charset="0"/>
            </a:endParaRPr>
          </a:p>
        </p:txBody>
      </p:sp>
      <p:sp>
        <p:nvSpPr>
          <p:cNvPr id="11" name="Oval 24"/>
          <p:cNvSpPr>
            <a:spLocks noChangeArrowheads="1"/>
          </p:cNvSpPr>
          <p:nvPr/>
        </p:nvSpPr>
        <p:spPr bwMode="auto">
          <a:xfrm>
            <a:off x="1963341" y="1687639"/>
            <a:ext cx="921544" cy="956367"/>
          </a:xfrm>
          <a:prstGeom prst="ellipse">
            <a:avLst/>
          </a:prstGeom>
          <a:solidFill>
            <a:schemeClr val="accent1"/>
          </a:solidFill>
          <a:ln w="9525">
            <a:noFill/>
            <a:bevel/>
          </a:ln>
        </p:spPr>
        <p:txBody>
          <a:bodyPr lIns="60880" tIns="30440" rIns="60880" bIns="30440"/>
          <a:lstStyle/>
          <a:p>
            <a:endParaRPr lang="zh-CN" altLang="zh-CN" sz="1100" dirty="0">
              <a:latin typeface="Montserrat" panose="00000500000000000000" pitchFamily="2" charset="0"/>
            </a:endParaRPr>
          </a:p>
        </p:txBody>
      </p:sp>
      <p:sp>
        <p:nvSpPr>
          <p:cNvPr id="14" name="TextBox 12"/>
          <p:cNvSpPr>
            <a:spLocks noChangeArrowheads="1"/>
          </p:cNvSpPr>
          <p:nvPr/>
        </p:nvSpPr>
        <p:spPr bwMode="auto">
          <a:xfrm>
            <a:off x="2127359" y="1796017"/>
            <a:ext cx="610790" cy="738583"/>
          </a:xfrm>
          <a:prstGeom prst="rect">
            <a:avLst/>
          </a:prstGeom>
          <a:noFill/>
          <a:ln w="9525">
            <a:noFill/>
            <a:bevel/>
          </a:ln>
        </p:spPr>
        <p:txBody>
          <a:bodyPr lIns="60880" tIns="30440" rIns="60880" bIns="30440">
            <a:spAutoFit/>
          </a:bodyPr>
          <a:lstStyle/>
          <a:p>
            <a:pPr algn="ctr"/>
            <a:r>
              <a:rPr lang="en-US" altLang="zh-CN" sz="1100" b="1">
                <a:solidFill>
                  <a:srgbClr val="F8F8F8"/>
                </a:solidFill>
                <a:latin typeface="Montserrat" panose="00000500000000000000" pitchFamily="2" charset="0"/>
                <a:ea typeface="微软雅黑" panose="020B0503020204020204" pitchFamily="34" charset="-122"/>
                <a:sym typeface="微软雅黑" panose="020B0503020204020204" pitchFamily="34" charset="-122"/>
              </a:rPr>
              <a:t>Mục Tiêu và Giải Pháp</a:t>
            </a:r>
          </a:p>
        </p:txBody>
      </p:sp>
      <p:sp>
        <p:nvSpPr>
          <p:cNvPr id="15" name="TextBox 14"/>
          <p:cNvSpPr>
            <a:spLocks noChangeArrowheads="1"/>
          </p:cNvSpPr>
          <p:nvPr/>
        </p:nvSpPr>
        <p:spPr bwMode="auto">
          <a:xfrm>
            <a:off x="1686372" y="2895138"/>
            <a:ext cx="731936" cy="738583"/>
          </a:xfrm>
          <a:prstGeom prst="rect">
            <a:avLst/>
          </a:prstGeom>
          <a:noFill/>
          <a:ln w="9525">
            <a:noFill/>
            <a:bevel/>
          </a:ln>
        </p:spPr>
        <p:txBody>
          <a:bodyPr wrap="square" lIns="60880" tIns="30440" rIns="60880" bIns="30440">
            <a:spAutoFit/>
          </a:bodyPr>
          <a:lstStyle/>
          <a:p>
            <a:pPr algn="ctr"/>
            <a:r>
              <a:rPr lang="en-US" altLang="zh-CN" sz="1100" b="1">
                <a:solidFill>
                  <a:srgbClr val="F8F8F8"/>
                </a:solidFill>
                <a:latin typeface="Montserrat" panose="00000500000000000000" pitchFamily="2" charset="0"/>
                <a:ea typeface="微软雅黑" panose="020B0503020204020204" pitchFamily="34" charset="-122"/>
                <a:sym typeface="微软雅黑" panose="020B0503020204020204" pitchFamily="34" charset="-122"/>
              </a:rPr>
              <a:t>Kiểm Chứng và Hạn Chế</a:t>
            </a:r>
          </a:p>
        </p:txBody>
      </p:sp>
      <p:sp>
        <p:nvSpPr>
          <p:cNvPr id="16" name="TextBox 15"/>
          <p:cNvSpPr>
            <a:spLocks noChangeArrowheads="1"/>
          </p:cNvSpPr>
          <p:nvPr/>
        </p:nvSpPr>
        <p:spPr bwMode="auto">
          <a:xfrm>
            <a:off x="2896007" y="2714189"/>
            <a:ext cx="610791" cy="738583"/>
          </a:xfrm>
          <a:prstGeom prst="rect">
            <a:avLst/>
          </a:prstGeom>
          <a:noFill/>
          <a:ln w="9525">
            <a:noFill/>
            <a:bevel/>
          </a:ln>
        </p:spPr>
        <p:txBody>
          <a:bodyPr lIns="60880" tIns="30440" rIns="60880" bIns="30440">
            <a:spAutoFit/>
          </a:bodyPr>
          <a:lstStyle/>
          <a:p>
            <a:pPr algn="ctr"/>
            <a:r>
              <a:rPr lang="vi-VN" altLang="zh-CN" sz="1100" b="1">
                <a:solidFill>
                  <a:srgbClr val="F8F8F8"/>
                </a:solidFill>
                <a:latin typeface="Montserrat" panose="00000500000000000000" pitchFamily="2" charset="0"/>
                <a:ea typeface="微软雅黑" panose="020B0503020204020204" pitchFamily="34" charset="-122"/>
                <a:sym typeface="微软雅黑" panose="020B0503020204020204" pitchFamily="34" charset="-122"/>
              </a:rPr>
              <a:t>Kế Hoạch Tương Lai</a:t>
            </a:r>
          </a:p>
        </p:txBody>
      </p:sp>
      <p:sp>
        <p:nvSpPr>
          <p:cNvPr id="17" name="TextBox 16"/>
          <p:cNvSpPr>
            <a:spLocks noChangeArrowheads="1"/>
          </p:cNvSpPr>
          <p:nvPr/>
        </p:nvSpPr>
        <p:spPr bwMode="auto">
          <a:xfrm>
            <a:off x="4189524" y="2468311"/>
            <a:ext cx="3548567" cy="369251"/>
          </a:xfrm>
          <a:prstGeom prst="rect">
            <a:avLst/>
          </a:prstGeom>
          <a:noFill/>
          <a:ln w="9525">
            <a:noFill/>
            <a:bevel/>
          </a:ln>
        </p:spPr>
        <p:txBody>
          <a:bodyPr wrap="none" lIns="60880" tIns="30440" rIns="60880" bIns="30440">
            <a:spAutoFit/>
          </a:bodyPr>
          <a:lstStyle/>
          <a:p>
            <a:r>
              <a:rPr lang="vi-VN" altLang="zh-CN" sz="2000">
                <a:solidFill>
                  <a:schemeClr val="tx1">
                    <a:lumMod val="65000"/>
                    <a:lumOff val="35000"/>
                  </a:schemeClr>
                </a:solidFill>
                <a:latin typeface="Montserrat" panose="00000500000000000000" pitchFamily="2" charset="0"/>
              </a:rPr>
              <a:t>2. Kiểm Chứng và Hạn Chế</a:t>
            </a:r>
            <a:endParaRPr lang="zh-CN" altLang="en-US" sz="2000" dirty="0">
              <a:solidFill>
                <a:schemeClr val="tx1">
                  <a:lumMod val="65000"/>
                  <a:lumOff val="35000"/>
                </a:schemeClr>
              </a:solidFill>
              <a:latin typeface="Montserrat" panose="00000500000000000000" pitchFamily="2" charset="0"/>
            </a:endParaRPr>
          </a:p>
        </p:txBody>
      </p:sp>
      <p:sp>
        <p:nvSpPr>
          <p:cNvPr id="19" name="TextBox 18"/>
          <p:cNvSpPr>
            <a:spLocks noChangeArrowheads="1"/>
          </p:cNvSpPr>
          <p:nvPr/>
        </p:nvSpPr>
        <p:spPr bwMode="auto">
          <a:xfrm>
            <a:off x="4025506" y="3345456"/>
            <a:ext cx="2968280" cy="369251"/>
          </a:xfrm>
          <a:prstGeom prst="rect">
            <a:avLst/>
          </a:prstGeom>
          <a:noFill/>
          <a:ln w="9525">
            <a:noFill/>
            <a:bevel/>
          </a:ln>
        </p:spPr>
        <p:txBody>
          <a:bodyPr wrap="none" lIns="60880" tIns="30440" rIns="60880" bIns="30440">
            <a:spAutoFit/>
          </a:bodyPr>
          <a:lstStyle/>
          <a:p>
            <a:r>
              <a:rPr lang="vi-VN" altLang="zh-CN" sz="2000">
                <a:solidFill>
                  <a:schemeClr val="tx1">
                    <a:lumMod val="65000"/>
                    <a:lumOff val="35000"/>
                  </a:schemeClr>
                </a:solidFill>
                <a:latin typeface="Montserrat" panose="00000500000000000000" pitchFamily="2" charset="0"/>
              </a:rPr>
              <a:t>3. Kế Hoạch Tương Lai</a:t>
            </a:r>
            <a:endParaRPr lang="zh-CN" altLang="en-US" sz="2000" dirty="0">
              <a:solidFill>
                <a:schemeClr val="tx1">
                  <a:lumMod val="65000"/>
                  <a:lumOff val="35000"/>
                </a:schemeClr>
              </a:solidFill>
              <a:latin typeface="Montserrat" panose="00000500000000000000" pitchFamily="2" charset="0"/>
            </a:endParaRPr>
          </a:p>
        </p:txBody>
      </p:sp>
      <p:sp>
        <p:nvSpPr>
          <p:cNvPr id="4" name="TextBox 16">
            <a:extLst>
              <a:ext uri="{FF2B5EF4-FFF2-40B4-BE49-F238E27FC236}">
                <a16:creationId xmlns:a16="http://schemas.microsoft.com/office/drawing/2014/main" id="{4C0CABF7-A186-BA25-AD55-D27DC244992A}"/>
              </a:ext>
            </a:extLst>
          </p:cNvPr>
          <p:cNvSpPr>
            <a:spLocks noChangeArrowheads="1"/>
          </p:cNvSpPr>
          <p:nvPr/>
        </p:nvSpPr>
        <p:spPr bwMode="auto">
          <a:xfrm>
            <a:off x="4007195" y="1591166"/>
            <a:ext cx="3173464" cy="369251"/>
          </a:xfrm>
          <a:prstGeom prst="rect">
            <a:avLst/>
          </a:prstGeom>
          <a:noFill/>
          <a:ln w="9525">
            <a:noFill/>
            <a:bevel/>
          </a:ln>
        </p:spPr>
        <p:txBody>
          <a:bodyPr wrap="none" lIns="60880" tIns="30440" rIns="60880" bIns="30440">
            <a:spAutoFit/>
          </a:bodyPr>
          <a:lstStyle/>
          <a:p>
            <a:r>
              <a:rPr lang="vi-VN" altLang="zh-CN" sz="2000">
                <a:solidFill>
                  <a:schemeClr val="tx1">
                    <a:lumMod val="65000"/>
                    <a:lumOff val="35000"/>
                  </a:schemeClr>
                </a:solidFill>
                <a:latin typeface="Montserrat" panose="00000500000000000000" pitchFamily="2" charset="0"/>
              </a:rPr>
              <a:t>1. Mục Tiêu và Giải Pháp</a:t>
            </a:r>
            <a:endParaRPr lang="zh-CN" altLang="en-US" sz="2000" dirty="0">
              <a:solidFill>
                <a:schemeClr val="tx1">
                  <a:lumMod val="65000"/>
                  <a:lumOff val="35000"/>
                </a:schemeClr>
              </a:solidFill>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1000"/>
                                        <p:tgtEl>
                                          <p:spTgt spid="5"/>
                                        </p:tgtEl>
                                      </p:cBhvr>
                                    </p:animEffect>
                                  </p:childTnLst>
                                </p:cTn>
                              </p:par>
                            </p:childTnLst>
                          </p:cTn>
                        </p:par>
                        <p:par>
                          <p:cTn id="8" fill="hold">
                            <p:stCondLst>
                              <p:cond delay="1000"/>
                            </p:stCondLst>
                            <p:childTnLst>
                              <p:par>
                                <p:cTn id="9" presetID="5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Scale>
                                      <p:cBhvr>
                                        <p:cTn id="11"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 dur="1000" decel="50000" fill="hold">
                                          <p:stCondLst>
                                            <p:cond delay="0"/>
                                          </p:stCondLst>
                                        </p:cTn>
                                        <p:tgtEl>
                                          <p:spTgt spid="10"/>
                                        </p:tgtEl>
                                        <p:attrNameLst>
                                          <p:attrName>ppt_x</p:attrName>
                                          <p:attrName>ppt_y</p:attrName>
                                        </p:attrNameLst>
                                      </p:cBhvr>
                                      <p:rCtr x="0" y="0"/>
                                    </p:animMotion>
                                    <p:animEffect>
                                      <p:cBhvr>
                                        <p:cTn id="13" dur="1000"/>
                                        <p:tgtEl>
                                          <p:spTgt spid="10"/>
                                        </p:tgtEl>
                                      </p:cBhvr>
                                    </p:animEffect>
                                  </p:childTnLst>
                                </p:cTn>
                              </p:par>
                              <p:par>
                                <p:cTn id="14" presetID="5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Scale>
                                      <p:cBhvr>
                                        <p:cTn id="16"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7" dur="1000" decel="50000" fill="hold">
                                          <p:stCondLst>
                                            <p:cond delay="0"/>
                                          </p:stCondLst>
                                        </p:cTn>
                                        <p:tgtEl>
                                          <p:spTgt spid="11"/>
                                        </p:tgtEl>
                                        <p:attrNameLst>
                                          <p:attrName>ppt_x</p:attrName>
                                          <p:attrName>ppt_y</p:attrName>
                                        </p:attrNameLst>
                                      </p:cBhvr>
                                      <p:rCtr x="0" y="0"/>
                                    </p:animMotion>
                                    <p:animEffect>
                                      <p:cBhvr>
                                        <p:cTn id="18" dur="1000"/>
                                        <p:tgtEl>
                                          <p:spTgt spid="11"/>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Scale>
                                      <p:cBhvr>
                                        <p:cTn id="21"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1000" decel="50000" fill="hold">
                                          <p:stCondLst>
                                            <p:cond delay="0"/>
                                          </p:stCondLst>
                                        </p:cTn>
                                        <p:tgtEl>
                                          <p:spTgt spid="14"/>
                                        </p:tgtEl>
                                        <p:attrNameLst>
                                          <p:attrName>ppt_x</p:attrName>
                                          <p:attrName>ppt_y</p:attrName>
                                        </p:attrNameLst>
                                      </p:cBhvr>
                                      <p:rCtr x="0" y="0"/>
                                    </p:animMotion>
                                    <p:animEffect>
                                      <p:cBhvr>
                                        <p:cTn id="23" dur="1000"/>
                                        <p:tgtEl>
                                          <p:spTgt spid="14"/>
                                        </p:tgtEl>
                                      </p:cBhvr>
                                    </p:animEffect>
                                  </p:childTnLst>
                                </p:cTn>
                              </p:par>
                            </p:childTnLst>
                          </p:cTn>
                        </p:par>
                        <p:par>
                          <p:cTn id="24" fill="hold">
                            <p:stCondLst>
                              <p:cond delay="2000"/>
                            </p:stCondLst>
                            <p:childTnLst>
                              <p:par>
                                <p:cTn id="25" presetID="5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Scale>
                                      <p:cBhvr>
                                        <p:cTn id="2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6"/>
                                        </p:tgtEl>
                                        <p:attrNameLst>
                                          <p:attrName>ppt_x</p:attrName>
                                          <p:attrName>ppt_y</p:attrName>
                                        </p:attrNameLst>
                                      </p:cBhvr>
                                      <p:rCtr x="0" y="0"/>
                                    </p:animMotion>
                                    <p:animEffect>
                                      <p:cBhvr>
                                        <p:cTn id="29" dur="1000"/>
                                        <p:tgtEl>
                                          <p:spTgt spid="6"/>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Scale>
                                      <p:cBhvr>
                                        <p:cTn id="32"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7"/>
                                        </p:tgtEl>
                                        <p:attrNameLst>
                                          <p:attrName>ppt_x</p:attrName>
                                          <p:attrName>ppt_y</p:attrName>
                                        </p:attrNameLst>
                                      </p:cBhvr>
                                      <p:rCtr x="0" y="0"/>
                                    </p:animMotion>
                                    <p:animEffect>
                                      <p:cBhvr>
                                        <p:cTn id="34" dur="1000"/>
                                        <p:tgtEl>
                                          <p:spTgt spid="7"/>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Scale>
                                      <p:cBhvr>
                                        <p:cTn id="3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15"/>
                                        </p:tgtEl>
                                        <p:attrNameLst>
                                          <p:attrName>ppt_x</p:attrName>
                                          <p:attrName>ppt_y</p:attrName>
                                        </p:attrNameLst>
                                      </p:cBhvr>
                                      <p:rCtr x="0" y="0"/>
                                    </p:animMotion>
                                    <p:animEffect>
                                      <p:cBhvr>
                                        <p:cTn id="39" dur="1000"/>
                                        <p:tgtEl>
                                          <p:spTgt spid="15"/>
                                        </p:tgtEl>
                                      </p:cBhvr>
                                    </p:animEffect>
                                  </p:childTnLst>
                                </p:cTn>
                              </p:par>
                            </p:childTnLst>
                          </p:cTn>
                        </p:par>
                        <p:par>
                          <p:cTn id="40" fill="hold">
                            <p:stCondLst>
                              <p:cond delay="3000"/>
                            </p:stCondLst>
                            <p:childTnLst>
                              <p:par>
                                <p:cTn id="41" presetID="52"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Scale>
                                      <p:cBhvr>
                                        <p:cTn id="4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8"/>
                                        </p:tgtEl>
                                        <p:attrNameLst>
                                          <p:attrName>ppt_x</p:attrName>
                                          <p:attrName>ppt_y</p:attrName>
                                        </p:attrNameLst>
                                      </p:cBhvr>
                                      <p:rCtr x="0" y="0"/>
                                    </p:animMotion>
                                    <p:animEffect>
                                      <p:cBhvr>
                                        <p:cTn id="45" dur="1000"/>
                                        <p:tgtEl>
                                          <p:spTgt spid="8"/>
                                        </p:tgtEl>
                                      </p:cBhvr>
                                    </p:animEffect>
                                  </p:childTnLst>
                                </p:cTn>
                              </p:par>
                              <p:par>
                                <p:cTn id="46" presetID="5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Scale>
                                      <p:cBhvr>
                                        <p:cTn id="48"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9" dur="1000" decel="50000" fill="hold">
                                          <p:stCondLst>
                                            <p:cond delay="0"/>
                                          </p:stCondLst>
                                        </p:cTn>
                                        <p:tgtEl>
                                          <p:spTgt spid="9"/>
                                        </p:tgtEl>
                                        <p:attrNameLst>
                                          <p:attrName>ppt_x</p:attrName>
                                          <p:attrName>ppt_y</p:attrName>
                                        </p:attrNameLst>
                                      </p:cBhvr>
                                      <p:rCtr x="0" y="0"/>
                                    </p:animMotion>
                                    <p:animEffect>
                                      <p:cBhvr>
                                        <p:cTn id="50" dur="1000"/>
                                        <p:tgtEl>
                                          <p:spTgt spid="9"/>
                                        </p:tgtEl>
                                      </p:cBhvr>
                                    </p:animEffect>
                                  </p:childTnLst>
                                </p:cTn>
                              </p:par>
                              <p:par>
                                <p:cTn id="51" presetID="52"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Scale>
                                      <p:cBhvr>
                                        <p:cTn id="53"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4" dur="1000" decel="50000" fill="hold">
                                          <p:stCondLst>
                                            <p:cond delay="0"/>
                                          </p:stCondLst>
                                        </p:cTn>
                                        <p:tgtEl>
                                          <p:spTgt spid="16"/>
                                        </p:tgtEl>
                                        <p:attrNameLst>
                                          <p:attrName>ppt_x</p:attrName>
                                          <p:attrName>ppt_y</p:attrName>
                                        </p:attrNameLst>
                                      </p:cBhvr>
                                      <p:rCtr x="0" y="0"/>
                                    </p:animMotion>
                                    <p:animEffect>
                                      <p:cBhvr>
                                        <p:cTn id="55" dur="1000"/>
                                        <p:tgtEl>
                                          <p:spTgt spid="16"/>
                                        </p:tgtEl>
                                      </p:cBhvr>
                                    </p:animEffect>
                                  </p:childTnLst>
                                </p:cTn>
                              </p:par>
                            </p:childTnLst>
                          </p:cTn>
                        </p:par>
                        <p:par>
                          <p:cTn id="56" fill="hold">
                            <p:stCondLst>
                              <p:cond delay="4000"/>
                            </p:stCondLst>
                            <p:childTnLst>
                              <p:par>
                                <p:cTn id="57" presetID="2" presetClass="entr" presetSubtype="6"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ppt_x</p:attrName>
                                        </p:attrNameLst>
                                      </p:cBhvr>
                                      <p:tavLst>
                                        <p:tav tm="0">
                                          <p:val>
                                            <p:strVal val="1+#ppt_w/2"/>
                                          </p:val>
                                        </p:tav>
                                        <p:tav tm="100000">
                                          <p:val>
                                            <p:strVal val="#ppt_x"/>
                                          </p:val>
                                        </p:tav>
                                      </p:tavLst>
                                    </p:anim>
                                    <p:anim calcmode="lin" valueType="num">
                                      <p:cBhvr>
                                        <p:cTn id="60" dur="500" fill="hold"/>
                                        <p:tgtEl>
                                          <p:spTgt spid="17"/>
                                        </p:tgtEl>
                                        <p:attrNameLst>
                                          <p:attrName>ppt_y</p:attrName>
                                        </p:attrNameLst>
                                      </p:cBhvr>
                                      <p:tavLst>
                                        <p:tav tm="0">
                                          <p:val>
                                            <p:strVal val="1+#ppt_h/2"/>
                                          </p:val>
                                        </p:tav>
                                        <p:tav tm="100000">
                                          <p:val>
                                            <p:strVal val="#ppt_y"/>
                                          </p:val>
                                        </p:tav>
                                      </p:tavLst>
                                    </p:anim>
                                  </p:childTnLst>
                                </p:cTn>
                              </p:par>
                            </p:childTnLst>
                          </p:cTn>
                        </p:par>
                        <p:par>
                          <p:cTn id="61" fill="hold">
                            <p:stCondLst>
                              <p:cond delay="4500"/>
                            </p:stCondLst>
                            <p:childTnLst>
                              <p:par>
                                <p:cTn id="62" presetID="2" presetClass="entr" presetSubtype="6"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p:cTn id="64" dur="500" fill="hold"/>
                                        <p:tgtEl>
                                          <p:spTgt spid="19"/>
                                        </p:tgtEl>
                                        <p:attrNameLst>
                                          <p:attrName>ppt_x</p:attrName>
                                        </p:attrNameLst>
                                      </p:cBhvr>
                                      <p:tavLst>
                                        <p:tav tm="0">
                                          <p:val>
                                            <p:strVal val="1+#ppt_w/2"/>
                                          </p:val>
                                        </p:tav>
                                        <p:tav tm="100000">
                                          <p:val>
                                            <p:strVal val="#ppt_x"/>
                                          </p:val>
                                        </p:tav>
                                      </p:tavLst>
                                    </p:anim>
                                    <p:anim calcmode="lin" valueType="num">
                                      <p:cBhvr>
                                        <p:cTn id="65" dur="500" fill="hold"/>
                                        <p:tgtEl>
                                          <p:spTgt spid="19"/>
                                        </p:tgtEl>
                                        <p:attrNameLst>
                                          <p:attrName>ppt_y</p:attrName>
                                        </p:attrNameLst>
                                      </p:cBhvr>
                                      <p:tavLst>
                                        <p:tav tm="0">
                                          <p:val>
                                            <p:strVal val="1+#ppt_h/2"/>
                                          </p:val>
                                        </p:tav>
                                        <p:tav tm="100000">
                                          <p:val>
                                            <p:strVal val="#ppt_y"/>
                                          </p:val>
                                        </p:tav>
                                      </p:tavLst>
                                    </p:anim>
                                  </p:childTnLst>
                                </p:cTn>
                              </p:par>
                            </p:childTnLst>
                          </p:cTn>
                        </p:par>
                        <p:par>
                          <p:cTn id="66" fill="hold">
                            <p:stCondLst>
                              <p:cond delay="5000"/>
                            </p:stCondLst>
                            <p:childTnLst>
                              <p:par>
                                <p:cTn id="67" presetID="2" presetClass="entr" presetSubtype="6" fill="hold" grpId="0" nodeType="after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ppt_x</p:attrName>
                                        </p:attrNameLst>
                                      </p:cBhvr>
                                      <p:tavLst>
                                        <p:tav tm="0">
                                          <p:val>
                                            <p:strVal val="1+#ppt_w/2"/>
                                          </p:val>
                                        </p:tav>
                                        <p:tav tm="100000">
                                          <p:val>
                                            <p:strVal val="#ppt_x"/>
                                          </p:val>
                                        </p:tav>
                                      </p:tavLst>
                                    </p:anim>
                                    <p:anim calcmode="lin" valueType="num">
                                      <p:cBhvr>
                                        <p:cTn id="7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7" grpId="0" bldLvl="0" animBg="1" autoUpdateAnimBg="0"/>
      <p:bldP spid="8" grpId="0" bldLvl="0" animBg="1" autoUpdateAnimBg="0"/>
      <p:bldP spid="9" grpId="0" bldLvl="0" animBg="1" autoUpdateAnimBg="0"/>
      <p:bldP spid="10" grpId="0" bldLvl="0" animBg="1" autoUpdateAnimBg="0"/>
      <p:bldP spid="11" grpId="0" bldLvl="0" animBg="1" autoUpdateAnimBg="0"/>
      <p:bldP spid="14" grpId="0" bldLvl="0" autoUpdateAnimBg="0"/>
      <p:bldP spid="15" grpId="0" bldLvl="0" autoUpdateAnimBg="0"/>
      <p:bldP spid="16" grpId="0" bldLvl="0" autoUpdateAnimBg="0"/>
      <p:bldP spid="17" grpId="0" bldLvl="0" autoUpdateAnimBg="0"/>
      <p:bldP spid="19" grpId="0" bldLvl="0" autoUpdateAnimBg="0"/>
      <p:bldP spid="4"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5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Hộp Văn bản 2">
            <a:extLst>
              <a:ext uri="{FF2B5EF4-FFF2-40B4-BE49-F238E27FC236}">
                <a16:creationId xmlns:a16="http://schemas.microsoft.com/office/drawing/2014/main" id="{CCC4C31A-D239-CF48-66EF-E8DA3AB90AB8}"/>
              </a:ext>
            </a:extLst>
          </p:cNvPr>
          <p:cNvSpPr txBox="1"/>
          <p:nvPr/>
        </p:nvSpPr>
        <p:spPr>
          <a:xfrm>
            <a:off x="884419" y="1196399"/>
            <a:ext cx="7375161" cy="994479"/>
          </a:xfrm>
          <a:prstGeom prst="rect">
            <a:avLst/>
          </a:prstGeom>
        </p:spPr>
        <p:txBody>
          <a:bodyPr vert="horz" lIns="91440" tIns="45720" rIns="91440" bIns="45720" rtlCol="0" anchor="b">
            <a:normAutofit/>
          </a:bodyPr>
          <a:lstStyle/>
          <a:p>
            <a:pPr marL="342900" indent="-342900" algn="ctr" defTabSz="914400">
              <a:lnSpc>
                <a:spcPct val="90000"/>
              </a:lnSpc>
              <a:spcBef>
                <a:spcPct val="0"/>
              </a:spcBef>
              <a:spcAft>
                <a:spcPts val="600"/>
              </a:spcAft>
            </a:pPr>
            <a:r>
              <a:rPr lang="en-US" altLang="zh-CN" sz="2700" kern="1200">
                <a:solidFill>
                  <a:schemeClr val="tx2"/>
                </a:solidFill>
                <a:latin typeface="+mj-lt"/>
                <a:ea typeface="+mj-ea"/>
                <a:cs typeface="+mj-cs"/>
              </a:rPr>
              <a:t>Mục </a:t>
            </a:r>
            <a:r>
              <a:rPr lang="en-US" altLang="zh-CN" sz="2800" kern="1200">
                <a:solidFill>
                  <a:schemeClr val="tx2"/>
                </a:solidFill>
                <a:latin typeface="+mj-lt"/>
                <a:ea typeface="+mj-ea"/>
                <a:cs typeface="+mj-cs"/>
              </a:rPr>
              <a:t>Tiêu</a:t>
            </a:r>
            <a:r>
              <a:rPr lang="en-US" altLang="zh-CN" sz="2700" kern="1200">
                <a:solidFill>
                  <a:schemeClr val="tx2"/>
                </a:solidFill>
                <a:latin typeface="+mj-lt"/>
                <a:ea typeface="+mj-ea"/>
                <a:cs typeface="+mj-cs"/>
              </a:rPr>
              <a:t> và Giải Pháp</a:t>
            </a:r>
          </a:p>
        </p:txBody>
      </p:sp>
      <p:grpSp>
        <p:nvGrpSpPr>
          <p:cNvPr id="14" name="Group 13">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509575" cy="1883729"/>
            <a:chOff x="-305" y="-1"/>
            <a:chExt cx="3832880" cy="2876136"/>
          </a:xfrm>
        </p:grpSpPr>
        <p:sp>
          <p:nvSpPr>
            <p:cNvPr id="19" name="Freeform: Shape 14">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Hộp Văn bản 4">
            <a:extLst>
              <a:ext uri="{FF2B5EF4-FFF2-40B4-BE49-F238E27FC236}">
                <a16:creationId xmlns:a16="http://schemas.microsoft.com/office/drawing/2014/main" id="{7E104148-0B87-5255-9CC2-0290B7B9C157}"/>
              </a:ext>
            </a:extLst>
          </p:cNvPr>
          <p:cNvSpPr txBox="1"/>
          <p:nvPr/>
        </p:nvSpPr>
        <p:spPr>
          <a:xfrm>
            <a:off x="884419" y="2498028"/>
            <a:ext cx="7375161" cy="184352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ltLang="zh-CN">
                <a:solidFill>
                  <a:schemeClr val="tx2"/>
                </a:solidFill>
                <a:sym typeface="微软雅黑" panose="020B0503020204020204" pitchFamily="34" charset="-122"/>
              </a:rPr>
              <a:t>Mục tiêu: Xây dựng trang web IUHLearn để hỗ trợ sinh viên đang ký học phần </a:t>
            </a:r>
            <a:r>
              <a:rPr lang="en-US" altLang="zh-CN" sz="1600">
                <a:solidFill>
                  <a:schemeClr val="tx2"/>
                </a:solidFill>
                <a:sym typeface="微软雅黑" panose="020B0503020204020204" pitchFamily="34" charset="-122"/>
              </a:rPr>
              <a:t>trong</a:t>
            </a:r>
            <a:r>
              <a:rPr lang="en-US" altLang="zh-CN">
                <a:solidFill>
                  <a:schemeClr val="tx2"/>
                </a:solidFill>
                <a:sym typeface="微软雅黑" panose="020B0503020204020204" pitchFamily="34" charset="-122"/>
              </a:rPr>
              <a:t> quá trình nghiên cứu và theo học tại trường.</a:t>
            </a:r>
          </a:p>
          <a:p>
            <a:pPr indent="-228600" defTabSz="914400">
              <a:lnSpc>
                <a:spcPct val="90000"/>
              </a:lnSpc>
              <a:spcAft>
                <a:spcPts val="600"/>
              </a:spcAft>
              <a:buFont typeface="Arial" panose="020B0604020202020204" pitchFamily="34" charset="0"/>
              <a:buChar char="•"/>
            </a:pPr>
            <a:r>
              <a:rPr lang="en-US" altLang="zh-CN">
                <a:solidFill>
                  <a:schemeClr val="tx2"/>
                </a:solidFill>
                <a:sym typeface="微软雅黑" panose="020B0503020204020204" pitchFamily="34" charset="-122"/>
              </a:rPr>
              <a:t>Giải pháp: Phát triển một trang web giúp sinh viên theo dõi qua trình đang theo học tại trường, đăng ký học phần, xem điểm… một cách dễ dàng và nhanh chóng.</a:t>
            </a:r>
          </a:p>
        </p:txBody>
      </p:sp>
      <p:grpSp>
        <p:nvGrpSpPr>
          <p:cNvPr id="20" name="Group 19">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804136" y="2801892"/>
            <a:ext cx="2909896" cy="1776494"/>
            <a:chOff x="6867015" y="-1"/>
            <a:chExt cx="5324985" cy="3251912"/>
          </a:xfrm>
          <a:solidFill>
            <a:schemeClr val="accent5">
              <a:alpha val="10000"/>
            </a:schemeClr>
          </a:solidFill>
        </p:grpSpPr>
        <p:sp>
          <p:nvSpPr>
            <p:cNvPr id="21" name="Freeform: Shape 20">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23804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5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ộp Văn bản 3">
            <a:extLst>
              <a:ext uri="{FF2B5EF4-FFF2-40B4-BE49-F238E27FC236}">
                <a16:creationId xmlns:a16="http://schemas.microsoft.com/office/drawing/2014/main" id="{86B9DA3D-9FA3-C3B6-5741-973917BB4A91}"/>
              </a:ext>
            </a:extLst>
          </p:cNvPr>
          <p:cNvSpPr txBox="1"/>
          <p:nvPr/>
        </p:nvSpPr>
        <p:spPr>
          <a:xfrm>
            <a:off x="603504" y="602402"/>
            <a:ext cx="3574747" cy="109087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kern="1200">
                <a:solidFill>
                  <a:schemeClr val="tx2"/>
                </a:solidFill>
                <a:effectLst/>
                <a:latin typeface="+mj-lt"/>
                <a:ea typeface="+mj-ea"/>
                <a:cs typeface="+mj-cs"/>
              </a:rPr>
              <a:t>Kiểm</a:t>
            </a:r>
            <a:r>
              <a:rPr lang="en-US" sz="2700" b="1" kern="1200">
                <a:solidFill>
                  <a:schemeClr val="tx2"/>
                </a:solidFill>
                <a:effectLst/>
                <a:latin typeface="+mj-lt"/>
                <a:ea typeface="+mj-ea"/>
                <a:cs typeface="+mj-cs"/>
              </a:rPr>
              <a:t> </a:t>
            </a:r>
            <a:r>
              <a:rPr lang="en-US" sz="2800" b="1" kern="1200">
                <a:solidFill>
                  <a:schemeClr val="tx2"/>
                </a:solidFill>
                <a:effectLst/>
                <a:latin typeface="+mj-lt"/>
                <a:ea typeface="+mj-ea"/>
                <a:cs typeface="+mj-cs"/>
              </a:rPr>
              <a:t>Chứng</a:t>
            </a:r>
            <a:r>
              <a:rPr lang="en-US" sz="2700" b="1" kern="1200">
                <a:solidFill>
                  <a:schemeClr val="tx2"/>
                </a:solidFill>
                <a:effectLst/>
                <a:latin typeface="+mj-lt"/>
                <a:ea typeface="+mj-ea"/>
                <a:cs typeface="+mj-cs"/>
              </a:rPr>
              <a:t> và Hạn Chế</a:t>
            </a:r>
          </a:p>
          <a:p>
            <a:pPr defTabSz="914400">
              <a:lnSpc>
                <a:spcPct val="90000"/>
              </a:lnSpc>
              <a:spcBef>
                <a:spcPct val="0"/>
              </a:spcBef>
              <a:spcAft>
                <a:spcPts val="600"/>
              </a:spcAft>
            </a:pPr>
            <a:endParaRPr lang="en-US" sz="2700" kern="1200">
              <a:solidFill>
                <a:schemeClr val="tx2"/>
              </a:solidFill>
              <a:latin typeface="+mj-lt"/>
              <a:ea typeface="+mj-ea"/>
              <a:cs typeface="+mj-cs"/>
            </a:endParaRPr>
          </a:p>
        </p:txBody>
      </p:sp>
      <p:sp>
        <p:nvSpPr>
          <p:cNvPr id="27" name="Hộp Văn bản 26">
            <a:extLst>
              <a:ext uri="{FF2B5EF4-FFF2-40B4-BE49-F238E27FC236}">
                <a16:creationId xmlns:a16="http://schemas.microsoft.com/office/drawing/2014/main" id="{316DCCCA-7E7E-6E13-E26F-46E36618FDEF}"/>
              </a:ext>
            </a:extLst>
          </p:cNvPr>
          <p:cNvSpPr txBox="1"/>
          <p:nvPr/>
        </p:nvSpPr>
        <p:spPr>
          <a:xfrm>
            <a:off x="603503" y="1308332"/>
            <a:ext cx="3574461" cy="2515884"/>
          </a:xfrm>
          <a:prstGeom prst="rect">
            <a:avLst/>
          </a:prstGeom>
        </p:spPr>
        <p:txBody>
          <a:bodyPr vert="horz" lIns="91440" tIns="45720" rIns="91440" bIns="45720" rtlCol="0" anchor="t">
            <a:noAutofit/>
          </a:bodyPr>
          <a:lstStyle/>
          <a:p>
            <a:pPr indent="-228600" defTabSz="914400">
              <a:lnSpc>
                <a:spcPct val="90000"/>
              </a:lnSpc>
              <a:spcAft>
                <a:spcPts val="600"/>
              </a:spcAft>
              <a:buFont typeface="Arial" panose="020B0604020202020204" pitchFamily="34" charset="0"/>
              <a:buChar char="•"/>
            </a:pPr>
            <a:r>
              <a:rPr lang="en-US" b="1">
                <a:solidFill>
                  <a:schemeClr val="tx2"/>
                </a:solidFill>
                <a:effectLst/>
              </a:rPr>
              <a:t>Kiểm chứng:</a:t>
            </a:r>
            <a:r>
              <a:rPr lang="en-US">
                <a:solidFill>
                  <a:schemeClr val="tx2"/>
                </a:solidFill>
                <a:effectLst/>
              </a:rPr>
              <a:t> Đã kiểm chứng tính ổn định của hệ thống khi triển khai tại chỗ.</a:t>
            </a:r>
          </a:p>
          <a:p>
            <a:pPr indent="-228600" defTabSz="914400">
              <a:lnSpc>
                <a:spcPct val="90000"/>
              </a:lnSpc>
              <a:spcAft>
                <a:spcPts val="600"/>
              </a:spcAft>
              <a:buFont typeface="Arial" panose="020B0604020202020204" pitchFamily="34" charset="0"/>
              <a:buChar char="•"/>
            </a:pPr>
            <a:r>
              <a:rPr lang="en-US" b="1">
                <a:solidFill>
                  <a:schemeClr val="tx2"/>
                </a:solidFill>
                <a:effectLst/>
              </a:rPr>
              <a:t>Hạn chế:</a:t>
            </a:r>
            <a:endParaRPr lang="en-US">
              <a:solidFill>
                <a:schemeClr val="tx2"/>
              </a:solidFill>
              <a:effectLst/>
            </a:endParaRPr>
          </a:p>
          <a:p>
            <a:pPr marL="400050" lvl="0" indent="-285750" defTabSz="914400">
              <a:lnSpc>
                <a:spcPct val="90000"/>
              </a:lnSpc>
              <a:spcAft>
                <a:spcPts val="600"/>
              </a:spcAft>
              <a:buFont typeface="Courier New" panose="02070309020205020404" pitchFamily="49" charset="0"/>
              <a:buChar char="o"/>
            </a:pPr>
            <a:r>
              <a:rPr lang="en-US">
                <a:solidFill>
                  <a:schemeClr val="tx2"/>
                </a:solidFill>
                <a:effectLst/>
              </a:rPr>
              <a:t>Chỉ thử nghiệm với số lượng truy xuất vừa và nhỏ.</a:t>
            </a:r>
          </a:p>
          <a:p>
            <a:pPr marL="400050" lvl="0" indent="-285750" defTabSz="914400">
              <a:lnSpc>
                <a:spcPct val="90000"/>
              </a:lnSpc>
              <a:spcAft>
                <a:spcPts val="600"/>
              </a:spcAft>
              <a:buFont typeface="Courier New" panose="02070309020205020404" pitchFamily="49" charset="0"/>
              <a:buChar char="o"/>
            </a:pPr>
            <a:r>
              <a:rPr lang="en-US">
                <a:solidFill>
                  <a:schemeClr val="tx2"/>
                </a:solidFill>
                <a:effectLst/>
              </a:rPr>
              <a:t>Chưa thử nghiệm hệ thống với lượng truy cập lớn (tới 100.000 request).</a:t>
            </a:r>
          </a:p>
          <a:p>
            <a:pPr marL="400050" lvl="0" indent="-285750" defTabSz="914400">
              <a:lnSpc>
                <a:spcPct val="90000"/>
              </a:lnSpc>
              <a:spcAft>
                <a:spcPts val="600"/>
              </a:spcAft>
              <a:buFont typeface="Courier New" panose="02070309020205020404" pitchFamily="49" charset="0"/>
              <a:buChar char="o"/>
            </a:pPr>
            <a:r>
              <a:rPr lang="en-US">
                <a:solidFill>
                  <a:schemeClr val="tx2"/>
                </a:solidFill>
                <a:effectLst/>
              </a:rPr>
              <a:t>Chức năng trên hệ thống web </a:t>
            </a:r>
            <a:r>
              <a:rPr lang="en-US" sz="1600">
                <a:solidFill>
                  <a:schemeClr val="tx2"/>
                </a:solidFill>
                <a:effectLst/>
              </a:rPr>
              <a:t>dành</a:t>
            </a:r>
            <a:r>
              <a:rPr lang="en-US">
                <a:solidFill>
                  <a:schemeClr val="tx2"/>
                </a:solidFill>
                <a:effectLst/>
              </a:rPr>
              <a:t> cho quản trị viên còn hạn chế.</a:t>
            </a:r>
          </a:p>
        </p:txBody>
      </p:sp>
      <p:grpSp>
        <p:nvGrpSpPr>
          <p:cNvPr id="36" name="Group 3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3680" y="-12539"/>
            <a:ext cx="4780320" cy="5157626"/>
            <a:chOff x="5818240" y="-1"/>
            <a:chExt cx="6373761" cy="6874714"/>
          </a:xfrm>
        </p:grpSpPr>
        <p:sp>
          <p:nvSpPr>
            <p:cNvPr id="37" name="Freeform: Shape 3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5">
            <a:extLst>
              <a:ext uri="{FF2B5EF4-FFF2-40B4-BE49-F238E27FC236}">
                <a16:creationId xmlns:a16="http://schemas.microsoft.com/office/drawing/2014/main" id="{8A501981-D6C8-13E2-0C11-A6BF6C92DFCB}"/>
              </a:ext>
            </a:extLst>
          </p:cNvPr>
          <p:cNvPicPr>
            <a:picLocks noChangeAspect="1"/>
          </p:cNvPicPr>
          <p:nvPr/>
        </p:nvPicPr>
        <p:blipFill rotWithShape="1">
          <a:blip r:embed="rId2"/>
          <a:srcRect r="10841" b="2"/>
          <a:stretch/>
        </p:blipFill>
        <p:spPr>
          <a:xfrm>
            <a:off x="5869721" y="1275981"/>
            <a:ext cx="2929819" cy="3285996"/>
          </a:xfrm>
          <a:prstGeom prst="rect">
            <a:avLst/>
          </a:prstGeom>
        </p:spPr>
      </p:pic>
    </p:spTree>
    <p:extLst>
      <p:ext uri="{BB962C8B-B14F-4D97-AF65-F5344CB8AC3E}">
        <p14:creationId xmlns:p14="http://schemas.microsoft.com/office/powerpoint/2010/main" val="41569776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5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ộp Văn bản 1">
            <a:extLst>
              <a:ext uri="{FF2B5EF4-FFF2-40B4-BE49-F238E27FC236}">
                <a16:creationId xmlns:a16="http://schemas.microsoft.com/office/drawing/2014/main" id="{3949D595-FCAC-97C6-C37A-D9D08714C2D8}"/>
              </a:ext>
            </a:extLst>
          </p:cNvPr>
          <p:cNvSpPr txBox="1"/>
          <p:nvPr/>
        </p:nvSpPr>
        <p:spPr>
          <a:xfrm>
            <a:off x="2275099" y="743675"/>
            <a:ext cx="4316022" cy="1378437"/>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b="1" kern="1200">
                <a:solidFill>
                  <a:schemeClr val="tx2"/>
                </a:solidFill>
                <a:effectLst/>
                <a:latin typeface="+mj-lt"/>
                <a:ea typeface="+mj-ea"/>
                <a:cs typeface="+mj-cs"/>
              </a:rPr>
              <a:t>Kế Hoạch Tương Lai</a:t>
            </a:r>
          </a:p>
          <a:p>
            <a:pPr algn="ctr" defTabSz="914400">
              <a:lnSpc>
                <a:spcPct val="90000"/>
              </a:lnSpc>
              <a:spcBef>
                <a:spcPct val="0"/>
              </a:spcBef>
              <a:spcAft>
                <a:spcPts val="600"/>
              </a:spcAft>
            </a:pPr>
            <a:endParaRPr lang="en-US" sz="2700" kern="1200">
              <a:solidFill>
                <a:schemeClr val="tx2"/>
              </a:solidFill>
              <a:latin typeface="+mj-lt"/>
              <a:ea typeface="+mj-ea"/>
              <a:cs typeface="+mj-cs"/>
            </a:endParaRPr>
          </a:p>
        </p:txBody>
      </p:sp>
      <p:grpSp>
        <p:nvGrpSpPr>
          <p:cNvPr id="62" name="Group 61">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8414" y="2989"/>
            <a:ext cx="7310715" cy="5145088"/>
            <a:chOff x="1318434" y="36937"/>
            <a:chExt cx="9747620" cy="6858000"/>
          </a:xfrm>
        </p:grpSpPr>
        <p:sp>
          <p:nvSpPr>
            <p:cNvPr id="63" name="Freeform: Shape 62">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Freeform: Shape 63">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Hộp Văn bản 3">
            <a:extLst>
              <a:ext uri="{FF2B5EF4-FFF2-40B4-BE49-F238E27FC236}">
                <a16:creationId xmlns:a16="http://schemas.microsoft.com/office/drawing/2014/main" id="{2F55CC89-8599-7590-8D00-3656C5BE0C27}"/>
              </a:ext>
            </a:extLst>
          </p:cNvPr>
          <p:cNvSpPr txBox="1"/>
          <p:nvPr/>
        </p:nvSpPr>
        <p:spPr>
          <a:xfrm>
            <a:off x="1762798" y="2221125"/>
            <a:ext cx="5618173" cy="1823711"/>
          </a:xfrm>
          <a:prstGeom prst="rect">
            <a:avLst/>
          </a:prstGeom>
        </p:spPr>
        <p:txBody>
          <a:bodyPr vert="horz" lIns="91440" tIns="45720" rIns="91440" bIns="45720" rtlCol="0" anchor="t">
            <a:noAutofit/>
          </a:bodyPr>
          <a:lstStyle/>
          <a:p>
            <a:pPr marL="356870" indent="-228600" defTabSz="914400">
              <a:lnSpc>
                <a:spcPct val="90000"/>
              </a:lnSpc>
              <a:spcAft>
                <a:spcPts val="600"/>
              </a:spcAft>
              <a:buFont typeface="Arial" panose="020B0604020202020204" pitchFamily="34" charset="0"/>
              <a:buChar char="•"/>
            </a:pPr>
            <a:r>
              <a:rPr lang="en-US" sz="1600">
                <a:solidFill>
                  <a:schemeClr val="tx2"/>
                </a:solidFill>
                <a:effectLst/>
              </a:rPr>
              <a:t>Khắc phục hạn chế: Dành tài nguyên và nhân lực để giải quyết các hạn chế hiện tại.</a:t>
            </a:r>
          </a:p>
          <a:p>
            <a:pPr marL="356870" indent="-228600" defTabSz="914400">
              <a:lnSpc>
                <a:spcPct val="90000"/>
              </a:lnSpc>
              <a:spcAft>
                <a:spcPts val="600"/>
              </a:spcAft>
              <a:buFont typeface="Arial" panose="020B0604020202020204" pitchFamily="34" charset="0"/>
              <a:buChar char="•"/>
            </a:pPr>
            <a:r>
              <a:rPr lang="en-US" sz="1600">
                <a:solidFill>
                  <a:schemeClr val="tx2"/>
                </a:solidFill>
                <a:effectLst/>
              </a:rPr>
              <a:t>Mở rộng và hoàn thiện: Thực hiện thêm các thử nghiệm với lượng truy cập lớn và hoàn thiện các chức năng trên hệ thống.</a:t>
            </a:r>
          </a:p>
        </p:txBody>
      </p:sp>
    </p:spTree>
    <p:extLst>
      <p:ext uri="{BB962C8B-B14F-4D97-AF65-F5344CB8AC3E}">
        <p14:creationId xmlns:p14="http://schemas.microsoft.com/office/powerpoint/2010/main" val="33515769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1\d9a635f9c8854ae76308737cebf913cb.png"/>
          <p:cNvPicPr>
            <a:picLocks noChangeAspect="1" noChangeArrowheads="1"/>
          </p:cNvPicPr>
          <p:nvPr/>
        </p:nvPicPr>
        <p:blipFill>
          <a:blip r:embed="rId2" cstate="print"/>
          <a:srcRect l="10566" t="18491" r="10566" b="18113"/>
          <a:stretch>
            <a:fillRect/>
          </a:stretch>
        </p:blipFill>
        <p:spPr bwMode="auto">
          <a:xfrm>
            <a:off x="-260667" y="1436657"/>
            <a:ext cx="4613464" cy="3708431"/>
          </a:xfrm>
          <a:prstGeom prst="rect">
            <a:avLst/>
          </a:prstGeom>
          <a:noFill/>
        </p:spPr>
      </p:pic>
      <p:sp>
        <p:nvSpPr>
          <p:cNvPr id="3" name="TextBox 4"/>
          <p:cNvSpPr txBox="1"/>
          <p:nvPr/>
        </p:nvSpPr>
        <p:spPr>
          <a:xfrm>
            <a:off x="6802544" y="1562972"/>
            <a:ext cx="2196074" cy="750371"/>
          </a:xfrm>
          <a:prstGeom prst="rect">
            <a:avLst/>
          </a:prstGeom>
          <a:noFill/>
        </p:spPr>
        <p:txBody>
          <a:bodyPr wrap="square" lIns="72554" tIns="36277" rIns="72554" bIns="36277" rtlCol="0">
            <a:spAutoFit/>
          </a:bodyPr>
          <a:lstStyle/>
          <a:p>
            <a:pPr algn="r"/>
            <a:r>
              <a:rPr lang="en-US" altLang="zh-CN" sz="4400">
                <a:solidFill>
                  <a:schemeClr val="accent1"/>
                </a:solidFill>
                <a:latin typeface="Montserrat" panose="00000500000000000000" pitchFamily="2" charset="0"/>
                <a:ea typeface="+mj-ea"/>
                <a:cs typeface="Consolas" panose="020B0609020204030204" pitchFamily="49" charset="0"/>
              </a:rPr>
              <a:t>2024</a:t>
            </a:r>
            <a:endParaRPr lang="zh-CN" altLang="en-US" sz="4400" dirty="0">
              <a:solidFill>
                <a:schemeClr val="accent1"/>
              </a:solidFill>
              <a:latin typeface="Montserrat" panose="00000500000000000000" pitchFamily="2" charset="0"/>
              <a:cs typeface="Consolas" panose="020B0609020204030204" pitchFamily="49" charset="0"/>
            </a:endParaRPr>
          </a:p>
        </p:txBody>
      </p:sp>
      <p:sp>
        <p:nvSpPr>
          <p:cNvPr id="4" name="TextBox 5"/>
          <p:cNvSpPr txBox="1"/>
          <p:nvPr/>
        </p:nvSpPr>
        <p:spPr>
          <a:xfrm>
            <a:off x="4360248" y="2330928"/>
            <a:ext cx="4651628" cy="1181258"/>
          </a:xfrm>
          <a:prstGeom prst="rect">
            <a:avLst/>
          </a:prstGeom>
          <a:noFill/>
        </p:spPr>
        <p:txBody>
          <a:bodyPr wrap="square" lIns="72554" tIns="36277" rIns="72554" bIns="36277" rtlCol="0">
            <a:spAutoFit/>
          </a:bodyPr>
          <a:lstStyle/>
          <a:p>
            <a:pPr algn="r"/>
            <a:r>
              <a:rPr lang="en-US" altLang="zh-CN" sz="7200" b="1" dirty="0">
                <a:solidFill>
                  <a:schemeClr val="accent1"/>
                </a:solidFill>
                <a:effectLst>
                  <a:outerShdw blurRad="38100" dist="38100" dir="2700000" algn="tl">
                    <a:srgbClr val="000000">
                      <a:alpha val="43137"/>
                    </a:srgbClr>
                  </a:outerShdw>
                </a:effectLst>
                <a:latin typeface="Montserrat" panose="00000500000000000000" pitchFamily="2" charset="0"/>
                <a:ea typeface="微软雅黑" panose="020B0503020204020204" pitchFamily="34" charset="-122"/>
              </a:rPr>
              <a:t>THANKS</a:t>
            </a:r>
            <a:endParaRPr lang="zh-CN" altLang="en-US" sz="7200" b="1" dirty="0">
              <a:solidFill>
                <a:schemeClr val="accent1"/>
              </a:solidFill>
              <a:effectLst>
                <a:outerShdw blurRad="38100" dist="38100" dir="2700000" algn="tl">
                  <a:srgbClr val="000000">
                    <a:alpha val="43137"/>
                  </a:srgbClr>
                </a:outerShdw>
              </a:effectLst>
              <a:latin typeface="Montserrat" panose="00000500000000000000" pitchFamily="2" charset="0"/>
              <a:ea typeface="微软雅黑" panose="020B0503020204020204" pitchFamily="34" charset="-122"/>
            </a:endParaRPr>
          </a:p>
        </p:txBody>
      </p:sp>
      <p:sp>
        <p:nvSpPr>
          <p:cNvPr id="6" name="TextBox 12"/>
          <p:cNvSpPr txBox="1"/>
          <p:nvPr/>
        </p:nvSpPr>
        <p:spPr>
          <a:xfrm>
            <a:off x="5976740" y="3512046"/>
            <a:ext cx="3035136" cy="288706"/>
          </a:xfrm>
          <a:prstGeom prst="rect">
            <a:avLst/>
          </a:prstGeom>
          <a:noFill/>
        </p:spPr>
        <p:txBody>
          <a:bodyPr wrap="none" lIns="72554" tIns="36277" rIns="72554" bIns="36277" rtlCol="0">
            <a:spAutoFit/>
          </a:bodyPr>
          <a:lstStyle/>
          <a:p>
            <a:r>
              <a:rPr lang="en-US" altLang="zh-CN" sz="1400" dirty="0">
                <a:latin typeface="Montserrat" panose="00000500000000000000" pitchFamily="2" charset="0"/>
                <a:ea typeface="方正兰亭中黑_GBK" panose="02000000000000000000" pitchFamily="2" charset="-122"/>
              </a:rPr>
              <a:t>DO YOU HAVE ANY QUESTIONS</a:t>
            </a:r>
            <a:endParaRPr lang="zh-CN" altLang="en-US" sz="1400" dirty="0">
              <a:latin typeface="Montserrat" panose="00000500000000000000" pitchFamily="2" charset="0"/>
              <a:ea typeface="方正兰亭中黑_GBK" panose="020000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3629712" y="1910178"/>
            <a:ext cx="3841596" cy="830997"/>
          </a:xfrm>
          <a:prstGeom prst="rect">
            <a:avLst/>
          </a:prstGeom>
          <a:noFill/>
        </p:spPr>
        <p:txBody>
          <a:bodyPr wrap="square" rtlCol="0">
            <a:spAutoFit/>
          </a:bodyPr>
          <a:lstStyle/>
          <a:p>
            <a:pPr lvl="0"/>
            <a:r>
              <a:rPr lang="vi-VN" altLang="zh-CN" sz="4800" b="1">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rPr>
              <a:t>Chương 1</a:t>
            </a:r>
            <a:endParaRPr lang="zh-CN" altLang="en-US" sz="4800" b="1" dirty="0">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endParaRPr>
          </a:p>
        </p:txBody>
      </p:sp>
      <p:sp>
        <p:nvSpPr>
          <p:cNvPr id="5" name="任意多边形 4"/>
          <p:cNvSpPr/>
          <p:nvPr/>
        </p:nvSpPr>
        <p:spPr>
          <a:xfrm>
            <a:off x="1951908" y="1408759"/>
            <a:ext cx="1504313" cy="1703679"/>
          </a:xfrm>
          <a:custGeom>
            <a:avLst/>
            <a:gdLst>
              <a:gd name="connsiteX0" fmla="*/ 0 w 2237850"/>
              <a:gd name="connsiteY0" fmla="*/ 0 h 2533650"/>
              <a:gd name="connsiteX1" fmla="*/ 2237850 w 2237850"/>
              <a:gd name="connsiteY1" fmla="*/ 0 h 2533650"/>
              <a:gd name="connsiteX2" fmla="*/ 2237850 w 2237850"/>
              <a:gd name="connsiteY2" fmla="*/ 666749 h 2533650"/>
              <a:gd name="connsiteX3" fmla="*/ 2148627 w 2237850"/>
              <a:gd name="connsiteY3" fmla="*/ 666749 h 2533650"/>
              <a:gd name="connsiteX4" fmla="*/ 2148627 w 2237850"/>
              <a:gd name="connsiteY4" fmla="*/ 89223 h 2533650"/>
              <a:gd name="connsiteX5" fmla="*/ 89223 w 2237850"/>
              <a:gd name="connsiteY5" fmla="*/ 89223 h 2533650"/>
              <a:gd name="connsiteX6" fmla="*/ 89223 w 2237850"/>
              <a:gd name="connsiteY6" fmla="*/ 2444427 h 2533650"/>
              <a:gd name="connsiteX7" fmla="*/ 2148627 w 2237850"/>
              <a:gd name="connsiteY7" fmla="*/ 2444427 h 2533650"/>
              <a:gd name="connsiteX8" fmla="*/ 2148627 w 2237850"/>
              <a:gd name="connsiteY8" fmla="*/ 1981136 h 2533650"/>
              <a:gd name="connsiteX9" fmla="*/ 2237850 w 2237850"/>
              <a:gd name="connsiteY9" fmla="*/ 1981136 h 2533650"/>
              <a:gd name="connsiteX10" fmla="*/ 2237850 w 2237850"/>
              <a:gd name="connsiteY10" fmla="*/ 2533650 h 2533650"/>
              <a:gd name="connsiteX11" fmla="*/ 0 w 2237850"/>
              <a:gd name="connsiteY11" fmla="*/ 2533650 h 2533650"/>
              <a:gd name="connsiteX12" fmla="*/ 0 w 2237850"/>
              <a:gd name="connsiteY12"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850" h="2533650">
                <a:moveTo>
                  <a:pt x="0" y="0"/>
                </a:moveTo>
                <a:lnTo>
                  <a:pt x="2237850" y="0"/>
                </a:lnTo>
                <a:lnTo>
                  <a:pt x="2237850" y="666749"/>
                </a:lnTo>
                <a:lnTo>
                  <a:pt x="2148627" y="666749"/>
                </a:lnTo>
                <a:lnTo>
                  <a:pt x="2148627" y="89223"/>
                </a:lnTo>
                <a:lnTo>
                  <a:pt x="89223" y="89223"/>
                </a:lnTo>
                <a:lnTo>
                  <a:pt x="89223" y="2444427"/>
                </a:lnTo>
                <a:lnTo>
                  <a:pt x="2148627" y="2444427"/>
                </a:lnTo>
                <a:lnTo>
                  <a:pt x="2148627" y="1981136"/>
                </a:lnTo>
                <a:lnTo>
                  <a:pt x="2237850" y="1981136"/>
                </a:lnTo>
                <a:lnTo>
                  <a:pt x="2237850" y="2533650"/>
                </a:lnTo>
                <a:lnTo>
                  <a:pt x="0" y="253365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latin typeface="Montserrat" panose="00000500000000000000" pitchFamily="2" charset="0"/>
            </a:endParaRPr>
          </a:p>
        </p:txBody>
      </p:sp>
      <p:sp>
        <p:nvSpPr>
          <p:cNvPr id="7" name="文本框 11"/>
          <p:cNvSpPr txBox="1"/>
          <p:nvPr/>
        </p:nvSpPr>
        <p:spPr>
          <a:xfrm>
            <a:off x="2124484" y="1706600"/>
            <a:ext cx="1547694" cy="1107996"/>
          </a:xfrm>
          <a:prstGeom prst="rect">
            <a:avLst/>
          </a:prstGeom>
          <a:noFill/>
        </p:spPr>
        <p:txBody>
          <a:bodyPr wrap="square" rtlCol="0">
            <a:spAutoFit/>
          </a:bodyPr>
          <a:lstStyle/>
          <a:p>
            <a:r>
              <a:rPr lang="en-US" altLang="zh-CN" sz="6600" dirty="0">
                <a:solidFill>
                  <a:schemeClr val="accent1"/>
                </a:solidFill>
                <a:latin typeface="Montserrat" panose="00000500000000000000" pitchFamily="2" charset="0"/>
                <a:cs typeface="IrisUPC" panose="020B0604020202020204" pitchFamily="34" charset="-34"/>
              </a:rPr>
              <a:t>01</a:t>
            </a:r>
            <a:endParaRPr lang="zh-CN" altLang="en-US" sz="6600" dirty="0">
              <a:solidFill>
                <a:schemeClr val="accent1"/>
              </a:solidFill>
              <a:latin typeface="Montserrat" panose="00000500000000000000" pitchFamily="2" charset="0"/>
              <a:cs typeface="IrisUPC" panose="020B0604020202020204" pitchFamily="34" charset="-34"/>
            </a:endParaRPr>
          </a:p>
        </p:txBody>
      </p:sp>
      <p:sp>
        <p:nvSpPr>
          <p:cNvPr id="8" name="矩形 18"/>
          <p:cNvSpPr>
            <a:spLocks noChangeArrowheads="1"/>
          </p:cNvSpPr>
          <p:nvPr/>
        </p:nvSpPr>
        <p:spPr bwMode="auto">
          <a:xfrm>
            <a:off x="3708171" y="2752509"/>
            <a:ext cx="3923225" cy="340350"/>
          </a:xfrm>
          <a:prstGeom prst="rect">
            <a:avLst/>
          </a:prstGeom>
          <a:noFill/>
          <a:ln w="9525">
            <a:noFill/>
            <a:miter lim="800000"/>
          </a:ln>
        </p:spPr>
        <p:txBody>
          <a:bodyPr wrap="square" lIns="0" tIns="0" rIns="0" bIns="0">
            <a:spAutoFit/>
          </a:bodyPr>
          <a:lstStyle/>
          <a:p>
            <a:pPr defTabSz="911225">
              <a:lnSpc>
                <a:spcPct val="120000"/>
              </a:lnSpc>
              <a:spcBef>
                <a:spcPct val="20000"/>
              </a:spcBef>
            </a:pPr>
            <a:r>
              <a:rPr lang="vi-VN" altLang="zh-CN" sz="200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rPr>
              <a:t>Giới Thiệu</a:t>
            </a:r>
            <a:endParaRPr lang="en-US" altLang="zh-CN" sz="2000" dirty="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2" presetClass="entr" presetSubtype="0" fill="hold" grpId="0" nodeType="afterEffect">
                                  <p:stCondLst>
                                    <p:cond delay="0"/>
                                  </p:stCondLst>
                                  <p:iterate type="lt">
                                    <p:tmPct val="26000"/>
                                  </p:iterate>
                                  <p:childTnLst>
                                    <p:set>
                                      <p:cBhvr>
                                        <p:cTn id="16" dur="1" fill="hold">
                                          <p:stCondLst>
                                            <p:cond delay="0"/>
                                          </p:stCondLst>
                                        </p:cTn>
                                        <p:tgtEl>
                                          <p:spTgt spid="4"/>
                                        </p:tgtEl>
                                        <p:attrNameLst>
                                          <p:attrName>style.visibility</p:attrName>
                                        </p:attrNameLst>
                                      </p:cBhvr>
                                      <p:to>
                                        <p:strVal val="visible"/>
                                      </p:to>
                                    </p:set>
                                    <p:animScale>
                                      <p:cBhvr>
                                        <p:cTn id="1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
                                        </p:tgtEl>
                                        <p:attrNameLst>
                                          <p:attrName>ppt_x</p:attrName>
                                          <p:attrName>ppt_y</p:attrName>
                                        </p:attrNameLst>
                                      </p:cBhvr>
                                    </p:animMotion>
                                    <p:animEffect transition="in" filter="fade">
                                      <p:cBhvr>
                                        <p:cTn id="19" dur="1000"/>
                                        <p:tgtEl>
                                          <p:spTgt spid="4"/>
                                        </p:tgtEl>
                                      </p:cBhvr>
                                    </p:animEffect>
                                  </p:childTnLst>
                                </p:cTn>
                              </p:par>
                            </p:childTnLst>
                          </p:cTn>
                        </p:par>
                        <p:par>
                          <p:cTn id="20" fill="hold">
                            <p:stCondLst>
                              <p:cond delay="356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460"/>
          <p:cNvSpPr/>
          <p:nvPr/>
        </p:nvSpPr>
        <p:spPr>
          <a:xfrm>
            <a:off x="4154253" y="625951"/>
            <a:ext cx="3899134" cy="3762568"/>
          </a:xfrm>
          <a:prstGeom prst="rect">
            <a:avLst/>
          </a:prstGeom>
        </p:spPr>
        <p:txBody>
          <a:bodyPr wrap="square" lIns="68580" tIns="34290" rIns="68580" bIns="34290">
            <a:spAutoFit/>
          </a:bodyPr>
          <a:lstStyle/>
          <a:p>
            <a:pPr algn="r"/>
            <a:r>
              <a:rPr lang="vi-VN" altLang="zh-CN" sz="1600">
                <a:solidFill>
                  <a:schemeClr val="tx1">
                    <a:lumMod val="50000"/>
                    <a:lumOff val="50000"/>
                  </a:schemeClr>
                </a:solidFill>
                <a:latin typeface="Montserrat" panose="00000500000000000000" pitchFamily="2" charset="0"/>
                <a:ea typeface="微软雅黑" panose="020B0503020204020204" pitchFamily="34" charset="-122"/>
              </a:rPr>
              <a:t>Hệ thống quản lý lớp học tín chỉ của trường đại học được thiết kế với mục tiêu cung cấp cho sinh viên một trải nghiệm học tập linh hoạt và tiện lợi. Hệ thống này không chỉ giúp sinh viên dễ dàng truy cập và đăng ký các khóa học mà còn hỗ trợ họ trong việc quản lý lịch trình học tập và theo dõi tiến trình học tập của mình. Bên cạnh việc đăng ký môn học, hệ thống còn cung cấp các tính năng hỗ trợ cho việc chuẩn bị và xin cấp bằng tốt nghiệp sau khi sinh viên hoàn thành chương trình học. </a:t>
            </a:r>
            <a:endParaRPr lang="en-US" altLang="zh-CN" sz="1600" dirty="0">
              <a:solidFill>
                <a:schemeClr val="tx1">
                  <a:lumMod val="50000"/>
                  <a:lumOff val="50000"/>
                </a:schemeClr>
              </a:solidFill>
              <a:latin typeface="Montserrat" panose="00000500000000000000" pitchFamily="2" charset="0"/>
              <a:ea typeface="微软雅黑" panose="020B0503020204020204" pitchFamily="34" charset="-122"/>
            </a:endParaRPr>
          </a:p>
        </p:txBody>
      </p:sp>
      <p:grpSp>
        <p:nvGrpSpPr>
          <p:cNvPr id="2" name="组合 1"/>
          <p:cNvGrpSpPr/>
          <p:nvPr/>
        </p:nvGrpSpPr>
        <p:grpSpPr>
          <a:xfrm>
            <a:off x="0" y="1197143"/>
            <a:ext cx="3651646" cy="3268085"/>
            <a:chOff x="0" y="1196774"/>
            <a:chExt cx="3651646" cy="3267076"/>
          </a:xfrm>
        </p:grpSpPr>
        <p:sp>
          <p:nvSpPr>
            <p:cNvPr id="160" name="Freeform 6"/>
            <p:cNvSpPr/>
            <p:nvPr/>
          </p:nvSpPr>
          <p:spPr bwMode="auto">
            <a:xfrm>
              <a:off x="1090613" y="2813644"/>
              <a:ext cx="659606" cy="288131"/>
            </a:xfrm>
            <a:custGeom>
              <a:avLst/>
              <a:gdLst>
                <a:gd name="T0" fmla="*/ 54 w 256"/>
                <a:gd name="T1" fmla="*/ 107 h 112"/>
                <a:gd name="T2" fmla="*/ 70 w 256"/>
                <a:gd name="T3" fmla="*/ 108 h 112"/>
                <a:gd name="T4" fmla="*/ 143 w 256"/>
                <a:gd name="T5" fmla="*/ 80 h 112"/>
                <a:gd name="T6" fmla="*/ 239 w 256"/>
                <a:gd name="T7" fmla="*/ 65 h 112"/>
                <a:gd name="T8" fmla="*/ 239 w 256"/>
                <a:gd name="T9" fmla="*/ 63 h 112"/>
                <a:gd name="T10" fmla="*/ 256 w 256"/>
                <a:gd name="T11" fmla="*/ 52 h 112"/>
                <a:gd name="T12" fmla="*/ 252 w 256"/>
                <a:gd name="T13" fmla="*/ 0 h 112"/>
                <a:gd name="T14" fmla="*/ 0 w 256"/>
                <a:gd name="T15" fmla="*/ 22 h 112"/>
                <a:gd name="T16" fmla="*/ 37 w 256"/>
                <a:gd name="T17" fmla="*/ 112 h 112"/>
                <a:gd name="T18" fmla="*/ 54 w 256"/>
                <a:gd name="T19"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112">
                  <a:moveTo>
                    <a:pt x="54" y="107"/>
                  </a:moveTo>
                  <a:cubicBezTo>
                    <a:pt x="60" y="105"/>
                    <a:pt x="65" y="106"/>
                    <a:pt x="70" y="108"/>
                  </a:cubicBezTo>
                  <a:cubicBezTo>
                    <a:pt x="143" y="80"/>
                    <a:pt x="143" y="80"/>
                    <a:pt x="143" y="80"/>
                  </a:cubicBezTo>
                  <a:cubicBezTo>
                    <a:pt x="239" y="65"/>
                    <a:pt x="239" y="65"/>
                    <a:pt x="239" y="65"/>
                  </a:cubicBezTo>
                  <a:cubicBezTo>
                    <a:pt x="239" y="64"/>
                    <a:pt x="239" y="64"/>
                    <a:pt x="239" y="63"/>
                  </a:cubicBezTo>
                  <a:cubicBezTo>
                    <a:pt x="256" y="52"/>
                    <a:pt x="256" y="52"/>
                    <a:pt x="256" y="52"/>
                  </a:cubicBezTo>
                  <a:cubicBezTo>
                    <a:pt x="252" y="0"/>
                    <a:pt x="252" y="0"/>
                    <a:pt x="252" y="0"/>
                  </a:cubicBezTo>
                  <a:cubicBezTo>
                    <a:pt x="0" y="22"/>
                    <a:pt x="0" y="22"/>
                    <a:pt x="0" y="22"/>
                  </a:cubicBezTo>
                  <a:cubicBezTo>
                    <a:pt x="37" y="112"/>
                    <a:pt x="37" y="112"/>
                    <a:pt x="37" y="112"/>
                  </a:cubicBezTo>
                  <a:lnTo>
                    <a:pt x="54" y="107"/>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1" name="Freeform 7"/>
            <p:cNvSpPr/>
            <p:nvPr/>
          </p:nvSpPr>
          <p:spPr bwMode="auto">
            <a:xfrm>
              <a:off x="1668066" y="3879253"/>
              <a:ext cx="392906" cy="285750"/>
            </a:xfrm>
            <a:custGeom>
              <a:avLst/>
              <a:gdLst>
                <a:gd name="T0" fmla="*/ 135 w 153"/>
                <a:gd name="T1" fmla="*/ 0 h 111"/>
                <a:gd name="T2" fmla="*/ 72 w 153"/>
                <a:gd name="T3" fmla="*/ 46 h 111"/>
                <a:gd name="T4" fmla="*/ 71 w 153"/>
                <a:gd name="T5" fmla="*/ 47 h 111"/>
                <a:gd name="T6" fmla="*/ 39 w 153"/>
                <a:gd name="T7" fmla="*/ 57 h 111"/>
                <a:gd name="T8" fmla="*/ 33 w 153"/>
                <a:gd name="T9" fmla="*/ 57 h 111"/>
                <a:gd name="T10" fmla="*/ 0 w 153"/>
                <a:gd name="T11" fmla="*/ 58 h 111"/>
                <a:gd name="T12" fmla="*/ 8 w 153"/>
                <a:gd name="T13" fmla="*/ 79 h 111"/>
                <a:gd name="T14" fmla="*/ 60 w 153"/>
                <a:gd name="T15" fmla="*/ 104 h 111"/>
                <a:gd name="T16" fmla="*/ 105 w 153"/>
                <a:gd name="T17" fmla="*/ 90 h 111"/>
                <a:gd name="T18" fmla="*/ 141 w 153"/>
                <a:gd name="T19" fmla="*/ 15 h 111"/>
                <a:gd name="T20" fmla="*/ 135 w 153"/>
                <a:gd name="T2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1">
                  <a:moveTo>
                    <a:pt x="135" y="0"/>
                  </a:moveTo>
                  <a:cubicBezTo>
                    <a:pt x="72" y="46"/>
                    <a:pt x="72" y="46"/>
                    <a:pt x="72" y="46"/>
                  </a:cubicBezTo>
                  <a:cubicBezTo>
                    <a:pt x="71" y="47"/>
                    <a:pt x="71" y="47"/>
                    <a:pt x="71" y="47"/>
                  </a:cubicBezTo>
                  <a:cubicBezTo>
                    <a:pt x="61" y="52"/>
                    <a:pt x="50" y="55"/>
                    <a:pt x="39" y="57"/>
                  </a:cubicBezTo>
                  <a:cubicBezTo>
                    <a:pt x="37" y="57"/>
                    <a:pt x="35" y="57"/>
                    <a:pt x="33" y="57"/>
                  </a:cubicBezTo>
                  <a:cubicBezTo>
                    <a:pt x="0" y="58"/>
                    <a:pt x="0" y="58"/>
                    <a:pt x="0" y="58"/>
                  </a:cubicBezTo>
                  <a:cubicBezTo>
                    <a:pt x="8" y="79"/>
                    <a:pt x="8" y="79"/>
                    <a:pt x="8" y="79"/>
                  </a:cubicBezTo>
                  <a:cubicBezTo>
                    <a:pt x="16" y="100"/>
                    <a:pt x="39" y="111"/>
                    <a:pt x="60" y="104"/>
                  </a:cubicBezTo>
                  <a:cubicBezTo>
                    <a:pt x="105" y="90"/>
                    <a:pt x="105" y="90"/>
                    <a:pt x="105" y="90"/>
                  </a:cubicBezTo>
                  <a:cubicBezTo>
                    <a:pt x="136" y="80"/>
                    <a:pt x="153" y="46"/>
                    <a:pt x="141" y="15"/>
                  </a:cubicBezTo>
                  <a:cubicBezTo>
                    <a:pt x="139" y="10"/>
                    <a:pt x="137" y="5"/>
                    <a:pt x="135" y="0"/>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2" name="Freeform 8"/>
            <p:cNvSpPr/>
            <p:nvPr/>
          </p:nvSpPr>
          <p:spPr bwMode="auto">
            <a:xfrm>
              <a:off x="594122" y="2962472"/>
              <a:ext cx="1488281" cy="1069181"/>
            </a:xfrm>
            <a:custGeom>
              <a:avLst/>
              <a:gdLst>
                <a:gd name="T0" fmla="*/ 338 w 578"/>
                <a:gd name="T1" fmla="*/ 30 h 415"/>
                <a:gd name="T2" fmla="*/ 229 w 578"/>
                <a:gd name="T3" fmla="*/ 72 h 415"/>
                <a:gd name="T4" fmla="*/ 195 w 578"/>
                <a:gd name="T5" fmla="*/ 94 h 415"/>
                <a:gd name="T6" fmla="*/ 156 w 578"/>
                <a:gd name="T7" fmla="*/ 131 h 415"/>
                <a:gd name="T8" fmla="*/ 0 w 578"/>
                <a:gd name="T9" fmla="*/ 173 h 415"/>
                <a:gd name="T10" fmla="*/ 76 w 578"/>
                <a:gd name="T11" fmla="*/ 415 h 415"/>
                <a:gd name="T12" fmla="*/ 234 w 578"/>
                <a:gd name="T13" fmla="*/ 388 h 415"/>
                <a:gd name="T14" fmla="*/ 317 w 578"/>
                <a:gd name="T15" fmla="*/ 406 h 415"/>
                <a:gd name="T16" fmla="*/ 350 w 578"/>
                <a:gd name="T17" fmla="*/ 409 h 415"/>
                <a:gd name="T18" fmla="*/ 450 w 578"/>
                <a:gd name="T19" fmla="*/ 405 h 415"/>
                <a:gd name="T20" fmla="*/ 484 w 578"/>
                <a:gd name="T21" fmla="*/ 396 h 415"/>
                <a:gd name="T22" fmla="*/ 558 w 578"/>
                <a:gd name="T23" fmla="*/ 341 h 415"/>
                <a:gd name="T24" fmla="*/ 574 w 578"/>
                <a:gd name="T25" fmla="*/ 314 h 415"/>
                <a:gd name="T26" fmla="*/ 574 w 578"/>
                <a:gd name="T27" fmla="*/ 295 h 415"/>
                <a:gd name="T28" fmla="*/ 552 w 578"/>
                <a:gd name="T29" fmla="*/ 268 h 415"/>
                <a:gd name="T30" fmla="*/ 552 w 578"/>
                <a:gd name="T31" fmla="*/ 268 h 415"/>
                <a:gd name="T32" fmla="*/ 552 w 578"/>
                <a:gd name="T33" fmla="*/ 266 h 415"/>
                <a:gd name="T34" fmla="*/ 560 w 578"/>
                <a:gd name="T35" fmla="*/ 263 h 415"/>
                <a:gd name="T36" fmla="*/ 578 w 578"/>
                <a:gd name="T37" fmla="*/ 236 h 415"/>
                <a:gd name="T38" fmla="*/ 575 w 578"/>
                <a:gd name="T39" fmla="*/ 210 h 415"/>
                <a:gd name="T40" fmla="*/ 554 w 578"/>
                <a:gd name="T41" fmla="*/ 180 h 415"/>
                <a:gd name="T42" fmla="*/ 544 w 578"/>
                <a:gd name="T43" fmla="*/ 178 h 415"/>
                <a:gd name="T44" fmla="*/ 544 w 578"/>
                <a:gd name="T45" fmla="*/ 175 h 415"/>
                <a:gd name="T46" fmla="*/ 555 w 578"/>
                <a:gd name="T47" fmla="*/ 173 h 415"/>
                <a:gd name="T48" fmla="*/ 568 w 578"/>
                <a:gd name="T49" fmla="*/ 143 h 415"/>
                <a:gd name="T50" fmla="*/ 566 w 578"/>
                <a:gd name="T51" fmla="*/ 122 h 415"/>
                <a:gd name="T52" fmla="*/ 527 w 578"/>
                <a:gd name="T53" fmla="*/ 100 h 415"/>
                <a:gd name="T54" fmla="*/ 520 w 578"/>
                <a:gd name="T55" fmla="*/ 99 h 415"/>
                <a:gd name="T56" fmla="*/ 520 w 578"/>
                <a:gd name="T57" fmla="*/ 97 h 415"/>
                <a:gd name="T58" fmla="*/ 538 w 578"/>
                <a:gd name="T59" fmla="*/ 89 h 415"/>
                <a:gd name="T60" fmla="*/ 554 w 578"/>
                <a:gd name="T61" fmla="*/ 57 h 415"/>
                <a:gd name="T62" fmla="*/ 549 w 578"/>
                <a:gd name="T63" fmla="*/ 26 h 415"/>
                <a:gd name="T64" fmla="*/ 516 w 578"/>
                <a:gd name="T65" fmla="*/ 2 h 415"/>
                <a:gd name="T66" fmla="*/ 338 w 578"/>
                <a:gd name="T67" fmla="*/ 3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8" h="415">
                  <a:moveTo>
                    <a:pt x="338" y="30"/>
                  </a:moveTo>
                  <a:cubicBezTo>
                    <a:pt x="229" y="72"/>
                    <a:pt x="229" y="72"/>
                    <a:pt x="229" y="72"/>
                  </a:cubicBezTo>
                  <a:cubicBezTo>
                    <a:pt x="216" y="77"/>
                    <a:pt x="204" y="84"/>
                    <a:pt x="195" y="94"/>
                  </a:cubicBezTo>
                  <a:cubicBezTo>
                    <a:pt x="156" y="131"/>
                    <a:pt x="156" y="131"/>
                    <a:pt x="156" y="131"/>
                  </a:cubicBezTo>
                  <a:cubicBezTo>
                    <a:pt x="0" y="173"/>
                    <a:pt x="0" y="173"/>
                    <a:pt x="0" y="173"/>
                  </a:cubicBezTo>
                  <a:cubicBezTo>
                    <a:pt x="76" y="415"/>
                    <a:pt x="76" y="415"/>
                    <a:pt x="76" y="415"/>
                  </a:cubicBezTo>
                  <a:cubicBezTo>
                    <a:pt x="234" y="388"/>
                    <a:pt x="234" y="388"/>
                    <a:pt x="234" y="388"/>
                  </a:cubicBezTo>
                  <a:cubicBezTo>
                    <a:pt x="317" y="406"/>
                    <a:pt x="317" y="406"/>
                    <a:pt x="317" y="406"/>
                  </a:cubicBezTo>
                  <a:cubicBezTo>
                    <a:pt x="328" y="409"/>
                    <a:pt x="339" y="409"/>
                    <a:pt x="350" y="409"/>
                  </a:cubicBezTo>
                  <a:cubicBezTo>
                    <a:pt x="450" y="405"/>
                    <a:pt x="450" y="405"/>
                    <a:pt x="450" y="405"/>
                  </a:cubicBezTo>
                  <a:cubicBezTo>
                    <a:pt x="462" y="404"/>
                    <a:pt x="474" y="401"/>
                    <a:pt x="484" y="396"/>
                  </a:cubicBezTo>
                  <a:cubicBezTo>
                    <a:pt x="558" y="341"/>
                    <a:pt x="558" y="341"/>
                    <a:pt x="558" y="341"/>
                  </a:cubicBezTo>
                  <a:cubicBezTo>
                    <a:pt x="569" y="336"/>
                    <a:pt x="575" y="325"/>
                    <a:pt x="574" y="314"/>
                  </a:cubicBezTo>
                  <a:cubicBezTo>
                    <a:pt x="574" y="295"/>
                    <a:pt x="574" y="295"/>
                    <a:pt x="574" y="295"/>
                  </a:cubicBezTo>
                  <a:cubicBezTo>
                    <a:pt x="573" y="283"/>
                    <a:pt x="564" y="272"/>
                    <a:pt x="552" y="268"/>
                  </a:cubicBezTo>
                  <a:cubicBezTo>
                    <a:pt x="552" y="268"/>
                    <a:pt x="552" y="268"/>
                    <a:pt x="552" y="268"/>
                  </a:cubicBezTo>
                  <a:cubicBezTo>
                    <a:pt x="551" y="268"/>
                    <a:pt x="551" y="266"/>
                    <a:pt x="552" y="266"/>
                  </a:cubicBezTo>
                  <a:cubicBezTo>
                    <a:pt x="560" y="263"/>
                    <a:pt x="560" y="263"/>
                    <a:pt x="560" y="263"/>
                  </a:cubicBezTo>
                  <a:cubicBezTo>
                    <a:pt x="572" y="259"/>
                    <a:pt x="578" y="249"/>
                    <a:pt x="578" y="236"/>
                  </a:cubicBezTo>
                  <a:cubicBezTo>
                    <a:pt x="575" y="210"/>
                    <a:pt x="575" y="210"/>
                    <a:pt x="575" y="210"/>
                  </a:cubicBezTo>
                  <a:cubicBezTo>
                    <a:pt x="574" y="197"/>
                    <a:pt x="566" y="184"/>
                    <a:pt x="554" y="180"/>
                  </a:cubicBezTo>
                  <a:cubicBezTo>
                    <a:pt x="544" y="178"/>
                    <a:pt x="544" y="178"/>
                    <a:pt x="544" y="178"/>
                  </a:cubicBezTo>
                  <a:cubicBezTo>
                    <a:pt x="542" y="177"/>
                    <a:pt x="542" y="175"/>
                    <a:pt x="544" y="175"/>
                  </a:cubicBezTo>
                  <a:cubicBezTo>
                    <a:pt x="555" y="173"/>
                    <a:pt x="555" y="173"/>
                    <a:pt x="555" y="173"/>
                  </a:cubicBezTo>
                  <a:cubicBezTo>
                    <a:pt x="570" y="170"/>
                    <a:pt x="570" y="158"/>
                    <a:pt x="568" y="143"/>
                  </a:cubicBezTo>
                  <a:cubicBezTo>
                    <a:pt x="566" y="122"/>
                    <a:pt x="566" y="122"/>
                    <a:pt x="566" y="122"/>
                  </a:cubicBezTo>
                  <a:cubicBezTo>
                    <a:pt x="560" y="99"/>
                    <a:pt x="541" y="100"/>
                    <a:pt x="527" y="100"/>
                  </a:cubicBezTo>
                  <a:cubicBezTo>
                    <a:pt x="520" y="99"/>
                    <a:pt x="520" y="99"/>
                    <a:pt x="520" y="99"/>
                  </a:cubicBezTo>
                  <a:cubicBezTo>
                    <a:pt x="519" y="99"/>
                    <a:pt x="519" y="97"/>
                    <a:pt x="520" y="97"/>
                  </a:cubicBezTo>
                  <a:cubicBezTo>
                    <a:pt x="538" y="89"/>
                    <a:pt x="538" y="89"/>
                    <a:pt x="538" y="89"/>
                  </a:cubicBezTo>
                  <a:cubicBezTo>
                    <a:pt x="550" y="83"/>
                    <a:pt x="557" y="70"/>
                    <a:pt x="554" y="57"/>
                  </a:cubicBezTo>
                  <a:cubicBezTo>
                    <a:pt x="549" y="26"/>
                    <a:pt x="549" y="26"/>
                    <a:pt x="549" y="26"/>
                  </a:cubicBezTo>
                  <a:cubicBezTo>
                    <a:pt x="546" y="10"/>
                    <a:pt x="531" y="0"/>
                    <a:pt x="516" y="2"/>
                  </a:cubicBezTo>
                  <a:lnTo>
                    <a:pt x="338" y="30"/>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3" name="Freeform 9"/>
            <p:cNvSpPr/>
            <p:nvPr/>
          </p:nvSpPr>
          <p:spPr bwMode="auto">
            <a:xfrm>
              <a:off x="0" y="3251794"/>
              <a:ext cx="1014413" cy="1212056"/>
            </a:xfrm>
            <a:custGeom>
              <a:avLst/>
              <a:gdLst>
                <a:gd name="T0" fmla="*/ 0 w 394"/>
                <a:gd name="T1" fmla="*/ 85 h 471"/>
                <a:gd name="T2" fmla="*/ 0 w 394"/>
                <a:gd name="T3" fmla="*/ 471 h 471"/>
                <a:gd name="T4" fmla="*/ 377 w 394"/>
                <a:gd name="T5" fmla="*/ 346 h 471"/>
                <a:gd name="T6" fmla="*/ 391 w 394"/>
                <a:gd name="T7" fmla="*/ 322 h 471"/>
                <a:gd name="T8" fmla="*/ 310 w 394"/>
                <a:gd name="T9" fmla="*/ 0 h 471"/>
                <a:gd name="T10" fmla="*/ 0 w 394"/>
                <a:gd name="T11" fmla="*/ 85 h 471"/>
              </a:gdLst>
              <a:ahLst/>
              <a:cxnLst>
                <a:cxn ang="0">
                  <a:pos x="T0" y="T1"/>
                </a:cxn>
                <a:cxn ang="0">
                  <a:pos x="T2" y="T3"/>
                </a:cxn>
                <a:cxn ang="0">
                  <a:pos x="T4" y="T5"/>
                </a:cxn>
                <a:cxn ang="0">
                  <a:pos x="T6" y="T7"/>
                </a:cxn>
                <a:cxn ang="0">
                  <a:pos x="T8" y="T9"/>
                </a:cxn>
                <a:cxn ang="0">
                  <a:pos x="T10" y="T11"/>
                </a:cxn>
              </a:cxnLst>
              <a:rect l="0" t="0" r="r" b="b"/>
              <a:pathLst>
                <a:path w="394" h="471">
                  <a:moveTo>
                    <a:pt x="0" y="85"/>
                  </a:moveTo>
                  <a:cubicBezTo>
                    <a:pt x="0" y="471"/>
                    <a:pt x="0" y="471"/>
                    <a:pt x="0" y="471"/>
                  </a:cubicBezTo>
                  <a:cubicBezTo>
                    <a:pt x="377" y="346"/>
                    <a:pt x="377" y="346"/>
                    <a:pt x="377" y="346"/>
                  </a:cubicBezTo>
                  <a:cubicBezTo>
                    <a:pt x="388" y="343"/>
                    <a:pt x="394" y="332"/>
                    <a:pt x="391" y="322"/>
                  </a:cubicBezTo>
                  <a:cubicBezTo>
                    <a:pt x="310" y="0"/>
                    <a:pt x="310" y="0"/>
                    <a:pt x="310" y="0"/>
                  </a:cubicBezTo>
                  <a:lnTo>
                    <a:pt x="0" y="85"/>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4" name="Freeform 10"/>
            <p:cNvSpPr/>
            <p:nvPr/>
          </p:nvSpPr>
          <p:spPr bwMode="auto">
            <a:xfrm>
              <a:off x="802482" y="3241078"/>
              <a:ext cx="334565" cy="841772"/>
            </a:xfrm>
            <a:custGeom>
              <a:avLst/>
              <a:gdLst>
                <a:gd name="T0" fmla="*/ 80 w 130"/>
                <a:gd name="T1" fmla="*/ 327 h 327"/>
                <a:gd name="T2" fmla="*/ 107 w 130"/>
                <a:gd name="T3" fmla="*/ 322 h 327"/>
                <a:gd name="T4" fmla="*/ 127 w 130"/>
                <a:gd name="T5" fmla="*/ 292 h 327"/>
                <a:gd name="T6" fmla="*/ 58 w 130"/>
                <a:gd name="T7" fmla="*/ 18 h 327"/>
                <a:gd name="T8" fmla="*/ 33 w 130"/>
                <a:gd name="T9" fmla="*/ 3 h 327"/>
                <a:gd name="T10" fmla="*/ 0 w 130"/>
                <a:gd name="T11" fmla="*/ 10 h 327"/>
                <a:gd name="T12" fmla="*/ 80 w 130"/>
                <a:gd name="T13" fmla="*/ 327 h 327"/>
              </a:gdLst>
              <a:ahLst/>
              <a:cxnLst>
                <a:cxn ang="0">
                  <a:pos x="T0" y="T1"/>
                </a:cxn>
                <a:cxn ang="0">
                  <a:pos x="T2" y="T3"/>
                </a:cxn>
                <a:cxn ang="0">
                  <a:pos x="T4" y="T5"/>
                </a:cxn>
                <a:cxn ang="0">
                  <a:pos x="T6" y="T7"/>
                </a:cxn>
                <a:cxn ang="0">
                  <a:pos x="T8" y="T9"/>
                </a:cxn>
                <a:cxn ang="0">
                  <a:pos x="T10" y="T11"/>
                </a:cxn>
                <a:cxn ang="0">
                  <a:pos x="T12" y="T13"/>
                </a:cxn>
              </a:cxnLst>
              <a:rect l="0" t="0" r="r" b="b"/>
              <a:pathLst>
                <a:path w="130" h="327">
                  <a:moveTo>
                    <a:pt x="80" y="327"/>
                  </a:moveTo>
                  <a:cubicBezTo>
                    <a:pt x="107" y="322"/>
                    <a:pt x="107" y="322"/>
                    <a:pt x="107" y="322"/>
                  </a:cubicBezTo>
                  <a:cubicBezTo>
                    <a:pt x="121" y="320"/>
                    <a:pt x="130" y="306"/>
                    <a:pt x="127" y="292"/>
                  </a:cubicBezTo>
                  <a:cubicBezTo>
                    <a:pt x="58" y="18"/>
                    <a:pt x="58" y="18"/>
                    <a:pt x="58" y="18"/>
                  </a:cubicBezTo>
                  <a:cubicBezTo>
                    <a:pt x="56" y="7"/>
                    <a:pt x="44" y="0"/>
                    <a:pt x="33" y="3"/>
                  </a:cubicBezTo>
                  <a:cubicBezTo>
                    <a:pt x="0" y="10"/>
                    <a:pt x="0" y="10"/>
                    <a:pt x="0" y="10"/>
                  </a:cubicBezTo>
                  <a:lnTo>
                    <a:pt x="80" y="327"/>
                  </a:lnTo>
                  <a:close/>
                </a:path>
              </a:pathLst>
            </a:custGeom>
            <a:solidFill>
              <a:schemeClr val="accent1"/>
            </a:solidFill>
            <a:ln>
              <a:solidFill>
                <a:schemeClr val="accent1"/>
              </a:solid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5" name="Freeform 11"/>
            <p:cNvSpPr/>
            <p:nvPr/>
          </p:nvSpPr>
          <p:spPr bwMode="auto">
            <a:xfrm>
              <a:off x="851297" y="3287512"/>
              <a:ext cx="239315" cy="748904"/>
            </a:xfrm>
            <a:custGeom>
              <a:avLst/>
              <a:gdLst>
                <a:gd name="T0" fmla="*/ 0 w 93"/>
                <a:gd name="T1" fmla="*/ 4 h 291"/>
                <a:gd name="T2" fmla="*/ 18 w 93"/>
                <a:gd name="T3" fmla="*/ 0 h 291"/>
                <a:gd name="T4" fmla="*/ 18 w 93"/>
                <a:gd name="T5" fmla="*/ 0 h 291"/>
                <a:gd name="T6" fmla="*/ 24 w 93"/>
                <a:gd name="T7" fmla="*/ 4 h 291"/>
                <a:gd name="T8" fmla="*/ 92 w 93"/>
                <a:gd name="T9" fmla="*/ 277 h 291"/>
                <a:gd name="T10" fmla="*/ 91 w 93"/>
                <a:gd name="T11" fmla="*/ 284 h 291"/>
                <a:gd name="T12" fmla="*/ 85 w 93"/>
                <a:gd name="T13" fmla="*/ 288 h 291"/>
                <a:gd name="T14" fmla="*/ 73 w 93"/>
                <a:gd name="T15" fmla="*/ 291 h 291"/>
                <a:gd name="T16" fmla="*/ 0 w 93"/>
                <a:gd name="T17" fmla="*/ 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91">
                  <a:moveTo>
                    <a:pt x="0" y="4"/>
                  </a:moveTo>
                  <a:cubicBezTo>
                    <a:pt x="18" y="0"/>
                    <a:pt x="18" y="0"/>
                    <a:pt x="18" y="0"/>
                  </a:cubicBezTo>
                  <a:cubicBezTo>
                    <a:pt x="18" y="0"/>
                    <a:pt x="18" y="0"/>
                    <a:pt x="18" y="0"/>
                  </a:cubicBezTo>
                  <a:cubicBezTo>
                    <a:pt x="21" y="0"/>
                    <a:pt x="23" y="2"/>
                    <a:pt x="24" y="4"/>
                  </a:cubicBezTo>
                  <a:cubicBezTo>
                    <a:pt x="92" y="277"/>
                    <a:pt x="92" y="277"/>
                    <a:pt x="92" y="277"/>
                  </a:cubicBezTo>
                  <a:cubicBezTo>
                    <a:pt x="93" y="281"/>
                    <a:pt x="92" y="283"/>
                    <a:pt x="91" y="284"/>
                  </a:cubicBezTo>
                  <a:cubicBezTo>
                    <a:pt x="90" y="286"/>
                    <a:pt x="88" y="288"/>
                    <a:pt x="85" y="288"/>
                  </a:cubicBezTo>
                  <a:cubicBezTo>
                    <a:pt x="73" y="291"/>
                    <a:pt x="73" y="291"/>
                    <a:pt x="73" y="291"/>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6" name="Freeform 12"/>
            <p:cNvSpPr/>
            <p:nvPr/>
          </p:nvSpPr>
          <p:spPr bwMode="auto">
            <a:xfrm>
              <a:off x="1566863" y="1904006"/>
              <a:ext cx="113109" cy="209550"/>
            </a:xfrm>
            <a:custGeom>
              <a:avLst/>
              <a:gdLst>
                <a:gd name="T0" fmla="*/ 0 w 44"/>
                <a:gd name="T1" fmla="*/ 1 h 81"/>
                <a:gd name="T2" fmla="*/ 9 w 44"/>
                <a:gd name="T3" fmla="*/ 81 h 81"/>
                <a:gd name="T4" fmla="*/ 41 w 44"/>
                <a:gd name="T5" fmla="*/ 37 h 81"/>
                <a:gd name="T6" fmla="*/ 0 w 44"/>
                <a:gd name="T7" fmla="*/ 1 h 81"/>
              </a:gdLst>
              <a:ahLst/>
              <a:cxnLst>
                <a:cxn ang="0">
                  <a:pos x="T0" y="T1"/>
                </a:cxn>
                <a:cxn ang="0">
                  <a:pos x="T2" y="T3"/>
                </a:cxn>
                <a:cxn ang="0">
                  <a:pos x="T4" y="T5"/>
                </a:cxn>
                <a:cxn ang="0">
                  <a:pos x="T6" y="T7"/>
                </a:cxn>
              </a:cxnLst>
              <a:rect l="0" t="0" r="r" b="b"/>
              <a:pathLst>
                <a:path w="44" h="81">
                  <a:moveTo>
                    <a:pt x="0" y="1"/>
                  </a:moveTo>
                  <a:cubicBezTo>
                    <a:pt x="9" y="81"/>
                    <a:pt x="9" y="81"/>
                    <a:pt x="9" y="81"/>
                  </a:cubicBezTo>
                  <a:cubicBezTo>
                    <a:pt x="30" y="77"/>
                    <a:pt x="44" y="58"/>
                    <a:pt x="41" y="37"/>
                  </a:cubicBezTo>
                  <a:cubicBezTo>
                    <a:pt x="39" y="16"/>
                    <a:pt x="20" y="0"/>
                    <a:pt x="0" y="1"/>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7" name="Freeform 13"/>
            <p:cNvSpPr/>
            <p:nvPr/>
          </p:nvSpPr>
          <p:spPr bwMode="auto">
            <a:xfrm>
              <a:off x="1462087" y="1909959"/>
              <a:ext cx="100013" cy="110729"/>
            </a:xfrm>
            <a:custGeom>
              <a:avLst/>
              <a:gdLst>
                <a:gd name="T0" fmla="*/ 39 w 39"/>
                <a:gd name="T1" fmla="*/ 38 h 43"/>
                <a:gd name="T2" fmla="*/ 34 w 39"/>
                <a:gd name="T3" fmla="*/ 0 h 43"/>
                <a:gd name="T4" fmla="*/ 2 w 39"/>
                <a:gd name="T5" fmla="*/ 43 h 43"/>
                <a:gd name="T6" fmla="*/ 39 w 39"/>
                <a:gd name="T7" fmla="*/ 38 h 43"/>
              </a:gdLst>
              <a:ahLst/>
              <a:cxnLst>
                <a:cxn ang="0">
                  <a:pos x="T0" y="T1"/>
                </a:cxn>
                <a:cxn ang="0">
                  <a:pos x="T2" y="T3"/>
                </a:cxn>
                <a:cxn ang="0">
                  <a:pos x="T4" y="T5"/>
                </a:cxn>
                <a:cxn ang="0">
                  <a:pos x="T6" y="T7"/>
                </a:cxn>
              </a:cxnLst>
              <a:rect l="0" t="0" r="r" b="b"/>
              <a:pathLst>
                <a:path w="39" h="43">
                  <a:moveTo>
                    <a:pt x="39" y="38"/>
                  </a:moveTo>
                  <a:cubicBezTo>
                    <a:pt x="34" y="0"/>
                    <a:pt x="34" y="0"/>
                    <a:pt x="34" y="0"/>
                  </a:cubicBezTo>
                  <a:cubicBezTo>
                    <a:pt x="14" y="4"/>
                    <a:pt x="0" y="22"/>
                    <a:pt x="2" y="43"/>
                  </a:cubicBezTo>
                  <a:lnTo>
                    <a:pt x="39" y="38"/>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8" name="Freeform 14"/>
            <p:cNvSpPr/>
            <p:nvPr/>
          </p:nvSpPr>
          <p:spPr bwMode="auto">
            <a:xfrm>
              <a:off x="1469232" y="2025450"/>
              <a:ext cx="105965" cy="92869"/>
            </a:xfrm>
            <a:custGeom>
              <a:avLst/>
              <a:gdLst>
                <a:gd name="T0" fmla="*/ 0 w 41"/>
                <a:gd name="T1" fmla="*/ 5 h 36"/>
                <a:gd name="T2" fmla="*/ 41 w 41"/>
                <a:gd name="T3" fmla="*/ 35 h 36"/>
                <a:gd name="T4" fmla="*/ 36 w 41"/>
                <a:gd name="T5" fmla="*/ 0 h 36"/>
                <a:gd name="T6" fmla="*/ 0 w 41"/>
                <a:gd name="T7" fmla="*/ 5 h 36"/>
              </a:gdLst>
              <a:ahLst/>
              <a:cxnLst>
                <a:cxn ang="0">
                  <a:pos x="T0" y="T1"/>
                </a:cxn>
                <a:cxn ang="0">
                  <a:pos x="T2" y="T3"/>
                </a:cxn>
                <a:cxn ang="0">
                  <a:pos x="T4" y="T5"/>
                </a:cxn>
                <a:cxn ang="0">
                  <a:pos x="T6" y="T7"/>
                </a:cxn>
              </a:cxnLst>
              <a:rect l="0" t="0" r="r" b="b"/>
              <a:pathLst>
                <a:path w="41" h="36">
                  <a:moveTo>
                    <a:pt x="0" y="5"/>
                  </a:moveTo>
                  <a:cubicBezTo>
                    <a:pt x="5" y="23"/>
                    <a:pt x="22" y="36"/>
                    <a:pt x="41" y="35"/>
                  </a:cubicBezTo>
                  <a:cubicBezTo>
                    <a:pt x="36" y="0"/>
                    <a:pt x="36" y="0"/>
                    <a:pt x="36" y="0"/>
                  </a:cubicBezTo>
                  <a:lnTo>
                    <a:pt x="0" y="5"/>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69" name="Freeform 15"/>
            <p:cNvSpPr/>
            <p:nvPr/>
          </p:nvSpPr>
          <p:spPr bwMode="auto">
            <a:xfrm>
              <a:off x="3227784" y="2713631"/>
              <a:ext cx="113109" cy="205979"/>
            </a:xfrm>
            <a:custGeom>
              <a:avLst/>
              <a:gdLst>
                <a:gd name="T0" fmla="*/ 0 w 44"/>
                <a:gd name="T1" fmla="*/ 1 h 80"/>
                <a:gd name="T2" fmla="*/ 10 w 44"/>
                <a:gd name="T3" fmla="*/ 80 h 80"/>
                <a:gd name="T4" fmla="*/ 41 w 44"/>
                <a:gd name="T5" fmla="*/ 36 h 80"/>
                <a:gd name="T6" fmla="*/ 0 w 44"/>
                <a:gd name="T7" fmla="*/ 1 h 80"/>
              </a:gdLst>
              <a:ahLst/>
              <a:cxnLst>
                <a:cxn ang="0">
                  <a:pos x="T0" y="T1"/>
                </a:cxn>
                <a:cxn ang="0">
                  <a:pos x="T2" y="T3"/>
                </a:cxn>
                <a:cxn ang="0">
                  <a:pos x="T4" y="T5"/>
                </a:cxn>
                <a:cxn ang="0">
                  <a:pos x="T6" y="T7"/>
                </a:cxn>
              </a:cxnLst>
              <a:rect l="0" t="0" r="r" b="b"/>
              <a:pathLst>
                <a:path w="44" h="80">
                  <a:moveTo>
                    <a:pt x="0" y="1"/>
                  </a:moveTo>
                  <a:cubicBezTo>
                    <a:pt x="10" y="80"/>
                    <a:pt x="10" y="80"/>
                    <a:pt x="10" y="80"/>
                  </a:cubicBezTo>
                  <a:cubicBezTo>
                    <a:pt x="30" y="76"/>
                    <a:pt x="44" y="57"/>
                    <a:pt x="41" y="36"/>
                  </a:cubicBezTo>
                  <a:cubicBezTo>
                    <a:pt x="39" y="15"/>
                    <a:pt x="21" y="0"/>
                    <a:pt x="0" y="1"/>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0" name="Freeform 16"/>
            <p:cNvSpPr/>
            <p:nvPr/>
          </p:nvSpPr>
          <p:spPr bwMode="auto">
            <a:xfrm>
              <a:off x="3121818" y="2716012"/>
              <a:ext cx="100013" cy="110729"/>
            </a:xfrm>
            <a:custGeom>
              <a:avLst/>
              <a:gdLst>
                <a:gd name="T0" fmla="*/ 39 w 39"/>
                <a:gd name="T1" fmla="*/ 39 h 43"/>
                <a:gd name="T2" fmla="*/ 34 w 39"/>
                <a:gd name="T3" fmla="*/ 0 h 43"/>
                <a:gd name="T4" fmla="*/ 2 w 39"/>
                <a:gd name="T5" fmla="*/ 43 h 43"/>
                <a:gd name="T6" fmla="*/ 39 w 39"/>
                <a:gd name="T7" fmla="*/ 39 h 43"/>
              </a:gdLst>
              <a:ahLst/>
              <a:cxnLst>
                <a:cxn ang="0">
                  <a:pos x="T0" y="T1"/>
                </a:cxn>
                <a:cxn ang="0">
                  <a:pos x="T2" y="T3"/>
                </a:cxn>
                <a:cxn ang="0">
                  <a:pos x="T4" y="T5"/>
                </a:cxn>
                <a:cxn ang="0">
                  <a:pos x="T6" y="T7"/>
                </a:cxn>
              </a:cxnLst>
              <a:rect l="0" t="0" r="r" b="b"/>
              <a:pathLst>
                <a:path w="39" h="43">
                  <a:moveTo>
                    <a:pt x="39" y="39"/>
                  </a:moveTo>
                  <a:cubicBezTo>
                    <a:pt x="34" y="0"/>
                    <a:pt x="34" y="0"/>
                    <a:pt x="34" y="0"/>
                  </a:cubicBezTo>
                  <a:cubicBezTo>
                    <a:pt x="14" y="5"/>
                    <a:pt x="0" y="23"/>
                    <a:pt x="2" y="43"/>
                  </a:cubicBezTo>
                  <a:lnTo>
                    <a:pt x="39" y="39"/>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1" name="Freeform 17"/>
            <p:cNvSpPr/>
            <p:nvPr/>
          </p:nvSpPr>
          <p:spPr bwMode="auto">
            <a:xfrm>
              <a:off x="3128962" y="2833884"/>
              <a:ext cx="105965" cy="90488"/>
            </a:xfrm>
            <a:custGeom>
              <a:avLst/>
              <a:gdLst>
                <a:gd name="T0" fmla="*/ 0 w 41"/>
                <a:gd name="T1" fmla="*/ 4 h 35"/>
                <a:gd name="T2" fmla="*/ 41 w 41"/>
                <a:gd name="T3" fmla="*/ 34 h 35"/>
                <a:gd name="T4" fmla="*/ 37 w 41"/>
                <a:gd name="T5" fmla="*/ 0 h 35"/>
                <a:gd name="T6" fmla="*/ 0 w 41"/>
                <a:gd name="T7" fmla="*/ 4 h 35"/>
              </a:gdLst>
              <a:ahLst/>
              <a:cxnLst>
                <a:cxn ang="0">
                  <a:pos x="T0" y="T1"/>
                </a:cxn>
                <a:cxn ang="0">
                  <a:pos x="T2" y="T3"/>
                </a:cxn>
                <a:cxn ang="0">
                  <a:pos x="T4" y="T5"/>
                </a:cxn>
                <a:cxn ang="0">
                  <a:pos x="T6" y="T7"/>
                </a:cxn>
              </a:cxnLst>
              <a:rect l="0" t="0" r="r" b="b"/>
              <a:pathLst>
                <a:path w="41" h="35">
                  <a:moveTo>
                    <a:pt x="0" y="4"/>
                  </a:moveTo>
                  <a:cubicBezTo>
                    <a:pt x="5" y="22"/>
                    <a:pt x="22" y="35"/>
                    <a:pt x="41" y="34"/>
                  </a:cubicBezTo>
                  <a:cubicBezTo>
                    <a:pt x="37" y="0"/>
                    <a:pt x="37" y="0"/>
                    <a:pt x="37" y="0"/>
                  </a:cubicBezTo>
                  <a:lnTo>
                    <a:pt x="0" y="4"/>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2" name="Freeform 18"/>
            <p:cNvSpPr/>
            <p:nvPr/>
          </p:nvSpPr>
          <p:spPr bwMode="auto">
            <a:xfrm>
              <a:off x="979885" y="2713631"/>
              <a:ext cx="50006" cy="91679"/>
            </a:xfrm>
            <a:custGeom>
              <a:avLst/>
              <a:gdLst>
                <a:gd name="T0" fmla="*/ 19 w 19"/>
                <a:gd name="T1" fmla="*/ 30 h 36"/>
                <a:gd name="T2" fmla="*/ 14 w 19"/>
                <a:gd name="T3" fmla="*/ 35 h 36"/>
                <a:gd name="T4" fmla="*/ 9 w 19"/>
                <a:gd name="T5" fmla="*/ 36 h 36"/>
                <a:gd name="T6" fmla="*/ 3 w 19"/>
                <a:gd name="T7" fmla="*/ 32 h 36"/>
                <a:gd name="T8" fmla="*/ 0 w 19"/>
                <a:gd name="T9" fmla="*/ 6 h 36"/>
                <a:gd name="T10" fmla="*/ 5 w 19"/>
                <a:gd name="T11" fmla="*/ 1 h 36"/>
                <a:gd name="T12" fmla="*/ 10 w 19"/>
                <a:gd name="T13" fmla="*/ 0 h 36"/>
                <a:gd name="T14" fmla="*/ 15 w 19"/>
                <a:gd name="T15" fmla="*/ 4 h 36"/>
                <a:gd name="T16" fmla="*/ 19 w 19"/>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9" y="30"/>
                  </a:moveTo>
                  <a:cubicBezTo>
                    <a:pt x="19" y="32"/>
                    <a:pt x="17" y="35"/>
                    <a:pt x="14" y="35"/>
                  </a:cubicBezTo>
                  <a:cubicBezTo>
                    <a:pt x="9" y="36"/>
                    <a:pt x="9" y="36"/>
                    <a:pt x="9" y="36"/>
                  </a:cubicBezTo>
                  <a:cubicBezTo>
                    <a:pt x="6" y="36"/>
                    <a:pt x="4" y="34"/>
                    <a:pt x="3" y="32"/>
                  </a:cubicBezTo>
                  <a:cubicBezTo>
                    <a:pt x="0" y="6"/>
                    <a:pt x="0" y="6"/>
                    <a:pt x="0" y="6"/>
                  </a:cubicBezTo>
                  <a:cubicBezTo>
                    <a:pt x="0" y="4"/>
                    <a:pt x="2" y="1"/>
                    <a:pt x="5" y="1"/>
                  </a:cubicBezTo>
                  <a:cubicBezTo>
                    <a:pt x="10" y="0"/>
                    <a:pt x="10" y="0"/>
                    <a:pt x="10" y="0"/>
                  </a:cubicBezTo>
                  <a:cubicBezTo>
                    <a:pt x="13" y="0"/>
                    <a:pt x="15" y="2"/>
                    <a:pt x="15" y="4"/>
                  </a:cubicBezTo>
                  <a:lnTo>
                    <a:pt x="19" y="30"/>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3" name="Freeform 19"/>
            <p:cNvSpPr/>
            <p:nvPr/>
          </p:nvSpPr>
          <p:spPr bwMode="auto">
            <a:xfrm>
              <a:off x="1032271" y="2679103"/>
              <a:ext cx="51197" cy="121444"/>
            </a:xfrm>
            <a:custGeom>
              <a:avLst/>
              <a:gdLst>
                <a:gd name="T0" fmla="*/ 20 w 20"/>
                <a:gd name="T1" fmla="*/ 40 h 47"/>
                <a:gd name="T2" fmla="*/ 16 w 20"/>
                <a:gd name="T3" fmla="*/ 46 h 47"/>
                <a:gd name="T4" fmla="*/ 10 w 20"/>
                <a:gd name="T5" fmla="*/ 46 h 47"/>
                <a:gd name="T6" fmla="*/ 5 w 20"/>
                <a:gd name="T7" fmla="*/ 42 h 47"/>
                <a:gd name="T8" fmla="*/ 0 w 20"/>
                <a:gd name="T9" fmla="*/ 7 h 47"/>
                <a:gd name="T10" fmla="*/ 5 w 20"/>
                <a:gd name="T11" fmla="*/ 1 h 47"/>
                <a:gd name="T12" fmla="*/ 10 w 20"/>
                <a:gd name="T13" fmla="*/ 1 h 47"/>
                <a:gd name="T14" fmla="*/ 16 w 20"/>
                <a:gd name="T15" fmla="*/ 5 h 47"/>
                <a:gd name="T16" fmla="*/ 20 w 20"/>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7">
                  <a:moveTo>
                    <a:pt x="20" y="40"/>
                  </a:moveTo>
                  <a:cubicBezTo>
                    <a:pt x="20" y="43"/>
                    <a:pt x="18" y="45"/>
                    <a:pt x="16" y="46"/>
                  </a:cubicBezTo>
                  <a:cubicBezTo>
                    <a:pt x="10" y="46"/>
                    <a:pt x="10" y="46"/>
                    <a:pt x="10" y="46"/>
                  </a:cubicBezTo>
                  <a:cubicBezTo>
                    <a:pt x="8" y="47"/>
                    <a:pt x="5" y="45"/>
                    <a:pt x="5" y="42"/>
                  </a:cubicBezTo>
                  <a:cubicBezTo>
                    <a:pt x="0" y="7"/>
                    <a:pt x="0" y="7"/>
                    <a:pt x="0" y="7"/>
                  </a:cubicBezTo>
                  <a:cubicBezTo>
                    <a:pt x="0" y="4"/>
                    <a:pt x="2" y="2"/>
                    <a:pt x="5" y="1"/>
                  </a:cubicBezTo>
                  <a:cubicBezTo>
                    <a:pt x="10" y="1"/>
                    <a:pt x="10" y="1"/>
                    <a:pt x="10" y="1"/>
                  </a:cubicBezTo>
                  <a:cubicBezTo>
                    <a:pt x="13" y="0"/>
                    <a:pt x="15" y="2"/>
                    <a:pt x="16" y="5"/>
                  </a:cubicBezTo>
                  <a:lnTo>
                    <a:pt x="20" y="40"/>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4" name="Freeform 20"/>
            <p:cNvSpPr/>
            <p:nvPr/>
          </p:nvSpPr>
          <p:spPr bwMode="auto">
            <a:xfrm>
              <a:off x="1083469" y="2641003"/>
              <a:ext cx="55959" cy="152400"/>
            </a:xfrm>
            <a:custGeom>
              <a:avLst/>
              <a:gdLst>
                <a:gd name="T0" fmla="*/ 22 w 22"/>
                <a:gd name="T1" fmla="*/ 52 h 59"/>
                <a:gd name="T2" fmla="*/ 17 w 22"/>
                <a:gd name="T3" fmla="*/ 58 h 59"/>
                <a:gd name="T4" fmla="*/ 12 w 22"/>
                <a:gd name="T5" fmla="*/ 59 h 59"/>
                <a:gd name="T6" fmla="*/ 6 w 22"/>
                <a:gd name="T7" fmla="*/ 54 h 59"/>
                <a:gd name="T8" fmla="*/ 1 w 22"/>
                <a:gd name="T9" fmla="*/ 7 h 59"/>
                <a:gd name="T10" fmla="*/ 5 w 22"/>
                <a:gd name="T11" fmla="*/ 1 h 59"/>
                <a:gd name="T12" fmla="*/ 10 w 22"/>
                <a:gd name="T13" fmla="*/ 0 h 59"/>
                <a:gd name="T14" fmla="*/ 16 w 22"/>
                <a:gd name="T15" fmla="*/ 5 h 59"/>
                <a:gd name="T16" fmla="*/ 22 w 22"/>
                <a:gd name="T17"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22" y="52"/>
                  </a:moveTo>
                  <a:cubicBezTo>
                    <a:pt x="22" y="55"/>
                    <a:pt x="20" y="58"/>
                    <a:pt x="17" y="58"/>
                  </a:cubicBezTo>
                  <a:cubicBezTo>
                    <a:pt x="12" y="59"/>
                    <a:pt x="12" y="59"/>
                    <a:pt x="12" y="59"/>
                  </a:cubicBezTo>
                  <a:cubicBezTo>
                    <a:pt x="9" y="59"/>
                    <a:pt x="7" y="57"/>
                    <a:pt x="6" y="54"/>
                  </a:cubicBezTo>
                  <a:cubicBezTo>
                    <a:pt x="1" y="7"/>
                    <a:pt x="1" y="7"/>
                    <a:pt x="1" y="7"/>
                  </a:cubicBezTo>
                  <a:cubicBezTo>
                    <a:pt x="0" y="4"/>
                    <a:pt x="2" y="1"/>
                    <a:pt x="5" y="1"/>
                  </a:cubicBezTo>
                  <a:cubicBezTo>
                    <a:pt x="10" y="0"/>
                    <a:pt x="10" y="0"/>
                    <a:pt x="10" y="0"/>
                  </a:cubicBezTo>
                  <a:cubicBezTo>
                    <a:pt x="13" y="0"/>
                    <a:pt x="15" y="2"/>
                    <a:pt x="16" y="5"/>
                  </a:cubicBezTo>
                  <a:lnTo>
                    <a:pt x="22" y="52"/>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5" name="Freeform 21"/>
            <p:cNvSpPr/>
            <p:nvPr/>
          </p:nvSpPr>
          <p:spPr bwMode="auto">
            <a:xfrm>
              <a:off x="983456" y="2798165"/>
              <a:ext cx="223838" cy="61913"/>
            </a:xfrm>
            <a:custGeom>
              <a:avLst/>
              <a:gdLst>
                <a:gd name="T0" fmla="*/ 7 w 87"/>
                <a:gd name="T1" fmla="*/ 23 h 24"/>
                <a:gd name="T2" fmla="*/ 1 w 87"/>
                <a:gd name="T3" fmla="*/ 19 h 24"/>
                <a:gd name="T4" fmla="*/ 1 w 87"/>
                <a:gd name="T5" fmla="*/ 15 h 24"/>
                <a:gd name="T6" fmla="*/ 5 w 87"/>
                <a:gd name="T7" fmla="*/ 9 h 24"/>
                <a:gd name="T8" fmla="*/ 81 w 87"/>
                <a:gd name="T9" fmla="*/ 0 h 24"/>
                <a:gd name="T10" fmla="*/ 86 w 87"/>
                <a:gd name="T11" fmla="*/ 4 h 24"/>
                <a:gd name="T12" fmla="*/ 87 w 87"/>
                <a:gd name="T13" fmla="*/ 9 h 24"/>
                <a:gd name="T14" fmla="*/ 83 w 87"/>
                <a:gd name="T15" fmla="*/ 14 h 24"/>
                <a:gd name="T16" fmla="*/ 7 w 87"/>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4">
                  <a:moveTo>
                    <a:pt x="7" y="23"/>
                  </a:moveTo>
                  <a:cubicBezTo>
                    <a:pt x="4" y="24"/>
                    <a:pt x="1" y="22"/>
                    <a:pt x="1" y="19"/>
                  </a:cubicBezTo>
                  <a:cubicBezTo>
                    <a:pt x="1" y="15"/>
                    <a:pt x="1" y="15"/>
                    <a:pt x="1" y="15"/>
                  </a:cubicBezTo>
                  <a:cubicBezTo>
                    <a:pt x="0" y="12"/>
                    <a:pt x="2" y="10"/>
                    <a:pt x="5" y="9"/>
                  </a:cubicBezTo>
                  <a:cubicBezTo>
                    <a:pt x="81" y="0"/>
                    <a:pt x="81" y="0"/>
                    <a:pt x="81" y="0"/>
                  </a:cubicBezTo>
                  <a:cubicBezTo>
                    <a:pt x="84" y="0"/>
                    <a:pt x="86" y="2"/>
                    <a:pt x="86" y="4"/>
                  </a:cubicBezTo>
                  <a:cubicBezTo>
                    <a:pt x="87" y="9"/>
                    <a:pt x="87" y="9"/>
                    <a:pt x="87" y="9"/>
                  </a:cubicBezTo>
                  <a:cubicBezTo>
                    <a:pt x="87" y="11"/>
                    <a:pt x="85" y="14"/>
                    <a:pt x="83" y="14"/>
                  </a:cubicBezTo>
                  <a:lnTo>
                    <a:pt x="7" y="23"/>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6" name="Freeform 22"/>
            <p:cNvSpPr/>
            <p:nvPr/>
          </p:nvSpPr>
          <p:spPr bwMode="auto">
            <a:xfrm>
              <a:off x="1139428" y="2667197"/>
              <a:ext cx="52388" cy="117872"/>
            </a:xfrm>
            <a:custGeom>
              <a:avLst/>
              <a:gdLst>
                <a:gd name="T0" fmla="*/ 20 w 20"/>
                <a:gd name="T1" fmla="*/ 40 h 46"/>
                <a:gd name="T2" fmla="*/ 15 w 20"/>
                <a:gd name="T3" fmla="*/ 45 h 46"/>
                <a:gd name="T4" fmla="*/ 10 w 20"/>
                <a:gd name="T5" fmla="*/ 46 h 46"/>
                <a:gd name="T6" fmla="*/ 5 w 20"/>
                <a:gd name="T7" fmla="*/ 42 h 46"/>
                <a:gd name="T8" fmla="*/ 0 w 20"/>
                <a:gd name="T9" fmla="*/ 7 h 46"/>
                <a:gd name="T10" fmla="*/ 5 w 20"/>
                <a:gd name="T11" fmla="*/ 1 h 46"/>
                <a:gd name="T12" fmla="*/ 10 w 20"/>
                <a:gd name="T13" fmla="*/ 1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3"/>
                    <a:pt x="18" y="45"/>
                    <a:pt x="15" y="45"/>
                  </a:cubicBezTo>
                  <a:cubicBezTo>
                    <a:pt x="10" y="46"/>
                    <a:pt x="10" y="46"/>
                    <a:pt x="10" y="46"/>
                  </a:cubicBezTo>
                  <a:cubicBezTo>
                    <a:pt x="7" y="46"/>
                    <a:pt x="5" y="45"/>
                    <a:pt x="5" y="42"/>
                  </a:cubicBezTo>
                  <a:cubicBezTo>
                    <a:pt x="0" y="7"/>
                    <a:pt x="0" y="7"/>
                    <a:pt x="0" y="7"/>
                  </a:cubicBezTo>
                  <a:cubicBezTo>
                    <a:pt x="0" y="4"/>
                    <a:pt x="2" y="2"/>
                    <a:pt x="5" y="1"/>
                  </a:cubicBezTo>
                  <a:cubicBezTo>
                    <a:pt x="10" y="1"/>
                    <a:pt x="10" y="1"/>
                    <a:pt x="10" y="1"/>
                  </a:cubicBezTo>
                  <a:cubicBezTo>
                    <a:pt x="13" y="0"/>
                    <a:pt x="15" y="2"/>
                    <a:pt x="15" y="5"/>
                  </a:cubicBezTo>
                  <a:lnTo>
                    <a:pt x="20" y="40"/>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7" name="Freeform 23"/>
            <p:cNvSpPr/>
            <p:nvPr/>
          </p:nvSpPr>
          <p:spPr bwMode="auto">
            <a:xfrm>
              <a:off x="3323035" y="1682550"/>
              <a:ext cx="48815" cy="92869"/>
            </a:xfrm>
            <a:custGeom>
              <a:avLst/>
              <a:gdLst>
                <a:gd name="T0" fmla="*/ 18 w 19"/>
                <a:gd name="T1" fmla="*/ 29 h 36"/>
                <a:gd name="T2" fmla="*/ 14 w 19"/>
                <a:gd name="T3" fmla="*/ 35 h 36"/>
                <a:gd name="T4" fmla="*/ 9 w 19"/>
                <a:gd name="T5" fmla="*/ 36 h 36"/>
                <a:gd name="T6" fmla="*/ 3 w 19"/>
                <a:gd name="T7" fmla="*/ 31 h 36"/>
                <a:gd name="T8" fmla="*/ 0 w 19"/>
                <a:gd name="T9" fmla="*/ 6 h 36"/>
                <a:gd name="T10" fmla="*/ 5 w 19"/>
                <a:gd name="T11" fmla="*/ 1 h 36"/>
                <a:gd name="T12" fmla="*/ 10 w 19"/>
                <a:gd name="T13" fmla="*/ 0 h 36"/>
                <a:gd name="T14" fmla="*/ 15 w 19"/>
                <a:gd name="T15" fmla="*/ 4 h 36"/>
                <a:gd name="T16" fmla="*/ 18 w 19"/>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8" y="29"/>
                  </a:moveTo>
                  <a:cubicBezTo>
                    <a:pt x="19" y="32"/>
                    <a:pt x="17" y="35"/>
                    <a:pt x="14" y="35"/>
                  </a:cubicBezTo>
                  <a:cubicBezTo>
                    <a:pt x="9" y="36"/>
                    <a:pt x="9" y="36"/>
                    <a:pt x="9" y="36"/>
                  </a:cubicBezTo>
                  <a:cubicBezTo>
                    <a:pt x="6" y="36"/>
                    <a:pt x="4" y="34"/>
                    <a:pt x="3" y="31"/>
                  </a:cubicBezTo>
                  <a:cubicBezTo>
                    <a:pt x="0" y="6"/>
                    <a:pt x="0" y="6"/>
                    <a:pt x="0" y="6"/>
                  </a:cubicBezTo>
                  <a:cubicBezTo>
                    <a:pt x="0" y="3"/>
                    <a:pt x="2" y="1"/>
                    <a:pt x="5" y="1"/>
                  </a:cubicBezTo>
                  <a:cubicBezTo>
                    <a:pt x="10" y="0"/>
                    <a:pt x="10" y="0"/>
                    <a:pt x="10" y="0"/>
                  </a:cubicBezTo>
                  <a:cubicBezTo>
                    <a:pt x="12" y="0"/>
                    <a:pt x="15" y="1"/>
                    <a:pt x="15" y="4"/>
                  </a:cubicBezTo>
                  <a:lnTo>
                    <a:pt x="18" y="29"/>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8" name="Freeform 24"/>
            <p:cNvSpPr/>
            <p:nvPr/>
          </p:nvSpPr>
          <p:spPr bwMode="auto">
            <a:xfrm>
              <a:off x="3374230" y="1649212"/>
              <a:ext cx="51197" cy="119063"/>
            </a:xfrm>
            <a:custGeom>
              <a:avLst/>
              <a:gdLst>
                <a:gd name="T0" fmla="*/ 20 w 20"/>
                <a:gd name="T1" fmla="*/ 40 h 46"/>
                <a:gd name="T2" fmla="*/ 15 w 20"/>
                <a:gd name="T3" fmla="*/ 45 h 46"/>
                <a:gd name="T4" fmla="*/ 10 w 20"/>
                <a:gd name="T5" fmla="*/ 46 h 46"/>
                <a:gd name="T6" fmla="*/ 5 w 20"/>
                <a:gd name="T7" fmla="*/ 42 h 46"/>
                <a:gd name="T8" fmla="*/ 0 w 20"/>
                <a:gd name="T9" fmla="*/ 7 h 46"/>
                <a:gd name="T10" fmla="*/ 5 w 20"/>
                <a:gd name="T11" fmla="*/ 1 h 46"/>
                <a:gd name="T12" fmla="*/ 10 w 20"/>
                <a:gd name="T13" fmla="*/ 0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3"/>
                    <a:pt x="18" y="45"/>
                    <a:pt x="15" y="45"/>
                  </a:cubicBezTo>
                  <a:cubicBezTo>
                    <a:pt x="10" y="46"/>
                    <a:pt x="10" y="46"/>
                    <a:pt x="10" y="46"/>
                  </a:cubicBezTo>
                  <a:cubicBezTo>
                    <a:pt x="7" y="46"/>
                    <a:pt x="5" y="44"/>
                    <a:pt x="5" y="42"/>
                  </a:cubicBezTo>
                  <a:cubicBezTo>
                    <a:pt x="0" y="7"/>
                    <a:pt x="0" y="7"/>
                    <a:pt x="0" y="7"/>
                  </a:cubicBezTo>
                  <a:cubicBezTo>
                    <a:pt x="0" y="4"/>
                    <a:pt x="2" y="1"/>
                    <a:pt x="5" y="1"/>
                  </a:cubicBezTo>
                  <a:cubicBezTo>
                    <a:pt x="10" y="0"/>
                    <a:pt x="10" y="0"/>
                    <a:pt x="10" y="0"/>
                  </a:cubicBezTo>
                  <a:cubicBezTo>
                    <a:pt x="13" y="0"/>
                    <a:pt x="15" y="2"/>
                    <a:pt x="15" y="5"/>
                  </a:cubicBezTo>
                  <a:lnTo>
                    <a:pt x="20" y="40"/>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79" name="Freeform 25"/>
            <p:cNvSpPr/>
            <p:nvPr/>
          </p:nvSpPr>
          <p:spPr bwMode="auto">
            <a:xfrm>
              <a:off x="3425428" y="1611113"/>
              <a:ext cx="57150" cy="151210"/>
            </a:xfrm>
            <a:custGeom>
              <a:avLst/>
              <a:gdLst>
                <a:gd name="T0" fmla="*/ 21 w 22"/>
                <a:gd name="T1" fmla="*/ 52 h 59"/>
                <a:gd name="T2" fmla="*/ 17 w 22"/>
                <a:gd name="T3" fmla="*/ 58 h 59"/>
                <a:gd name="T4" fmla="*/ 12 w 22"/>
                <a:gd name="T5" fmla="*/ 58 h 59"/>
                <a:gd name="T6" fmla="*/ 6 w 22"/>
                <a:gd name="T7" fmla="*/ 54 h 59"/>
                <a:gd name="T8" fmla="*/ 0 w 22"/>
                <a:gd name="T9" fmla="*/ 6 h 59"/>
                <a:gd name="T10" fmla="*/ 5 w 22"/>
                <a:gd name="T11" fmla="*/ 1 h 59"/>
                <a:gd name="T12" fmla="*/ 10 w 22"/>
                <a:gd name="T13" fmla="*/ 0 h 59"/>
                <a:gd name="T14" fmla="*/ 16 w 22"/>
                <a:gd name="T15" fmla="*/ 4 h 59"/>
                <a:gd name="T16" fmla="*/ 21 w 22"/>
                <a:gd name="T17"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21" y="52"/>
                  </a:moveTo>
                  <a:cubicBezTo>
                    <a:pt x="22" y="55"/>
                    <a:pt x="20" y="57"/>
                    <a:pt x="17" y="58"/>
                  </a:cubicBezTo>
                  <a:cubicBezTo>
                    <a:pt x="12" y="58"/>
                    <a:pt x="12" y="58"/>
                    <a:pt x="12" y="58"/>
                  </a:cubicBezTo>
                  <a:cubicBezTo>
                    <a:pt x="9" y="59"/>
                    <a:pt x="7" y="57"/>
                    <a:pt x="6" y="54"/>
                  </a:cubicBezTo>
                  <a:cubicBezTo>
                    <a:pt x="0" y="6"/>
                    <a:pt x="0" y="6"/>
                    <a:pt x="0" y="6"/>
                  </a:cubicBezTo>
                  <a:cubicBezTo>
                    <a:pt x="0" y="4"/>
                    <a:pt x="2" y="1"/>
                    <a:pt x="5" y="1"/>
                  </a:cubicBezTo>
                  <a:cubicBezTo>
                    <a:pt x="10" y="0"/>
                    <a:pt x="10" y="0"/>
                    <a:pt x="10" y="0"/>
                  </a:cubicBezTo>
                  <a:cubicBezTo>
                    <a:pt x="13" y="0"/>
                    <a:pt x="15" y="2"/>
                    <a:pt x="16" y="4"/>
                  </a:cubicBezTo>
                  <a:lnTo>
                    <a:pt x="21" y="52"/>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0" name="Freeform 26"/>
            <p:cNvSpPr/>
            <p:nvPr/>
          </p:nvSpPr>
          <p:spPr bwMode="auto">
            <a:xfrm>
              <a:off x="3325415" y="1765894"/>
              <a:ext cx="223838" cy="64294"/>
            </a:xfrm>
            <a:custGeom>
              <a:avLst/>
              <a:gdLst>
                <a:gd name="T0" fmla="*/ 6 w 87"/>
                <a:gd name="T1" fmla="*/ 24 h 25"/>
                <a:gd name="T2" fmla="*/ 1 w 87"/>
                <a:gd name="T3" fmla="*/ 20 h 25"/>
                <a:gd name="T4" fmla="*/ 0 w 87"/>
                <a:gd name="T5" fmla="*/ 16 h 25"/>
                <a:gd name="T6" fmla="*/ 5 w 87"/>
                <a:gd name="T7" fmla="*/ 10 h 25"/>
                <a:gd name="T8" fmla="*/ 81 w 87"/>
                <a:gd name="T9" fmla="*/ 1 h 25"/>
                <a:gd name="T10" fmla="*/ 86 w 87"/>
                <a:gd name="T11" fmla="*/ 5 h 25"/>
                <a:gd name="T12" fmla="*/ 87 w 87"/>
                <a:gd name="T13" fmla="*/ 9 h 25"/>
                <a:gd name="T14" fmla="*/ 82 w 87"/>
                <a:gd name="T15" fmla="*/ 15 h 25"/>
                <a:gd name="T16" fmla="*/ 6 w 87"/>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5">
                  <a:moveTo>
                    <a:pt x="6" y="24"/>
                  </a:moveTo>
                  <a:cubicBezTo>
                    <a:pt x="4" y="25"/>
                    <a:pt x="1" y="23"/>
                    <a:pt x="1" y="20"/>
                  </a:cubicBezTo>
                  <a:cubicBezTo>
                    <a:pt x="0" y="16"/>
                    <a:pt x="0" y="16"/>
                    <a:pt x="0" y="16"/>
                  </a:cubicBezTo>
                  <a:cubicBezTo>
                    <a:pt x="0" y="13"/>
                    <a:pt x="2" y="10"/>
                    <a:pt x="5" y="10"/>
                  </a:cubicBezTo>
                  <a:cubicBezTo>
                    <a:pt x="81" y="1"/>
                    <a:pt x="81" y="1"/>
                    <a:pt x="81" y="1"/>
                  </a:cubicBezTo>
                  <a:cubicBezTo>
                    <a:pt x="83" y="0"/>
                    <a:pt x="86" y="2"/>
                    <a:pt x="86" y="5"/>
                  </a:cubicBezTo>
                  <a:cubicBezTo>
                    <a:pt x="87" y="9"/>
                    <a:pt x="87" y="9"/>
                    <a:pt x="87" y="9"/>
                  </a:cubicBezTo>
                  <a:cubicBezTo>
                    <a:pt x="87" y="12"/>
                    <a:pt x="85" y="14"/>
                    <a:pt x="82" y="15"/>
                  </a:cubicBezTo>
                  <a:lnTo>
                    <a:pt x="6" y="24"/>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1" name="Freeform 27"/>
            <p:cNvSpPr/>
            <p:nvPr/>
          </p:nvSpPr>
          <p:spPr bwMode="auto">
            <a:xfrm>
              <a:off x="3482578" y="1636115"/>
              <a:ext cx="51197" cy="119063"/>
            </a:xfrm>
            <a:custGeom>
              <a:avLst/>
              <a:gdLst>
                <a:gd name="T0" fmla="*/ 20 w 20"/>
                <a:gd name="T1" fmla="*/ 40 h 46"/>
                <a:gd name="T2" fmla="*/ 15 w 20"/>
                <a:gd name="T3" fmla="*/ 45 h 46"/>
                <a:gd name="T4" fmla="*/ 10 w 20"/>
                <a:gd name="T5" fmla="*/ 46 h 46"/>
                <a:gd name="T6" fmla="*/ 4 w 20"/>
                <a:gd name="T7" fmla="*/ 42 h 46"/>
                <a:gd name="T8" fmla="*/ 0 w 20"/>
                <a:gd name="T9" fmla="*/ 6 h 46"/>
                <a:gd name="T10" fmla="*/ 4 w 20"/>
                <a:gd name="T11" fmla="*/ 1 h 46"/>
                <a:gd name="T12" fmla="*/ 10 w 20"/>
                <a:gd name="T13" fmla="*/ 0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2"/>
                    <a:pt x="18" y="45"/>
                    <a:pt x="15" y="45"/>
                  </a:cubicBezTo>
                  <a:cubicBezTo>
                    <a:pt x="10" y="46"/>
                    <a:pt x="10" y="46"/>
                    <a:pt x="10" y="46"/>
                  </a:cubicBezTo>
                  <a:cubicBezTo>
                    <a:pt x="7" y="46"/>
                    <a:pt x="5" y="44"/>
                    <a:pt x="4" y="42"/>
                  </a:cubicBezTo>
                  <a:cubicBezTo>
                    <a:pt x="0" y="6"/>
                    <a:pt x="0" y="6"/>
                    <a:pt x="0" y="6"/>
                  </a:cubicBezTo>
                  <a:cubicBezTo>
                    <a:pt x="0" y="4"/>
                    <a:pt x="2" y="1"/>
                    <a:pt x="4" y="1"/>
                  </a:cubicBezTo>
                  <a:cubicBezTo>
                    <a:pt x="10" y="0"/>
                    <a:pt x="10" y="0"/>
                    <a:pt x="10" y="0"/>
                  </a:cubicBezTo>
                  <a:cubicBezTo>
                    <a:pt x="12" y="0"/>
                    <a:pt x="15" y="2"/>
                    <a:pt x="15" y="5"/>
                  </a:cubicBezTo>
                  <a:lnTo>
                    <a:pt x="20" y="40"/>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2" name="Freeform 28"/>
            <p:cNvSpPr/>
            <p:nvPr/>
          </p:nvSpPr>
          <p:spPr bwMode="auto">
            <a:xfrm>
              <a:off x="534590" y="2182613"/>
              <a:ext cx="41672" cy="57150"/>
            </a:xfrm>
            <a:custGeom>
              <a:avLst/>
              <a:gdLst>
                <a:gd name="T0" fmla="*/ 16 w 16"/>
                <a:gd name="T1" fmla="*/ 16 h 22"/>
                <a:gd name="T2" fmla="*/ 12 w 16"/>
                <a:gd name="T3" fmla="*/ 21 h 22"/>
                <a:gd name="T4" fmla="*/ 7 w 16"/>
                <a:gd name="T5" fmla="*/ 22 h 22"/>
                <a:gd name="T6" fmla="*/ 1 w 16"/>
                <a:gd name="T7" fmla="*/ 18 h 22"/>
                <a:gd name="T8" fmla="*/ 0 w 16"/>
                <a:gd name="T9" fmla="*/ 6 h 22"/>
                <a:gd name="T10" fmla="*/ 4 w 16"/>
                <a:gd name="T11" fmla="*/ 1 h 22"/>
                <a:gd name="T12" fmla="*/ 9 w 16"/>
                <a:gd name="T13" fmla="*/ 0 h 22"/>
                <a:gd name="T14" fmla="*/ 15 w 16"/>
                <a:gd name="T15" fmla="*/ 4 h 22"/>
                <a:gd name="T16" fmla="*/ 16 w 16"/>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6"/>
                  </a:moveTo>
                  <a:cubicBezTo>
                    <a:pt x="16" y="18"/>
                    <a:pt x="14" y="21"/>
                    <a:pt x="12" y="21"/>
                  </a:cubicBezTo>
                  <a:cubicBezTo>
                    <a:pt x="7" y="22"/>
                    <a:pt x="7" y="22"/>
                    <a:pt x="7" y="22"/>
                  </a:cubicBezTo>
                  <a:cubicBezTo>
                    <a:pt x="4" y="22"/>
                    <a:pt x="2" y="20"/>
                    <a:pt x="1" y="18"/>
                  </a:cubicBezTo>
                  <a:cubicBezTo>
                    <a:pt x="0" y="6"/>
                    <a:pt x="0" y="6"/>
                    <a:pt x="0" y="6"/>
                  </a:cubicBezTo>
                  <a:cubicBezTo>
                    <a:pt x="0" y="3"/>
                    <a:pt x="1" y="1"/>
                    <a:pt x="4" y="1"/>
                  </a:cubicBezTo>
                  <a:cubicBezTo>
                    <a:pt x="9" y="0"/>
                    <a:pt x="9" y="0"/>
                    <a:pt x="9" y="0"/>
                  </a:cubicBezTo>
                  <a:cubicBezTo>
                    <a:pt x="12" y="0"/>
                    <a:pt x="14" y="1"/>
                    <a:pt x="15" y="4"/>
                  </a:cubicBezTo>
                  <a:lnTo>
                    <a:pt x="16" y="16"/>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3" name="Freeform 29"/>
            <p:cNvSpPr/>
            <p:nvPr/>
          </p:nvSpPr>
          <p:spPr bwMode="auto">
            <a:xfrm>
              <a:off x="584597" y="2144513"/>
              <a:ext cx="45244" cy="86916"/>
            </a:xfrm>
            <a:custGeom>
              <a:avLst/>
              <a:gdLst>
                <a:gd name="T0" fmla="*/ 18 w 18"/>
                <a:gd name="T1" fmla="*/ 28 h 34"/>
                <a:gd name="T2" fmla="*/ 14 w 18"/>
                <a:gd name="T3" fmla="*/ 34 h 34"/>
                <a:gd name="T4" fmla="*/ 9 w 18"/>
                <a:gd name="T5" fmla="*/ 34 h 34"/>
                <a:gd name="T6" fmla="*/ 3 w 18"/>
                <a:gd name="T7" fmla="*/ 30 h 34"/>
                <a:gd name="T8" fmla="*/ 0 w 18"/>
                <a:gd name="T9" fmla="*/ 7 h 34"/>
                <a:gd name="T10" fmla="*/ 5 w 18"/>
                <a:gd name="T11" fmla="*/ 1 h 34"/>
                <a:gd name="T12" fmla="*/ 10 w 18"/>
                <a:gd name="T13" fmla="*/ 1 h 34"/>
                <a:gd name="T14" fmla="*/ 15 w 18"/>
                <a:gd name="T15" fmla="*/ 5 h 34"/>
                <a:gd name="T16" fmla="*/ 18 w 18"/>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8"/>
                  </a:moveTo>
                  <a:cubicBezTo>
                    <a:pt x="18" y="31"/>
                    <a:pt x="16" y="33"/>
                    <a:pt x="14" y="34"/>
                  </a:cubicBezTo>
                  <a:cubicBezTo>
                    <a:pt x="9" y="34"/>
                    <a:pt x="9" y="34"/>
                    <a:pt x="9" y="34"/>
                  </a:cubicBezTo>
                  <a:cubicBezTo>
                    <a:pt x="6" y="34"/>
                    <a:pt x="4" y="33"/>
                    <a:pt x="3" y="30"/>
                  </a:cubicBezTo>
                  <a:cubicBezTo>
                    <a:pt x="0" y="7"/>
                    <a:pt x="0" y="7"/>
                    <a:pt x="0" y="7"/>
                  </a:cubicBezTo>
                  <a:cubicBezTo>
                    <a:pt x="0" y="4"/>
                    <a:pt x="2" y="2"/>
                    <a:pt x="5" y="1"/>
                  </a:cubicBezTo>
                  <a:cubicBezTo>
                    <a:pt x="10" y="1"/>
                    <a:pt x="10" y="1"/>
                    <a:pt x="10" y="1"/>
                  </a:cubicBezTo>
                  <a:cubicBezTo>
                    <a:pt x="12" y="0"/>
                    <a:pt x="15" y="2"/>
                    <a:pt x="15" y="5"/>
                  </a:cubicBezTo>
                  <a:lnTo>
                    <a:pt x="18" y="28"/>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4" name="Freeform 30"/>
            <p:cNvSpPr/>
            <p:nvPr/>
          </p:nvSpPr>
          <p:spPr bwMode="auto">
            <a:xfrm>
              <a:off x="629840" y="2109985"/>
              <a:ext cx="52388" cy="116681"/>
            </a:xfrm>
            <a:custGeom>
              <a:avLst/>
              <a:gdLst>
                <a:gd name="T0" fmla="*/ 19 w 20"/>
                <a:gd name="T1" fmla="*/ 39 h 45"/>
                <a:gd name="T2" fmla="*/ 15 w 20"/>
                <a:gd name="T3" fmla="*/ 44 h 45"/>
                <a:gd name="T4" fmla="*/ 10 w 20"/>
                <a:gd name="T5" fmla="*/ 45 h 45"/>
                <a:gd name="T6" fmla="*/ 5 w 20"/>
                <a:gd name="T7" fmla="*/ 41 h 45"/>
                <a:gd name="T8" fmla="*/ 1 w 20"/>
                <a:gd name="T9" fmla="*/ 7 h 45"/>
                <a:gd name="T10" fmla="*/ 5 w 20"/>
                <a:gd name="T11" fmla="*/ 1 h 45"/>
                <a:gd name="T12" fmla="*/ 10 w 20"/>
                <a:gd name="T13" fmla="*/ 1 h 45"/>
                <a:gd name="T14" fmla="*/ 15 w 20"/>
                <a:gd name="T15" fmla="*/ 5 h 45"/>
                <a:gd name="T16" fmla="*/ 19 w 20"/>
                <a:gd name="T17"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5">
                  <a:moveTo>
                    <a:pt x="19" y="39"/>
                  </a:moveTo>
                  <a:cubicBezTo>
                    <a:pt x="20" y="41"/>
                    <a:pt x="18" y="44"/>
                    <a:pt x="15" y="44"/>
                  </a:cubicBezTo>
                  <a:cubicBezTo>
                    <a:pt x="10" y="45"/>
                    <a:pt x="10" y="45"/>
                    <a:pt x="10" y="45"/>
                  </a:cubicBezTo>
                  <a:cubicBezTo>
                    <a:pt x="8" y="45"/>
                    <a:pt x="5" y="43"/>
                    <a:pt x="5" y="41"/>
                  </a:cubicBezTo>
                  <a:cubicBezTo>
                    <a:pt x="1" y="7"/>
                    <a:pt x="1" y="7"/>
                    <a:pt x="1" y="7"/>
                  </a:cubicBezTo>
                  <a:cubicBezTo>
                    <a:pt x="0" y="4"/>
                    <a:pt x="2" y="2"/>
                    <a:pt x="5" y="1"/>
                  </a:cubicBezTo>
                  <a:cubicBezTo>
                    <a:pt x="10" y="1"/>
                    <a:pt x="10" y="1"/>
                    <a:pt x="10" y="1"/>
                  </a:cubicBezTo>
                  <a:cubicBezTo>
                    <a:pt x="13" y="0"/>
                    <a:pt x="15" y="2"/>
                    <a:pt x="15" y="5"/>
                  </a:cubicBezTo>
                  <a:lnTo>
                    <a:pt x="19" y="39"/>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5" name="Freeform 31"/>
            <p:cNvSpPr/>
            <p:nvPr/>
          </p:nvSpPr>
          <p:spPr bwMode="auto">
            <a:xfrm>
              <a:off x="527447" y="2074266"/>
              <a:ext cx="110728" cy="97631"/>
            </a:xfrm>
            <a:custGeom>
              <a:avLst/>
              <a:gdLst>
                <a:gd name="T0" fmla="*/ 2 w 43"/>
                <a:gd name="T1" fmla="*/ 38 h 38"/>
                <a:gd name="T2" fmla="*/ 1 w 43"/>
                <a:gd name="T3" fmla="*/ 38 h 38"/>
                <a:gd name="T4" fmla="*/ 0 w 43"/>
                <a:gd name="T5" fmla="*/ 35 h 38"/>
                <a:gd name="T6" fmla="*/ 13 w 43"/>
                <a:gd name="T7" fmla="*/ 19 h 38"/>
                <a:gd name="T8" fmla="*/ 14 w 43"/>
                <a:gd name="T9" fmla="*/ 18 h 38"/>
                <a:gd name="T10" fmla="*/ 26 w 43"/>
                <a:gd name="T11" fmla="*/ 17 h 38"/>
                <a:gd name="T12" fmla="*/ 39 w 43"/>
                <a:gd name="T13" fmla="*/ 1 h 38"/>
                <a:gd name="T14" fmla="*/ 42 w 43"/>
                <a:gd name="T15" fmla="*/ 1 h 38"/>
                <a:gd name="T16" fmla="*/ 42 w 43"/>
                <a:gd name="T17" fmla="*/ 4 h 38"/>
                <a:gd name="T18" fmla="*/ 29 w 43"/>
                <a:gd name="T19" fmla="*/ 20 h 38"/>
                <a:gd name="T20" fmla="*/ 28 w 43"/>
                <a:gd name="T21" fmla="*/ 21 h 38"/>
                <a:gd name="T22" fmla="*/ 15 w 43"/>
                <a:gd name="T23" fmla="*/ 22 h 38"/>
                <a:gd name="T24" fmla="*/ 3 w 43"/>
                <a:gd name="T25" fmla="*/ 37 h 38"/>
                <a:gd name="T26" fmla="*/ 2 w 43"/>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8">
                  <a:moveTo>
                    <a:pt x="2" y="38"/>
                  </a:moveTo>
                  <a:cubicBezTo>
                    <a:pt x="2" y="38"/>
                    <a:pt x="1" y="38"/>
                    <a:pt x="1" y="38"/>
                  </a:cubicBezTo>
                  <a:cubicBezTo>
                    <a:pt x="0" y="37"/>
                    <a:pt x="0" y="36"/>
                    <a:pt x="0" y="35"/>
                  </a:cubicBezTo>
                  <a:cubicBezTo>
                    <a:pt x="13" y="19"/>
                    <a:pt x="13" y="19"/>
                    <a:pt x="13" y="19"/>
                  </a:cubicBezTo>
                  <a:cubicBezTo>
                    <a:pt x="13" y="19"/>
                    <a:pt x="14" y="18"/>
                    <a:pt x="14" y="18"/>
                  </a:cubicBezTo>
                  <a:cubicBezTo>
                    <a:pt x="26" y="17"/>
                    <a:pt x="26" y="17"/>
                    <a:pt x="26" y="17"/>
                  </a:cubicBezTo>
                  <a:cubicBezTo>
                    <a:pt x="39" y="1"/>
                    <a:pt x="39" y="1"/>
                    <a:pt x="39" y="1"/>
                  </a:cubicBezTo>
                  <a:cubicBezTo>
                    <a:pt x="40" y="0"/>
                    <a:pt x="41" y="0"/>
                    <a:pt x="42" y="1"/>
                  </a:cubicBezTo>
                  <a:cubicBezTo>
                    <a:pt x="43" y="2"/>
                    <a:pt x="43" y="3"/>
                    <a:pt x="42" y="4"/>
                  </a:cubicBezTo>
                  <a:cubicBezTo>
                    <a:pt x="29" y="20"/>
                    <a:pt x="29" y="20"/>
                    <a:pt x="29" y="20"/>
                  </a:cubicBezTo>
                  <a:cubicBezTo>
                    <a:pt x="29" y="20"/>
                    <a:pt x="28" y="21"/>
                    <a:pt x="28" y="21"/>
                  </a:cubicBezTo>
                  <a:cubicBezTo>
                    <a:pt x="15" y="22"/>
                    <a:pt x="15" y="22"/>
                    <a:pt x="15" y="22"/>
                  </a:cubicBezTo>
                  <a:cubicBezTo>
                    <a:pt x="3" y="37"/>
                    <a:pt x="3" y="37"/>
                    <a:pt x="3" y="37"/>
                  </a:cubicBezTo>
                  <a:cubicBezTo>
                    <a:pt x="3" y="38"/>
                    <a:pt x="3" y="38"/>
                    <a:pt x="2" y="38"/>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6" name="Freeform 32"/>
            <p:cNvSpPr>
              <a:spLocks noEditPoints="1"/>
            </p:cNvSpPr>
            <p:nvPr/>
          </p:nvSpPr>
          <p:spPr bwMode="auto">
            <a:xfrm>
              <a:off x="467916" y="2087363"/>
              <a:ext cx="239315" cy="208360"/>
            </a:xfrm>
            <a:custGeom>
              <a:avLst/>
              <a:gdLst>
                <a:gd name="T0" fmla="*/ 86 w 93"/>
                <a:gd name="T1" fmla="*/ 59 h 81"/>
                <a:gd name="T2" fmla="*/ 23 w 93"/>
                <a:gd name="T3" fmla="*/ 66 h 81"/>
                <a:gd name="T4" fmla="*/ 15 w 93"/>
                <a:gd name="T5" fmla="*/ 4 h 81"/>
                <a:gd name="T6" fmla="*/ 10 w 93"/>
                <a:gd name="T7" fmla="*/ 0 h 81"/>
                <a:gd name="T8" fmla="*/ 5 w 93"/>
                <a:gd name="T9" fmla="*/ 1 h 81"/>
                <a:gd name="T10" fmla="*/ 1 w 93"/>
                <a:gd name="T11" fmla="*/ 6 h 81"/>
                <a:gd name="T12" fmla="*/ 9 w 93"/>
                <a:gd name="T13" fmla="*/ 73 h 81"/>
                <a:gd name="T14" fmla="*/ 9 w 93"/>
                <a:gd name="T15" fmla="*/ 77 h 81"/>
                <a:gd name="T16" fmla="*/ 10 w 93"/>
                <a:gd name="T17" fmla="*/ 79 h 81"/>
                <a:gd name="T18" fmla="*/ 15 w 93"/>
                <a:gd name="T19" fmla="*/ 81 h 81"/>
                <a:gd name="T20" fmla="*/ 15 w 93"/>
                <a:gd name="T21" fmla="*/ 81 h 81"/>
                <a:gd name="T22" fmla="*/ 20 w 93"/>
                <a:gd name="T23" fmla="*/ 81 h 81"/>
                <a:gd name="T24" fmla="*/ 88 w 93"/>
                <a:gd name="T25" fmla="*/ 72 h 81"/>
                <a:gd name="T26" fmla="*/ 92 w 93"/>
                <a:gd name="T27" fmla="*/ 67 h 81"/>
                <a:gd name="T28" fmla="*/ 92 w 93"/>
                <a:gd name="T29" fmla="*/ 63 h 81"/>
                <a:gd name="T30" fmla="*/ 86 w 93"/>
                <a:gd name="T31" fmla="*/ 59 h 81"/>
                <a:gd name="T32" fmla="*/ 9 w 93"/>
                <a:gd name="T33" fmla="*/ 9 h 81"/>
                <a:gd name="T34" fmla="*/ 12 w 93"/>
                <a:gd name="T35" fmla="*/ 12 h 81"/>
                <a:gd name="T36" fmla="*/ 9 w 93"/>
                <a:gd name="T37" fmla="*/ 16 h 81"/>
                <a:gd name="T38" fmla="*/ 6 w 93"/>
                <a:gd name="T39" fmla="*/ 13 h 81"/>
                <a:gd name="T40" fmla="*/ 9 w 93"/>
                <a:gd name="T41" fmla="*/ 9 h 81"/>
                <a:gd name="T42" fmla="*/ 11 w 93"/>
                <a:gd name="T43" fmla="*/ 31 h 81"/>
                <a:gd name="T44" fmla="*/ 15 w 93"/>
                <a:gd name="T45" fmla="*/ 34 h 81"/>
                <a:gd name="T46" fmla="*/ 12 w 93"/>
                <a:gd name="T47" fmla="*/ 38 h 81"/>
                <a:gd name="T48" fmla="*/ 8 w 93"/>
                <a:gd name="T49" fmla="*/ 35 h 81"/>
                <a:gd name="T50" fmla="*/ 11 w 93"/>
                <a:gd name="T51" fmla="*/ 31 h 81"/>
                <a:gd name="T52" fmla="*/ 14 w 93"/>
                <a:gd name="T53" fmla="*/ 53 h 81"/>
                <a:gd name="T54" fmla="*/ 18 w 93"/>
                <a:gd name="T55" fmla="*/ 56 h 81"/>
                <a:gd name="T56" fmla="*/ 15 w 93"/>
                <a:gd name="T57" fmla="*/ 60 h 81"/>
                <a:gd name="T58" fmla="*/ 11 w 93"/>
                <a:gd name="T59" fmla="*/ 57 h 81"/>
                <a:gd name="T60" fmla="*/ 14 w 93"/>
                <a:gd name="T61"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81">
                  <a:moveTo>
                    <a:pt x="86" y="59"/>
                  </a:moveTo>
                  <a:cubicBezTo>
                    <a:pt x="23" y="66"/>
                    <a:pt x="23" y="66"/>
                    <a:pt x="23" y="66"/>
                  </a:cubicBezTo>
                  <a:cubicBezTo>
                    <a:pt x="15" y="4"/>
                    <a:pt x="15" y="4"/>
                    <a:pt x="15" y="4"/>
                  </a:cubicBezTo>
                  <a:cubicBezTo>
                    <a:pt x="15" y="2"/>
                    <a:pt x="13" y="0"/>
                    <a:pt x="10" y="0"/>
                  </a:cubicBezTo>
                  <a:cubicBezTo>
                    <a:pt x="5" y="1"/>
                    <a:pt x="5" y="1"/>
                    <a:pt x="5" y="1"/>
                  </a:cubicBezTo>
                  <a:cubicBezTo>
                    <a:pt x="2" y="1"/>
                    <a:pt x="0" y="4"/>
                    <a:pt x="1" y="6"/>
                  </a:cubicBezTo>
                  <a:cubicBezTo>
                    <a:pt x="9" y="73"/>
                    <a:pt x="9" y="73"/>
                    <a:pt x="9" y="73"/>
                  </a:cubicBezTo>
                  <a:cubicBezTo>
                    <a:pt x="9" y="77"/>
                    <a:pt x="9" y="77"/>
                    <a:pt x="9" y="77"/>
                  </a:cubicBezTo>
                  <a:cubicBezTo>
                    <a:pt x="10" y="78"/>
                    <a:pt x="10" y="78"/>
                    <a:pt x="10" y="79"/>
                  </a:cubicBezTo>
                  <a:cubicBezTo>
                    <a:pt x="11" y="80"/>
                    <a:pt x="13" y="81"/>
                    <a:pt x="15" y="81"/>
                  </a:cubicBezTo>
                  <a:cubicBezTo>
                    <a:pt x="15" y="81"/>
                    <a:pt x="15" y="81"/>
                    <a:pt x="15" y="81"/>
                  </a:cubicBezTo>
                  <a:cubicBezTo>
                    <a:pt x="20" y="81"/>
                    <a:pt x="20" y="81"/>
                    <a:pt x="20" y="81"/>
                  </a:cubicBezTo>
                  <a:cubicBezTo>
                    <a:pt x="88" y="72"/>
                    <a:pt x="88" y="72"/>
                    <a:pt x="88" y="72"/>
                  </a:cubicBezTo>
                  <a:cubicBezTo>
                    <a:pt x="91" y="72"/>
                    <a:pt x="93" y="69"/>
                    <a:pt x="92" y="67"/>
                  </a:cubicBezTo>
                  <a:cubicBezTo>
                    <a:pt x="92" y="63"/>
                    <a:pt x="92" y="63"/>
                    <a:pt x="92" y="63"/>
                  </a:cubicBezTo>
                  <a:cubicBezTo>
                    <a:pt x="91" y="60"/>
                    <a:pt x="89" y="58"/>
                    <a:pt x="86" y="59"/>
                  </a:cubicBezTo>
                  <a:close/>
                  <a:moveTo>
                    <a:pt x="9" y="9"/>
                  </a:moveTo>
                  <a:cubicBezTo>
                    <a:pt x="11" y="9"/>
                    <a:pt x="12" y="11"/>
                    <a:pt x="12" y="12"/>
                  </a:cubicBezTo>
                  <a:cubicBezTo>
                    <a:pt x="13" y="14"/>
                    <a:pt x="11" y="16"/>
                    <a:pt x="9" y="16"/>
                  </a:cubicBezTo>
                  <a:cubicBezTo>
                    <a:pt x="7" y="17"/>
                    <a:pt x="6" y="15"/>
                    <a:pt x="6" y="13"/>
                  </a:cubicBezTo>
                  <a:cubicBezTo>
                    <a:pt x="5" y="11"/>
                    <a:pt x="7" y="10"/>
                    <a:pt x="9" y="9"/>
                  </a:cubicBezTo>
                  <a:close/>
                  <a:moveTo>
                    <a:pt x="11" y="31"/>
                  </a:moveTo>
                  <a:cubicBezTo>
                    <a:pt x="13" y="31"/>
                    <a:pt x="15" y="32"/>
                    <a:pt x="15" y="34"/>
                  </a:cubicBezTo>
                  <a:cubicBezTo>
                    <a:pt x="15" y="36"/>
                    <a:pt x="14" y="38"/>
                    <a:pt x="12" y="38"/>
                  </a:cubicBezTo>
                  <a:cubicBezTo>
                    <a:pt x="10" y="39"/>
                    <a:pt x="8" y="37"/>
                    <a:pt x="8" y="35"/>
                  </a:cubicBezTo>
                  <a:cubicBezTo>
                    <a:pt x="8" y="33"/>
                    <a:pt x="9" y="32"/>
                    <a:pt x="11" y="31"/>
                  </a:cubicBezTo>
                  <a:close/>
                  <a:moveTo>
                    <a:pt x="14" y="53"/>
                  </a:moveTo>
                  <a:cubicBezTo>
                    <a:pt x="16" y="53"/>
                    <a:pt x="18" y="54"/>
                    <a:pt x="18" y="56"/>
                  </a:cubicBezTo>
                  <a:cubicBezTo>
                    <a:pt x="18" y="58"/>
                    <a:pt x="17" y="60"/>
                    <a:pt x="15" y="60"/>
                  </a:cubicBezTo>
                  <a:cubicBezTo>
                    <a:pt x="13" y="60"/>
                    <a:pt x="11" y="59"/>
                    <a:pt x="11" y="57"/>
                  </a:cubicBezTo>
                  <a:cubicBezTo>
                    <a:pt x="11" y="55"/>
                    <a:pt x="12" y="53"/>
                    <a:pt x="14" y="53"/>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7" name="Freeform 33"/>
            <p:cNvSpPr/>
            <p:nvPr/>
          </p:nvSpPr>
          <p:spPr bwMode="auto">
            <a:xfrm>
              <a:off x="2094309" y="2164753"/>
              <a:ext cx="44053" cy="55960"/>
            </a:xfrm>
            <a:custGeom>
              <a:avLst/>
              <a:gdLst>
                <a:gd name="T0" fmla="*/ 17 w 17"/>
                <a:gd name="T1" fmla="*/ 16 h 22"/>
                <a:gd name="T2" fmla="*/ 12 w 17"/>
                <a:gd name="T3" fmla="*/ 21 h 22"/>
                <a:gd name="T4" fmla="*/ 7 w 17"/>
                <a:gd name="T5" fmla="*/ 22 h 22"/>
                <a:gd name="T6" fmla="*/ 2 w 17"/>
                <a:gd name="T7" fmla="*/ 18 h 22"/>
                <a:gd name="T8" fmla="*/ 1 w 17"/>
                <a:gd name="T9" fmla="*/ 6 h 22"/>
                <a:gd name="T10" fmla="*/ 5 w 17"/>
                <a:gd name="T11" fmla="*/ 1 h 22"/>
                <a:gd name="T12" fmla="*/ 10 w 17"/>
                <a:gd name="T13" fmla="*/ 0 h 22"/>
                <a:gd name="T14" fmla="*/ 15 w 17"/>
                <a:gd name="T15" fmla="*/ 4 h 22"/>
                <a:gd name="T16" fmla="*/ 17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17" y="16"/>
                  </a:moveTo>
                  <a:cubicBezTo>
                    <a:pt x="17" y="19"/>
                    <a:pt x="15" y="21"/>
                    <a:pt x="12" y="21"/>
                  </a:cubicBezTo>
                  <a:cubicBezTo>
                    <a:pt x="7" y="22"/>
                    <a:pt x="7" y="22"/>
                    <a:pt x="7" y="22"/>
                  </a:cubicBezTo>
                  <a:cubicBezTo>
                    <a:pt x="5" y="22"/>
                    <a:pt x="2" y="21"/>
                    <a:pt x="2" y="18"/>
                  </a:cubicBezTo>
                  <a:cubicBezTo>
                    <a:pt x="1" y="6"/>
                    <a:pt x="1" y="6"/>
                    <a:pt x="1" y="6"/>
                  </a:cubicBezTo>
                  <a:cubicBezTo>
                    <a:pt x="0" y="4"/>
                    <a:pt x="2" y="1"/>
                    <a:pt x="5" y="1"/>
                  </a:cubicBezTo>
                  <a:cubicBezTo>
                    <a:pt x="10" y="0"/>
                    <a:pt x="10" y="0"/>
                    <a:pt x="10" y="0"/>
                  </a:cubicBezTo>
                  <a:cubicBezTo>
                    <a:pt x="12" y="0"/>
                    <a:pt x="15" y="2"/>
                    <a:pt x="15" y="4"/>
                  </a:cubicBezTo>
                  <a:lnTo>
                    <a:pt x="17" y="1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8" name="Freeform 34"/>
            <p:cNvSpPr/>
            <p:nvPr/>
          </p:nvSpPr>
          <p:spPr bwMode="auto">
            <a:xfrm>
              <a:off x="2146697" y="2129034"/>
              <a:ext cx="46434" cy="86916"/>
            </a:xfrm>
            <a:custGeom>
              <a:avLst/>
              <a:gdLst>
                <a:gd name="T0" fmla="*/ 18 w 18"/>
                <a:gd name="T1" fmla="*/ 27 h 34"/>
                <a:gd name="T2" fmla="*/ 13 w 18"/>
                <a:gd name="T3" fmla="*/ 33 h 34"/>
                <a:gd name="T4" fmla="*/ 8 w 18"/>
                <a:gd name="T5" fmla="*/ 33 h 34"/>
                <a:gd name="T6" fmla="*/ 3 w 18"/>
                <a:gd name="T7" fmla="*/ 29 h 34"/>
                <a:gd name="T8" fmla="*/ 0 w 18"/>
                <a:gd name="T9" fmla="*/ 6 h 34"/>
                <a:gd name="T10" fmla="*/ 4 w 18"/>
                <a:gd name="T11" fmla="*/ 1 h 34"/>
                <a:gd name="T12" fmla="*/ 9 w 18"/>
                <a:gd name="T13" fmla="*/ 0 h 34"/>
                <a:gd name="T14" fmla="*/ 15 w 18"/>
                <a:gd name="T15" fmla="*/ 4 h 34"/>
                <a:gd name="T16" fmla="*/ 18 w 18"/>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7"/>
                  </a:moveTo>
                  <a:cubicBezTo>
                    <a:pt x="18" y="30"/>
                    <a:pt x="16" y="33"/>
                    <a:pt x="13" y="33"/>
                  </a:cubicBezTo>
                  <a:cubicBezTo>
                    <a:pt x="8" y="33"/>
                    <a:pt x="8" y="33"/>
                    <a:pt x="8" y="33"/>
                  </a:cubicBezTo>
                  <a:cubicBezTo>
                    <a:pt x="6" y="34"/>
                    <a:pt x="3" y="32"/>
                    <a:pt x="3" y="29"/>
                  </a:cubicBezTo>
                  <a:cubicBezTo>
                    <a:pt x="0" y="6"/>
                    <a:pt x="0" y="6"/>
                    <a:pt x="0" y="6"/>
                  </a:cubicBezTo>
                  <a:cubicBezTo>
                    <a:pt x="0" y="3"/>
                    <a:pt x="2" y="1"/>
                    <a:pt x="4" y="1"/>
                  </a:cubicBezTo>
                  <a:cubicBezTo>
                    <a:pt x="9" y="0"/>
                    <a:pt x="9" y="0"/>
                    <a:pt x="9" y="0"/>
                  </a:cubicBezTo>
                  <a:cubicBezTo>
                    <a:pt x="12" y="0"/>
                    <a:pt x="14" y="2"/>
                    <a:pt x="15" y="4"/>
                  </a:cubicBezTo>
                  <a:lnTo>
                    <a:pt x="18" y="27"/>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89" name="Freeform 35"/>
            <p:cNvSpPr/>
            <p:nvPr/>
          </p:nvSpPr>
          <p:spPr bwMode="auto">
            <a:xfrm>
              <a:off x="2193131" y="2094506"/>
              <a:ext cx="48815" cy="114300"/>
            </a:xfrm>
            <a:custGeom>
              <a:avLst/>
              <a:gdLst>
                <a:gd name="T0" fmla="*/ 19 w 19"/>
                <a:gd name="T1" fmla="*/ 38 h 44"/>
                <a:gd name="T2" fmla="*/ 15 w 19"/>
                <a:gd name="T3" fmla="*/ 43 h 44"/>
                <a:gd name="T4" fmla="*/ 10 w 19"/>
                <a:gd name="T5" fmla="*/ 44 h 44"/>
                <a:gd name="T6" fmla="*/ 4 w 19"/>
                <a:gd name="T7" fmla="*/ 40 h 44"/>
                <a:gd name="T8" fmla="*/ 0 w 19"/>
                <a:gd name="T9" fmla="*/ 6 h 44"/>
                <a:gd name="T10" fmla="*/ 4 w 19"/>
                <a:gd name="T11" fmla="*/ 1 h 44"/>
                <a:gd name="T12" fmla="*/ 9 w 19"/>
                <a:gd name="T13" fmla="*/ 0 h 44"/>
                <a:gd name="T14" fmla="*/ 15 w 19"/>
                <a:gd name="T15" fmla="*/ 4 h 44"/>
                <a:gd name="T16" fmla="*/ 19 w 19"/>
                <a:gd name="T17"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4">
                  <a:moveTo>
                    <a:pt x="19" y="38"/>
                  </a:moveTo>
                  <a:cubicBezTo>
                    <a:pt x="19" y="41"/>
                    <a:pt x="17" y="43"/>
                    <a:pt x="15" y="43"/>
                  </a:cubicBezTo>
                  <a:cubicBezTo>
                    <a:pt x="10" y="44"/>
                    <a:pt x="10" y="44"/>
                    <a:pt x="10" y="44"/>
                  </a:cubicBezTo>
                  <a:cubicBezTo>
                    <a:pt x="7" y="44"/>
                    <a:pt x="5" y="43"/>
                    <a:pt x="4" y="40"/>
                  </a:cubicBezTo>
                  <a:cubicBezTo>
                    <a:pt x="0" y="6"/>
                    <a:pt x="0" y="6"/>
                    <a:pt x="0" y="6"/>
                  </a:cubicBezTo>
                  <a:cubicBezTo>
                    <a:pt x="0" y="3"/>
                    <a:pt x="2" y="1"/>
                    <a:pt x="4" y="1"/>
                  </a:cubicBezTo>
                  <a:cubicBezTo>
                    <a:pt x="9" y="0"/>
                    <a:pt x="9" y="0"/>
                    <a:pt x="9" y="0"/>
                  </a:cubicBezTo>
                  <a:cubicBezTo>
                    <a:pt x="12" y="0"/>
                    <a:pt x="14" y="2"/>
                    <a:pt x="15" y="4"/>
                  </a:cubicBezTo>
                  <a:lnTo>
                    <a:pt x="19" y="38"/>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0" name="Freeform 36"/>
            <p:cNvSpPr/>
            <p:nvPr/>
          </p:nvSpPr>
          <p:spPr bwMode="auto">
            <a:xfrm>
              <a:off x="2087165" y="2056407"/>
              <a:ext cx="113109" cy="97631"/>
            </a:xfrm>
            <a:custGeom>
              <a:avLst/>
              <a:gdLst>
                <a:gd name="T0" fmla="*/ 3 w 44"/>
                <a:gd name="T1" fmla="*/ 38 h 38"/>
                <a:gd name="T2" fmla="*/ 1 w 44"/>
                <a:gd name="T3" fmla="*/ 38 h 38"/>
                <a:gd name="T4" fmla="*/ 1 w 44"/>
                <a:gd name="T5" fmla="*/ 35 h 38"/>
                <a:gd name="T6" fmla="*/ 13 w 44"/>
                <a:gd name="T7" fmla="*/ 19 h 38"/>
                <a:gd name="T8" fmla="*/ 15 w 44"/>
                <a:gd name="T9" fmla="*/ 19 h 38"/>
                <a:gd name="T10" fmla="*/ 27 w 44"/>
                <a:gd name="T11" fmla="*/ 17 h 38"/>
                <a:gd name="T12" fmla="*/ 40 w 44"/>
                <a:gd name="T13" fmla="*/ 1 h 38"/>
                <a:gd name="T14" fmla="*/ 43 w 44"/>
                <a:gd name="T15" fmla="*/ 1 h 38"/>
                <a:gd name="T16" fmla="*/ 43 w 44"/>
                <a:gd name="T17" fmla="*/ 4 h 38"/>
                <a:gd name="T18" fmla="*/ 29 w 44"/>
                <a:gd name="T19" fmla="*/ 20 h 38"/>
                <a:gd name="T20" fmla="*/ 28 w 44"/>
                <a:gd name="T21" fmla="*/ 21 h 38"/>
                <a:gd name="T22" fmla="*/ 16 w 44"/>
                <a:gd name="T23" fmla="*/ 22 h 38"/>
                <a:gd name="T24" fmla="*/ 4 w 44"/>
                <a:gd name="T25" fmla="*/ 38 h 38"/>
                <a:gd name="T26" fmla="*/ 3 w 44"/>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8">
                  <a:moveTo>
                    <a:pt x="3" y="38"/>
                  </a:moveTo>
                  <a:cubicBezTo>
                    <a:pt x="2" y="38"/>
                    <a:pt x="2" y="38"/>
                    <a:pt x="1" y="38"/>
                  </a:cubicBezTo>
                  <a:cubicBezTo>
                    <a:pt x="0" y="37"/>
                    <a:pt x="0" y="36"/>
                    <a:pt x="1" y="35"/>
                  </a:cubicBezTo>
                  <a:cubicBezTo>
                    <a:pt x="13" y="19"/>
                    <a:pt x="13" y="19"/>
                    <a:pt x="13" y="19"/>
                  </a:cubicBezTo>
                  <a:cubicBezTo>
                    <a:pt x="14" y="19"/>
                    <a:pt x="14" y="19"/>
                    <a:pt x="15" y="19"/>
                  </a:cubicBezTo>
                  <a:cubicBezTo>
                    <a:pt x="27" y="17"/>
                    <a:pt x="27" y="17"/>
                    <a:pt x="27" y="17"/>
                  </a:cubicBezTo>
                  <a:cubicBezTo>
                    <a:pt x="40" y="1"/>
                    <a:pt x="40" y="1"/>
                    <a:pt x="40" y="1"/>
                  </a:cubicBezTo>
                  <a:cubicBezTo>
                    <a:pt x="41" y="1"/>
                    <a:pt x="42" y="0"/>
                    <a:pt x="43" y="1"/>
                  </a:cubicBezTo>
                  <a:cubicBezTo>
                    <a:pt x="44" y="2"/>
                    <a:pt x="44" y="3"/>
                    <a:pt x="43" y="4"/>
                  </a:cubicBezTo>
                  <a:cubicBezTo>
                    <a:pt x="29" y="20"/>
                    <a:pt x="29" y="20"/>
                    <a:pt x="29" y="20"/>
                  </a:cubicBezTo>
                  <a:cubicBezTo>
                    <a:pt x="29" y="21"/>
                    <a:pt x="29" y="21"/>
                    <a:pt x="28" y="21"/>
                  </a:cubicBezTo>
                  <a:cubicBezTo>
                    <a:pt x="16" y="22"/>
                    <a:pt x="16" y="22"/>
                    <a:pt x="16" y="22"/>
                  </a:cubicBezTo>
                  <a:cubicBezTo>
                    <a:pt x="4" y="38"/>
                    <a:pt x="4" y="38"/>
                    <a:pt x="4" y="38"/>
                  </a:cubicBezTo>
                  <a:cubicBezTo>
                    <a:pt x="4" y="38"/>
                    <a:pt x="3" y="38"/>
                    <a:pt x="3" y="38"/>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1" name="Freeform 37"/>
            <p:cNvSpPr>
              <a:spLocks noEditPoints="1"/>
            </p:cNvSpPr>
            <p:nvPr/>
          </p:nvSpPr>
          <p:spPr bwMode="auto">
            <a:xfrm>
              <a:off x="2030015" y="2069503"/>
              <a:ext cx="236934" cy="210741"/>
            </a:xfrm>
            <a:custGeom>
              <a:avLst/>
              <a:gdLst>
                <a:gd name="T0" fmla="*/ 86 w 92"/>
                <a:gd name="T1" fmla="*/ 59 h 82"/>
                <a:gd name="T2" fmla="*/ 23 w 92"/>
                <a:gd name="T3" fmla="*/ 67 h 82"/>
                <a:gd name="T4" fmla="*/ 15 w 92"/>
                <a:gd name="T5" fmla="*/ 5 h 82"/>
                <a:gd name="T6" fmla="*/ 10 w 92"/>
                <a:gd name="T7" fmla="*/ 0 h 82"/>
                <a:gd name="T8" fmla="*/ 4 w 92"/>
                <a:gd name="T9" fmla="*/ 1 h 82"/>
                <a:gd name="T10" fmla="*/ 0 w 92"/>
                <a:gd name="T11" fmla="*/ 6 h 82"/>
                <a:gd name="T12" fmla="*/ 9 w 92"/>
                <a:gd name="T13" fmla="*/ 73 h 82"/>
                <a:gd name="T14" fmla="*/ 9 w 92"/>
                <a:gd name="T15" fmla="*/ 77 h 82"/>
                <a:gd name="T16" fmla="*/ 10 w 92"/>
                <a:gd name="T17" fmla="*/ 79 h 82"/>
                <a:gd name="T18" fmla="*/ 14 w 92"/>
                <a:gd name="T19" fmla="*/ 82 h 82"/>
                <a:gd name="T20" fmla="*/ 14 w 92"/>
                <a:gd name="T21" fmla="*/ 82 h 82"/>
                <a:gd name="T22" fmla="*/ 19 w 92"/>
                <a:gd name="T23" fmla="*/ 81 h 82"/>
                <a:gd name="T24" fmla="*/ 88 w 92"/>
                <a:gd name="T25" fmla="*/ 72 h 82"/>
                <a:gd name="T26" fmla="*/ 92 w 92"/>
                <a:gd name="T27" fmla="*/ 67 h 82"/>
                <a:gd name="T28" fmla="*/ 91 w 92"/>
                <a:gd name="T29" fmla="*/ 63 h 82"/>
                <a:gd name="T30" fmla="*/ 86 w 92"/>
                <a:gd name="T31" fmla="*/ 59 h 82"/>
                <a:gd name="T32" fmla="*/ 8 w 92"/>
                <a:gd name="T33" fmla="*/ 10 h 82"/>
                <a:gd name="T34" fmla="*/ 12 w 92"/>
                <a:gd name="T35" fmla="*/ 13 h 82"/>
                <a:gd name="T36" fmla="*/ 9 w 92"/>
                <a:gd name="T37" fmla="*/ 17 h 82"/>
                <a:gd name="T38" fmla="*/ 5 w 92"/>
                <a:gd name="T39" fmla="*/ 14 h 82"/>
                <a:gd name="T40" fmla="*/ 8 w 92"/>
                <a:gd name="T41" fmla="*/ 10 h 82"/>
                <a:gd name="T42" fmla="*/ 11 w 92"/>
                <a:gd name="T43" fmla="*/ 32 h 82"/>
                <a:gd name="T44" fmla="*/ 15 w 92"/>
                <a:gd name="T45" fmla="*/ 35 h 82"/>
                <a:gd name="T46" fmla="*/ 12 w 92"/>
                <a:gd name="T47" fmla="*/ 39 h 82"/>
                <a:gd name="T48" fmla="*/ 8 w 92"/>
                <a:gd name="T49" fmla="*/ 36 h 82"/>
                <a:gd name="T50" fmla="*/ 11 w 92"/>
                <a:gd name="T51" fmla="*/ 32 h 82"/>
                <a:gd name="T52" fmla="*/ 14 w 92"/>
                <a:gd name="T53" fmla="*/ 54 h 82"/>
                <a:gd name="T54" fmla="*/ 17 w 92"/>
                <a:gd name="T55" fmla="*/ 57 h 82"/>
                <a:gd name="T56" fmla="*/ 14 w 92"/>
                <a:gd name="T57" fmla="*/ 61 h 82"/>
                <a:gd name="T58" fmla="*/ 10 w 92"/>
                <a:gd name="T59" fmla="*/ 57 h 82"/>
                <a:gd name="T60" fmla="*/ 14 w 92"/>
                <a:gd name="T61"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
                  <a:moveTo>
                    <a:pt x="86" y="59"/>
                  </a:moveTo>
                  <a:cubicBezTo>
                    <a:pt x="23" y="67"/>
                    <a:pt x="23" y="67"/>
                    <a:pt x="23" y="67"/>
                  </a:cubicBezTo>
                  <a:cubicBezTo>
                    <a:pt x="15" y="5"/>
                    <a:pt x="15" y="5"/>
                    <a:pt x="15" y="5"/>
                  </a:cubicBezTo>
                  <a:cubicBezTo>
                    <a:pt x="15" y="2"/>
                    <a:pt x="12" y="0"/>
                    <a:pt x="10" y="0"/>
                  </a:cubicBezTo>
                  <a:cubicBezTo>
                    <a:pt x="4" y="1"/>
                    <a:pt x="4" y="1"/>
                    <a:pt x="4" y="1"/>
                  </a:cubicBezTo>
                  <a:cubicBezTo>
                    <a:pt x="2" y="1"/>
                    <a:pt x="0" y="4"/>
                    <a:pt x="0" y="6"/>
                  </a:cubicBezTo>
                  <a:cubicBezTo>
                    <a:pt x="9" y="73"/>
                    <a:pt x="9" y="73"/>
                    <a:pt x="9" y="73"/>
                  </a:cubicBezTo>
                  <a:cubicBezTo>
                    <a:pt x="9" y="77"/>
                    <a:pt x="9" y="77"/>
                    <a:pt x="9" y="77"/>
                  </a:cubicBezTo>
                  <a:cubicBezTo>
                    <a:pt x="9" y="78"/>
                    <a:pt x="9" y="79"/>
                    <a:pt x="10" y="79"/>
                  </a:cubicBezTo>
                  <a:cubicBezTo>
                    <a:pt x="11" y="81"/>
                    <a:pt x="12" y="82"/>
                    <a:pt x="14" y="82"/>
                  </a:cubicBezTo>
                  <a:cubicBezTo>
                    <a:pt x="14" y="82"/>
                    <a:pt x="14" y="82"/>
                    <a:pt x="14" y="82"/>
                  </a:cubicBezTo>
                  <a:cubicBezTo>
                    <a:pt x="19" y="81"/>
                    <a:pt x="19" y="81"/>
                    <a:pt x="19" y="81"/>
                  </a:cubicBezTo>
                  <a:cubicBezTo>
                    <a:pt x="88" y="72"/>
                    <a:pt x="88" y="72"/>
                    <a:pt x="88" y="72"/>
                  </a:cubicBezTo>
                  <a:cubicBezTo>
                    <a:pt x="90" y="72"/>
                    <a:pt x="92" y="70"/>
                    <a:pt x="92" y="67"/>
                  </a:cubicBezTo>
                  <a:cubicBezTo>
                    <a:pt x="91" y="63"/>
                    <a:pt x="91" y="63"/>
                    <a:pt x="91" y="63"/>
                  </a:cubicBezTo>
                  <a:cubicBezTo>
                    <a:pt x="91" y="60"/>
                    <a:pt x="89" y="59"/>
                    <a:pt x="86" y="59"/>
                  </a:cubicBezTo>
                  <a:close/>
                  <a:moveTo>
                    <a:pt x="8" y="10"/>
                  </a:moveTo>
                  <a:cubicBezTo>
                    <a:pt x="10" y="9"/>
                    <a:pt x="12" y="11"/>
                    <a:pt x="12" y="13"/>
                  </a:cubicBezTo>
                  <a:cubicBezTo>
                    <a:pt x="12" y="15"/>
                    <a:pt x="11" y="16"/>
                    <a:pt x="9" y="17"/>
                  </a:cubicBezTo>
                  <a:cubicBezTo>
                    <a:pt x="7" y="17"/>
                    <a:pt x="5" y="16"/>
                    <a:pt x="5" y="14"/>
                  </a:cubicBezTo>
                  <a:cubicBezTo>
                    <a:pt x="5" y="12"/>
                    <a:pt x="6" y="10"/>
                    <a:pt x="8" y="10"/>
                  </a:cubicBezTo>
                  <a:close/>
                  <a:moveTo>
                    <a:pt x="11" y="32"/>
                  </a:moveTo>
                  <a:cubicBezTo>
                    <a:pt x="13" y="31"/>
                    <a:pt x="15" y="33"/>
                    <a:pt x="15" y="35"/>
                  </a:cubicBezTo>
                  <a:cubicBezTo>
                    <a:pt x="15" y="37"/>
                    <a:pt x="14" y="38"/>
                    <a:pt x="12" y="39"/>
                  </a:cubicBezTo>
                  <a:cubicBezTo>
                    <a:pt x="10" y="39"/>
                    <a:pt x="8" y="37"/>
                    <a:pt x="8" y="36"/>
                  </a:cubicBezTo>
                  <a:cubicBezTo>
                    <a:pt x="8" y="34"/>
                    <a:pt x="9" y="32"/>
                    <a:pt x="11" y="32"/>
                  </a:cubicBezTo>
                  <a:close/>
                  <a:moveTo>
                    <a:pt x="14" y="54"/>
                  </a:moveTo>
                  <a:cubicBezTo>
                    <a:pt x="15" y="53"/>
                    <a:pt x="17" y="55"/>
                    <a:pt x="17" y="57"/>
                  </a:cubicBezTo>
                  <a:cubicBezTo>
                    <a:pt x="18" y="59"/>
                    <a:pt x="16" y="60"/>
                    <a:pt x="14" y="61"/>
                  </a:cubicBezTo>
                  <a:cubicBezTo>
                    <a:pt x="12" y="61"/>
                    <a:pt x="11" y="59"/>
                    <a:pt x="10" y="57"/>
                  </a:cubicBezTo>
                  <a:cubicBezTo>
                    <a:pt x="10" y="56"/>
                    <a:pt x="12" y="54"/>
                    <a:pt x="14" y="54"/>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2" name="Freeform 38"/>
            <p:cNvSpPr/>
            <p:nvPr/>
          </p:nvSpPr>
          <p:spPr bwMode="auto">
            <a:xfrm>
              <a:off x="2869406" y="1987350"/>
              <a:ext cx="44053" cy="55960"/>
            </a:xfrm>
            <a:custGeom>
              <a:avLst/>
              <a:gdLst>
                <a:gd name="T0" fmla="*/ 17 w 17"/>
                <a:gd name="T1" fmla="*/ 16 h 22"/>
                <a:gd name="T2" fmla="*/ 12 w 17"/>
                <a:gd name="T3" fmla="*/ 21 h 22"/>
                <a:gd name="T4" fmla="*/ 7 w 17"/>
                <a:gd name="T5" fmla="*/ 22 h 22"/>
                <a:gd name="T6" fmla="*/ 2 w 17"/>
                <a:gd name="T7" fmla="*/ 18 h 22"/>
                <a:gd name="T8" fmla="*/ 1 w 17"/>
                <a:gd name="T9" fmla="*/ 6 h 22"/>
                <a:gd name="T10" fmla="*/ 5 w 17"/>
                <a:gd name="T11" fmla="*/ 1 h 22"/>
                <a:gd name="T12" fmla="*/ 10 w 17"/>
                <a:gd name="T13" fmla="*/ 0 h 22"/>
                <a:gd name="T14" fmla="*/ 15 w 17"/>
                <a:gd name="T15" fmla="*/ 4 h 22"/>
                <a:gd name="T16" fmla="*/ 17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17" y="16"/>
                  </a:moveTo>
                  <a:cubicBezTo>
                    <a:pt x="17" y="19"/>
                    <a:pt x="15" y="21"/>
                    <a:pt x="12" y="21"/>
                  </a:cubicBezTo>
                  <a:cubicBezTo>
                    <a:pt x="7" y="22"/>
                    <a:pt x="7" y="22"/>
                    <a:pt x="7" y="22"/>
                  </a:cubicBezTo>
                  <a:cubicBezTo>
                    <a:pt x="5" y="22"/>
                    <a:pt x="2" y="20"/>
                    <a:pt x="2" y="18"/>
                  </a:cubicBezTo>
                  <a:cubicBezTo>
                    <a:pt x="1" y="6"/>
                    <a:pt x="1" y="6"/>
                    <a:pt x="1" y="6"/>
                  </a:cubicBezTo>
                  <a:cubicBezTo>
                    <a:pt x="0" y="3"/>
                    <a:pt x="2" y="1"/>
                    <a:pt x="5" y="1"/>
                  </a:cubicBezTo>
                  <a:cubicBezTo>
                    <a:pt x="10" y="0"/>
                    <a:pt x="10" y="0"/>
                    <a:pt x="10" y="0"/>
                  </a:cubicBezTo>
                  <a:cubicBezTo>
                    <a:pt x="12" y="0"/>
                    <a:pt x="15" y="2"/>
                    <a:pt x="15" y="4"/>
                  </a:cubicBezTo>
                  <a:lnTo>
                    <a:pt x="17" y="1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3" name="Freeform 39"/>
            <p:cNvSpPr/>
            <p:nvPr/>
          </p:nvSpPr>
          <p:spPr bwMode="auto">
            <a:xfrm>
              <a:off x="2920603" y="1950441"/>
              <a:ext cx="46434" cy="88106"/>
            </a:xfrm>
            <a:custGeom>
              <a:avLst/>
              <a:gdLst>
                <a:gd name="T0" fmla="*/ 18 w 18"/>
                <a:gd name="T1" fmla="*/ 27 h 34"/>
                <a:gd name="T2" fmla="*/ 13 w 18"/>
                <a:gd name="T3" fmla="*/ 33 h 34"/>
                <a:gd name="T4" fmla="*/ 8 w 18"/>
                <a:gd name="T5" fmla="*/ 33 h 34"/>
                <a:gd name="T6" fmla="*/ 3 w 18"/>
                <a:gd name="T7" fmla="*/ 29 h 34"/>
                <a:gd name="T8" fmla="*/ 0 w 18"/>
                <a:gd name="T9" fmla="*/ 6 h 34"/>
                <a:gd name="T10" fmla="*/ 4 w 18"/>
                <a:gd name="T11" fmla="*/ 1 h 34"/>
                <a:gd name="T12" fmla="*/ 9 w 18"/>
                <a:gd name="T13" fmla="*/ 0 h 34"/>
                <a:gd name="T14" fmla="*/ 15 w 18"/>
                <a:gd name="T15" fmla="*/ 4 h 34"/>
                <a:gd name="T16" fmla="*/ 18 w 18"/>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7"/>
                  </a:moveTo>
                  <a:cubicBezTo>
                    <a:pt x="18" y="30"/>
                    <a:pt x="16" y="32"/>
                    <a:pt x="13" y="33"/>
                  </a:cubicBezTo>
                  <a:cubicBezTo>
                    <a:pt x="8" y="33"/>
                    <a:pt x="8" y="33"/>
                    <a:pt x="8" y="33"/>
                  </a:cubicBezTo>
                  <a:cubicBezTo>
                    <a:pt x="6" y="34"/>
                    <a:pt x="3" y="32"/>
                    <a:pt x="3" y="29"/>
                  </a:cubicBezTo>
                  <a:cubicBezTo>
                    <a:pt x="0" y="6"/>
                    <a:pt x="0" y="6"/>
                    <a:pt x="0" y="6"/>
                  </a:cubicBezTo>
                  <a:cubicBezTo>
                    <a:pt x="0" y="3"/>
                    <a:pt x="2" y="1"/>
                    <a:pt x="4" y="1"/>
                  </a:cubicBezTo>
                  <a:cubicBezTo>
                    <a:pt x="9" y="0"/>
                    <a:pt x="9" y="0"/>
                    <a:pt x="9" y="0"/>
                  </a:cubicBezTo>
                  <a:cubicBezTo>
                    <a:pt x="12" y="0"/>
                    <a:pt x="14" y="1"/>
                    <a:pt x="15" y="4"/>
                  </a:cubicBezTo>
                  <a:lnTo>
                    <a:pt x="18" y="27"/>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4" name="Freeform 40"/>
            <p:cNvSpPr/>
            <p:nvPr/>
          </p:nvSpPr>
          <p:spPr bwMode="auto">
            <a:xfrm>
              <a:off x="2967037" y="1917103"/>
              <a:ext cx="48815" cy="113110"/>
            </a:xfrm>
            <a:custGeom>
              <a:avLst/>
              <a:gdLst>
                <a:gd name="T0" fmla="*/ 19 w 19"/>
                <a:gd name="T1" fmla="*/ 38 h 44"/>
                <a:gd name="T2" fmla="*/ 15 w 19"/>
                <a:gd name="T3" fmla="*/ 43 h 44"/>
                <a:gd name="T4" fmla="*/ 10 w 19"/>
                <a:gd name="T5" fmla="*/ 44 h 44"/>
                <a:gd name="T6" fmla="*/ 4 w 19"/>
                <a:gd name="T7" fmla="*/ 40 h 44"/>
                <a:gd name="T8" fmla="*/ 0 w 19"/>
                <a:gd name="T9" fmla="*/ 6 h 44"/>
                <a:gd name="T10" fmla="*/ 4 w 19"/>
                <a:gd name="T11" fmla="*/ 1 h 44"/>
                <a:gd name="T12" fmla="*/ 10 w 19"/>
                <a:gd name="T13" fmla="*/ 0 h 44"/>
                <a:gd name="T14" fmla="*/ 15 w 19"/>
                <a:gd name="T15" fmla="*/ 4 h 44"/>
                <a:gd name="T16" fmla="*/ 19 w 19"/>
                <a:gd name="T17"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4">
                  <a:moveTo>
                    <a:pt x="19" y="38"/>
                  </a:moveTo>
                  <a:cubicBezTo>
                    <a:pt x="19" y="41"/>
                    <a:pt x="17" y="43"/>
                    <a:pt x="15" y="43"/>
                  </a:cubicBezTo>
                  <a:cubicBezTo>
                    <a:pt x="10" y="44"/>
                    <a:pt x="10" y="44"/>
                    <a:pt x="10" y="44"/>
                  </a:cubicBezTo>
                  <a:cubicBezTo>
                    <a:pt x="7" y="44"/>
                    <a:pt x="5" y="42"/>
                    <a:pt x="4" y="40"/>
                  </a:cubicBezTo>
                  <a:cubicBezTo>
                    <a:pt x="0" y="6"/>
                    <a:pt x="0" y="6"/>
                    <a:pt x="0" y="6"/>
                  </a:cubicBezTo>
                  <a:cubicBezTo>
                    <a:pt x="0" y="3"/>
                    <a:pt x="2" y="1"/>
                    <a:pt x="4" y="1"/>
                  </a:cubicBezTo>
                  <a:cubicBezTo>
                    <a:pt x="10" y="0"/>
                    <a:pt x="10" y="0"/>
                    <a:pt x="10" y="0"/>
                  </a:cubicBezTo>
                  <a:cubicBezTo>
                    <a:pt x="12" y="0"/>
                    <a:pt x="15" y="2"/>
                    <a:pt x="15" y="4"/>
                  </a:cubicBezTo>
                  <a:lnTo>
                    <a:pt x="19" y="38"/>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5" name="Freeform 41"/>
            <p:cNvSpPr/>
            <p:nvPr/>
          </p:nvSpPr>
          <p:spPr bwMode="auto">
            <a:xfrm>
              <a:off x="2862262" y="1879003"/>
              <a:ext cx="113109" cy="97631"/>
            </a:xfrm>
            <a:custGeom>
              <a:avLst/>
              <a:gdLst>
                <a:gd name="T0" fmla="*/ 3 w 44"/>
                <a:gd name="T1" fmla="*/ 38 h 38"/>
                <a:gd name="T2" fmla="*/ 1 w 44"/>
                <a:gd name="T3" fmla="*/ 38 h 38"/>
                <a:gd name="T4" fmla="*/ 1 w 44"/>
                <a:gd name="T5" fmla="*/ 35 h 38"/>
                <a:gd name="T6" fmla="*/ 13 w 44"/>
                <a:gd name="T7" fmla="*/ 19 h 38"/>
                <a:gd name="T8" fmla="*/ 15 w 44"/>
                <a:gd name="T9" fmla="*/ 18 h 38"/>
                <a:gd name="T10" fmla="*/ 27 w 44"/>
                <a:gd name="T11" fmla="*/ 17 h 38"/>
                <a:gd name="T12" fmla="*/ 40 w 44"/>
                <a:gd name="T13" fmla="*/ 1 h 38"/>
                <a:gd name="T14" fmla="*/ 43 w 44"/>
                <a:gd name="T15" fmla="*/ 1 h 38"/>
                <a:gd name="T16" fmla="*/ 43 w 44"/>
                <a:gd name="T17" fmla="*/ 4 h 38"/>
                <a:gd name="T18" fmla="*/ 30 w 44"/>
                <a:gd name="T19" fmla="*/ 20 h 38"/>
                <a:gd name="T20" fmla="*/ 28 w 44"/>
                <a:gd name="T21" fmla="*/ 21 h 38"/>
                <a:gd name="T22" fmla="*/ 16 w 44"/>
                <a:gd name="T23" fmla="*/ 22 h 38"/>
                <a:gd name="T24" fmla="*/ 4 w 44"/>
                <a:gd name="T25" fmla="*/ 38 h 38"/>
                <a:gd name="T26" fmla="*/ 3 w 44"/>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8">
                  <a:moveTo>
                    <a:pt x="3" y="38"/>
                  </a:moveTo>
                  <a:cubicBezTo>
                    <a:pt x="2" y="38"/>
                    <a:pt x="2" y="38"/>
                    <a:pt x="1" y="38"/>
                  </a:cubicBezTo>
                  <a:cubicBezTo>
                    <a:pt x="0" y="37"/>
                    <a:pt x="0" y="36"/>
                    <a:pt x="1" y="35"/>
                  </a:cubicBezTo>
                  <a:cubicBezTo>
                    <a:pt x="13" y="19"/>
                    <a:pt x="13" y="19"/>
                    <a:pt x="13" y="19"/>
                  </a:cubicBezTo>
                  <a:cubicBezTo>
                    <a:pt x="14" y="19"/>
                    <a:pt x="14" y="18"/>
                    <a:pt x="15" y="18"/>
                  </a:cubicBezTo>
                  <a:cubicBezTo>
                    <a:pt x="27" y="17"/>
                    <a:pt x="27" y="17"/>
                    <a:pt x="27" y="17"/>
                  </a:cubicBezTo>
                  <a:cubicBezTo>
                    <a:pt x="40" y="1"/>
                    <a:pt x="40" y="1"/>
                    <a:pt x="40" y="1"/>
                  </a:cubicBezTo>
                  <a:cubicBezTo>
                    <a:pt x="41" y="1"/>
                    <a:pt x="42" y="0"/>
                    <a:pt x="43" y="1"/>
                  </a:cubicBezTo>
                  <a:cubicBezTo>
                    <a:pt x="44" y="2"/>
                    <a:pt x="44" y="3"/>
                    <a:pt x="43" y="4"/>
                  </a:cubicBezTo>
                  <a:cubicBezTo>
                    <a:pt x="30" y="20"/>
                    <a:pt x="30" y="20"/>
                    <a:pt x="30" y="20"/>
                  </a:cubicBezTo>
                  <a:cubicBezTo>
                    <a:pt x="29" y="21"/>
                    <a:pt x="29" y="21"/>
                    <a:pt x="28" y="21"/>
                  </a:cubicBezTo>
                  <a:cubicBezTo>
                    <a:pt x="16" y="22"/>
                    <a:pt x="16" y="22"/>
                    <a:pt x="16" y="22"/>
                  </a:cubicBezTo>
                  <a:cubicBezTo>
                    <a:pt x="4" y="38"/>
                    <a:pt x="4" y="38"/>
                    <a:pt x="4" y="38"/>
                  </a:cubicBezTo>
                  <a:cubicBezTo>
                    <a:pt x="4" y="38"/>
                    <a:pt x="3" y="38"/>
                    <a:pt x="3" y="38"/>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6" name="Freeform 42"/>
            <p:cNvSpPr>
              <a:spLocks noEditPoints="1"/>
            </p:cNvSpPr>
            <p:nvPr/>
          </p:nvSpPr>
          <p:spPr bwMode="auto">
            <a:xfrm>
              <a:off x="2805112" y="1892100"/>
              <a:ext cx="236934" cy="210741"/>
            </a:xfrm>
            <a:custGeom>
              <a:avLst/>
              <a:gdLst>
                <a:gd name="T0" fmla="*/ 86 w 92"/>
                <a:gd name="T1" fmla="*/ 59 h 82"/>
                <a:gd name="T2" fmla="*/ 23 w 92"/>
                <a:gd name="T3" fmla="*/ 67 h 82"/>
                <a:gd name="T4" fmla="*/ 15 w 92"/>
                <a:gd name="T5" fmla="*/ 5 h 82"/>
                <a:gd name="T6" fmla="*/ 10 w 92"/>
                <a:gd name="T7" fmla="*/ 0 h 82"/>
                <a:gd name="T8" fmla="*/ 5 w 92"/>
                <a:gd name="T9" fmla="*/ 1 h 82"/>
                <a:gd name="T10" fmla="*/ 0 w 92"/>
                <a:gd name="T11" fmla="*/ 6 h 82"/>
                <a:gd name="T12" fmla="*/ 9 w 92"/>
                <a:gd name="T13" fmla="*/ 73 h 82"/>
                <a:gd name="T14" fmla="*/ 9 w 92"/>
                <a:gd name="T15" fmla="*/ 77 h 82"/>
                <a:gd name="T16" fmla="*/ 10 w 92"/>
                <a:gd name="T17" fmla="*/ 79 h 82"/>
                <a:gd name="T18" fmla="*/ 14 w 92"/>
                <a:gd name="T19" fmla="*/ 81 h 82"/>
                <a:gd name="T20" fmla="*/ 14 w 92"/>
                <a:gd name="T21" fmla="*/ 81 h 82"/>
                <a:gd name="T22" fmla="*/ 20 w 92"/>
                <a:gd name="T23" fmla="*/ 81 h 82"/>
                <a:gd name="T24" fmla="*/ 88 w 92"/>
                <a:gd name="T25" fmla="*/ 72 h 82"/>
                <a:gd name="T26" fmla="*/ 92 w 92"/>
                <a:gd name="T27" fmla="*/ 67 h 82"/>
                <a:gd name="T28" fmla="*/ 91 w 92"/>
                <a:gd name="T29" fmla="*/ 63 h 82"/>
                <a:gd name="T30" fmla="*/ 86 w 92"/>
                <a:gd name="T31" fmla="*/ 59 h 82"/>
                <a:gd name="T32" fmla="*/ 8 w 92"/>
                <a:gd name="T33" fmla="*/ 10 h 82"/>
                <a:gd name="T34" fmla="*/ 12 w 92"/>
                <a:gd name="T35" fmla="*/ 13 h 82"/>
                <a:gd name="T36" fmla="*/ 9 w 92"/>
                <a:gd name="T37" fmla="*/ 17 h 82"/>
                <a:gd name="T38" fmla="*/ 5 w 92"/>
                <a:gd name="T39" fmla="*/ 14 h 82"/>
                <a:gd name="T40" fmla="*/ 8 w 92"/>
                <a:gd name="T41" fmla="*/ 10 h 82"/>
                <a:gd name="T42" fmla="*/ 11 w 92"/>
                <a:gd name="T43" fmla="*/ 31 h 82"/>
                <a:gd name="T44" fmla="*/ 15 w 92"/>
                <a:gd name="T45" fmla="*/ 35 h 82"/>
                <a:gd name="T46" fmla="*/ 12 w 92"/>
                <a:gd name="T47" fmla="*/ 38 h 82"/>
                <a:gd name="T48" fmla="*/ 8 w 92"/>
                <a:gd name="T49" fmla="*/ 35 h 82"/>
                <a:gd name="T50" fmla="*/ 11 w 92"/>
                <a:gd name="T51" fmla="*/ 31 h 82"/>
                <a:gd name="T52" fmla="*/ 14 w 92"/>
                <a:gd name="T53" fmla="*/ 53 h 82"/>
                <a:gd name="T54" fmla="*/ 18 w 92"/>
                <a:gd name="T55" fmla="*/ 56 h 82"/>
                <a:gd name="T56" fmla="*/ 14 w 92"/>
                <a:gd name="T57" fmla="*/ 60 h 82"/>
                <a:gd name="T58" fmla="*/ 11 w 92"/>
                <a:gd name="T59" fmla="*/ 57 h 82"/>
                <a:gd name="T60" fmla="*/ 14 w 92"/>
                <a:gd name="T61" fmla="*/ 5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
                  <a:moveTo>
                    <a:pt x="86" y="59"/>
                  </a:moveTo>
                  <a:cubicBezTo>
                    <a:pt x="23" y="67"/>
                    <a:pt x="23" y="67"/>
                    <a:pt x="23" y="67"/>
                  </a:cubicBezTo>
                  <a:cubicBezTo>
                    <a:pt x="15" y="5"/>
                    <a:pt x="15" y="5"/>
                    <a:pt x="15" y="5"/>
                  </a:cubicBezTo>
                  <a:cubicBezTo>
                    <a:pt x="15" y="2"/>
                    <a:pt x="12" y="0"/>
                    <a:pt x="10" y="0"/>
                  </a:cubicBezTo>
                  <a:cubicBezTo>
                    <a:pt x="5" y="1"/>
                    <a:pt x="5" y="1"/>
                    <a:pt x="5" y="1"/>
                  </a:cubicBezTo>
                  <a:cubicBezTo>
                    <a:pt x="2" y="1"/>
                    <a:pt x="0" y="4"/>
                    <a:pt x="0" y="6"/>
                  </a:cubicBezTo>
                  <a:cubicBezTo>
                    <a:pt x="9" y="73"/>
                    <a:pt x="9" y="73"/>
                    <a:pt x="9" y="73"/>
                  </a:cubicBezTo>
                  <a:cubicBezTo>
                    <a:pt x="9" y="77"/>
                    <a:pt x="9" y="77"/>
                    <a:pt x="9" y="77"/>
                  </a:cubicBezTo>
                  <a:cubicBezTo>
                    <a:pt x="9" y="78"/>
                    <a:pt x="9" y="79"/>
                    <a:pt x="10" y="79"/>
                  </a:cubicBezTo>
                  <a:cubicBezTo>
                    <a:pt x="11" y="81"/>
                    <a:pt x="12" y="82"/>
                    <a:pt x="14" y="81"/>
                  </a:cubicBezTo>
                  <a:cubicBezTo>
                    <a:pt x="14" y="81"/>
                    <a:pt x="14" y="81"/>
                    <a:pt x="14" y="81"/>
                  </a:cubicBezTo>
                  <a:cubicBezTo>
                    <a:pt x="20" y="81"/>
                    <a:pt x="20" y="81"/>
                    <a:pt x="20" y="81"/>
                  </a:cubicBezTo>
                  <a:cubicBezTo>
                    <a:pt x="88" y="72"/>
                    <a:pt x="88" y="72"/>
                    <a:pt x="88" y="72"/>
                  </a:cubicBezTo>
                  <a:cubicBezTo>
                    <a:pt x="90" y="72"/>
                    <a:pt x="92" y="70"/>
                    <a:pt x="92" y="67"/>
                  </a:cubicBezTo>
                  <a:cubicBezTo>
                    <a:pt x="91" y="63"/>
                    <a:pt x="91" y="63"/>
                    <a:pt x="91" y="63"/>
                  </a:cubicBezTo>
                  <a:cubicBezTo>
                    <a:pt x="91" y="60"/>
                    <a:pt x="89" y="58"/>
                    <a:pt x="86" y="59"/>
                  </a:cubicBezTo>
                  <a:close/>
                  <a:moveTo>
                    <a:pt x="8" y="10"/>
                  </a:moveTo>
                  <a:cubicBezTo>
                    <a:pt x="10" y="9"/>
                    <a:pt x="12" y="11"/>
                    <a:pt x="12" y="13"/>
                  </a:cubicBezTo>
                  <a:cubicBezTo>
                    <a:pt x="12" y="15"/>
                    <a:pt x="11" y="16"/>
                    <a:pt x="9" y="17"/>
                  </a:cubicBezTo>
                  <a:cubicBezTo>
                    <a:pt x="7" y="17"/>
                    <a:pt x="5" y="15"/>
                    <a:pt x="5" y="14"/>
                  </a:cubicBezTo>
                  <a:cubicBezTo>
                    <a:pt x="5" y="12"/>
                    <a:pt x="6" y="10"/>
                    <a:pt x="8" y="10"/>
                  </a:cubicBezTo>
                  <a:close/>
                  <a:moveTo>
                    <a:pt x="11" y="31"/>
                  </a:moveTo>
                  <a:cubicBezTo>
                    <a:pt x="13" y="31"/>
                    <a:pt x="15" y="33"/>
                    <a:pt x="15" y="35"/>
                  </a:cubicBezTo>
                  <a:cubicBezTo>
                    <a:pt x="15" y="36"/>
                    <a:pt x="14" y="38"/>
                    <a:pt x="12" y="38"/>
                  </a:cubicBezTo>
                  <a:cubicBezTo>
                    <a:pt x="10" y="39"/>
                    <a:pt x="8" y="37"/>
                    <a:pt x="8" y="35"/>
                  </a:cubicBezTo>
                  <a:cubicBezTo>
                    <a:pt x="8" y="33"/>
                    <a:pt x="9" y="32"/>
                    <a:pt x="11" y="31"/>
                  </a:cubicBezTo>
                  <a:close/>
                  <a:moveTo>
                    <a:pt x="14" y="53"/>
                  </a:moveTo>
                  <a:cubicBezTo>
                    <a:pt x="16" y="53"/>
                    <a:pt x="17" y="55"/>
                    <a:pt x="18" y="56"/>
                  </a:cubicBezTo>
                  <a:cubicBezTo>
                    <a:pt x="18" y="58"/>
                    <a:pt x="16" y="60"/>
                    <a:pt x="14" y="60"/>
                  </a:cubicBezTo>
                  <a:cubicBezTo>
                    <a:pt x="13" y="61"/>
                    <a:pt x="11" y="59"/>
                    <a:pt x="11" y="57"/>
                  </a:cubicBezTo>
                  <a:cubicBezTo>
                    <a:pt x="10" y="55"/>
                    <a:pt x="12" y="54"/>
                    <a:pt x="14" y="53"/>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7" name="Freeform 43"/>
            <p:cNvSpPr>
              <a:spLocks noEditPoints="1"/>
            </p:cNvSpPr>
            <p:nvPr/>
          </p:nvSpPr>
          <p:spPr bwMode="auto">
            <a:xfrm>
              <a:off x="388144" y="2517178"/>
              <a:ext cx="234553" cy="201216"/>
            </a:xfrm>
            <a:custGeom>
              <a:avLst/>
              <a:gdLst>
                <a:gd name="T0" fmla="*/ 72 w 91"/>
                <a:gd name="T1" fmla="*/ 11 h 78"/>
                <a:gd name="T2" fmla="*/ 72 w 91"/>
                <a:gd name="T3" fmla="*/ 11 h 78"/>
                <a:gd name="T4" fmla="*/ 70 w 91"/>
                <a:gd name="T5" fmla="*/ 9 h 78"/>
                <a:gd name="T6" fmla="*/ 62 w 91"/>
                <a:gd name="T7" fmla="*/ 10 h 78"/>
                <a:gd name="T8" fmla="*/ 61 w 91"/>
                <a:gd name="T9" fmla="*/ 12 h 78"/>
                <a:gd name="T10" fmla="*/ 56 w 91"/>
                <a:gd name="T11" fmla="*/ 12 h 78"/>
                <a:gd name="T12" fmla="*/ 56 w 91"/>
                <a:gd name="T13" fmla="*/ 7 h 78"/>
                <a:gd name="T14" fmla="*/ 44 w 91"/>
                <a:gd name="T15" fmla="*/ 1 h 78"/>
                <a:gd name="T16" fmla="*/ 37 w 91"/>
                <a:gd name="T17" fmla="*/ 2 h 78"/>
                <a:gd name="T18" fmla="*/ 27 w 91"/>
                <a:gd name="T19" fmla="*/ 11 h 78"/>
                <a:gd name="T20" fmla="*/ 28 w 91"/>
                <a:gd name="T21" fmla="*/ 16 h 78"/>
                <a:gd name="T22" fmla="*/ 23 w 91"/>
                <a:gd name="T23" fmla="*/ 16 h 78"/>
                <a:gd name="T24" fmla="*/ 21 w 91"/>
                <a:gd name="T25" fmla="*/ 15 h 78"/>
                <a:gd name="T26" fmla="*/ 14 w 91"/>
                <a:gd name="T27" fmla="*/ 16 h 78"/>
                <a:gd name="T28" fmla="*/ 12 w 91"/>
                <a:gd name="T29" fmla="*/ 18 h 78"/>
                <a:gd name="T30" fmla="*/ 12 w 91"/>
                <a:gd name="T31" fmla="*/ 18 h 78"/>
                <a:gd name="T32" fmla="*/ 1 w 91"/>
                <a:gd name="T33" fmla="*/ 35 h 78"/>
                <a:gd name="T34" fmla="*/ 4 w 91"/>
                <a:gd name="T35" fmla="*/ 63 h 78"/>
                <a:gd name="T36" fmla="*/ 21 w 91"/>
                <a:gd name="T37" fmla="*/ 77 h 78"/>
                <a:gd name="T38" fmla="*/ 77 w 91"/>
                <a:gd name="T39" fmla="*/ 70 h 78"/>
                <a:gd name="T40" fmla="*/ 90 w 91"/>
                <a:gd name="T41" fmla="*/ 53 h 78"/>
                <a:gd name="T42" fmla="*/ 86 w 91"/>
                <a:gd name="T43" fmla="*/ 24 h 78"/>
                <a:gd name="T44" fmla="*/ 72 w 91"/>
                <a:gd name="T45" fmla="*/ 11 h 78"/>
                <a:gd name="T46" fmla="*/ 32 w 91"/>
                <a:gd name="T47" fmla="*/ 10 h 78"/>
                <a:gd name="T48" fmla="*/ 37 w 91"/>
                <a:gd name="T49" fmla="*/ 7 h 78"/>
                <a:gd name="T50" fmla="*/ 45 w 91"/>
                <a:gd name="T51" fmla="*/ 6 h 78"/>
                <a:gd name="T52" fmla="*/ 51 w 91"/>
                <a:gd name="T53" fmla="*/ 8 h 78"/>
                <a:gd name="T54" fmla="*/ 51 w 91"/>
                <a:gd name="T55" fmla="*/ 13 h 78"/>
                <a:gd name="T56" fmla="*/ 33 w 91"/>
                <a:gd name="T57" fmla="*/ 15 h 78"/>
                <a:gd name="T58" fmla="*/ 32 w 91"/>
                <a:gd name="T59"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78">
                  <a:moveTo>
                    <a:pt x="72" y="11"/>
                  </a:moveTo>
                  <a:cubicBezTo>
                    <a:pt x="72" y="11"/>
                    <a:pt x="72" y="11"/>
                    <a:pt x="72" y="11"/>
                  </a:cubicBezTo>
                  <a:cubicBezTo>
                    <a:pt x="72" y="10"/>
                    <a:pt x="71" y="9"/>
                    <a:pt x="70" y="9"/>
                  </a:cubicBezTo>
                  <a:cubicBezTo>
                    <a:pt x="62" y="10"/>
                    <a:pt x="62" y="10"/>
                    <a:pt x="62" y="10"/>
                  </a:cubicBezTo>
                  <a:cubicBezTo>
                    <a:pt x="61" y="10"/>
                    <a:pt x="61" y="11"/>
                    <a:pt x="61" y="12"/>
                  </a:cubicBezTo>
                  <a:cubicBezTo>
                    <a:pt x="56" y="12"/>
                    <a:pt x="56" y="12"/>
                    <a:pt x="56" y="12"/>
                  </a:cubicBezTo>
                  <a:cubicBezTo>
                    <a:pt x="56" y="7"/>
                    <a:pt x="56" y="7"/>
                    <a:pt x="56" y="7"/>
                  </a:cubicBezTo>
                  <a:cubicBezTo>
                    <a:pt x="55" y="1"/>
                    <a:pt x="50" y="0"/>
                    <a:pt x="44" y="1"/>
                  </a:cubicBezTo>
                  <a:cubicBezTo>
                    <a:pt x="37" y="2"/>
                    <a:pt x="37" y="2"/>
                    <a:pt x="37" y="2"/>
                  </a:cubicBezTo>
                  <a:cubicBezTo>
                    <a:pt x="31" y="2"/>
                    <a:pt x="26" y="5"/>
                    <a:pt x="27" y="11"/>
                  </a:cubicBezTo>
                  <a:cubicBezTo>
                    <a:pt x="28" y="16"/>
                    <a:pt x="28" y="16"/>
                    <a:pt x="28" y="16"/>
                  </a:cubicBezTo>
                  <a:cubicBezTo>
                    <a:pt x="23" y="16"/>
                    <a:pt x="23" y="16"/>
                    <a:pt x="23" y="16"/>
                  </a:cubicBezTo>
                  <a:cubicBezTo>
                    <a:pt x="23" y="15"/>
                    <a:pt x="22" y="15"/>
                    <a:pt x="21" y="15"/>
                  </a:cubicBezTo>
                  <a:cubicBezTo>
                    <a:pt x="14" y="16"/>
                    <a:pt x="14" y="16"/>
                    <a:pt x="14" y="16"/>
                  </a:cubicBezTo>
                  <a:cubicBezTo>
                    <a:pt x="13" y="16"/>
                    <a:pt x="12" y="17"/>
                    <a:pt x="12" y="18"/>
                  </a:cubicBezTo>
                  <a:cubicBezTo>
                    <a:pt x="12" y="18"/>
                    <a:pt x="12" y="18"/>
                    <a:pt x="12" y="18"/>
                  </a:cubicBezTo>
                  <a:cubicBezTo>
                    <a:pt x="5" y="20"/>
                    <a:pt x="0" y="27"/>
                    <a:pt x="1" y="35"/>
                  </a:cubicBezTo>
                  <a:cubicBezTo>
                    <a:pt x="4" y="63"/>
                    <a:pt x="4" y="63"/>
                    <a:pt x="4" y="63"/>
                  </a:cubicBezTo>
                  <a:cubicBezTo>
                    <a:pt x="5" y="72"/>
                    <a:pt x="13" y="78"/>
                    <a:pt x="21" y="77"/>
                  </a:cubicBezTo>
                  <a:cubicBezTo>
                    <a:pt x="77" y="70"/>
                    <a:pt x="77" y="70"/>
                    <a:pt x="77" y="70"/>
                  </a:cubicBezTo>
                  <a:cubicBezTo>
                    <a:pt x="85" y="69"/>
                    <a:pt x="91" y="61"/>
                    <a:pt x="90" y="53"/>
                  </a:cubicBezTo>
                  <a:cubicBezTo>
                    <a:pt x="86" y="24"/>
                    <a:pt x="86" y="24"/>
                    <a:pt x="86" y="24"/>
                  </a:cubicBezTo>
                  <a:cubicBezTo>
                    <a:pt x="85" y="17"/>
                    <a:pt x="79" y="11"/>
                    <a:pt x="72" y="11"/>
                  </a:cubicBezTo>
                  <a:close/>
                  <a:moveTo>
                    <a:pt x="32" y="10"/>
                  </a:moveTo>
                  <a:cubicBezTo>
                    <a:pt x="32" y="9"/>
                    <a:pt x="32" y="8"/>
                    <a:pt x="37" y="7"/>
                  </a:cubicBezTo>
                  <a:cubicBezTo>
                    <a:pt x="45" y="6"/>
                    <a:pt x="45" y="6"/>
                    <a:pt x="45" y="6"/>
                  </a:cubicBezTo>
                  <a:cubicBezTo>
                    <a:pt x="50" y="5"/>
                    <a:pt x="50" y="7"/>
                    <a:pt x="51" y="8"/>
                  </a:cubicBezTo>
                  <a:cubicBezTo>
                    <a:pt x="51" y="13"/>
                    <a:pt x="51" y="13"/>
                    <a:pt x="51" y="13"/>
                  </a:cubicBezTo>
                  <a:cubicBezTo>
                    <a:pt x="33" y="15"/>
                    <a:pt x="33" y="15"/>
                    <a:pt x="33" y="15"/>
                  </a:cubicBezTo>
                  <a:lnTo>
                    <a:pt x="32" y="10"/>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8" name="Freeform 44"/>
            <p:cNvSpPr>
              <a:spLocks noEditPoints="1"/>
            </p:cNvSpPr>
            <p:nvPr/>
          </p:nvSpPr>
          <p:spPr bwMode="auto">
            <a:xfrm>
              <a:off x="1721644" y="2151656"/>
              <a:ext cx="164306" cy="139304"/>
            </a:xfrm>
            <a:custGeom>
              <a:avLst/>
              <a:gdLst>
                <a:gd name="T0" fmla="*/ 51 w 64"/>
                <a:gd name="T1" fmla="*/ 7 h 54"/>
                <a:gd name="T2" fmla="*/ 51 w 64"/>
                <a:gd name="T3" fmla="*/ 7 h 54"/>
                <a:gd name="T4" fmla="*/ 49 w 64"/>
                <a:gd name="T5" fmla="*/ 6 h 54"/>
                <a:gd name="T6" fmla="*/ 44 w 64"/>
                <a:gd name="T7" fmla="*/ 6 h 54"/>
                <a:gd name="T8" fmla="*/ 43 w 64"/>
                <a:gd name="T9" fmla="*/ 8 h 54"/>
                <a:gd name="T10" fmla="*/ 40 w 64"/>
                <a:gd name="T11" fmla="*/ 8 h 54"/>
                <a:gd name="T12" fmla="*/ 39 w 64"/>
                <a:gd name="T13" fmla="*/ 4 h 54"/>
                <a:gd name="T14" fmla="*/ 31 w 64"/>
                <a:gd name="T15" fmla="*/ 0 h 54"/>
                <a:gd name="T16" fmla="*/ 26 w 64"/>
                <a:gd name="T17" fmla="*/ 1 h 54"/>
                <a:gd name="T18" fmla="*/ 19 w 64"/>
                <a:gd name="T19" fmla="*/ 7 h 54"/>
                <a:gd name="T20" fmla="*/ 20 w 64"/>
                <a:gd name="T21" fmla="*/ 11 h 54"/>
                <a:gd name="T22" fmla="*/ 17 w 64"/>
                <a:gd name="T23" fmla="*/ 11 h 54"/>
                <a:gd name="T24" fmla="*/ 15 w 64"/>
                <a:gd name="T25" fmla="*/ 10 h 54"/>
                <a:gd name="T26" fmla="*/ 10 w 64"/>
                <a:gd name="T27" fmla="*/ 10 h 54"/>
                <a:gd name="T28" fmla="*/ 9 w 64"/>
                <a:gd name="T29" fmla="*/ 12 h 54"/>
                <a:gd name="T30" fmla="*/ 9 w 64"/>
                <a:gd name="T31" fmla="*/ 12 h 54"/>
                <a:gd name="T32" fmla="*/ 1 w 64"/>
                <a:gd name="T33" fmla="*/ 24 h 54"/>
                <a:gd name="T34" fmla="*/ 3 w 64"/>
                <a:gd name="T35" fmla="*/ 43 h 54"/>
                <a:gd name="T36" fmla="*/ 15 w 64"/>
                <a:gd name="T37" fmla="*/ 53 h 54"/>
                <a:gd name="T38" fmla="*/ 54 w 64"/>
                <a:gd name="T39" fmla="*/ 48 h 54"/>
                <a:gd name="T40" fmla="*/ 63 w 64"/>
                <a:gd name="T41" fmla="*/ 36 h 54"/>
                <a:gd name="T42" fmla="*/ 61 w 64"/>
                <a:gd name="T43" fmla="*/ 16 h 54"/>
                <a:gd name="T44" fmla="*/ 51 w 64"/>
                <a:gd name="T45" fmla="*/ 7 h 54"/>
                <a:gd name="T46" fmla="*/ 23 w 64"/>
                <a:gd name="T47" fmla="*/ 6 h 54"/>
                <a:gd name="T48" fmla="*/ 26 w 64"/>
                <a:gd name="T49" fmla="*/ 4 h 54"/>
                <a:gd name="T50" fmla="*/ 32 w 64"/>
                <a:gd name="T51" fmla="*/ 4 h 54"/>
                <a:gd name="T52" fmla="*/ 36 w 64"/>
                <a:gd name="T53" fmla="*/ 5 h 54"/>
                <a:gd name="T54" fmla="*/ 36 w 64"/>
                <a:gd name="T55" fmla="*/ 9 h 54"/>
                <a:gd name="T56" fmla="*/ 23 w 64"/>
                <a:gd name="T57" fmla="*/ 10 h 54"/>
                <a:gd name="T58" fmla="*/ 23 w 64"/>
                <a:gd name="T5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54">
                  <a:moveTo>
                    <a:pt x="51" y="7"/>
                  </a:moveTo>
                  <a:cubicBezTo>
                    <a:pt x="51" y="7"/>
                    <a:pt x="51" y="7"/>
                    <a:pt x="51" y="7"/>
                  </a:cubicBezTo>
                  <a:cubicBezTo>
                    <a:pt x="50" y="6"/>
                    <a:pt x="50" y="6"/>
                    <a:pt x="49" y="6"/>
                  </a:cubicBezTo>
                  <a:cubicBezTo>
                    <a:pt x="44" y="6"/>
                    <a:pt x="44" y="6"/>
                    <a:pt x="44" y="6"/>
                  </a:cubicBezTo>
                  <a:cubicBezTo>
                    <a:pt x="43" y="6"/>
                    <a:pt x="43" y="7"/>
                    <a:pt x="43" y="8"/>
                  </a:cubicBezTo>
                  <a:cubicBezTo>
                    <a:pt x="40" y="8"/>
                    <a:pt x="40" y="8"/>
                    <a:pt x="40" y="8"/>
                  </a:cubicBezTo>
                  <a:cubicBezTo>
                    <a:pt x="39" y="4"/>
                    <a:pt x="39" y="4"/>
                    <a:pt x="39" y="4"/>
                  </a:cubicBezTo>
                  <a:cubicBezTo>
                    <a:pt x="39" y="0"/>
                    <a:pt x="35" y="0"/>
                    <a:pt x="31" y="0"/>
                  </a:cubicBezTo>
                  <a:cubicBezTo>
                    <a:pt x="26" y="1"/>
                    <a:pt x="26" y="1"/>
                    <a:pt x="26" y="1"/>
                  </a:cubicBezTo>
                  <a:cubicBezTo>
                    <a:pt x="22" y="1"/>
                    <a:pt x="19" y="3"/>
                    <a:pt x="19" y="7"/>
                  </a:cubicBezTo>
                  <a:cubicBezTo>
                    <a:pt x="20" y="11"/>
                    <a:pt x="20" y="11"/>
                    <a:pt x="20" y="11"/>
                  </a:cubicBezTo>
                  <a:cubicBezTo>
                    <a:pt x="17" y="11"/>
                    <a:pt x="17" y="11"/>
                    <a:pt x="17" y="11"/>
                  </a:cubicBezTo>
                  <a:cubicBezTo>
                    <a:pt x="17" y="10"/>
                    <a:pt x="16" y="10"/>
                    <a:pt x="15" y="10"/>
                  </a:cubicBezTo>
                  <a:cubicBezTo>
                    <a:pt x="10" y="10"/>
                    <a:pt x="10" y="10"/>
                    <a:pt x="10" y="10"/>
                  </a:cubicBezTo>
                  <a:cubicBezTo>
                    <a:pt x="9" y="11"/>
                    <a:pt x="9" y="11"/>
                    <a:pt x="9" y="12"/>
                  </a:cubicBezTo>
                  <a:cubicBezTo>
                    <a:pt x="9" y="12"/>
                    <a:pt x="9" y="12"/>
                    <a:pt x="9" y="12"/>
                  </a:cubicBezTo>
                  <a:cubicBezTo>
                    <a:pt x="4" y="13"/>
                    <a:pt x="0" y="18"/>
                    <a:pt x="1" y="24"/>
                  </a:cubicBezTo>
                  <a:cubicBezTo>
                    <a:pt x="3" y="43"/>
                    <a:pt x="3" y="43"/>
                    <a:pt x="3" y="43"/>
                  </a:cubicBezTo>
                  <a:cubicBezTo>
                    <a:pt x="4" y="49"/>
                    <a:pt x="10" y="54"/>
                    <a:pt x="15" y="53"/>
                  </a:cubicBezTo>
                  <a:cubicBezTo>
                    <a:pt x="54" y="48"/>
                    <a:pt x="54" y="48"/>
                    <a:pt x="54" y="48"/>
                  </a:cubicBezTo>
                  <a:cubicBezTo>
                    <a:pt x="60" y="47"/>
                    <a:pt x="64" y="42"/>
                    <a:pt x="63" y="36"/>
                  </a:cubicBezTo>
                  <a:cubicBezTo>
                    <a:pt x="61" y="16"/>
                    <a:pt x="61" y="16"/>
                    <a:pt x="61" y="16"/>
                  </a:cubicBezTo>
                  <a:cubicBezTo>
                    <a:pt x="60" y="11"/>
                    <a:pt x="56" y="7"/>
                    <a:pt x="51" y="7"/>
                  </a:cubicBezTo>
                  <a:close/>
                  <a:moveTo>
                    <a:pt x="23" y="6"/>
                  </a:moveTo>
                  <a:cubicBezTo>
                    <a:pt x="23" y="6"/>
                    <a:pt x="23" y="5"/>
                    <a:pt x="26" y="4"/>
                  </a:cubicBezTo>
                  <a:cubicBezTo>
                    <a:pt x="32" y="4"/>
                    <a:pt x="32" y="4"/>
                    <a:pt x="32" y="4"/>
                  </a:cubicBezTo>
                  <a:cubicBezTo>
                    <a:pt x="36" y="3"/>
                    <a:pt x="36" y="4"/>
                    <a:pt x="36" y="5"/>
                  </a:cubicBezTo>
                  <a:cubicBezTo>
                    <a:pt x="36" y="9"/>
                    <a:pt x="36" y="9"/>
                    <a:pt x="36" y="9"/>
                  </a:cubicBezTo>
                  <a:cubicBezTo>
                    <a:pt x="23" y="10"/>
                    <a:pt x="23" y="10"/>
                    <a:pt x="23" y="10"/>
                  </a:cubicBezTo>
                  <a:lnTo>
                    <a:pt x="23" y="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199" name="Freeform 45"/>
            <p:cNvSpPr>
              <a:spLocks noEditPoints="1"/>
            </p:cNvSpPr>
            <p:nvPr/>
          </p:nvSpPr>
          <p:spPr bwMode="auto">
            <a:xfrm>
              <a:off x="3261122" y="1904006"/>
              <a:ext cx="161925" cy="139304"/>
            </a:xfrm>
            <a:custGeom>
              <a:avLst/>
              <a:gdLst>
                <a:gd name="T0" fmla="*/ 50 w 63"/>
                <a:gd name="T1" fmla="*/ 7 h 54"/>
                <a:gd name="T2" fmla="*/ 50 w 63"/>
                <a:gd name="T3" fmla="*/ 7 h 54"/>
                <a:gd name="T4" fmla="*/ 49 w 63"/>
                <a:gd name="T5" fmla="*/ 6 h 54"/>
                <a:gd name="T6" fmla="*/ 43 w 63"/>
                <a:gd name="T7" fmla="*/ 6 h 54"/>
                <a:gd name="T8" fmla="*/ 42 w 63"/>
                <a:gd name="T9" fmla="*/ 8 h 54"/>
                <a:gd name="T10" fmla="*/ 39 w 63"/>
                <a:gd name="T11" fmla="*/ 8 h 54"/>
                <a:gd name="T12" fmla="*/ 39 w 63"/>
                <a:gd name="T13" fmla="*/ 5 h 54"/>
                <a:gd name="T14" fmla="*/ 31 w 63"/>
                <a:gd name="T15" fmla="*/ 0 h 54"/>
                <a:gd name="T16" fmla="*/ 26 w 63"/>
                <a:gd name="T17" fmla="*/ 1 h 54"/>
                <a:gd name="T18" fmla="*/ 19 w 63"/>
                <a:gd name="T19" fmla="*/ 7 h 54"/>
                <a:gd name="T20" fmla="*/ 19 w 63"/>
                <a:gd name="T21" fmla="*/ 11 h 54"/>
                <a:gd name="T22" fmla="*/ 16 w 63"/>
                <a:gd name="T23" fmla="*/ 11 h 54"/>
                <a:gd name="T24" fmla="*/ 15 w 63"/>
                <a:gd name="T25" fmla="*/ 10 h 54"/>
                <a:gd name="T26" fmla="*/ 10 w 63"/>
                <a:gd name="T27" fmla="*/ 11 h 54"/>
                <a:gd name="T28" fmla="*/ 8 w 63"/>
                <a:gd name="T29" fmla="*/ 12 h 54"/>
                <a:gd name="T30" fmla="*/ 8 w 63"/>
                <a:gd name="T31" fmla="*/ 12 h 54"/>
                <a:gd name="T32" fmla="*/ 1 w 63"/>
                <a:gd name="T33" fmla="*/ 24 h 54"/>
                <a:gd name="T34" fmla="*/ 3 w 63"/>
                <a:gd name="T35" fmla="*/ 44 h 54"/>
                <a:gd name="T36" fmla="*/ 15 w 63"/>
                <a:gd name="T37" fmla="*/ 53 h 54"/>
                <a:gd name="T38" fmla="*/ 53 w 63"/>
                <a:gd name="T39" fmla="*/ 48 h 54"/>
                <a:gd name="T40" fmla="*/ 63 w 63"/>
                <a:gd name="T41" fmla="*/ 36 h 54"/>
                <a:gd name="T42" fmla="*/ 60 w 63"/>
                <a:gd name="T43" fmla="*/ 16 h 54"/>
                <a:gd name="T44" fmla="*/ 50 w 63"/>
                <a:gd name="T45" fmla="*/ 7 h 54"/>
                <a:gd name="T46" fmla="*/ 22 w 63"/>
                <a:gd name="T47" fmla="*/ 7 h 54"/>
                <a:gd name="T48" fmla="*/ 26 w 63"/>
                <a:gd name="T49" fmla="*/ 4 h 54"/>
                <a:gd name="T50" fmla="*/ 31 w 63"/>
                <a:gd name="T51" fmla="*/ 4 h 54"/>
                <a:gd name="T52" fmla="*/ 35 w 63"/>
                <a:gd name="T53" fmla="*/ 5 h 54"/>
                <a:gd name="T54" fmla="*/ 36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9" y="6"/>
                  </a:cubicBezTo>
                  <a:cubicBezTo>
                    <a:pt x="43" y="6"/>
                    <a:pt x="43" y="6"/>
                    <a:pt x="43" y="6"/>
                  </a:cubicBezTo>
                  <a:cubicBezTo>
                    <a:pt x="43" y="7"/>
                    <a:pt x="42" y="7"/>
                    <a:pt x="42" y="8"/>
                  </a:cubicBezTo>
                  <a:cubicBezTo>
                    <a:pt x="39" y="8"/>
                    <a:pt x="39" y="8"/>
                    <a:pt x="39" y="8"/>
                  </a:cubicBezTo>
                  <a:cubicBezTo>
                    <a:pt x="39" y="5"/>
                    <a:pt x="39" y="5"/>
                    <a:pt x="39" y="5"/>
                  </a:cubicBezTo>
                  <a:cubicBezTo>
                    <a:pt x="38" y="0"/>
                    <a:pt x="35" y="0"/>
                    <a:pt x="31" y="0"/>
                  </a:cubicBezTo>
                  <a:cubicBezTo>
                    <a:pt x="26" y="1"/>
                    <a:pt x="26" y="1"/>
                    <a:pt x="26" y="1"/>
                  </a:cubicBezTo>
                  <a:cubicBezTo>
                    <a:pt x="21" y="1"/>
                    <a:pt x="18" y="3"/>
                    <a:pt x="19" y="7"/>
                  </a:cubicBezTo>
                  <a:cubicBezTo>
                    <a:pt x="19" y="11"/>
                    <a:pt x="19" y="11"/>
                    <a:pt x="19" y="11"/>
                  </a:cubicBezTo>
                  <a:cubicBezTo>
                    <a:pt x="16" y="11"/>
                    <a:pt x="16" y="11"/>
                    <a:pt x="16" y="11"/>
                  </a:cubicBezTo>
                  <a:cubicBezTo>
                    <a:pt x="16" y="10"/>
                    <a:pt x="15" y="10"/>
                    <a:pt x="15" y="10"/>
                  </a:cubicBezTo>
                  <a:cubicBezTo>
                    <a:pt x="10" y="11"/>
                    <a:pt x="10" y="11"/>
                    <a:pt x="10" y="11"/>
                  </a:cubicBezTo>
                  <a:cubicBezTo>
                    <a:pt x="9" y="11"/>
                    <a:pt x="8" y="11"/>
                    <a:pt x="8" y="12"/>
                  </a:cubicBezTo>
                  <a:cubicBezTo>
                    <a:pt x="8" y="12"/>
                    <a:pt x="8" y="12"/>
                    <a:pt x="8" y="12"/>
                  </a:cubicBezTo>
                  <a:cubicBezTo>
                    <a:pt x="3" y="13"/>
                    <a:pt x="0" y="18"/>
                    <a:pt x="1" y="24"/>
                  </a:cubicBezTo>
                  <a:cubicBezTo>
                    <a:pt x="3" y="44"/>
                    <a:pt x="3" y="44"/>
                    <a:pt x="3" y="44"/>
                  </a:cubicBezTo>
                  <a:cubicBezTo>
                    <a:pt x="4" y="49"/>
                    <a:pt x="9" y="54"/>
                    <a:pt x="15" y="53"/>
                  </a:cubicBezTo>
                  <a:cubicBezTo>
                    <a:pt x="53" y="48"/>
                    <a:pt x="53" y="48"/>
                    <a:pt x="53" y="48"/>
                  </a:cubicBezTo>
                  <a:cubicBezTo>
                    <a:pt x="59" y="47"/>
                    <a:pt x="63" y="42"/>
                    <a:pt x="63" y="36"/>
                  </a:cubicBezTo>
                  <a:cubicBezTo>
                    <a:pt x="60" y="16"/>
                    <a:pt x="60" y="16"/>
                    <a:pt x="60" y="16"/>
                  </a:cubicBezTo>
                  <a:cubicBezTo>
                    <a:pt x="59" y="11"/>
                    <a:pt x="55" y="7"/>
                    <a:pt x="50" y="7"/>
                  </a:cubicBezTo>
                  <a:close/>
                  <a:moveTo>
                    <a:pt x="22" y="7"/>
                  </a:moveTo>
                  <a:cubicBezTo>
                    <a:pt x="22" y="6"/>
                    <a:pt x="22" y="5"/>
                    <a:pt x="26" y="4"/>
                  </a:cubicBezTo>
                  <a:cubicBezTo>
                    <a:pt x="31" y="4"/>
                    <a:pt x="31" y="4"/>
                    <a:pt x="31" y="4"/>
                  </a:cubicBezTo>
                  <a:cubicBezTo>
                    <a:pt x="35" y="3"/>
                    <a:pt x="35" y="4"/>
                    <a:pt x="35" y="5"/>
                  </a:cubicBezTo>
                  <a:cubicBezTo>
                    <a:pt x="36" y="9"/>
                    <a:pt x="36" y="9"/>
                    <a:pt x="36" y="9"/>
                  </a:cubicBezTo>
                  <a:cubicBezTo>
                    <a:pt x="23" y="10"/>
                    <a:pt x="23" y="10"/>
                    <a:pt x="23" y="10"/>
                  </a:cubicBezTo>
                  <a:lnTo>
                    <a:pt x="22" y="7"/>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0" name="Freeform 46"/>
            <p:cNvSpPr>
              <a:spLocks noEditPoints="1"/>
            </p:cNvSpPr>
            <p:nvPr/>
          </p:nvSpPr>
          <p:spPr bwMode="auto">
            <a:xfrm>
              <a:off x="3208735" y="1458712"/>
              <a:ext cx="163115" cy="139304"/>
            </a:xfrm>
            <a:custGeom>
              <a:avLst/>
              <a:gdLst>
                <a:gd name="T0" fmla="*/ 50 w 63"/>
                <a:gd name="T1" fmla="*/ 7 h 54"/>
                <a:gd name="T2" fmla="*/ 50 w 63"/>
                <a:gd name="T3" fmla="*/ 7 h 54"/>
                <a:gd name="T4" fmla="*/ 48 w 63"/>
                <a:gd name="T5" fmla="*/ 6 h 54"/>
                <a:gd name="T6" fmla="*/ 43 w 63"/>
                <a:gd name="T7" fmla="*/ 7 h 54"/>
                <a:gd name="T8" fmla="*/ 42 w 63"/>
                <a:gd name="T9" fmla="*/ 8 h 54"/>
                <a:gd name="T10" fmla="*/ 39 w 63"/>
                <a:gd name="T11" fmla="*/ 8 h 54"/>
                <a:gd name="T12" fmla="*/ 39 w 63"/>
                <a:gd name="T13" fmla="*/ 5 h 54"/>
                <a:gd name="T14" fmla="*/ 31 w 63"/>
                <a:gd name="T15" fmla="*/ 0 h 54"/>
                <a:gd name="T16" fmla="*/ 26 w 63"/>
                <a:gd name="T17" fmla="*/ 1 h 54"/>
                <a:gd name="T18" fmla="*/ 19 w 63"/>
                <a:gd name="T19" fmla="*/ 7 h 54"/>
                <a:gd name="T20" fmla="*/ 19 w 63"/>
                <a:gd name="T21" fmla="*/ 11 h 54"/>
                <a:gd name="T22" fmla="*/ 16 w 63"/>
                <a:gd name="T23" fmla="*/ 11 h 54"/>
                <a:gd name="T24" fmla="*/ 15 w 63"/>
                <a:gd name="T25" fmla="*/ 10 h 54"/>
                <a:gd name="T26" fmla="*/ 10 w 63"/>
                <a:gd name="T27" fmla="*/ 11 h 54"/>
                <a:gd name="T28" fmla="*/ 8 w 63"/>
                <a:gd name="T29" fmla="*/ 12 h 54"/>
                <a:gd name="T30" fmla="*/ 8 w 63"/>
                <a:gd name="T31" fmla="*/ 12 h 54"/>
                <a:gd name="T32" fmla="*/ 1 w 63"/>
                <a:gd name="T33" fmla="*/ 24 h 54"/>
                <a:gd name="T34" fmla="*/ 3 w 63"/>
                <a:gd name="T35" fmla="*/ 44 h 54"/>
                <a:gd name="T36" fmla="*/ 15 w 63"/>
                <a:gd name="T37" fmla="*/ 53 h 54"/>
                <a:gd name="T38" fmla="*/ 53 w 63"/>
                <a:gd name="T39" fmla="*/ 48 h 54"/>
                <a:gd name="T40" fmla="*/ 63 w 63"/>
                <a:gd name="T41" fmla="*/ 36 h 54"/>
                <a:gd name="T42" fmla="*/ 60 w 63"/>
                <a:gd name="T43" fmla="*/ 17 h 54"/>
                <a:gd name="T44" fmla="*/ 50 w 63"/>
                <a:gd name="T45" fmla="*/ 7 h 54"/>
                <a:gd name="T46" fmla="*/ 22 w 63"/>
                <a:gd name="T47" fmla="*/ 7 h 54"/>
                <a:gd name="T48" fmla="*/ 26 w 63"/>
                <a:gd name="T49" fmla="*/ 5 h 54"/>
                <a:gd name="T50" fmla="*/ 31 w 63"/>
                <a:gd name="T51" fmla="*/ 4 h 54"/>
                <a:gd name="T52" fmla="*/ 35 w 63"/>
                <a:gd name="T53" fmla="*/ 5 h 54"/>
                <a:gd name="T54" fmla="*/ 36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8" y="6"/>
                  </a:cubicBezTo>
                  <a:cubicBezTo>
                    <a:pt x="43" y="7"/>
                    <a:pt x="43" y="7"/>
                    <a:pt x="43" y="7"/>
                  </a:cubicBezTo>
                  <a:cubicBezTo>
                    <a:pt x="43" y="7"/>
                    <a:pt x="42" y="7"/>
                    <a:pt x="42" y="8"/>
                  </a:cubicBezTo>
                  <a:cubicBezTo>
                    <a:pt x="39" y="8"/>
                    <a:pt x="39" y="8"/>
                    <a:pt x="39" y="8"/>
                  </a:cubicBezTo>
                  <a:cubicBezTo>
                    <a:pt x="39" y="5"/>
                    <a:pt x="39" y="5"/>
                    <a:pt x="39" y="5"/>
                  </a:cubicBezTo>
                  <a:cubicBezTo>
                    <a:pt x="38" y="1"/>
                    <a:pt x="35" y="0"/>
                    <a:pt x="31" y="0"/>
                  </a:cubicBezTo>
                  <a:cubicBezTo>
                    <a:pt x="26" y="1"/>
                    <a:pt x="26" y="1"/>
                    <a:pt x="26" y="1"/>
                  </a:cubicBezTo>
                  <a:cubicBezTo>
                    <a:pt x="21" y="2"/>
                    <a:pt x="18" y="3"/>
                    <a:pt x="19" y="7"/>
                  </a:cubicBezTo>
                  <a:cubicBezTo>
                    <a:pt x="19" y="11"/>
                    <a:pt x="19" y="11"/>
                    <a:pt x="19" y="11"/>
                  </a:cubicBezTo>
                  <a:cubicBezTo>
                    <a:pt x="16" y="11"/>
                    <a:pt x="16" y="11"/>
                    <a:pt x="16" y="11"/>
                  </a:cubicBezTo>
                  <a:cubicBezTo>
                    <a:pt x="16" y="11"/>
                    <a:pt x="15" y="10"/>
                    <a:pt x="15" y="10"/>
                  </a:cubicBezTo>
                  <a:cubicBezTo>
                    <a:pt x="10" y="11"/>
                    <a:pt x="10" y="11"/>
                    <a:pt x="10" y="11"/>
                  </a:cubicBezTo>
                  <a:cubicBezTo>
                    <a:pt x="9" y="11"/>
                    <a:pt x="8" y="12"/>
                    <a:pt x="8" y="12"/>
                  </a:cubicBezTo>
                  <a:cubicBezTo>
                    <a:pt x="8" y="12"/>
                    <a:pt x="8" y="12"/>
                    <a:pt x="8" y="12"/>
                  </a:cubicBezTo>
                  <a:cubicBezTo>
                    <a:pt x="3" y="14"/>
                    <a:pt x="0" y="19"/>
                    <a:pt x="1" y="24"/>
                  </a:cubicBezTo>
                  <a:cubicBezTo>
                    <a:pt x="3" y="44"/>
                    <a:pt x="3" y="44"/>
                    <a:pt x="3" y="44"/>
                  </a:cubicBezTo>
                  <a:cubicBezTo>
                    <a:pt x="4" y="50"/>
                    <a:pt x="9" y="54"/>
                    <a:pt x="15" y="53"/>
                  </a:cubicBezTo>
                  <a:cubicBezTo>
                    <a:pt x="53" y="48"/>
                    <a:pt x="53" y="48"/>
                    <a:pt x="53" y="48"/>
                  </a:cubicBezTo>
                  <a:cubicBezTo>
                    <a:pt x="59" y="48"/>
                    <a:pt x="63" y="42"/>
                    <a:pt x="63" y="36"/>
                  </a:cubicBezTo>
                  <a:cubicBezTo>
                    <a:pt x="60" y="17"/>
                    <a:pt x="60" y="17"/>
                    <a:pt x="60" y="17"/>
                  </a:cubicBezTo>
                  <a:cubicBezTo>
                    <a:pt x="59" y="11"/>
                    <a:pt x="55" y="8"/>
                    <a:pt x="50" y="7"/>
                  </a:cubicBezTo>
                  <a:close/>
                  <a:moveTo>
                    <a:pt x="22" y="7"/>
                  </a:moveTo>
                  <a:cubicBezTo>
                    <a:pt x="22" y="6"/>
                    <a:pt x="22" y="5"/>
                    <a:pt x="26" y="5"/>
                  </a:cubicBezTo>
                  <a:cubicBezTo>
                    <a:pt x="31" y="4"/>
                    <a:pt x="31" y="4"/>
                    <a:pt x="31" y="4"/>
                  </a:cubicBezTo>
                  <a:cubicBezTo>
                    <a:pt x="35" y="4"/>
                    <a:pt x="35" y="5"/>
                    <a:pt x="35" y="5"/>
                  </a:cubicBezTo>
                  <a:cubicBezTo>
                    <a:pt x="36" y="9"/>
                    <a:pt x="36" y="9"/>
                    <a:pt x="36" y="9"/>
                  </a:cubicBezTo>
                  <a:cubicBezTo>
                    <a:pt x="23" y="10"/>
                    <a:pt x="23" y="10"/>
                    <a:pt x="23" y="10"/>
                  </a:cubicBezTo>
                  <a:lnTo>
                    <a:pt x="22" y="7"/>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1" name="Freeform 47"/>
            <p:cNvSpPr>
              <a:spLocks noEditPoints="1"/>
            </p:cNvSpPr>
            <p:nvPr/>
          </p:nvSpPr>
          <p:spPr bwMode="auto">
            <a:xfrm>
              <a:off x="3476624" y="2743396"/>
              <a:ext cx="161925" cy="139304"/>
            </a:xfrm>
            <a:custGeom>
              <a:avLst/>
              <a:gdLst>
                <a:gd name="T0" fmla="*/ 50 w 63"/>
                <a:gd name="T1" fmla="*/ 7 h 54"/>
                <a:gd name="T2" fmla="*/ 50 w 63"/>
                <a:gd name="T3" fmla="*/ 7 h 54"/>
                <a:gd name="T4" fmla="*/ 48 w 63"/>
                <a:gd name="T5" fmla="*/ 6 h 54"/>
                <a:gd name="T6" fmla="*/ 43 w 63"/>
                <a:gd name="T7" fmla="*/ 7 h 54"/>
                <a:gd name="T8" fmla="*/ 42 w 63"/>
                <a:gd name="T9" fmla="*/ 8 h 54"/>
                <a:gd name="T10" fmla="*/ 39 w 63"/>
                <a:gd name="T11" fmla="*/ 8 h 54"/>
                <a:gd name="T12" fmla="*/ 39 w 63"/>
                <a:gd name="T13" fmla="*/ 5 h 54"/>
                <a:gd name="T14" fmla="*/ 31 w 63"/>
                <a:gd name="T15" fmla="*/ 0 h 54"/>
                <a:gd name="T16" fmla="*/ 25 w 63"/>
                <a:gd name="T17" fmla="*/ 1 h 54"/>
                <a:gd name="T18" fmla="*/ 19 w 63"/>
                <a:gd name="T19" fmla="*/ 7 h 54"/>
                <a:gd name="T20" fmla="*/ 19 w 63"/>
                <a:gd name="T21" fmla="*/ 11 h 54"/>
                <a:gd name="T22" fmla="*/ 16 w 63"/>
                <a:gd name="T23" fmla="*/ 11 h 54"/>
                <a:gd name="T24" fmla="*/ 15 w 63"/>
                <a:gd name="T25" fmla="*/ 10 h 54"/>
                <a:gd name="T26" fmla="*/ 9 w 63"/>
                <a:gd name="T27" fmla="*/ 11 h 54"/>
                <a:gd name="T28" fmla="*/ 8 w 63"/>
                <a:gd name="T29" fmla="*/ 12 h 54"/>
                <a:gd name="T30" fmla="*/ 8 w 63"/>
                <a:gd name="T31" fmla="*/ 12 h 54"/>
                <a:gd name="T32" fmla="*/ 0 w 63"/>
                <a:gd name="T33" fmla="*/ 24 h 54"/>
                <a:gd name="T34" fmla="*/ 3 w 63"/>
                <a:gd name="T35" fmla="*/ 44 h 54"/>
                <a:gd name="T36" fmla="*/ 15 w 63"/>
                <a:gd name="T37" fmla="*/ 53 h 54"/>
                <a:gd name="T38" fmla="*/ 53 w 63"/>
                <a:gd name="T39" fmla="*/ 48 h 54"/>
                <a:gd name="T40" fmla="*/ 62 w 63"/>
                <a:gd name="T41" fmla="*/ 37 h 54"/>
                <a:gd name="T42" fmla="*/ 60 w 63"/>
                <a:gd name="T43" fmla="*/ 17 h 54"/>
                <a:gd name="T44" fmla="*/ 50 w 63"/>
                <a:gd name="T45" fmla="*/ 7 h 54"/>
                <a:gd name="T46" fmla="*/ 22 w 63"/>
                <a:gd name="T47" fmla="*/ 7 h 54"/>
                <a:gd name="T48" fmla="*/ 26 w 63"/>
                <a:gd name="T49" fmla="*/ 5 h 54"/>
                <a:gd name="T50" fmla="*/ 31 w 63"/>
                <a:gd name="T51" fmla="*/ 4 h 54"/>
                <a:gd name="T52" fmla="*/ 35 w 63"/>
                <a:gd name="T53" fmla="*/ 5 h 54"/>
                <a:gd name="T54" fmla="*/ 35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8" y="6"/>
                  </a:cubicBezTo>
                  <a:cubicBezTo>
                    <a:pt x="43" y="7"/>
                    <a:pt x="43" y="7"/>
                    <a:pt x="43" y="7"/>
                  </a:cubicBezTo>
                  <a:cubicBezTo>
                    <a:pt x="42" y="7"/>
                    <a:pt x="42" y="7"/>
                    <a:pt x="42" y="8"/>
                  </a:cubicBezTo>
                  <a:cubicBezTo>
                    <a:pt x="39" y="8"/>
                    <a:pt x="39" y="8"/>
                    <a:pt x="39" y="8"/>
                  </a:cubicBezTo>
                  <a:cubicBezTo>
                    <a:pt x="39" y="5"/>
                    <a:pt x="39" y="5"/>
                    <a:pt x="39" y="5"/>
                  </a:cubicBezTo>
                  <a:cubicBezTo>
                    <a:pt x="38" y="1"/>
                    <a:pt x="35" y="0"/>
                    <a:pt x="31" y="0"/>
                  </a:cubicBezTo>
                  <a:cubicBezTo>
                    <a:pt x="25" y="1"/>
                    <a:pt x="25" y="1"/>
                    <a:pt x="25" y="1"/>
                  </a:cubicBezTo>
                  <a:cubicBezTo>
                    <a:pt x="21" y="2"/>
                    <a:pt x="18" y="3"/>
                    <a:pt x="19" y="7"/>
                  </a:cubicBezTo>
                  <a:cubicBezTo>
                    <a:pt x="19" y="11"/>
                    <a:pt x="19" y="11"/>
                    <a:pt x="19" y="11"/>
                  </a:cubicBezTo>
                  <a:cubicBezTo>
                    <a:pt x="16" y="11"/>
                    <a:pt x="16" y="11"/>
                    <a:pt x="16" y="11"/>
                  </a:cubicBezTo>
                  <a:cubicBezTo>
                    <a:pt x="16" y="11"/>
                    <a:pt x="15" y="10"/>
                    <a:pt x="15" y="10"/>
                  </a:cubicBezTo>
                  <a:cubicBezTo>
                    <a:pt x="9" y="11"/>
                    <a:pt x="9" y="11"/>
                    <a:pt x="9" y="11"/>
                  </a:cubicBezTo>
                  <a:cubicBezTo>
                    <a:pt x="9" y="11"/>
                    <a:pt x="8" y="12"/>
                    <a:pt x="8" y="12"/>
                  </a:cubicBezTo>
                  <a:cubicBezTo>
                    <a:pt x="8" y="12"/>
                    <a:pt x="8" y="12"/>
                    <a:pt x="8" y="12"/>
                  </a:cubicBezTo>
                  <a:cubicBezTo>
                    <a:pt x="3" y="14"/>
                    <a:pt x="0" y="19"/>
                    <a:pt x="0" y="24"/>
                  </a:cubicBezTo>
                  <a:cubicBezTo>
                    <a:pt x="3" y="44"/>
                    <a:pt x="3" y="44"/>
                    <a:pt x="3" y="44"/>
                  </a:cubicBezTo>
                  <a:cubicBezTo>
                    <a:pt x="4" y="50"/>
                    <a:pt x="9" y="54"/>
                    <a:pt x="15" y="53"/>
                  </a:cubicBezTo>
                  <a:cubicBezTo>
                    <a:pt x="53" y="48"/>
                    <a:pt x="53" y="48"/>
                    <a:pt x="53" y="48"/>
                  </a:cubicBezTo>
                  <a:cubicBezTo>
                    <a:pt x="59" y="48"/>
                    <a:pt x="63" y="42"/>
                    <a:pt x="62" y="37"/>
                  </a:cubicBezTo>
                  <a:cubicBezTo>
                    <a:pt x="60" y="17"/>
                    <a:pt x="60" y="17"/>
                    <a:pt x="60" y="17"/>
                  </a:cubicBezTo>
                  <a:cubicBezTo>
                    <a:pt x="59" y="11"/>
                    <a:pt x="55" y="8"/>
                    <a:pt x="50" y="7"/>
                  </a:cubicBezTo>
                  <a:close/>
                  <a:moveTo>
                    <a:pt x="22" y="7"/>
                  </a:moveTo>
                  <a:cubicBezTo>
                    <a:pt x="22" y="6"/>
                    <a:pt x="22" y="5"/>
                    <a:pt x="26" y="5"/>
                  </a:cubicBezTo>
                  <a:cubicBezTo>
                    <a:pt x="31" y="4"/>
                    <a:pt x="31" y="4"/>
                    <a:pt x="31" y="4"/>
                  </a:cubicBezTo>
                  <a:cubicBezTo>
                    <a:pt x="35" y="4"/>
                    <a:pt x="35" y="5"/>
                    <a:pt x="35" y="5"/>
                  </a:cubicBezTo>
                  <a:cubicBezTo>
                    <a:pt x="35" y="9"/>
                    <a:pt x="35" y="9"/>
                    <a:pt x="35" y="9"/>
                  </a:cubicBezTo>
                  <a:cubicBezTo>
                    <a:pt x="23" y="10"/>
                    <a:pt x="23" y="10"/>
                    <a:pt x="23" y="10"/>
                  </a:cubicBezTo>
                  <a:lnTo>
                    <a:pt x="22" y="7"/>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2" name="Freeform 48"/>
            <p:cNvSpPr>
              <a:spLocks noEditPoints="1"/>
            </p:cNvSpPr>
            <p:nvPr/>
          </p:nvSpPr>
          <p:spPr bwMode="auto">
            <a:xfrm>
              <a:off x="717947" y="1976634"/>
              <a:ext cx="182165" cy="244079"/>
            </a:xfrm>
            <a:custGeom>
              <a:avLst/>
              <a:gdLst>
                <a:gd name="T0" fmla="*/ 45 w 71"/>
                <a:gd name="T1" fmla="*/ 1 h 95"/>
                <a:gd name="T2" fmla="*/ 15 w 71"/>
                <a:gd name="T3" fmla="*/ 5 h 95"/>
                <a:gd name="T4" fmla="*/ 1 w 71"/>
                <a:gd name="T5" fmla="*/ 22 h 95"/>
                <a:gd name="T6" fmla="*/ 8 w 71"/>
                <a:gd name="T7" fmla="*/ 80 h 95"/>
                <a:gd name="T8" fmla="*/ 26 w 71"/>
                <a:gd name="T9" fmla="*/ 94 h 95"/>
                <a:gd name="T10" fmla="*/ 56 w 71"/>
                <a:gd name="T11" fmla="*/ 90 h 95"/>
                <a:gd name="T12" fmla="*/ 70 w 71"/>
                <a:gd name="T13" fmla="*/ 72 h 95"/>
                <a:gd name="T14" fmla="*/ 63 w 71"/>
                <a:gd name="T15" fmla="*/ 15 h 95"/>
                <a:gd name="T16" fmla="*/ 45 w 71"/>
                <a:gd name="T17" fmla="*/ 1 h 95"/>
                <a:gd name="T18" fmla="*/ 45 w 71"/>
                <a:gd name="T19" fmla="*/ 84 h 95"/>
                <a:gd name="T20" fmla="*/ 44 w 71"/>
                <a:gd name="T21" fmla="*/ 86 h 95"/>
                <a:gd name="T22" fmla="*/ 37 w 71"/>
                <a:gd name="T23" fmla="*/ 86 h 95"/>
                <a:gd name="T24" fmla="*/ 36 w 71"/>
                <a:gd name="T25" fmla="*/ 85 h 95"/>
                <a:gd name="T26" fmla="*/ 35 w 71"/>
                <a:gd name="T27" fmla="*/ 81 h 95"/>
                <a:gd name="T28" fmla="*/ 36 w 71"/>
                <a:gd name="T29" fmla="*/ 79 h 95"/>
                <a:gd name="T30" fmla="*/ 43 w 71"/>
                <a:gd name="T31" fmla="*/ 79 h 95"/>
                <a:gd name="T32" fmla="*/ 44 w 71"/>
                <a:gd name="T33" fmla="*/ 80 h 95"/>
                <a:gd name="T34" fmla="*/ 45 w 71"/>
                <a:gd name="T35" fmla="*/ 84 h 95"/>
                <a:gd name="T36" fmla="*/ 61 w 71"/>
                <a:gd name="T37" fmla="*/ 60 h 95"/>
                <a:gd name="T38" fmla="*/ 53 w 71"/>
                <a:gd name="T39" fmla="*/ 70 h 95"/>
                <a:gd name="T40" fmla="*/ 25 w 71"/>
                <a:gd name="T41" fmla="*/ 74 h 95"/>
                <a:gd name="T42" fmla="*/ 14 w 71"/>
                <a:gd name="T43" fmla="*/ 65 h 95"/>
                <a:gd name="T44" fmla="*/ 9 w 71"/>
                <a:gd name="T45" fmla="*/ 23 h 95"/>
                <a:gd name="T46" fmla="*/ 17 w 71"/>
                <a:gd name="T47" fmla="*/ 12 h 95"/>
                <a:gd name="T48" fmla="*/ 45 w 71"/>
                <a:gd name="T49" fmla="*/ 9 h 95"/>
                <a:gd name="T50" fmla="*/ 55 w 71"/>
                <a:gd name="T51" fmla="*/ 17 h 95"/>
                <a:gd name="T52" fmla="*/ 61 w 71"/>
                <a:gd name="T53"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95">
                  <a:moveTo>
                    <a:pt x="45" y="1"/>
                  </a:moveTo>
                  <a:cubicBezTo>
                    <a:pt x="15" y="5"/>
                    <a:pt x="15" y="5"/>
                    <a:pt x="15" y="5"/>
                  </a:cubicBezTo>
                  <a:cubicBezTo>
                    <a:pt x="6" y="6"/>
                    <a:pt x="0" y="14"/>
                    <a:pt x="1" y="22"/>
                  </a:cubicBezTo>
                  <a:cubicBezTo>
                    <a:pt x="8" y="80"/>
                    <a:pt x="8" y="80"/>
                    <a:pt x="8" y="80"/>
                  </a:cubicBezTo>
                  <a:cubicBezTo>
                    <a:pt x="9" y="88"/>
                    <a:pt x="17" y="95"/>
                    <a:pt x="26" y="94"/>
                  </a:cubicBezTo>
                  <a:cubicBezTo>
                    <a:pt x="56" y="90"/>
                    <a:pt x="56" y="90"/>
                    <a:pt x="56" y="90"/>
                  </a:cubicBezTo>
                  <a:cubicBezTo>
                    <a:pt x="65" y="89"/>
                    <a:pt x="71" y="81"/>
                    <a:pt x="70" y="72"/>
                  </a:cubicBezTo>
                  <a:cubicBezTo>
                    <a:pt x="63" y="15"/>
                    <a:pt x="63" y="15"/>
                    <a:pt x="63" y="15"/>
                  </a:cubicBezTo>
                  <a:cubicBezTo>
                    <a:pt x="62" y="6"/>
                    <a:pt x="54" y="0"/>
                    <a:pt x="45" y="1"/>
                  </a:cubicBezTo>
                  <a:close/>
                  <a:moveTo>
                    <a:pt x="45" y="84"/>
                  </a:moveTo>
                  <a:cubicBezTo>
                    <a:pt x="45" y="85"/>
                    <a:pt x="44" y="86"/>
                    <a:pt x="44" y="86"/>
                  </a:cubicBezTo>
                  <a:cubicBezTo>
                    <a:pt x="37" y="86"/>
                    <a:pt x="37" y="86"/>
                    <a:pt x="37" y="86"/>
                  </a:cubicBezTo>
                  <a:cubicBezTo>
                    <a:pt x="36" y="87"/>
                    <a:pt x="36" y="86"/>
                    <a:pt x="36" y="85"/>
                  </a:cubicBezTo>
                  <a:cubicBezTo>
                    <a:pt x="35" y="81"/>
                    <a:pt x="35" y="81"/>
                    <a:pt x="35" y="81"/>
                  </a:cubicBezTo>
                  <a:cubicBezTo>
                    <a:pt x="35" y="80"/>
                    <a:pt x="36" y="80"/>
                    <a:pt x="36" y="79"/>
                  </a:cubicBezTo>
                  <a:cubicBezTo>
                    <a:pt x="43" y="79"/>
                    <a:pt x="43" y="79"/>
                    <a:pt x="43" y="79"/>
                  </a:cubicBezTo>
                  <a:cubicBezTo>
                    <a:pt x="43" y="79"/>
                    <a:pt x="44" y="79"/>
                    <a:pt x="44" y="80"/>
                  </a:cubicBezTo>
                  <a:lnTo>
                    <a:pt x="45" y="84"/>
                  </a:lnTo>
                  <a:close/>
                  <a:moveTo>
                    <a:pt x="61" y="60"/>
                  </a:moveTo>
                  <a:cubicBezTo>
                    <a:pt x="61" y="65"/>
                    <a:pt x="58" y="69"/>
                    <a:pt x="53" y="70"/>
                  </a:cubicBezTo>
                  <a:cubicBezTo>
                    <a:pt x="25" y="74"/>
                    <a:pt x="25" y="74"/>
                    <a:pt x="25" y="74"/>
                  </a:cubicBezTo>
                  <a:cubicBezTo>
                    <a:pt x="20" y="74"/>
                    <a:pt x="15" y="70"/>
                    <a:pt x="14" y="65"/>
                  </a:cubicBezTo>
                  <a:cubicBezTo>
                    <a:pt x="9" y="23"/>
                    <a:pt x="9" y="23"/>
                    <a:pt x="9" y="23"/>
                  </a:cubicBezTo>
                  <a:cubicBezTo>
                    <a:pt x="8" y="18"/>
                    <a:pt x="12" y="13"/>
                    <a:pt x="17" y="12"/>
                  </a:cubicBezTo>
                  <a:cubicBezTo>
                    <a:pt x="45" y="9"/>
                    <a:pt x="45" y="9"/>
                    <a:pt x="45" y="9"/>
                  </a:cubicBezTo>
                  <a:cubicBezTo>
                    <a:pt x="50" y="8"/>
                    <a:pt x="55" y="12"/>
                    <a:pt x="55" y="17"/>
                  </a:cubicBezTo>
                  <a:lnTo>
                    <a:pt x="61" y="60"/>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3" name="Freeform 49"/>
            <p:cNvSpPr/>
            <p:nvPr/>
          </p:nvSpPr>
          <p:spPr bwMode="auto">
            <a:xfrm>
              <a:off x="890588" y="1983778"/>
              <a:ext cx="44053" cy="211931"/>
            </a:xfrm>
            <a:custGeom>
              <a:avLst/>
              <a:gdLst>
                <a:gd name="T0" fmla="*/ 4 w 17"/>
                <a:gd name="T1" fmla="*/ 0 h 82"/>
                <a:gd name="T2" fmla="*/ 0 w 17"/>
                <a:gd name="T3" fmla="*/ 4 h 82"/>
                <a:gd name="T4" fmla="*/ 9 w 17"/>
                <a:gd name="T5" fmla="*/ 78 h 82"/>
                <a:gd name="T6" fmla="*/ 14 w 17"/>
                <a:gd name="T7" fmla="*/ 82 h 82"/>
                <a:gd name="T8" fmla="*/ 17 w 17"/>
                <a:gd name="T9" fmla="*/ 78 h 82"/>
                <a:gd name="T10" fmla="*/ 8 w 17"/>
                <a:gd name="T11" fmla="*/ 3 h 82"/>
                <a:gd name="T12" fmla="*/ 4 w 17"/>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17" h="82">
                  <a:moveTo>
                    <a:pt x="4" y="0"/>
                  </a:moveTo>
                  <a:cubicBezTo>
                    <a:pt x="1" y="0"/>
                    <a:pt x="0" y="2"/>
                    <a:pt x="0" y="4"/>
                  </a:cubicBezTo>
                  <a:cubicBezTo>
                    <a:pt x="9" y="78"/>
                    <a:pt x="9" y="78"/>
                    <a:pt x="9" y="78"/>
                  </a:cubicBezTo>
                  <a:cubicBezTo>
                    <a:pt x="10" y="81"/>
                    <a:pt x="11" y="82"/>
                    <a:pt x="14" y="82"/>
                  </a:cubicBezTo>
                  <a:cubicBezTo>
                    <a:pt x="16" y="82"/>
                    <a:pt x="17" y="80"/>
                    <a:pt x="17" y="78"/>
                  </a:cubicBezTo>
                  <a:cubicBezTo>
                    <a:pt x="8" y="3"/>
                    <a:pt x="8" y="3"/>
                    <a:pt x="8" y="3"/>
                  </a:cubicBezTo>
                  <a:cubicBezTo>
                    <a:pt x="8" y="1"/>
                    <a:pt x="6" y="0"/>
                    <a:pt x="4" y="0"/>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4" name="Freeform 50"/>
            <p:cNvSpPr/>
            <p:nvPr/>
          </p:nvSpPr>
          <p:spPr bwMode="auto">
            <a:xfrm>
              <a:off x="913209" y="1992113"/>
              <a:ext cx="15478" cy="75010"/>
            </a:xfrm>
            <a:custGeom>
              <a:avLst/>
              <a:gdLst>
                <a:gd name="T0" fmla="*/ 1 w 6"/>
                <a:gd name="T1" fmla="*/ 0 h 29"/>
                <a:gd name="T2" fmla="*/ 0 w 6"/>
                <a:gd name="T3" fmla="*/ 2 h 29"/>
                <a:gd name="T4" fmla="*/ 3 w 6"/>
                <a:gd name="T5" fmla="*/ 27 h 29"/>
                <a:gd name="T6" fmla="*/ 5 w 6"/>
                <a:gd name="T7" fmla="*/ 29 h 29"/>
                <a:gd name="T8" fmla="*/ 6 w 6"/>
                <a:gd name="T9" fmla="*/ 27 h 29"/>
                <a:gd name="T10" fmla="*/ 3 w 6"/>
                <a:gd name="T11" fmla="*/ 1 h 29"/>
                <a:gd name="T12" fmla="*/ 1 w 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 h="29">
                  <a:moveTo>
                    <a:pt x="1" y="0"/>
                  </a:moveTo>
                  <a:cubicBezTo>
                    <a:pt x="0" y="0"/>
                    <a:pt x="0" y="1"/>
                    <a:pt x="0" y="2"/>
                  </a:cubicBezTo>
                  <a:cubicBezTo>
                    <a:pt x="3" y="27"/>
                    <a:pt x="3" y="27"/>
                    <a:pt x="3" y="27"/>
                  </a:cubicBezTo>
                  <a:cubicBezTo>
                    <a:pt x="3" y="28"/>
                    <a:pt x="4" y="29"/>
                    <a:pt x="5" y="29"/>
                  </a:cubicBezTo>
                  <a:cubicBezTo>
                    <a:pt x="5" y="28"/>
                    <a:pt x="6" y="28"/>
                    <a:pt x="6" y="27"/>
                  </a:cubicBezTo>
                  <a:cubicBezTo>
                    <a:pt x="3" y="1"/>
                    <a:pt x="3" y="1"/>
                    <a:pt x="3" y="1"/>
                  </a:cubicBezTo>
                  <a:cubicBezTo>
                    <a:pt x="3" y="1"/>
                    <a:pt x="2" y="0"/>
                    <a:pt x="1" y="0"/>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5" name="Freeform 51"/>
            <p:cNvSpPr/>
            <p:nvPr/>
          </p:nvSpPr>
          <p:spPr bwMode="auto">
            <a:xfrm>
              <a:off x="751284" y="2030213"/>
              <a:ext cx="100013" cy="26194"/>
            </a:xfrm>
            <a:custGeom>
              <a:avLst/>
              <a:gdLst>
                <a:gd name="T0" fmla="*/ 39 w 39"/>
                <a:gd name="T1" fmla="*/ 2 h 10"/>
                <a:gd name="T2" fmla="*/ 37 w 39"/>
                <a:gd name="T3" fmla="*/ 6 h 10"/>
                <a:gd name="T4" fmla="*/ 3 w 39"/>
                <a:gd name="T5" fmla="*/ 10 h 10"/>
                <a:gd name="T6" fmla="*/ 0 w 39"/>
                <a:gd name="T7" fmla="*/ 7 h 10"/>
                <a:gd name="T8" fmla="*/ 0 w 39"/>
                <a:gd name="T9" fmla="*/ 7 h 10"/>
                <a:gd name="T10" fmla="*/ 3 w 39"/>
                <a:gd name="T11" fmla="*/ 4 h 10"/>
                <a:gd name="T12" fmla="*/ 36 w 39"/>
                <a:gd name="T13" fmla="*/ 0 h 10"/>
                <a:gd name="T14" fmla="*/ 39 w 3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
                  <a:moveTo>
                    <a:pt x="39" y="2"/>
                  </a:moveTo>
                  <a:cubicBezTo>
                    <a:pt x="39" y="4"/>
                    <a:pt x="38" y="5"/>
                    <a:pt x="37" y="6"/>
                  </a:cubicBezTo>
                  <a:cubicBezTo>
                    <a:pt x="3" y="10"/>
                    <a:pt x="3" y="10"/>
                    <a:pt x="3" y="10"/>
                  </a:cubicBezTo>
                  <a:cubicBezTo>
                    <a:pt x="2" y="10"/>
                    <a:pt x="0" y="9"/>
                    <a:pt x="0" y="7"/>
                  </a:cubicBezTo>
                  <a:cubicBezTo>
                    <a:pt x="0" y="7"/>
                    <a:pt x="0" y="7"/>
                    <a:pt x="0" y="7"/>
                  </a:cubicBezTo>
                  <a:cubicBezTo>
                    <a:pt x="0" y="6"/>
                    <a:pt x="1" y="4"/>
                    <a:pt x="3" y="4"/>
                  </a:cubicBezTo>
                  <a:cubicBezTo>
                    <a:pt x="36" y="0"/>
                    <a:pt x="36" y="0"/>
                    <a:pt x="36" y="0"/>
                  </a:cubicBezTo>
                  <a:cubicBezTo>
                    <a:pt x="38" y="0"/>
                    <a:pt x="39" y="1"/>
                    <a:pt x="39"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6" name="Freeform 52"/>
            <p:cNvSpPr/>
            <p:nvPr/>
          </p:nvSpPr>
          <p:spPr bwMode="auto">
            <a:xfrm>
              <a:off x="753665" y="2056407"/>
              <a:ext cx="103584" cy="26194"/>
            </a:xfrm>
            <a:custGeom>
              <a:avLst/>
              <a:gdLst>
                <a:gd name="T0" fmla="*/ 39 w 40"/>
                <a:gd name="T1" fmla="*/ 2 h 10"/>
                <a:gd name="T2" fmla="*/ 37 w 40"/>
                <a:gd name="T3" fmla="*/ 5 h 10"/>
                <a:gd name="T4" fmla="*/ 3 w 40"/>
                <a:gd name="T5" fmla="*/ 10 h 10"/>
                <a:gd name="T6" fmla="*/ 0 w 40"/>
                <a:gd name="T7" fmla="*/ 7 h 10"/>
                <a:gd name="T8" fmla="*/ 0 w 40"/>
                <a:gd name="T9" fmla="*/ 7 h 10"/>
                <a:gd name="T10" fmla="*/ 3 w 40"/>
                <a:gd name="T11" fmla="*/ 4 h 10"/>
                <a:gd name="T12" fmla="*/ 36 w 40"/>
                <a:gd name="T13" fmla="*/ 0 h 10"/>
                <a:gd name="T14" fmla="*/ 39 w 4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
                  <a:moveTo>
                    <a:pt x="39" y="2"/>
                  </a:moveTo>
                  <a:cubicBezTo>
                    <a:pt x="40" y="4"/>
                    <a:pt x="38" y="5"/>
                    <a:pt x="37" y="5"/>
                  </a:cubicBezTo>
                  <a:cubicBezTo>
                    <a:pt x="3" y="10"/>
                    <a:pt x="3" y="10"/>
                    <a:pt x="3" y="10"/>
                  </a:cubicBezTo>
                  <a:cubicBezTo>
                    <a:pt x="2" y="10"/>
                    <a:pt x="1" y="9"/>
                    <a:pt x="0" y="7"/>
                  </a:cubicBezTo>
                  <a:cubicBezTo>
                    <a:pt x="0" y="7"/>
                    <a:pt x="0" y="7"/>
                    <a:pt x="0" y="7"/>
                  </a:cubicBezTo>
                  <a:cubicBezTo>
                    <a:pt x="0" y="6"/>
                    <a:pt x="1" y="4"/>
                    <a:pt x="3" y="4"/>
                  </a:cubicBezTo>
                  <a:cubicBezTo>
                    <a:pt x="36" y="0"/>
                    <a:pt x="36" y="0"/>
                    <a:pt x="36" y="0"/>
                  </a:cubicBezTo>
                  <a:cubicBezTo>
                    <a:pt x="38" y="0"/>
                    <a:pt x="39" y="1"/>
                    <a:pt x="39"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7" name="Freeform 53"/>
            <p:cNvSpPr/>
            <p:nvPr/>
          </p:nvSpPr>
          <p:spPr bwMode="auto">
            <a:xfrm>
              <a:off x="756047" y="2082600"/>
              <a:ext cx="103584" cy="25004"/>
            </a:xfrm>
            <a:custGeom>
              <a:avLst/>
              <a:gdLst>
                <a:gd name="T0" fmla="*/ 40 w 40"/>
                <a:gd name="T1" fmla="*/ 2 h 10"/>
                <a:gd name="T2" fmla="*/ 37 w 40"/>
                <a:gd name="T3" fmla="*/ 5 h 10"/>
                <a:gd name="T4" fmla="*/ 4 w 40"/>
                <a:gd name="T5" fmla="*/ 9 h 10"/>
                <a:gd name="T6" fmla="*/ 1 w 40"/>
                <a:gd name="T7" fmla="*/ 7 h 10"/>
                <a:gd name="T8" fmla="*/ 1 w 40"/>
                <a:gd name="T9" fmla="*/ 7 h 10"/>
                <a:gd name="T10" fmla="*/ 3 w 40"/>
                <a:gd name="T11" fmla="*/ 4 h 10"/>
                <a:gd name="T12" fmla="*/ 36 w 40"/>
                <a:gd name="T13" fmla="*/ 0 h 10"/>
                <a:gd name="T14" fmla="*/ 40 w 4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
                  <a:moveTo>
                    <a:pt x="40" y="2"/>
                  </a:moveTo>
                  <a:cubicBezTo>
                    <a:pt x="40" y="4"/>
                    <a:pt x="39" y="5"/>
                    <a:pt x="37" y="5"/>
                  </a:cubicBezTo>
                  <a:cubicBezTo>
                    <a:pt x="4" y="9"/>
                    <a:pt x="4" y="9"/>
                    <a:pt x="4" y="9"/>
                  </a:cubicBezTo>
                  <a:cubicBezTo>
                    <a:pt x="2" y="10"/>
                    <a:pt x="1" y="9"/>
                    <a:pt x="1" y="7"/>
                  </a:cubicBezTo>
                  <a:cubicBezTo>
                    <a:pt x="1" y="7"/>
                    <a:pt x="1" y="7"/>
                    <a:pt x="1" y="7"/>
                  </a:cubicBezTo>
                  <a:cubicBezTo>
                    <a:pt x="0" y="6"/>
                    <a:pt x="1" y="4"/>
                    <a:pt x="3" y="4"/>
                  </a:cubicBezTo>
                  <a:cubicBezTo>
                    <a:pt x="36" y="0"/>
                    <a:pt x="36" y="0"/>
                    <a:pt x="36" y="0"/>
                  </a:cubicBezTo>
                  <a:cubicBezTo>
                    <a:pt x="38" y="0"/>
                    <a:pt x="39" y="1"/>
                    <a:pt x="40"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8" name="Freeform 54"/>
            <p:cNvSpPr/>
            <p:nvPr/>
          </p:nvSpPr>
          <p:spPr bwMode="auto">
            <a:xfrm>
              <a:off x="802482" y="2107603"/>
              <a:ext cx="59531" cy="21431"/>
            </a:xfrm>
            <a:custGeom>
              <a:avLst/>
              <a:gdLst>
                <a:gd name="T0" fmla="*/ 23 w 23"/>
                <a:gd name="T1" fmla="*/ 2 h 8"/>
                <a:gd name="T2" fmla="*/ 20 w 23"/>
                <a:gd name="T3" fmla="*/ 5 h 8"/>
                <a:gd name="T4" fmla="*/ 3 w 23"/>
                <a:gd name="T5" fmla="*/ 7 h 8"/>
                <a:gd name="T6" fmla="*/ 0 w 23"/>
                <a:gd name="T7" fmla="*/ 5 h 8"/>
                <a:gd name="T8" fmla="*/ 0 w 23"/>
                <a:gd name="T9" fmla="*/ 5 h 8"/>
                <a:gd name="T10" fmla="*/ 2 w 23"/>
                <a:gd name="T11" fmla="*/ 2 h 8"/>
                <a:gd name="T12" fmla="*/ 20 w 23"/>
                <a:gd name="T13" fmla="*/ 0 h 8"/>
                <a:gd name="T14" fmla="*/ 23 w 23"/>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
                  <a:moveTo>
                    <a:pt x="23" y="2"/>
                  </a:moveTo>
                  <a:cubicBezTo>
                    <a:pt x="23" y="4"/>
                    <a:pt x="22" y="5"/>
                    <a:pt x="20" y="5"/>
                  </a:cubicBezTo>
                  <a:cubicBezTo>
                    <a:pt x="3" y="7"/>
                    <a:pt x="3" y="7"/>
                    <a:pt x="3" y="7"/>
                  </a:cubicBezTo>
                  <a:cubicBezTo>
                    <a:pt x="1" y="8"/>
                    <a:pt x="0" y="6"/>
                    <a:pt x="0" y="5"/>
                  </a:cubicBezTo>
                  <a:cubicBezTo>
                    <a:pt x="0" y="5"/>
                    <a:pt x="0" y="5"/>
                    <a:pt x="0" y="5"/>
                  </a:cubicBezTo>
                  <a:cubicBezTo>
                    <a:pt x="0" y="3"/>
                    <a:pt x="1" y="2"/>
                    <a:pt x="2" y="2"/>
                  </a:cubicBezTo>
                  <a:cubicBezTo>
                    <a:pt x="20" y="0"/>
                    <a:pt x="20" y="0"/>
                    <a:pt x="20" y="0"/>
                  </a:cubicBezTo>
                  <a:cubicBezTo>
                    <a:pt x="21" y="0"/>
                    <a:pt x="23" y="1"/>
                    <a:pt x="23"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09" name="Freeform 55"/>
            <p:cNvSpPr>
              <a:spLocks noEditPoints="1"/>
            </p:cNvSpPr>
            <p:nvPr/>
          </p:nvSpPr>
          <p:spPr bwMode="auto">
            <a:xfrm>
              <a:off x="3059906" y="2087363"/>
              <a:ext cx="172640" cy="232172"/>
            </a:xfrm>
            <a:custGeom>
              <a:avLst/>
              <a:gdLst>
                <a:gd name="T0" fmla="*/ 43 w 67"/>
                <a:gd name="T1" fmla="*/ 1 h 90"/>
                <a:gd name="T2" fmla="*/ 14 w 67"/>
                <a:gd name="T3" fmla="*/ 4 h 90"/>
                <a:gd name="T4" fmla="*/ 1 w 67"/>
                <a:gd name="T5" fmla="*/ 21 h 90"/>
                <a:gd name="T6" fmla="*/ 8 w 67"/>
                <a:gd name="T7" fmla="*/ 76 h 90"/>
                <a:gd name="T8" fmla="*/ 25 w 67"/>
                <a:gd name="T9" fmla="*/ 89 h 90"/>
                <a:gd name="T10" fmla="*/ 53 w 67"/>
                <a:gd name="T11" fmla="*/ 85 h 90"/>
                <a:gd name="T12" fmla="*/ 66 w 67"/>
                <a:gd name="T13" fmla="*/ 68 h 90"/>
                <a:gd name="T14" fmla="*/ 60 w 67"/>
                <a:gd name="T15" fmla="*/ 14 h 90"/>
                <a:gd name="T16" fmla="*/ 43 w 67"/>
                <a:gd name="T17" fmla="*/ 1 h 90"/>
                <a:gd name="T18" fmla="*/ 43 w 67"/>
                <a:gd name="T19" fmla="*/ 80 h 90"/>
                <a:gd name="T20" fmla="*/ 41 w 67"/>
                <a:gd name="T21" fmla="*/ 81 h 90"/>
                <a:gd name="T22" fmla="*/ 35 w 67"/>
                <a:gd name="T23" fmla="*/ 82 h 90"/>
                <a:gd name="T24" fmla="*/ 34 w 67"/>
                <a:gd name="T25" fmla="*/ 81 h 90"/>
                <a:gd name="T26" fmla="*/ 33 w 67"/>
                <a:gd name="T27" fmla="*/ 77 h 90"/>
                <a:gd name="T28" fmla="*/ 35 w 67"/>
                <a:gd name="T29" fmla="*/ 75 h 90"/>
                <a:gd name="T30" fmla="*/ 41 w 67"/>
                <a:gd name="T31" fmla="*/ 75 h 90"/>
                <a:gd name="T32" fmla="*/ 42 w 67"/>
                <a:gd name="T33" fmla="*/ 76 h 90"/>
                <a:gd name="T34" fmla="*/ 43 w 67"/>
                <a:gd name="T35" fmla="*/ 80 h 90"/>
                <a:gd name="T36" fmla="*/ 58 w 67"/>
                <a:gd name="T37" fmla="*/ 57 h 90"/>
                <a:gd name="T38" fmla="*/ 50 w 67"/>
                <a:gd name="T39" fmla="*/ 66 h 90"/>
                <a:gd name="T40" fmla="*/ 23 w 67"/>
                <a:gd name="T41" fmla="*/ 70 h 90"/>
                <a:gd name="T42" fmla="*/ 14 w 67"/>
                <a:gd name="T43" fmla="*/ 62 h 90"/>
                <a:gd name="T44" fmla="*/ 9 w 67"/>
                <a:gd name="T45" fmla="*/ 22 h 90"/>
                <a:gd name="T46" fmla="*/ 16 w 67"/>
                <a:gd name="T47" fmla="*/ 12 h 90"/>
                <a:gd name="T48" fmla="*/ 43 w 67"/>
                <a:gd name="T49" fmla="*/ 8 h 90"/>
                <a:gd name="T50" fmla="*/ 53 w 67"/>
                <a:gd name="T51" fmla="*/ 16 h 90"/>
                <a:gd name="T52" fmla="*/ 58 w 67"/>
                <a:gd name="T53"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90">
                  <a:moveTo>
                    <a:pt x="43" y="1"/>
                  </a:moveTo>
                  <a:cubicBezTo>
                    <a:pt x="14" y="4"/>
                    <a:pt x="14" y="4"/>
                    <a:pt x="14" y="4"/>
                  </a:cubicBezTo>
                  <a:cubicBezTo>
                    <a:pt x="6" y="5"/>
                    <a:pt x="0" y="13"/>
                    <a:pt x="1" y="21"/>
                  </a:cubicBezTo>
                  <a:cubicBezTo>
                    <a:pt x="8" y="76"/>
                    <a:pt x="8" y="76"/>
                    <a:pt x="8" y="76"/>
                  </a:cubicBezTo>
                  <a:cubicBezTo>
                    <a:pt x="9" y="84"/>
                    <a:pt x="17" y="90"/>
                    <a:pt x="25" y="89"/>
                  </a:cubicBezTo>
                  <a:cubicBezTo>
                    <a:pt x="53" y="85"/>
                    <a:pt x="53" y="85"/>
                    <a:pt x="53" y="85"/>
                  </a:cubicBezTo>
                  <a:cubicBezTo>
                    <a:pt x="61" y="84"/>
                    <a:pt x="67" y="77"/>
                    <a:pt x="66" y="68"/>
                  </a:cubicBezTo>
                  <a:cubicBezTo>
                    <a:pt x="60" y="14"/>
                    <a:pt x="60" y="14"/>
                    <a:pt x="60" y="14"/>
                  </a:cubicBezTo>
                  <a:cubicBezTo>
                    <a:pt x="59" y="6"/>
                    <a:pt x="51" y="0"/>
                    <a:pt x="43" y="1"/>
                  </a:cubicBezTo>
                  <a:close/>
                  <a:moveTo>
                    <a:pt x="43" y="80"/>
                  </a:moveTo>
                  <a:cubicBezTo>
                    <a:pt x="43" y="81"/>
                    <a:pt x="42" y="81"/>
                    <a:pt x="41" y="81"/>
                  </a:cubicBezTo>
                  <a:cubicBezTo>
                    <a:pt x="35" y="82"/>
                    <a:pt x="35" y="82"/>
                    <a:pt x="35" y="82"/>
                  </a:cubicBezTo>
                  <a:cubicBezTo>
                    <a:pt x="35" y="82"/>
                    <a:pt x="34" y="82"/>
                    <a:pt x="34" y="81"/>
                  </a:cubicBezTo>
                  <a:cubicBezTo>
                    <a:pt x="33" y="77"/>
                    <a:pt x="33" y="77"/>
                    <a:pt x="33" y="77"/>
                  </a:cubicBezTo>
                  <a:cubicBezTo>
                    <a:pt x="33" y="76"/>
                    <a:pt x="34" y="76"/>
                    <a:pt x="35" y="75"/>
                  </a:cubicBezTo>
                  <a:cubicBezTo>
                    <a:pt x="41" y="75"/>
                    <a:pt x="41" y="75"/>
                    <a:pt x="41" y="75"/>
                  </a:cubicBezTo>
                  <a:cubicBezTo>
                    <a:pt x="41" y="75"/>
                    <a:pt x="42" y="75"/>
                    <a:pt x="42" y="76"/>
                  </a:cubicBezTo>
                  <a:lnTo>
                    <a:pt x="43" y="80"/>
                  </a:lnTo>
                  <a:close/>
                  <a:moveTo>
                    <a:pt x="58" y="57"/>
                  </a:moveTo>
                  <a:cubicBezTo>
                    <a:pt x="58" y="61"/>
                    <a:pt x="55" y="66"/>
                    <a:pt x="50" y="66"/>
                  </a:cubicBezTo>
                  <a:cubicBezTo>
                    <a:pt x="23" y="70"/>
                    <a:pt x="23" y="70"/>
                    <a:pt x="23" y="70"/>
                  </a:cubicBezTo>
                  <a:cubicBezTo>
                    <a:pt x="19" y="70"/>
                    <a:pt x="14" y="67"/>
                    <a:pt x="14" y="62"/>
                  </a:cubicBezTo>
                  <a:cubicBezTo>
                    <a:pt x="9" y="22"/>
                    <a:pt x="9" y="22"/>
                    <a:pt x="9" y="22"/>
                  </a:cubicBezTo>
                  <a:cubicBezTo>
                    <a:pt x="8" y="17"/>
                    <a:pt x="11" y="12"/>
                    <a:pt x="16" y="12"/>
                  </a:cubicBezTo>
                  <a:cubicBezTo>
                    <a:pt x="43" y="8"/>
                    <a:pt x="43" y="8"/>
                    <a:pt x="43" y="8"/>
                  </a:cubicBezTo>
                  <a:cubicBezTo>
                    <a:pt x="48" y="8"/>
                    <a:pt x="52" y="11"/>
                    <a:pt x="53" y="16"/>
                  </a:cubicBezTo>
                  <a:lnTo>
                    <a:pt x="58" y="57"/>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0" name="Freeform 56"/>
            <p:cNvSpPr/>
            <p:nvPr/>
          </p:nvSpPr>
          <p:spPr bwMode="auto">
            <a:xfrm>
              <a:off x="3224212" y="2094506"/>
              <a:ext cx="41672" cy="201216"/>
            </a:xfrm>
            <a:custGeom>
              <a:avLst/>
              <a:gdLst>
                <a:gd name="T0" fmla="*/ 3 w 16"/>
                <a:gd name="T1" fmla="*/ 0 h 78"/>
                <a:gd name="T2" fmla="*/ 0 w 16"/>
                <a:gd name="T3" fmla="*/ 4 h 78"/>
                <a:gd name="T4" fmla="*/ 9 w 16"/>
                <a:gd name="T5" fmla="*/ 74 h 78"/>
                <a:gd name="T6" fmla="*/ 13 w 16"/>
                <a:gd name="T7" fmla="*/ 78 h 78"/>
                <a:gd name="T8" fmla="*/ 16 w 16"/>
                <a:gd name="T9" fmla="*/ 73 h 78"/>
                <a:gd name="T10" fmla="*/ 7 w 16"/>
                <a:gd name="T11" fmla="*/ 3 h 78"/>
                <a:gd name="T12" fmla="*/ 3 w 1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6" h="78">
                  <a:moveTo>
                    <a:pt x="3" y="0"/>
                  </a:moveTo>
                  <a:cubicBezTo>
                    <a:pt x="1" y="0"/>
                    <a:pt x="0" y="2"/>
                    <a:pt x="0" y="4"/>
                  </a:cubicBezTo>
                  <a:cubicBezTo>
                    <a:pt x="9" y="74"/>
                    <a:pt x="9" y="74"/>
                    <a:pt x="9" y="74"/>
                  </a:cubicBezTo>
                  <a:cubicBezTo>
                    <a:pt x="9" y="76"/>
                    <a:pt x="11" y="78"/>
                    <a:pt x="13" y="78"/>
                  </a:cubicBezTo>
                  <a:cubicBezTo>
                    <a:pt x="15" y="77"/>
                    <a:pt x="16" y="75"/>
                    <a:pt x="16" y="73"/>
                  </a:cubicBezTo>
                  <a:cubicBezTo>
                    <a:pt x="7" y="3"/>
                    <a:pt x="7" y="3"/>
                    <a:pt x="7" y="3"/>
                  </a:cubicBezTo>
                  <a:cubicBezTo>
                    <a:pt x="7" y="1"/>
                    <a:pt x="5" y="0"/>
                    <a:pt x="3" y="0"/>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1" name="Freeform 57"/>
            <p:cNvSpPr/>
            <p:nvPr/>
          </p:nvSpPr>
          <p:spPr bwMode="auto">
            <a:xfrm>
              <a:off x="3245643" y="2102841"/>
              <a:ext cx="15478" cy="69056"/>
            </a:xfrm>
            <a:custGeom>
              <a:avLst/>
              <a:gdLst>
                <a:gd name="T0" fmla="*/ 1 w 6"/>
                <a:gd name="T1" fmla="*/ 0 h 27"/>
                <a:gd name="T2" fmla="*/ 0 w 6"/>
                <a:gd name="T3" fmla="*/ 1 h 27"/>
                <a:gd name="T4" fmla="*/ 3 w 6"/>
                <a:gd name="T5" fmla="*/ 26 h 27"/>
                <a:gd name="T6" fmla="*/ 5 w 6"/>
                <a:gd name="T7" fmla="*/ 27 h 27"/>
                <a:gd name="T8" fmla="*/ 6 w 6"/>
                <a:gd name="T9" fmla="*/ 25 h 27"/>
                <a:gd name="T10" fmla="*/ 3 w 6"/>
                <a:gd name="T11" fmla="*/ 1 h 27"/>
                <a:gd name="T12" fmla="*/ 1 w 6"/>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6" h="27">
                  <a:moveTo>
                    <a:pt x="1" y="0"/>
                  </a:moveTo>
                  <a:cubicBezTo>
                    <a:pt x="1" y="0"/>
                    <a:pt x="0" y="0"/>
                    <a:pt x="0" y="1"/>
                  </a:cubicBezTo>
                  <a:cubicBezTo>
                    <a:pt x="3" y="26"/>
                    <a:pt x="3" y="26"/>
                    <a:pt x="3" y="26"/>
                  </a:cubicBezTo>
                  <a:cubicBezTo>
                    <a:pt x="3" y="26"/>
                    <a:pt x="4" y="27"/>
                    <a:pt x="5" y="27"/>
                  </a:cubicBezTo>
                  <a:cubicBezTo>
                    <a:pt x="5" y="27"/>
                    <a:pt x="6" y="26"/>
                    <a:pt x="6" y="25"/>
                  </a:cubicBezTo>
                  <a:cubicBezTo>
                    <a:pt x="3" y="1"/>
                    <a:pt x="3" y="1"/>
                    <a:pt x="3" y="1"/>
                  </a:cubicBezTo>
                  <a:cubicBezTo>
                    <a:pt x="3" y="0"/>
                    <a:pt x="2" y="0"/>
                    <a:pt x="1" y="0"/>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2" name="Freeform 58"/>
            <p:cNvSpPr/>
            <p:nvPr/>
          </p:nvSpPr>
          <p:spPr bwMode="auto">
            <a:xfrm>
              <a:off x="3090862" y="2138559"/>
              <a:ext cx="97631" cy="23813"/>
            </a:xfrm>
            <a:custGeom>
              <a:avLst/>
              <a:gdLst>
                <a:gd name="T0" fmla="*/ 38 w 38"/>
                <a:gd name="T1" fmla="*/ 2 h 9"/>
                <a:gd name="T2" fmla="*/ 35 w 38"/>
                <a:gd name="T3" fmla="*/ 5 h 9"/>
                <a:gd name="T4" fmla="*/ 3 w 38"/>
                <a:gd name="T5" fmla="*/ 9 h 9"/>
                <a:gd name="T6" fmla="*/ 0 w 38"/>
                <a:gd name="T7" fmla="*/ 7 h 9"/>
                <a:gd name="T8" fmla="*/ 0 w 38"/>
                <a:gd name="T9" fmla="*/ 7 h 9"/>
                <a:gd name="T10" fmla="*/ 3 w 38"/>
                <a:gd name="T11" fmla="*/ 4 h 9"/>
                <a:gd name="T12" fmla="*/ 35 w 38"/>
                <a:gd name="T13" fmla="*/ 0 h 9"/>
                <a:gd name="T14" fmla="*/ 38 w 38"/>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9">
                  <a:moveTo>
                    <a:pt x="38" y="2"/>
                  </a:moveTo>
                  <a:cubicBezTo>
                    <a:pt x="38" y="4"/>
                    <a:pt x="37" y="5"/>
                    <a:pt x="35" y="5"/>
                  </a:cubicBezTo>
                  <a:cubicBezTo>
                    <a:pt x="3" y="9"/>
                    <a:pt x="3" y="9"/>
                    <a:pt x="3" y="9"/>
                  </a:cubicBezTo>
                  <a:cubicBezTo>
                    <a:pt x="2" y="9"/>
                    <a:pt x="1" y="8"/>
                    <a:pt x="0" y="7"/>
                  </a:cubicBezTo>
                  <a:cubicBezTo>
                    <a:pt x="0" y="7"/>
                    <a:pt x="0" y="7"/>
                    <a:pt x="0" y="7"/>
                  </a:cubicBezTo>
                  <a:cubicBezTo>
                    <a:pt x="0" y="5"/>
                    <a:pt x="1" y="4"/>
                    <a:pt x="3" y="4"/>
                  </a:cubicBezTo>
                  <a:cubicBezTo>
                    <a:pt x="35" y="0"/>
                    <a:pt x="35" y="0"/>
                    <a:pt x="35" y="0"/>
                  </a:cubicBezTo>
                  <a:cubicBezTo>
                    <a:pt x="36" y="0"/>
                    <a:pt x="37" y="1"/>
                    <a:pt x="38"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3" name="Freeform 59"/>
            <p:cNvSpPr/>
            <p:nvPr/>
          </p:nvSpPr>
          <p:spPr bwMode="auto">
            <a:xfrm>
              <a:off x="3093244" y="2162371"/>
              <a:ext cx="97631" cy="25004"/>
            </a:xfrm>
            <a:custGeom>
              <a:avLst/>
              <a:gdLst>
                <a:gd name="T0" fmla="*/ 38 w 38"/>
                <a:gd name="T1" fmla="*/ 3 h 10"/>
                <a:gd name="T2" fmla="*/ 35 w 38"/>
                <a:gd name="T3" fmla="*/ 6 h 10"/>
                <a:gd name="T4" fmla="*/ 4 w 38"/>
                <a:gd name="T5" fmla="*/ 9 h 10"/>
                <a:gd name="T6" fmla="*/ 1 w 38"/>
                <a:gd name="T7" fmla="*/ 7 h 10"/>
                <a:gd name="T8" fmla="*/ 1 w 38"/>
                <a:gd name="T9" fmla="*/ 7 h 10"/>
                <a:gd name="T10" fmla="*/ 3 w 38"/>
                <a:gd name="T11" fmla="*/ 4 h 10"/>
                <a:gd name="T12" fmla="*/ 35 w 38"/>
                <a:gd name="T13" fmla="*/ 0 h 10"/>
                <a:gd name="T14" fmla="*/ 38 w 38"/>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
                  <a:moveTo>
                    <a:pt x="38" y="3"/>
                  </a:moveTo>
                  <a:cubicBezTo>
                    <a:pt x="38" y="4"/>
                    <a:pt x="37" y="5"/>
                    <a:pt x="35" y="6"/>
                  </a:cubicBezTo>
                  <a:cubicBezTo>
                    <a:pt x="4" y="9"/>
                    <a:pt x="4" y="9"/>
                    <a:pt x="4" y="9"/>
                  </a:cubicBezTo>
                  <a:cubicBezTo>
                    <a:pt x="2" y="10"/>
                    <a:pt x="1" y="9"/>
                    <a:pt x="1" y="7"/>
                  </a:cubicBezTo>
                  <a:cubicBezTo>
                    <a:pt x="1" y="7"/>
                    <a:pt x="1" y="7"/>
                    <a:pt x="1" y="7"/>
                  </a:cubicBezTo>
                  <a:cubicBezTo>
                    <a:pt x="0" y="6"/>
                    <a:pt x="1" y="4"/>
                    <a:pt x="3" y="4"/>
                  </a:cubicBezTo>
                  <a:cubicBezTo>
                    <a:pt x="35" y="0"/>
                    <a:pt x="35" y="0"/>
                    <a:pt x="35" y="0"/>
                  </a:cubicBezTo>
                  <a:cubicBezTo>
                    <a:pt x="36" y="0"/>
                    <a:pt x="38" y="1"/>
                    <a:pt x="38" y="3"/>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4" name="Freeform 60"/>
            <p:cNvSpPr/>
            <p:nvPr/>
          </p:nvSpPr>
          <p:spPr bwMode="auto">
            <a:xfrm>
              <a:off x="3099197" y="2187375"/>
              <a:ext cx="95250" cy="23813"/>
            </a:xfrm>
            <a:custGeom>
              <a:avLst/>
              <a:gdLst>
                <a:gd name="T0" fmla="*/ 37 w 37"/>
                <a:gd name="T1" fmla="*/ 2 h 9"/>
                <a:gd name="T2" fmla="*/ 35 w 37"/>
                <a:gd name="T3" fmla="*/ 5 h 9"/>
                <a:gd name="T4" fmla="*/ 3 w 37"/>
                <a:gd name="T5" fmla="*/ 9 h 9"/>
                <a:gd name="T6" fmla="*/ 0 w 37"/>
                <a:gd name="T7" fmla="*/ 7 h 9"/>
                <a:gd name="T8" fmla="*/ 0 w 37"/>
                <a:gd name="T9" fmla="*/ 7 h 9"/>
                <a:gd name="T10" fmla="*/ 2 w 37"/>
                <a:gd name="T11" fmla="*/ 4 h 9"/>
                <a:gd name="T12" fmla="*/ 34 w 37"/>
                <a:gd name="T13" fmla="*/ 0 h 9"/>
                <a:gd name="T14" fmla="*/ 37 w 3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9">
                  <a:moveTo>
                    <a:pt x="37" y="2"/>
                  </a:moveTo>
                  <a:cubicBezTo>
                    <a:pt x="37" y="3"/>
                    <a:pt x="36" y="5"/>
                    <a:pt x="35" y="5"/>
                  </a:cubicBezTo>
                  <a:cubicBezTo>
                    <a:pt x="3" y="9"/>
                    <a:pt x="3" y="9"/>
                    <a:pt x="3" y="9"/>
                  </a:cubicBezTo>
                  <a:cubicBezTo>
                    <a:pt x="1" y="9"/>
                    <a:pt x="0" y="8"/>
                    <a:pt x="0" y="7"/>
                  </a:cubicBezTo>
                  <a:cubicBezTo>
                    <a:pt x="0" y="7"/>
                    <a:pt x="0" y="7"/>
                    <a:pt x="0" y="7"/>
                  </a:cubicBezTo>
                  <a:cubicBezTo>
                    <a:pt x="0" y="5"/>
                    <a:pt x="1" y="4"/>
                    <a:pt x="2" y="4"/>
                  </a:cubicBezTo>
                  <a:cubicBezTo>
                    <a:pt x="34" y="0"/>
                    <a:pt x="34" y="0"/>
                    <a:pt x="34" y="0"/>
                  </a:cubicBezTo>
                  <a:cubicBezTo>
                    <a:pt x="35" y="0"/>
                    <a:pt x="37" y="1"/>
                    <a:pt x="37"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5" name="Freeform 61"/>
            <p:cNvSpPr/>
            <p:nvPr/>
          </p:nvSpPr>
          <p:spPr bwMode="auto">
            <a:xfrm>
              <a:off x="3139678" y="2211188"/>
              <a:ext cx="57150" cy="20241"/>
            </a:xfrm>
            <a:custGeom>
              <a:avLst/>
              <a:gdLst>
                <a:gd name="T0" fmla="*/ 22 w 22"/>
                <a:gd name="T1" fmla="*/ 2 h 8"/>
                <a:gd name="T2" fmla="*/ 20 w 22"/>
                <a:gd name="T3" fmla="*/ 5 h 8"/>
                <a:gd name="T4" fmla="*/ 3 w 22"/>
                <a:gd name="T5" fmla="*/ 7 h 8"/>
                <a:gd name="T6" fmla="*/ 0 w 22"/>
                <a:gd name="T7" fmla="*/ 5 h 8"/>
                <a:gd name="T8" fmla="*/ 0 w 22"/>
                <a:gd name="T9" fmla="*/ 5 h 8"/>
                <a:gd name="T10" fmla="*/ 2 w 22"/>
                <a:gd name="T11" fmla="*/ 2 h 8"/>
                <a:gd name="T12" fmla="*/ 19 w 22"/>
                <a:gd name="T13" fmla="*/ 0 h 8"/>
                <a:gd name="T14" fmla="*/ 22 w 22"/>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
                  <a:moveTo>
                    <a:pt x="22" y="2"/>
                  </a:moveTo>
                  <a:cubicBezTo>
                    <a:pt x="22" y="4"/>
                    <a:pt x="21" y="5"/>
                    <a:pt x="20" y="5"/>
                  </a:cubicBezTo>
                  <a:cubicBezTo>
                    <a:pt x="3" y="7"/>
                    <a:pt x="3" y="7"/>
                    <a:pt x="3" y="7"/>
                  </a:cubicBezTo>
                  <a:cubicBezTo>
                    <a:pt x="2" y="8"/>
                    <a:pt x="0" y="7"/>
                    <a:pt x="0" y="5"/>
                  </a:cubicBezTo>
                  <a:cubicBezTo>
                    <a:pt x="0" y="5"/>
                    <a:pt x="0" y="5"/>
                    <a:pt x="0" y="5"/>
                  </a:cubicBezTo>
                  <a:cubicBezTo>
                    <a:pt x="0" y="4"/>
                    <a:pt x="1" y="2"/>
                    <a:pt x="2" y="2"/>
                  </a:cubicBezTo>
                  <a:cubicBezTo>
                    <a:pt x="19" y="0"/>
                    <a:pt x="19" y="0"/>
                    <a:pt x="19" y="0"/>
                  </a:cubicBezTo>
                  <a:cubicBezTo>
                    <a:pt x="21" y="0"/>
                    <a:pt x="22" y="1"/>
                    <a:pt x="22"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6" name="Freeform 62"/>
            <p:cNvSpPr>
              <a:spLocks noEditPoints="1"/>
            </p:cNvSpPr>
            <p:nvPr/>
          </p:nvSpPr>
          <p:spPr bwMode="auto">
            <a:xfrm>
              <a:off x="1734740" y="1870669"/>
              <a:ext cx="241697" cy="252413"/>
            </a:xfrm>
            <a:custGeom>
              <a:avLst/>
              <a:gdLst>
                <a:gd name="T0" fmla="*/ 71 w 94"/>
                <a:gd name="T1" fmla="*/ 1 h 98"/>
                <a:gd name="T2" fmla="*/ 15 w 94"/>
                <a:gd name="T3" fmla="*/ 8 h 98"/>
                <a:gd name="T4" fmla="*/ 1 w 94"/>
                <a:gd name="T5" fmla="*/ 26 h 98"/>
                <a:gd name="T6" fmla="*/ 6 w 94"/>
                <a:gd name="T7" fmla="*/ 62 h 98"/>
                <a:gd name="T8" fmla="*/ 24 w 94"/>
                <a:gd name="T9" fmla="*/ 76 h 98"/>
                <a:gd name="T10" fmla="*/ 45 w 94"/>
                <a:gd name="T11" fmla="*/ 73 h 98"/>
                <a:gd name="T12" fmla="*/ 46 w 94"/>
                <a:gd name="T13" fmla="*/ 84 h 98"/>
                <a:gd name="T14" fmla="*/ 21 w 94"/>
                <a:gd name="T15" fmla="*/ 88 h 98"/>
                <a:gd name="T16" fmla="*/ 17 w 94"/>
                <a:gd name="T17" fmla="*/ 93 h 98"/>
                <a:gd name="T18" fmla="*/ 22 w 94"/>
                <a:gd name="T19" fmla="*/ 98 h 98"/>
                <a:gd name="T20" fmla="*/ 86 w 94"/>
                <a:gd name="T21" fmla="*/ 90 h 98"/>
                <a:gd name="T22" fmla="*/ 90 w 94"/>
                <a:gd name="T23" fmla="*/ 84 h 98"/>
                <a:gd name="T24" fmla="*/ 84 w 94"/>
                <a:gd name="T25" fmla="*/ 80 h 98"/>
                <a:gd name="T26" fmla="*/ 59 w 94"/>
                <a:gd name="T27" fmla="*/ 83 h 98"/>
                <a:gd name="T28" fmla="*/ 58 w 94"/>
                <a:gd name="T29" fmla="*/ 71 h 98"/>
                <a:gd name="T30" fmla="*/ 79 w 94"/>
                <a:gd name="T31" fmla="*/ 69 h 98"/>
                <a:gd name="T32" fmla="*/ 93 w 94"/>
                <a:gd name="T33" fmla="*/ 51 h 98"/>
                <a:gd name="T34" fmla="*/ 88 w 94"/>
                <a:gd name="T35" fmla="*/ 15 h 98"/>
                <a:gd name="T36" fmla="*/ 71 w 94"/>
                <a:gd name="T37" fmla="*/ 1 h 98"/>
                <a:gd name="T38" fmla="*/ 87 w 94"/>
                <a:gd name="T39" fmla="*/ 52 h 98"/>
                <a:gd name="T40" fmla="*/ 78 w 94"/>
                <a:gd name="T41" fmla="*/ 63 h 98"/>
                <a:gd name="T42" fmla="*/ 23 w 94"/>
                <a:gd name="T43" fmla="*/ 69 h 98"/>
                <a:gd name="T44" fmla="*/ 12 w 94"/>
                <a:gd name="T45" fmla="*/ 61 h 98"/>
                <a:gd name="T46" fmla="*/ 7 w 94"/>
                <a:gd name="T47" fmla="*/ 25 h 98"/>
                <a:gd name="T48" fmla="*/ 16 w 94"/>
                <a:gd name="T49" fmla="*/ 14 h 98"/>
                <a:gd name="T50" fmla="*/ 71 w 94"/>
                <a:gd name="T51" fmla="*/ 7 h 98"/>
                <a:gd name="T52" fmla="*/ 83 w 94"/>
                <a:gd name="T53" fmla="*/ 16 h 98"/>
                <a:gd name="T54" fmla="*/ 87 w 94"/>
                <a:gd name="T55" fmla="*/ 5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98">
                  <a:moveTo>
                    <a:pt x="71" y="1"/>
                  </a:moveTo>
                  <a:cubicBezTo>
                    <a:pt x="15" y="8"/>
                    <a:pt x="15" y="8"/>
                    <a:pt x="15" y="8"/>
                  </a:cubicBezTo>
                  <a:cubicBezTo>
                    <a:pt x="7" y="9"/>
                    <a:pt x="0" y="17"/>
                    <a:pt x="1" y="26"/>
                  </a:cubicBezTo>
                  <a:cubicBezTo>
                    <a:pt x="6" y="62"/>
                    <a:pt x="6" y="62"/>
                    <a:pt x="6" y="62"/>
                  </a:cubicBezTo>
                  <a:cubicBezTo>
                    <a:pt x="7" y="71"/>
                    <a:pt x="15" y="77"/>
                    <a:pt x="24" y="76"/>
                  </a:cubicBezTo>
                  <a:cubicBezTo>
                    <a:pt x="45" y="73"/>
                    <a:pt x="45" y="73"/>
                    <a:pt x="45" y="73"/>
                  </a:cubicBezTo>
                  <a:cubicBezTo>
                    <a:pt x="46" y="84"/>
                    <a:pt x="46" y="84"/>
                    <a:pt x="46" y="84"/>
                  </a:cubicBezTo>
                  <a:cubicBezTo>
                    <a:pt x="21" y="88"/>
                    <a:pt x="21" y="88"/>
                    <a:pt x="21" y="88"/>
                  </a:cubicBezTo>
                  <a:cubicBezTo>
                    <a:pt x="18" y="88"/>
                    <a:pt x="16" y="90"/>
                    <a:pt x="17" y="93"/>
                  </a:cubicBezTo>
                  <a:cubicBezTo>
                    <a:pt x="17" y="96"/>
                    <a:pt x="19" y="98"/>
                    <a:pt x="22" y="98"/>
                  </a:cubicBezTo>
                  <a:cubicBezTo>
                    <a:pt x="86" y="90"/>
                    <a:pt x="86" y="90"/>
                    <a:pt x="86" y="90"/>
                  </a:cubicBezTo>
                  <a:cubicBezTo>
                    <a:pt x="88" y="89"/>
                    <a:pt x="90" y="87"/>
                    <a:pt x="90" y="84"/>
                  </a:cubicBezTo>
                  <a:cubicBezTo>
                    <a:pt x="90" y="81"/>
                    <a:pt x="87" y="79"/>
                    <a:pt x="84" y="80"/>
                  </a:cubicBezTo>
                  <a:cubicBezTo>
                    <a:pt x="59" y="83"/>
                    <a:pt x="59" y="83"/>
                    <a:pt x="59" y="83"/>
                  </a:cubicBezTo>
                  <a:cubicBezTo>
                    <a:pt x="58" y="71"/>
                    <a:pt x="58" y="71"/>
                    <a:pt x="58" y="71"/>
                  </a:cubicBezTo>
                  <a:cubicBezTo>
                    <a:pt x="79" y="69"/>
                    <a:pt x="79" y="69"/>
                    <a:pt x="79" y="69"/>
                  </a:cubicBezTo>
                  <a:cubicBezTo>
                    <a:pt x="88" y="68"/>
                    <a:pt x="94" y="60"/>
                    <a:pt x="93" y="51"/>
                  </a:cubicBezTo>
                  <a:cubicBezTo>
                    <a:pt x="88" y="15"/>
                    <a:pt x="88" y="15"/>
                    <a:pt x="88" y="15"/>
                  </a:cubicBezTo>
                  <a:cubicBezTo>
                    <a:pt x="87" y="6"/>
                    <a:pt x="79" y="0"/>
                    <a:pt x="71" y="1"/>
                  </a:cubicBezTo>
                  <a:close/>
                  <a:moveTo>
                    <a:pt x="87" y="52"/>
                  </a:moveTo>
                  <a:cubicBezTo>
                    <a:pt x="88" y="57"/>
                    <a:pt x="84" y="62"/>
                    <a:pt x="78" y="63"/>
                  </a:cubicBezTo>
                  <a:cubicBezTo>
                    <a:pt x="23" y="69"/>
                    <a:pt x="23" y="69"/>
                    <a:pt x="23" y="69"/>
                  </a:cubicBezTo>
                  <a:cubicBezTo>
                    <a:pt x="17" y="70"/>
                    <a:pt x="12" y="66"/>
                    <a:pt x="12" y="61"/>
                  </a:cubicBezTo>
                  <a:cubicBezTo>
                    <a:pt x="7" y="25"/>
                    <a:pt x="7" y="25"/>
                    <a:pt x="7" y="25"/>
                  </a:cubicBezTo>
                  <a:cubicBezTo>
                    <a:pt x="7" y="20"/>
                    <a:pt x="11" y="15"/>
                    <a:pt x="16" y="14"/>
                  </a:cubicBezTo>
                  <a:cubicBezTo>
                    <a:pt x="71" y="7"/>
                    <a:pt x="71" y="7"/>
                    <a:pt x="71" y="7"/>
                  </a:cubicBezTo>
                  <a:cubicBezTo>
                    <a:pt x="77" y="7"/>
                    <a:pt x="82" y="10"/>
                    <a:pt x="83" y="16"/>
                  </a:cubicBezTo>
                  <a:lnTo>
                    <a:pt x="87" y="52"/>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7" name="Freeform 63"/>
            <p:cNvSpPr/>
            <p:nvPr/>
          </p:nvSpPr>
          <p:spPr bwMode="auto">
            <a:xfrm>
              <a:off x="1772840" y="1917103"/>
              <a:ext cx="152400" cy="30956"/>
            </a:xfrm>
            <a:custGeom>
              <a:avLst/>
              <a:gdLst>
                <a:gd name="T0" fmla="*/ 59 w 59"/>
                <a:gd name="T1" fmla="*/ 2 h 12"/>
                <a:gd name="T2" fmla="*/ 57 w 59"/>
                <a:gd name="T3" fmla="*/ 5 h 12"/>
                <a:gd name="T4" fmla="*/ 4 w 59"/>
                <a:gd name="T5" fmla="*/ 12 h 12"/>
                <a:gd name="T6" fmla="*/ 1 w 59"/>
                <a:gd name="T7" fmla="*/ 9 h 12"/>
                <a:gd name="T8" fmla="*/ 1 w 59"/>
                <a:gd name="T9" fmla="*/ 9 h 12"/>
                <a:gd name="T10" fmla="*/ 3 w 59"/>
                <a:gd name="T11" fmla="*/ 6 h 12"/>
                <a:gd name="T12" fmla="*/ 56 w 59"/>
                <a:gd name="T13" fmla="*/ 0 h 12"/>
                <a:gd name="T14" fmla="*/ 59 w 59"/>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
                  <a:moveTo>
                    <a:pt x="59" y="2"/>
                  </a:moveTo>
                  <a:cubicBezTo>
                    <a:pt x="59" y="4"/>
                    <a:pt x="58" y="5"/>
                    <a:pt x="57" y="5"/>
                  </a:cubicBezTo>
                  <a:cubicBezTo>
                    <a:pt x="4" y="12"/>
                    <a:pt x="4" y="12"/>
                    <a:pt x="4" y="12"/>
                  </a:cubicBezTo>
                  <a:cubicBezTo>
                    <a:pt x="2" y="12"/>
                    <a:pt x="1" y="11"/>
                    <a:pt x="1" y="9"/>
                  </a:cubicBezTo>
                  <a:cubicBezTo>
                    <a:pt x="1" y="9"/>
                    <a:pt x="1" y="9"/>
                    <a:pt x="1" y="9"/>
                  </a:cubicBezTo>
                  <a:cubicBezTo>
                    <a:pt x="0" y="8"/>
                    <a:pt x="1" y="6"/>
                    <a:pt x="3" y="6"/>
                  </a:cubicBezTo>
                  <a:cubicBezTo>
                    <a:pt x="56" y="0"/>
                    <a:pt x="56" y="0"/>
                    <a:pt x="56" y="0"/>
                  </a:cubicBezTo>
                  <a:cubicBezTo>
                    <a:pt x="58" y="0"/>
                    <a:pt x="59" y="1"/>
                    <a:pt x="59"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8" name="Freeform 64"/>
            <p:cNvSpPr/>
            <p:nvPr/>
          </p:nvSpPr>
          <p:spPr bwMode="auto">
            <a:xfrm>
              <a:off x="1778794" y="1940915"/>
              <a:ext cx="151209" cy="33338"/>
            </a:xfrm>
            <a:custGeom>
              <a:avLst/>
              <a:gdLst>
                <a:gd name="T0" fmla="*/ 58 w 59"/>
                <a:gd name="T1" fmla="*/ 3 h 13"/>
                <a:gd name="T2" fmla="*/ 56 w 59"/>
                <a:gd name="T3" fmla="*/ 6 h 13"/>
                <a:gd name="T4" fmla="*/ 3 w 59"/>
                <a:gd name="T5" fmla="*/ 13 h 13"/>
                <a:gd name="T6" fmla="*/ 0 w 59"/>
                <a:gd name="T7" fmla="*/ 10 h 13"/>
                <a:gd name="T8" fmla="*/ 0 w 59"/>
                <a:gd name="T9" fmla="*/ 10 h 13"/>
                <a:gd name="T10" fmla="*/ 2 w 59"/>
                <a:gd name="T11" fmla="*/ 7 h 13"/>
                <a:gd name="T12" fmla="*/ 55 w 59"/>
                <a:gd name="T13" fmla="*/ 1 h 13"/>
                <a:gd name="T14" fmla="*/ 58 w 59"/>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3">
                  <a:moveTo>
                    <a:pt x="58" y="3"/>
                  </a:moveTo>
                  <a:cubicBezTo>
                    <a:pt x="59" y="4"/>
                    <a:pt x="57" y="6"/>
                    <a:pt x="56" y="6"/>
                  </a:cubicBezTo>
                  <a:cubicBezTo>
                    <a:pt x="3" y="13"/>
                    <a:pt x="3" y="13"/>
                    <a:pt x="3" y="13"/>
                  </a:cubicBezTo>
                  <a:cubicBezTo>
                    <a:pt x="1" y="13"/>
                    <a:pt x="0" y="12"/>
                    <a:pt x="0" y="10"/>
                  </a:cubicBezTo>
                  <a:cubicBezTo>
                    <a:pt x="0" y="10"/>
                    <a:pt x="0" y="10"/>
                    <a:pt x="0" y="10"/>
                  </a:cubicBezTo>
                  <a:cubicBezTo>
                    <a:pt x="0" y="9"/>
                    <a:pt x="1" y="7"/>
                    <a:pt x="2" y="7"/>
                  </a:cubicBezTo>
                  <a:cubicBezTo>
                    <a:pt x="55" y="1"/>
                    <a:pt x="55" y="1"/>
                    <a:pt x="55" y="1"/>
                  </a:cubicBezTo>
                  <a:cubicBezTo>
                    <a:pt x="57" y="0"/>
                    <a:pt x="58" y="1"/>
                    <a:pt x="58" y="3"/>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19" name="Freeform 65"/>
            <p:cNvSpPr/>
            <p:nvPr/>
          </p:nvSpPr>
          <p:spPr bwMode="auto">
            <a:xfrm>
              <a:off x="1781175" y="1965919"/>
              <a:ext cx="151209" cy="33338"/>
            </a:xfrm>
            <a:custGeom>
              <a:avLst/>
              <a:gdLst>
                <a:gd name="T0" fmla="*/ 59 w 59"/>
                <a:gd name="T1" fmla="*/ 3 h 13"/>
                <a:gd name="T2" fmla="*/ 56 w 59"/>
                <a:gd name="T3" fmla="*/ 6 h 13"/>
                <a:gd name="T4" fmla="*/ 3 w 59"/>
                <a:gd name="T5" fmla="*/ 12 h 13"/>
                <a:gd name="T6" fmla="*/ 0 w 59"/>
                <a:gd name="T7" fmla="*/ 10 h 13"/>
                <a:gd name="T8" fmla="*/ 0 w 59"/>
                <a:gd name="T9" fmla="*/ 10 h 13"/>
                <a:gd name="T10" fmla="*/ 2 w 59"/>
                <a:gd name="T11" fmla="*/ 7 h 13"/>
                <a:gd name="T12" fmla="*/ 56 w 59"/>
                <a:gd name="T13" fmla="*/ 0 h 13"/>
                <a:gd name="T14" fmla="*/ 59 w 59"/>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3">
                  <a:moveTo>
                    <a:pt x="59" y="3"/>
                  </a:moveTo>
                  <a:cubicBezTo>
                    <a:pt x="59" y="4"/>
                    <a:pt x="58" y="6"/>
                    <a:pt x="56" y="6"/>
                  </a:cubicBezTo>
                  <a:cubicBezTo>
                    <a:pt x="3" y="12"/>
                    <a:pt x="3" y="12"/>
                    <a:pt x="3" y="12"/>
                  </a:cubicBezTo>
                  <a:cubicBezTo>
                    <a:pt x="2" y="13"/>
                    <a:pt x="0" y="12"/>
                    <a:pt x="0" y="10"/>
                  </a:cubicBezTo>
                  <a:cubicBezTo>
                    <a:pt x="0" y="10"/>
                    <a:pt x="0" y="10"/>
                    <a:pt x="0" y="10"/>
                  </a:cubicBezTo>
                  <a:cubicBezTo>
                    <a:pt x="0" y="9"/>
                    <a:pt x="1" y="7"/>
                    <a:pt x="2" y="7"/>
                  </a:cubicBezTo>
                  <a:cubicBezTo>
                    <a:pt x="56" y="0"/>
                    <a:pt x="56" y="0"/>
                    <a:pt x="56" y="0"/>
                  </a:cubicBezTo>
                  <a:cubicBezTo>
                    <a:pt x="57" y="0"/>
                    <a:pt x="58" y="1"/>
                    <a:pt x="59" y="3"/>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0" name="Freeform 66"/>
            <p:cNvSpPr/>
            <p:nvPr/>
          </p:nvSpPr>
          <p:spPr bwMode="auto">
            <a:xfrm>
              <a:off x="1824038" y="1992113"/>
              <a:ext cx="110728" cy="28575"/>
            </a:xfrm>
            <a:custGeom>
              <a:avLst/>
              <a:gdLst>
                <a:gd name="T0" fmla="*/ 43 w 43"/>
                <a:gd name="T1" fmla="*/ 3 h 11"/>
                <a:gd name="T2" fmla="*/ 40 w 43"/>
                <a:gd name="T3" fmla="*/ 6 h 11"/>
                <a:gd name="T4" fmla="*/ 3 w 43"/>
                <a:gd name="T5" fmla="*/ 10 h 11"/>
                <a:gd name="T6" fmla="*/ 0 w 43"/>
                <a:gd name="T7" fmla="*/ 8 h 11"/>
                <a:gd name="T8" fmla="*/ 0 w 43"/>
                <a:gd name="T9" fmla="*/ 8 h 11"/>
                <a:gd name="T10" fmla="*/ 3 w 43"/>
                <a:gd name="T11" fmla="*/ 5 h 11"/>
                <a:gd name="T12" fmla="*/ 40 w 43"/>
                <a:gd name="T13" fmla="*/ 0 h 11"/>
                <a:gd name="T14" fmla="*/ 43 w 43"/>
                <a:gd name="T15" fmla="*/ 3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1">
                  <a:moveTo>
                    <a:pt x="43" y="3"/>
                  </a:moveTo>
                  <a:cubicBezTo>
                    <a:pt x="43" y="4"/>
                    <a:pt x="42" y="6"/>
                    <a:pt x="40" y="6"/>
                  </a:cubicBezTo>
                  <a:cubicBezTo>
                    <a:pt x="3" y="10"/>
                    <a:pt x="3" y="10"/>
                    <a:pt x="3" y="10"/>
                  </a:cubicBezTo>
                  <a:cubicBezTo>
                    <a:pt x="2" y="11"/>
                    <a:pt x="0" y="10"/>
                    <a:pt x="0" y="8"/>
                  </a:cubicBezTo>
                  <a:cubicBezTo>
                    <a:pt x="0" y="8"/>
                    <a:pt x="0" y="8"/>
                    <a:pt x="0" y="8"/>
                  </a:cubicBezTo>
                  <a:cubicBezTo>
                    <a:pt x="0" y="6"/>
                    <a:pt x="1" y="5"/>
                    <a:pt x="3" y="5"/>
                  </a:cubicBezTo>
                  <a:cubicBezTo>
                    <a:pt x="40" y="0"/>
                    <a:pt x="40" y="0"/>
                    <a:pt x="40" y="0"/>
                  </a:cubicBezTo>
                  <a:cubicBezTo>
                    <a:pt x="41" y="0"/>
                    <a:pt x="43" y="1"/>
                    <a:pt x="43" y="3"/>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1" name="Freeform 67"/>
            <p:cNvSpPr>
              <a:spLocks noEditPoints="1"/>
            </p:cNvSpPr>
            <p:nvPr/>
          </p:nvSpPr>
          <p:spPr bwMode="auto">
            <a:xfrm>
              <a:off x="983457" y="1952822"/>
              <a:ext cx="177403" cy="216694"/>
            </a:xfrm>
            <a:custGeom>
              <a:avLst/>
              <a:gdLst>
                <a:gd name="T0" fmla="*/ 15 w 69"/>
                <a:gd name="T1" fmla="*/ 5 h 84"/>
                <a:gd name="T2" fmla="*/ 7 w 69"/>
                <a:gd name="T3" fmla="*/ 69 h 84"/>
                <a:gd name="T4" fmla="*/ 54 w 69"/>
                <a:gd name="T5" fmla="*/ 79 h 84"/>
                <a:gd name="T6" fmla="*/ 62 w 69"/>
                <a:gd name="T7" fmla="*/ 15 h 84"/>
                <a:gd name="T8" fmla="*/ 23 w 69"/>
                <a:gd name="T9" fmla="*/ 71 h 84"/>
                <a:gd name="T10" fmla="*/ 15 w 69"/>
                <a:gd name="T11" fmla="*/ 74 h 84"/>
                <a:gd name="T12" fmla="*/ 12 w 69"/>
                <a:gd name="T13" fmla="*/ 68 h 84"/>
                <a:gd name="T14" fmla="*/ 21 w 69"/>
                <a:gd name="T15" fmla="*/ 65 h 84"/>
                <a:gd name="T16" fmla="*/ 23 w 69"/>
                <a:gd name="T17" fmla="*/ 71 h 84"/>
                <a:gd name="T18" fmla="*/ 20 w 69"/>
                <a:gd name="T19" fmla="*/ 60 h 84"/>
                <a:gd name="T20" fmla="*/ 11 w 69"/>
                <a:gd name="T21" fmla="*/ 59 h 84"/>
                <a:gd name="T22" fmla="*/ 12 w 69"/>
                <a:gd name="T23" fmla="*/ 53 h 84"/>
                <a:gd name="T24" fmla="*/ 21 w 69"/>
                <a:gd name="T25" fmla="*/ 53 h 84"/>
                <a:gd name="T26" fmla="*/ 20 w 69"/>
                <a:gd name="T27" fmla="*/ 45 h 84"/>
                <a:gd name="T28" fmla="*/ 12 w 69"/>
                <a:gd name="T29" fmla="*/ 48 h 84"/>
                <a:gd name="T30" fmla="*/ 9 w 69"/>
                <a:gd name="T31" fmla="*/ 42 h 84"/>
                <a:gd name="T32" fmla="*/ 18 w 69"/>
                <a:gd name="T33" fmla="*/ 39 h 84"/>
                <a:gd name="T34" fmla="*/ 20 w 69"/>
                <a:gd name="T35" fmla="*/ 45 h 84"/>
                <a:gd name="T36" fmla="*/ 35 w 69"/>
                <a:gd name="T37" fmla="*/ 71 h 84"/>
                <a:gd name="T38" fmla="*/ 26 w 69"/>
                <a:gd name="T39" fmla="*/ 71 h 84"/>
                <a:gd name="T40" fmla="*/ 27 w 69"/>
                <a:gd name="T41" fmla="*/ 64 h 84"/>
                <a:gd name="T42" fmla="*/ 36 w 69"/>
                <a:gd name="T43" fmla="*/ 65 h 84"/>
                <a:gd name="T44" fmla="*/ 35 w 69"/>
                <a:gd name="T45" fmla="*/ 57 h 84"/>
                <a:gd name="T46" fmla="*/ 26 w 69"/>
                <a:gd name="T47" fmla="*/ 59 h 84"/>
                <a:gd name="T48" fmla="*/ 24 w 69"/>
                <a:gd name="T49" fmla="*/ 53 h 84"/>
                <a:gd name="T50" fmla="*/ 32 w 69"/>
                <a:gd name="T51" fmla="*/ 51 h 84"/>
                <a:gd name="T52" fmla="*/ 35 w 69"/>
                <a:gd name="T53" fmla="*/ 57 h 84"/>
                <a:gd name="T54" fmla="*/ 32 w 69"/>
                <a:gd name="T55" fmla="*/ 45 h 84"/>
                <a:gd name="T56" fmla="*/ 23 w 69"/>
                <a:gd name="T57" fmla="*/ 45 h 84"/>
                <a:gd name="T58" fmla="*/ 24 w 69"/>
                <a:gd name="T59" fmla="*/ 39 h 84"/>
                <a:gd name="T60" fmla="*/ 33 w 69"/>
                <a:gd name="T61" fmla="*/ 39 h 84"/>
                <a:gd name="T62" fmla="*/ 49 w 69"/>
                <a:gd name="T63" fmla="*/ 68 h 84"/>
                <a:gd name="T64" fmla="*/ 41 w 69"/>
                <a:gd name="T65" fmla="*/ 70 h 84"/>
                <a:gd name="T66" fmla="*/ 39 w 69"/>
                <a:gd name="T67" fmla="*/ 64 h 84"/>
                <a:gd name="T68" fmla="*/ 47 w 69"/>
                <a:gd name="T69" fmla="*/ 62 h 84"/>
                <a:gd name="T70" fmla="*/ 49 w 69"/>
                <a:gd name="T71" fmla="*/ 68 h 84"/>
                <a:gd name="T72" fmla="*/ 47 w 69"/>
                <a:gd name="T73" fmla="*/ 57 h 84"/>
                <a:gd name="T74" fmla="*/ 38 w 69"/>
                <a:gd name="T75" fmla="*/ 56 h 84"/>
                <a:gd name="T76" fmla="*/ 38 w 69"/>
                <a:gd name="T77" fmla="*/ 50 h 84"/>
                <a:gd name="T78" fmla="*/ 47 w 69"/>
                <a:gd name="T79" fmla="*/ 50 h 84"/>
                <a:gd name="T80" fmla="*/ 46 w 69"/>
                <a:gd name="T81" fmla="*/ 42 h 84"/>
                <a:gd name="T82" fmla="*/ 38 w 69"/>
                <a:gd name="T83" fmla="*/ 45 h 84"/>
                <a:gd name="T84" fmla="*/ 36 w 69"/>
                <a:gd name="T85" fmla="*/ 39 h 84"/>
                <a:gd name="T86" fmla="*/ 44 w 69"/>
                <a:gd name="T87" fmla="*/ 36 h 84"/>
                <a:gd name="T88" fmla="*/ 46 w 69"/>
                <a:gd name="T89" fmla="*/ 42 h 84"/>
                <a:gd name="T90" fmla="*/ 61 w 69"/>
                <a:gd name="T91" fmla="*/ 68 h 84"/>
                <a:gd name="T92" fmla="*/ 52 w 69"/>
                <a:gd name="T93" fmla="*/ 67 h 84"/>
                <a:gd name="T94" fmla="*/ 53 w 69"/>
                <a:gd name="T95" fmla="*/ 61 h 84"/>
                <a:gd name="T96" fmla="*/ 62 w 69"/>
                <a:gd name="T97" fmla="*/ 61 h 84"/>
                <a:gd name="T98" fmla="*/ 61 w 69"/>
                <a:gd name="T99" fmla="*/ 53 h 84"/>
                <a:gd name="T100" fmla="*/ 53 w 69"/>
                <a:gd name="T101" fmla="*/ 56 h 84"/>
                <a:gd name="T102" fmla="*/ 50 w 69"/>
                <a:gd name="T103" fmla="*/ 50 h 84"/>
                <a:gd name="T104" fmla="*/ 59 w 69"/>
                <a:gd name="T105" fmla="*/ 47 h 84"/>
                <a:gd name="T106" fmla="*/ 61 w 69"/>
                <a:gd name="T107" fmla="*/ 53 h 84"/>
                <a:gd name="T108" fmla="*/ 58 w 69"/>
                <a:gd name="T109" fmla="*/ 42 h 84"/>
                <a:gd name="T110" fmla="*/ 49 w 69"/>
                <a:gd name="T111" fmla="*/ 42 h 84"/>
                <a:gd name="T112" fmla="*/ 50 w 69"/>
                <a:gd name="T113" fmla="*/ 35 h 84"/>
                <a:gd name="T114" fmla="*/ 59 w 69"/>
                <a:gd name="T115" fmla="*/ 36 h 84"/>
                <a:gd name="T116" fmla="*/ 57 w 69"/>
                <a:gd name="T117" fmla="*/ 20 h 84"/>
                <a:gd name="T118" fmla="*/ 18 w 69"/>
                <a:gd name="T119" fmla="*/ 34 h 84"/>
                <a:gd name="T120" fmla="*/ 7 w 69"/>
                <a:gd name="T121" fmla="*/ 22 h 84"/>
                <a:gd name="T122" fmla="*/ 45 w 69"/>
                <a:gd name="T123" fmla="*/ 7 h 84"/>
                <a:gd name="T124" fmla="*/ 57 w 69"/>
                <a:gd name="T12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 h="84">
                  <a:moveTo>
                    <a:pt x="45" y="1"/>
                  </a:moveTo>
                  <a:cubicBezTo>
                    <a:pt x="15" y="5"/>
                    <a:pt x="15" y="5"/>
                    <a:pt x="15" y="5"/>
                  </a:cubicBezTo>
                  <a:cubicBezTo>
                    <a:pt x="6" y="6"/>
                    <a:pt x="0" y="14"/>
                    <a:pt x="1" y="22"/>
                  </a:cubicBezTo>
                  <a:cubicBezTo>
                    <a:pt x="7" y="69"/>
                    <a:pt x="7" y="69"/>
                    <a:pt x="7" y="69"/>
                  </a:cubicBezTo>
                  <a:cubicBezTo>
                    <a:pt x="8" y="78"/>
                    <a:pt x="16" y="84"/>
                    <a:pt x="24" y="83"/>
                  </a:cubicBezTo>
                  <a:cubicBezTo>
                    <a:pt x="54" y="79"/>
                    <a:pt x="54" y="79"/>
                    <a:pt x="54" y="79"/>
                  </a:cubicBezTo>
                  <a:cubicBezTo>
                    <a:pt x="63" y="78"/>
                    <a:pt x="69" y="70"/>
                    <a:pt x="68" y="62"/>
                  </a:cubicBezTo>
                  <a:cubicBezTo>
                    <a:pt x="62" y="15"/>
                    <a:pt x="62" y="15"/>
                    <a:pt x="62" y="15"/>
                  </a:cubicBezTo>
                  <a:cubicBezTo>
                    <a:pt x="61" y="6"/>
                    <a:pt x="53" y="0"/>
                    <a:pt x="45" y="1"/>
                  </a:cubicBezTo>
                  <a:close/>
                  <a:moveTo>
                    <a:pt x="23" y="71"/>
                  </a:moveTo>
                  <a:cubicBezTo>
                    <a:pt x="23" y="72"/>
                    <a:pt x="23" y="73"/>
                    <a:pt x="22" y="73"/>
                  </a:cubicBezTo>
                  <a:cubicBezTo>
                    <a:pt x="15" y="74"/>
                    <a:pt x="15" y="74"/>
                    <a:pt x="15" y="74"/>
                  </a:cubicBezTo>
                  <a:cubicBezTo>
                    <a:pt x="14" y="74"/>
                    <a:pt x="13" y="73"/>
                    <a:pt x="13" y="72"/>
                  </a:cubicBezTo>
                  <a:cubicBezTo>
                    <a:pt x="12" y="68"/>
                    <a:pt x="12" y="68"/>
                    <a:pt x="12" y="68"/>
                  </a:cubicBezTo>
                  <a:cubicBezTo>
                    <a:pt x="12" y="67"/>
                    <a:pt x="13" y="66"/>
                    <a:pt x="14" y="66"/>
                  </a:cubicBezTo>
                  <a:cubicBezTo>
                    <a:pt x="21" y="65"/>
                    <a:pt x="21" y="65"/>
                    <a:pt x="21" y="65"/>
                  </a:cubicBezTo>
                  <a:cubicBezTo>
                    <a:pt x="22" y="65"/>
                    <a:pt x="23" y="65"/>
                    <a:pt x="23" y="66"/>
                  </a:cubicBezTo>
                  <a:lnTo>
                    <a:pt x="23" y="71"/>
                  </a:lnTo>
                  <a:close/>
                  <a:moveTo>
                    <a:pt x="22" y="58"/>
                  </a:moveTo>
                  <a:cubicBezTo>
                    <a:pt x="22" y="59"/>
                    <a:pt x="21" y="60"/>
                    <a:pt x="20" y="60"/>
                  </a:cubicBezTo>
                  <a:cubicBezTo>
                    <a:pt x="13" y="61"/>
                    <a:pt x="13" y="61"/>
                    <a:pt x="13" y="61"/>
                  </a:cubicBezTo>
                  <a:cubicBezTo>
                    <a:pt x="12" y="61"/>
                    <a:pt x="12" y="60"/>
                    <a:pt x="11" y="59"/>
                  </a:cubicBezTo>
                  <a:cubicBezTo>
                    <a:pt x="11" y="55"/>
                    <a:pt x="11" y="55"/>
                    <a:pt x="11" y="55"/>
                  </a:cubicBezTo>
                  <a:cubicBezTo>
                    <a:pt x="11" y="54"/>
                    <a:pt x="11" y="53"/>
                    <a:pt x="12" y="53"/>
                  </a:cubicBezTo>
                  <a:cubicBezTo>
                    <a:pt x="19" y="52"/>
                    <a:pt x="19" y="52"/>
                    <a:pt x="19" y="52"/>
                  </a:cubicBezTo>
                  <a:cubicBezTo>
                    <a:pt x="20" y="52"/>
                    <a:pt x="21" y="53"/>
                    <a:pt x="21" y="53"/>
                  </a:cubicBezTo>
                  <a:lnTo>
                    <a:pt x="22" y="58"/>
                  </a:lnTo>
                  <a:close/>
                  <a:moveTo>
                    <a:pt x="20" y="45"/>
                  </a:moveTo>
                  <a:cubicBezTo>
                    <a:pt x="20" y="46"/>
                    <a:pt x="20" y="47"/>
                    <a:pt x="19" y="47"/>
                  </a:cubicBezTo>
                  <a:cubicBezTo>
                    <a:pt x="12" y="48"/>
                    <a:pt x="12" y="48"/>
                    <a:pt x="12" y="48"/>
                  </a:cubicBezTo>
                  <a:cubicBezTo>
                    <a:pt x="11" y="48"/>
                    <a:pt x="10" y="47"/>
                    <a:pt x="10" y="47"/>
                  </a:cubicBezTo>
                  <a:cubicBezTo>
                    <a:pt x="9" y="42"/>
                    <a:pt x="9" y="42"/>
                    <a:pt x="9" y="42"/>
                  </a:cubicBezTo>
                  <a:cubicBezTo>
                    <a:pt x="9" y="41"/>
                    <a:pt x="10" y="40"/>
                    <a:pt x="11" y="40"/>
                  </a:cubicBezTo>
                  <a:cubicBezTo>
                    <a:pt x="18" y="39"/>
                    <a:pt x="18" y="39"/>
                    <a:pt x="18" y="39"/>
                  </a:cubicBezTo>
                  <a:cubicBezTo>
                    <a:pt x="19" y="39"/>
                    <a:pt x="19" y="40"/>
                    <a:pt x="20" y="41"/>
                  </a:cubicBezTo>
                  <a:lnTo>
                    <a:pt x="20" y="45"/>
                  </a:lnTo>
                  <a:close/>
                  <a:moveTo>
                    <a:pt x="36" y="69"/>
                  </a:moveTo>
                  <a:cubicBezTo>
                    <a:pt x="36" y="70"/>
                    <a:pt x="36" y="71"/>
                    <a:pt x="35" y="71"/>
                  </a:cubicBezTo>
                  <a:cubicBezTo>
                    <a:pt x="28" y="72"/>
                    <a:pt x="28" y="72"/>
                    <a:pt x="28" y="72"/>
                  </a:cubicBezTo>
                  <a:cubicBezTo>
                    <a:pt x="27" y="72"/>
                    <a:pt x="26" y="71"/>
                    <a:pt x="26" y="71"/>
                  </a:cubicBezTo>
                  <a:cubicBezTo>
                    <a:pt x="26" y="66"/>
                    <a:pt x="26" y="66"/>
                    <a:pt x="26" y="66"/>
                  </a:cubicBezTo>
                  <a:cubicBezTo>
                    <a:pt x="25" y="65"/>
                    <a:pt x="26" y="64"/>
                    <a:pt x="27" y="64"/>
                  </a:cubicBezTo>
                  <a:cubicBezTo>
                    <a:pt x="34" y="63"/>
                    <a:pt x="34" y="63"/>
                    <a:pt x="34" y="63"/>
                  </a:cubicBezTo>
                  <a:cubicBezTo>
                    <a:pt x="35" y="63"/>
                    <a:pt x="36" y="64"/>
                    <a:pt x="36" y="65"/>
                  </a:cubicBezTo>
                  <a:lnTo>
                    <a:pt x="36" y="69"/>
                  </a:lnTo>
                  <a:close/>
                  <a:moveTo>
                    <a:pt x="35" y="57"/>
                  </a:moveTo>
                  <a:cubicBezTo>
                    <a:pt x="35" y="57"/>
                    <a:pt x="34" y="58"/>
                    <a:pt x="33" y="58"/>
                  </a:cubicBezTo>
                  <a:cubicBezTo>
                    <a:pt x="26" y="59"/>
                    <a:pt x="26" y="59"/>
                    <a:pt x="26" y="59"/>
                  </a:cubicBezTo>
                  <a:cubicBezTo>
                    <a:pt x="25" y="59"/>
                    <a:pt x="25" y="59"/>
                    <a:pt x="25" y="58"/>
                  </a:cubicBezTo>
                  <a:cubicBezTo>
                    <a:pt x="24" y="53"/>
                    <a:pt x="24" y="53"/>
                    <a:pt x="24" y="53"/>
                  </a:cubicBezTo>
                  <a:cubicBezTo>
                    <a:pt x="24" y="52"/>
                    <a:pt x="25" y="51"/>
                    <a:pt x="25" y="51"/>
                  </a:cubicBezTo>
                  <a:cubicBezTo>
                    <a:pt x="32" y="51"/>
                    <a:pt x="32" y="51"/>
                    <a:pt x="32" y="51"/>
                  </a:cubicBezTo>
                  <a:cubicBezTo>
                    <a:pt x="33" y="50"/>
                    <a:pt x="34" y="51"/>
                    <a:pt x="34" y="52"/>
                  </a:cubicBezTo>
                  <a:lnTo>
                    <a:pt x="35" y="57"/>
                  </a:lnTo>
                  <a:close/>
                  <a:moveTo>
                    <a:pt x="33" y="44"/>
                  </a:moveTo>
                  <a:cubicBezTo>
                    <a:pt x="33" y="45"/>
                    <a:pt x="33" y="45"/>
                    <a:pt x="32" y="45"/>
                  </a:cubicBezTo>
                  <a:cubicBezTo>
                    <a:pt x="25" y="46"/>
                    <a:pt x="25" y="46"/>
                    <a:pt x="25" y="46"/>
                  </a:cubicBezTo>
                  <a:cubicBezTo>
                    <a:pt x="24" y="46"/>
                    <a:pt x="23" y="46"/>
                    <a:pt x="23" y="45"/>
                  </a:cubicBezTo>
                  <a:cubicBezTo>
                    <a:pt x="22" y="40"/>
                    <a:pt x="22" y="40"/>
                    <a:pt x="22" y="40"/>
                  </a:cubicBezTo>
                  <a:cubicBezTo>
                    <a:pt x="22" y="39"/>
                    <a:pt x="23" y="39"/>
                    <a:pt x="24" y="39"/>
                  </a:cubicBezTo>
                  <a:cubicBezTo>
                    <a:pt x="31" y="38"/>
                    <a:pt x="31" y="38"/>
                    <a:pt x="31" y="38"/>
                  </a:cubicBezTo>
                  <a:cubicBezTo>
                    <a:pt x="32" y="38"/>
                    <a:pt x="33" y="38"/>
                    <a:pt x="33" y="39"/>
                  </a:cubicBezTo>
                  <a:lnTo>
                    <a:pt x="33" y="44"/>
                  </a:lnTo>
                  <a:close/>
                  <a:moveTo>
                    <a:pt x="49" y="68"/>
                  </a:moveTo>
                  <a:cubicBezTo>
                    <a:pt x="50" y="69"/>
                    <a:pt x="49" y="69"/>
                    <a:pt x="48" y="69"/>
                  </a:cubicBezTo>
                  <a:cubicBezTo>
                    <a:pt x="41" y="70"/>
                    <a:pt x="41" y="70"/>
                    <a:pt x="41" y="70"/>
                  </a:cubicBezTo>
                  <a:cubicBezTo>
                    <a:pt x="40" y="70"/>
                    <a:pt x="39" y="70"/>
                    <a:pt x="39" y="69"/>
                  </a:cubicBezTo>
                  <a:cubicBezTo>
                    <a:pt x="39" y="64"/>
                    <a:pt x="39" y="64"/>
                    <a:pt x="39" y="64"/>
                  </a:cubicBezTo>
                  <a:cubicBezTo>
                    <a:pt x="39" y="63"/>
                    <a:pt x="39" y="63"/>
                    <a:pt x="40" y="63"/>
                  </a:cubicBezTo>
                  <a:cubicBezTo>
                    <a:pt x="47" y="62"/>
                    <a:pt x="47" y="62"/>
                    <a:pt x="47" y="62"/>
                  </a:cubicBezTo>
                  <a:cubicBezTo>
                    <a:pt x="48" y="62"/>
                    <a:pt x="49" y="62"/>
                    <a:pt x="49" y="63"/>
                  </a:cubicBezTo>
                  <a:lnTo>
                    <a:pt x="49" y="68"/>
                  </a:lnTo>
                  <a:close/>
                  <a:moveTo>
                    <a:pt x="48" y="55"/>
                  </a:moveTo>
                  <a:cubicBezTo>
                    <a:pt x="48" y="56"/>
                    <a:pt x="47" y="57"/>
                    <a:pt x="47" y="57"/>
                  </a:cubicBezTo>
                  <a:cubicBezTo>
                    <a:pt x="39" y="58"/>
                    <a:pt x="39" y="58"/>
                    <a:pt x="39" y="58"/>
                  </a:cubicBezTo>
                  <a:cubicBezTo>
                    <a:pt x="39" y="58"/>
                    <a:pt x="38" y="57"/>
                    <a:pt x="38" y="56"/>
                  </a:cubicBezTo>
                  <a:cubicBezTo>
                    <a:pt x="37" y="51"/>
                    <a:pt x="37" y="51"/>
                    <a:pt x="37" y="51"/>
                  </a:cubicBezTo>
                  <a:cubicBezTo>
                    <a:pt x="37" y="51"/>
                    <a:pt x="38" y="50"/>
                    <a:pt x="38" y="50"/>
                  </a:cubicBezTo>
                  <a:cubicBezTo>
                    <a:pt x="46" y="49"/>
                    <a:pt x="46" y="49"/>
                    <a:pt x="46" y="49"/>
                  </a:cubicBezTo>
                  <a:cubicBezTo>
                    <a:pt x="46" y="49"/>
                    <a:pt x="47" y="49"/>
                    <a:pt x="47" y="50"/>
                  </a:cubicBezTo>
                  <a:lnTo>
                    <a:pt x="48" y="55"/>
                  </a:lnTo>
                  <a:close/>
                  <a:moveTo>
                    <a:pt x="46" y="42"/>
                  </a:moveTo>
                  <a:cubicBezTo>
                    <a:pt x="46" y="43"/>
                    <a:pt x="46" y="44"/>
                    <a:pt x="45" y="44"/>
                  </a:cubicBezTo>
                  <a:cubicBezTo>
                    <a:pt x="38" y="45"/>
                    <a:pt x="38" y="45"/>
                    <a:pt x="38" y="45"/>
                  </a:cubicBezTo>
                  <a:cubicBezTo>
                    <a:pt x="37" y="45"/>
                    <a:pt x="36" y="44"/>
                    <a:pt x="36" y="43"/>
                  </a:cubicBezTo>
                  <a:cubicBezTo>
                    <a:pt x="36" y="39"/>
                    <a:pt x="36" y="39"/>
                    <a:pt x="36" y="39"/>
                  </a:cubicBezTo>
                  <a:cubicBezTo>
                    <a:pt x="35" y="38"/>
                    <a:pt x="36" y="37"/>
                    <a:pt x="37" y="37"/>
                  </a:cubicBezTo>
                  <a:cubicBezTo>
                    <a:pt x="44" y="36"/>
                    <a:pt x="44" y="36"/>
                    <a:pt x="44" y="36"/>
                  </a:cubicBezTo>
                  <a:cubicBezTo>
                    <a:pt x="45" y="36"/>
                    <a:pt x="46" y="37"/>
                    <a:pt x="46" y="37"/>
                  </a:cubicBezTo>
                  <a:lnTo>
                    <a:pt x="46" y="42"/>
                  </a:lnTo>
                  <a:close/>
                  <a:moveTo>
                    <a:pt x="63" y="66"/>
                  </a:moveTo>
                  <a:cubicBezTo>
                    <a:pt x="63" y="67"/>
                    <a:pt x="62" y="68"/>
                    <a:pt x="61" y="68"/>
                  </a:cubicBezTo>
                  <a:cubicBezTo>
                    <a:pt x="54" y="69"/>
                    <a:pt x="54" y="69"/>
                    <a:pt x="54" y="69"/>
                  </a:cubicBezTo>
                  <a:cubicBezTo>
                    <a:pt x="53" y="69"/>
                    <a:pt x="52" y="68"/>
                    <a:pt x="52" y="67"/>
                  </a:cubicBezTo>
                  <a:cubicBezTo>
                    <a:pt x="52" y="63"/>
                    <a:pt x="52" y="63"/>
                    <a:pt x="52" y="63"/>
                  </a:cubicBezTo>
                  <a:cubicBezTo>
                    <a:pt x="52" y="62"/>
                    <a:pt x="52" y="61"/>
                    <a:pt x="53" y="61"/>
                  </a:cubicBezTo>
                  <a:cubicBezTo>
                    <a:pt x="60" y="60"/>
                    <a:pt x="60" y="60"/>
                    <a:pt x="60" y="60"/>
                  </a:cubicBezTo>
                  <a:cubicBezTo>
                    <a:pt x="61" y="60"/>
                    <a:pt x="62" y="61"/>
                    <a:pt x="62" y="61"/>
                  </a:cubicBezTo>
                  <a:lnTo>
                    <a:pt x="63" y="66"/>
                  </a:lnTo>
                  <a:close/>
                  <a:moveTo>
                    <a:pt x="61" y="53"/>
                  </a:moveTo>
                  <a:cubicBezTo>
                    <a:pt x="61" y="54"/>
                    <a:pt x="60" y="55"/>
                    <a:pt x="60" y="55"/>
                  </a:cubicBezTo>
                  <a:cubicBezTo>
                    <a:pt x="53" y="56"/>
                    <a:pt x="53" y="56"/>
                    <a:pt x="53" y="56"/>
                  </a:cubicBezTo>
                  <a:cubicBezTo>
                    <a:pt x="52" y="56"/>
                    <a:pt x="51" y="55"/>
                    <a:pt x="51" y="55"/>
                  </a:cubicBezTo>
                  <a:cubicBezTo>
                    <a:pt x="50" y="50"/>
                    <a:pt x="50" y="50"/>
                    <a:pt x="50" y="50"/>
                  </a:cubicBezTo>
                  <a:cubicBezTo>
                    <a:pt x="50" y="49"/>
                    <a:pt x="51" y="48"/>
                    <a:pt x="52" y="48"/>
                  </a:cubicBezTo>
                  <a:cubicBezTo>
                    <a:pt x="59" y="47"/>
                    <a:pt x="59" y="47"/>
                    <a:pt x="59" y="47"/>
                  </a:cubicBezTo>
                  <a:cubicBezTo>
                    <a:pt x="60" y="47"/>
                    <a:pt x="60" y="48"/>
                    <a:pt x="60" y="49"/>
                  </a:cubicBezTo>
                  <a:lnTo>
                    <a:pt x="61" y="53"/>
                  </a:lnTo>
                  <a:close/>
                  <a:moveTo>
                    <a:pt x="59" y="40"/>
                  </a:moveTo>
                  <a:cubicBezTo>
                    <a:pt x="60" y="41"/>
                    <a:pt x="59" y="42"/>
                    <a:pt x="58" y="42"/>
                  </a:cubicBezTo>
                  <a:cubicBezTo>
                    <a:pt x="51" y="43"/>
                    <a:pt x="51" y="43"/>
                    <a:pt x="51" y="43"/>
                  </a:cubicBezTo>
                  <a:cubicBezTo>
                    <a:pt x="50" y="43"/>
                    <a:pt x="49" y="43"/>
                    <a:pt x="49" y="42"/>
                  </a:cubicBezTo>
                  <a:cubicBezTo>
                    <a:pt x="49" y="37"/>
                    <a:pt x="49" y="37"/>
                    <a:pt x="49" y="37"/>
                  </a:cubicBezTo>
                  <a:cubicBezTo>
                    <a:pt x="49" y="36"/>
                    <a:pt x="49" y="35"/>
                    <a:pt x="50" y="35"/>
                  </a:cubicBezTo>
                  <a:cubicBezTo>
                    <a:pt x="57" y="34"/>
                    <a:pt x="57" y="34"/>
                    <a:pt x="57" y="34"/>
                  </a:cubicBezTo>
                  <a:cubicBezTo>
                    <a:pt x="58" y="34"/>
                    <a:pt x="59" y="35"/>
                    <a:pt x="59" y="36"/>
                  </a:cubicBezTo>
                  <a:lnTo>
                    <a:pt x="59" y="40"/>
                  </a:lnTo>
                  <a:close/>
                  <a:moveTo>
                    <a:pt x="57" y="20"/>
                  </a:moveTo>
                  <a:cubicBezTo>
                    <a:pt x="58" y="25"/>
                    <a:pt x="54" y="30"/>
                    <a:pt x="48" y="31"/>
                  </a:cubicBezTo>
                  <a:cubicBezTo>
                    <a:pt x="18" y="34"/>
                    <a:pt x="18" y="34"/>
                    <a:pt x="18" y="34"/>
                  </a:cubicBezTo>
                  <a:cubicBezTo>
                    <a:pt x="13" y="35"/>
                    <a:pt x="8" y="31"/>
                    <a:pt x="7" y="26"/>
                  </a:cubicBezTo>
                  <a:cubicBezTo>
                    <a:pt x="7" y="22"/>
                    <a:pt x="7" y="22"/>
                    <a:pt x="7" y="22"/>
                  </a:cubicBezTo>
                  <a:cubicBezTo>
                    <a:pt x="6" y="16"/>
                    <a:pt x="10" y="11"/>
                    <a:pt x="16" y="11"/>
                  </a:cubicBezTo>
                  <a:cubicBezTo>
                    <a:pt x="45" y="7"/>
                    <a:pt x="45" y="7"/>
                    <a:pt x="45" y="7"/>
                  </a:cubicBezTo>
                  <a:cubicBezTo>
                    <a:pt x="51" y="6"/>
                    <a:pt x="56" y="10"/>
                    <a:pt x="56" y="16"/>
                  </a:cubicBezTo>
                  <a:lnTo>
                    <a:pt x="57" y="20"/>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2" name="Freeform 68"/>
            <p:cNvSpPr/>
            <p:nvPr/>
          </p:nvSpPr>
          <p:spPr bwMode="auto">
            <a:xfrm>
              <a:off x="1010841" y="1987350"/>
              <a:ext cx="48815" cy="48816"/>
            </a:xfrm>
            <a:custGeom>
              <a:avLst/>
              <a:gdLst>
                <a:gd name="T0" fmla="*/ 16 w 19"/>
                <a:gd name="T1" fmla="*/ 6 h 19"/>
                <a:gd name="T2" fmla="*/ 12 w 19"/>
                <a:gd name="T3" fmla="*/ 6 h 19"/>
                <a:gd name="T4" fmla="*/ 11 w 19"/>
                <a:gd name="T5" fmla="*/ 2 h 19"/>
                <a:gd name="T6" fmla="*/ 8 w 19"/>
                <a:gd name="T7" fmla="*/ 0 h 19"/>
                <a:gd name="T8" fmla="*/ 6 w 19"/>
                <a:gd name="T9" fmla="*/ 3 h 19"/>
                <a:gd name="T10" fmla="*/ 7 w 19"/>
                <a:gd name="T11" fmla="*/ 7 h 19"/>
                <a:gd name="T12" fmla="*/ 2 w 19"/>
                <a:gd name="T13" fmla="*/ 8 h 19"/>
                <a:gd name="T14" fmla="*/ 0 w 19"/>
                <a:gd name="T15" fmla="*/ 11 h 19"/>
                <a:gd name="T16" fmla="*/ 3 w 19"/>
                <a:gd name="T17" fmla="*/ 13 h 19"/>
                <a:gd name="T18" fmla="*/ 7 w 19"/>
                <a:gd name="T19" fmla="*/ 12 h 19"/>
                <a:gd name="T20" fmla="*/ 8 w 19"/>
                <a:gd name="T21" fmla="*/ 17 h 19"/>
                <a:gd name="T22" fmla="*/ 11 w 19"/>
                <a:gd name="T23" fmla="*/ 19 h 19"/>
                <a:gd name="T24" fmla="*/ 13 w 19"/>
                <a:gd name="T25" fmla="*/ 16 h 19"/>
                <a:gd name="T26" fmla="*/ 13 w 19"/>
                <a:gd name="T27" fmla="*/ 12 h 19"/>
                <a:gd name="T28" fmla="*/ 17 w 19"/>
                <a:gd name="T29" fmla="*/ 11 h 19"/>
                <a:gd name="T30" fmla="*/ 19 w 19"/>
                <a:gd name="T31" fmla="*/ 8 h 19"/>
                <a:gd name="T32" fmla="*/ 16 w 19"/>
                <a:gd name="T3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6" y="6"/>
                  </a:moveTo>
                  <a:cubicBezTo>
                    <a:pt x="12" y="6"/>
                    <a:pt x="12" y="6"/>
                    <a:pt x="12" y="6"/>
                  </a:cubicBezTo>
                  <a:cubicBezTo>
                    <a:pt x="11" y="2"/>
                    <a:pt x="11" y="2"/>
                    <a:pt x="11" y="2"/>
                  </a:cubicBezTo>
                  <a:cubicBezTo>
                    <a:pt x="11" y="1"/>
                    <a:pt x="10" y="0"/>
                    <a:pt x="8" y="0"/>
                  </a:cubicBezTo>
                  <a:cubicBezTo>
                    <a:pt x="7" y="0"/>
                    <a:pt x="6" y="1"/>
                    <a:pt x="6" y="3"/>
                  </a:cubicBezTo>
                  <a:cubicBezTo>
                    <a:pt x="7" y="7"/>
                    <a:pt x="7" y="7"/>
                    <a:pt x="7" y="7"/>
                  </a:cubicBezTo>
                  <a:cubicBezTo>
                    <a:pt x="2" y="8"/>
                    <a:pt x="2" y="8"/>
                    <a:pt x="2" y="8"/>
                  </a:cubicBezTo>
                  <a:cubicBezTo>
                    <a:pt x="1" y="8"/>
                    <a:pt x="0" y="9"/>
                    <a:pt x="0" y="11"/>
                  </a:cubicBezTo>
                  <a:cubicBezTo>
                    <a:pt x="0" y="12"/>
                    <a:pt x="2" y="13"/>
                    <a:pt x="3" y="13"/>
                  </a:cubicBezTo>
                  <a:cubicBezTo>
                    <a:pt x="7" y="12"/>
                    <a:pt x="7" y="12"/>
                    <a:pt x="7" y="12"/>
                  </a:cubicBezTo>
                  <a:cubicBezTo>
                    <a:pt x="8" y="17"/>
                    <a:pt x="8" y="17"/>
                    <a:pt x="8" y="17"/>
                  </a:cubicBezTo>
                  <a:cubicBezTo>
                    <a:pt x="8" y="18"/>
                    <a:pt x="9" y="19"/>
                    <a:pt x="11" y="19"/>
                  </a:cubicBezTo>
                  <a:cubicBezTo>
                    <a:pt x="12" y="19"/>
                    <a:pt x="13" y="17"/>
                    <a:pt x="13" y="16"/>
                  </a:cubicBezTo>
                  <a:cubicBezTo>
                    <a:pt x="13" y="12"/>
                    <a:pt x="13" y="12"/>
                    <a:pt x="13" y="12"/>
                  </a:cubicBezTo>
                  <a:cubicBezTo>
                    <a:pt x="17" y="11"/>
                    <a:pt x="17" y="11"/>
                    <a:pt x="17" y="11"/>
                  </a:cubicBezTo>
                  <a:cubicBezTo>
                    <a:pt x="18" y="11"/>
                    <a:pt x="19" y="10"/>
                    <a:pt x="19" y="8"/>
                  </a:cubicBezTo>
                  <a:cubicBezTo>
                    <a:pt x="19" y="7"/>
                    <a:pt x="17" y="6"/>
                    <a:pt x="16" y="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3" name="Freeform 69"/>
            <p:cNvSpPr/>
            <p:nvPr/>
          </p:nvSpPr>
          <p:spPr bwMode="auto">
            <a:xfrm>
              <a:off x="1067990" y="1994494"/>
              <a:ext cx="51197" cy="17860"/>
            </a:xfrm>
            <a:custGeom>
              <a:avLst/>
              <a:gdLst>
                <a:gd name="T0" fmla="*/ 16 w 20"/>
                <a:gd name="T1" fmla="*/ 0 h 7"/>
                <a:gd name="T2" fmla="*/ 3 w 20"/>
                <a:gd name="T3" fmla="*/ 2 h 7"/>
                <a:gd name="T4" fmla="*/ 1 w 20"/>
                <a:gd name="T5" fmla="*/ 5 h 7"/>
                <a:gd name="T6" fmla="*/ 4 w 20"/>
                <a:gd name="T7" fmla="*/ 7 h 7"/>
                <a:gd name="T8" fmla="*/ 17 w 20"/>
                <a:gd name="T9" fmla="*/ 5 h 7"/>
                <a:gd name="T10" fmla="*/ 20 w 20"/>
                <a:gd name="T11" fmla="*/ 2 h 7"/>
                <a:gd name="T12" fmla="*/ 16 w 2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0" h="7">
                  <a:moveTo>
                    <a:pt x="16" y="0"/>
                  </a:moveTo>
                  <a:cubicBezTo>
                    <a:pt x="3" y="2"/>
                    <a:pt x="3" y="2"/>
                    <a:pt x="3" y="2"/>
                  </a:cubicBezTo>
                  <a:cubicBezTo>
                    <a:pt x="1" y="2"/>
                    <a:pt x="0" y="3"/>
                    <a:pt x="1" y="5"/>
                  </a:cubicBezTo>
                  <a:cubicBezTo>
                    <a:pt x="1" y="6"/>
                    <a:pt x="2" y="7"/>
                    <a:pt x="4" y="7"/>
                  </a:cubicBezTo>
                  <a:cubicBezTo>
                    <a:pt x="17" y="5"/>
                    <a:pt x="17" y="5"/>
                    <a:pt x="17" y="5"/>
                  </a:cubicBezTo>
                  <a:cubicBezTo>
                    <a:pt x="19" y="5"/>
                    <a:pt x="20" y="4"/>
                    <a:pt x="20" y="2"/>
                  </a:cubicBezTo>
                  <a:cubicBezTo>
                    <a:pt x="19" y="1"/>
                    <a:pt x="18" y="0"/>
                    <a:pt x="16" y="0"/>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4" name="Freeform 70"/>
            <p:cNvSpPr>
              <a:spLocks noEditPoints="1"/>
            </p:cNvSpPr>
            <p:nvPr/>
          </p:nvSpPr>
          <p:spPr bwMode="auto">
            <a:xfrm>
              <a:off x="3471862" y="2365969"/>
              <a:ext cx="179784" cy="215504"/>
            </a:xfrm>
            <a:custGeom>
              <a:avLst/>
              <a:gdLst>
                <a:gd name="T0" fmla="*/ 15 w 70"/>
                <a:gd name="T1" fmla="*/ 4 h 84"/>
                <a:gd name="T2" fmla="*/ 7 w 70"/>
                <a:gd name="T3" fmla="*/ 69 h 84"/>
                <a:gd name="T4" fmla="*/ 54 w 70"/>
                <a:gd name="T5" fmla="*/ 79 h 84"/>
                <a:gd name="T6" fmla="*/ 63 w 70"/>
                <a:gd name="T7" fmla="*/ 15 h 84"/>
                <a:gd name="T8" fmla="*/ 24 w 70"/>
                <a:gd name="T9" fmla="*/ 71 h 84"/>
                <a:gd name="T10" fmla="*/ 15 w 70"/>
                <a:gd name="T11" fmla="*/ 73 h 84"/>
                <a:gd name="T12" fmla="*/ 13 w 70"/>
                <a:gd name="T13" fmla="*/ 67 h 84"/>
                <a:gd name="T14" fmla="*/ 21 w 70"/>
                <a:gd name="T15" fmla="*/ 65 h 84"/>
                <a:gd name="T16" fmla="*/ 24 w 70"/>
                <a:gd name="T17" fmla="*/ 71 h 84"/>
                <a:gd name="T18" fmla="*/ 21 w 70"/>
                <a:gd name="T19" fmla="*/ 60 h 84"/>
                <a:gd name="T20" fmla="*/ 12 w 70"/>
                <a:gd name="T21" fmla="*/ 59 h 84"/>
                <a:gd name="T22" fmla="*/ 13 w 70"/>
                <a:gd name="T23" fmla="*/ 53 h 84"/>
                <a:gd name="T24" fmla="*/ 21 w 70"/>
                <a:gd name="T25" fmla="*/ 53 h 84"/>
                <a:gd name="T26" fmla="*/ 20 w 70"/>
                <a:gd name="T27" fmla="*/ 45 h 84"/>
                <a:gd name="T28" fmla="*/ 12 w 70"/>
                <a:gd name="T29" fmla="*/ 48 h 84"/>
                <a:gd name="T30" fmla="*/ 10 w 70"/>
                <a:gd name="T31" fmla="*/ 42 h 84"/>
                <a:gd name="T32" fmla="*/ 18 w 70"/>
                <a:gd name="T33" fmla="*/ 39 h 84"/>
                <a:gd name="T34" fmla="*/ 20 w 70"/>
                <a:gd name="T35" fmla="*/ 45 h 84"/>
                <a:gd name="T36" fmla="*/ 35 w 70"/>
                <a:gd name="T37" fmla="*/ 71 h 84"/>
                <a:gd name="T38" fmla="*/ 26 w 70"/>
                <a:gd name="T39" fmla="*/ 70 h 84"/>
                <a:gd name="T40" fmla="*/ 27 w 70"/>
                <a:gd name="T41" fmla="*/ 64 h 84"/>
                <a:gd name="T42" fmla="*/ 36 w 70"/>
                <a:gd name="T43" fmla="*/ 64 h 84"/>
                <a:gd name="T44" fmla="*/ 35 w 70"/>
                <a:gd name="T45" fmla="*/ 56 h 84"/>
                <a:gd name="T46" fmla="*/ 27 w 70"/>
                <a:gd name="T47" fmla="*/ 59 h 84"/>
                <a:gd name="T48" fmla="*/ 24 w 70"/>
                <a:gd name="T49" fmla="*/ 53 h 84"/>
                <a:gd name="T50" fmla="*/ 33 w 70"/>
                <a:gd name="T51" fmla="*/ 50 h 84"/>
                <a:gd name="T52" fmla="*/ 35 w 70"/>
                <a:gd name="T53" fmla="*/ 56 h 84"/>
                <a:gd name="T54" fmla="*/ 32 w 70"/>
                <a:gd name="T55" fmla="*/ 45 h 84"/>
                <a:gd name="T56" fmla="*/ 23 w 70"/>
                <a:gd name="T57" fmla="*/ 45 h 84"/>
                <a:gd name="T58" fmla="*/ 24 w 70"/>
                <a:gd name="T59" fmla="*/ 38 h 84"/>
                <a:gd name="T60" fmla="*/ 33 w 70"/>
                <a:gd name="T61" fmla="*/ 39 h 84"/>
                <a:gd name="T62" fmla="*/ 50 w 70"/>
                <a:gd name="T63" fmla="*/ 68 h 84"/>
                <a:gd name="T64" fmla="*/ 41 w 70"/>
                <a:gd name="T65" fmla="*/ 70 h 84"/>
                <a:gd name="T66" fmla="*/ 39 w 70"/>
                <a:gd name="T67" fmla="*/ 64 h 84"/>
                <a:gd name="T68" fmla="*/ 47 w 70"/>
                <a:gd name="T69" fmla="*/ 62 h 84"/>
                <a:gd name="T70" fmla="*/ 50 w 70"/>
                <a:gd name="T71" fmla="*/ 68 h 84"/>
                <a:gd name="T72" fmla="*/ 47 w 70"/>
                <a:gd name="T73" fmla="*/ 56 h 84"/>
                <a:gd name="T74" fmla="*/ 38 w 70"/>
                <a:gd name="T75" fmla="*/ 56 h 84"/>
                <a:gd name="T76" fmla="*/ 39 w 70"/>
                <a:gd name="T77" fmla="*/ 50 h 84"/>
                <a:gd name="T78" fmla="*/ 48 w 70"/>
                <a:gd name="T79" fmla="*/ 50 h 84"/>
                <a:gd name="T80" fmla="*/ 47 w 70"/>
                <a:gd name="T81" fmla="*/ 42 h 84"/>
                <a:gd name="T82" fmla="*/ 38 w 70"/>
                <a:gd name="T83" fmla="*/ 45 h 84"/>
                <a:gd name="T84" fmla="*/ 36 w 70"/>
                <a:gd name="T85" fmla="*/ 39 h 84"/>
                <a:gd name="T86" fmla="*/ 44 w 70"/>
                <a:gd name="T87" fmla="*/ 36 h 84"/>
                <a:gd name="T88" fmla="*/ 47 w 70"/>
                <a:gd name="T89" fmla="*/ 42 h 84"/>
                <a:gd name="T90" fmla="*/ 62 w 70"/>
                <a:gd name="T91" fmla="*/ 68 h 84"/>
                <a:gd name="T92" fmla="*/ 53 w 70"/>
                <a:gd name="T93" fmla="*/ 67 h 84"/>
                <a:gd name="T94" fmla="*/ 53 w 70"/>
                <a:gd name="T95" fmla="*/ 61 h 84"/>
                <a:gd name="T96" fmla="*/ 62 w 70"/>
                <a:gd name="T97" fmla="*/ 61 h 84"/>
                <a:gd name="T98" fmla="*/ 61 w 70"/>
                <a:gd name="T99" fmla="*/ 53 h 84"/>
                <a:gd name="T100" fmla="*/ 53 w 70"/>
                <a:gd name="T101" fmla="*/ 56 h 84"/>
                <a:gd name="T102" fmla="*/ 51 w 70"/>
                <a:gd name="T103" fmla="*/ 50 h 84"/>
                <a:gd name="T104" fmla="*/ 59 w 70"/>
                <a:gd name="T105" fmla="*/ 47 h 84"/>
                <a:gd name="T106" fmla="*/ 61 w 70"/>
                <a:gd name="T107" fmla="*/ 53 h 84"/>
                <a:gd name="T108" fmla="*/ 58 w 70"/>
                <a:gd name="T109" fmla="*/ 42 h 84"/>
                <a:gd name="T110" fmla="*/ 50 w 70"/>
                <a:gd name="T111" fmla="*/ 42 h 84"/>
                <a:gd name="T112" fmla="*/ 50 w 70"/>
                <a:gd name="T113" fmla="*/ 35 h 84"/>
                <a:gd name="T114" fmla="*/ 59 w 70"/>
                <a:gd name="T115" fmla="*/ 36 h 84"/>
                <a:gd name="T116" fmla="*/ 57 w 70"/>
                <a:gd name="T117" fmla="*/ 19 h 84"/>
                <a:gd name="T118" fmla="*/ 19 w 70"/>
                <a:gd name="T119" fmla="*/ 34 h 84"/>
                <a:gd name="T120" fmla="*/ 7 w 70"/>
                <a:gd name="T121" fmla="*/ 22 h 84"/>
                <a:gd name="T122" fmla="*/ 46 w 70"/>
                <a:gd name="T123" fmla="*/ 7 h 84"/>
                <a:gd name="T124" fmla="*/ 57 w 70"/>
                <a:gd name="T125"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 h="84">
                  <a:moveTo>
                    <a:pt x="45" y="1"/>
                  </a:moveTo>
                  <a:cubicBezTo>
                    <a:pt x="15" y="4"/>
                    <a:pt x="15" y="4"/>
                    <a:pt x="15" y="4"/>
                  </a:cubicBezTo>
                  <a:cubicBezTo>
                    <a:pt x="6" y="6"/>
                    <a:pt x="0" y="14"/>
                    <a:pt x="1" y="22"/>
                  </a:cubicBezTo>
                  <a:cubicBezTo>
                    <a:pt x="7" y="69"/>
                    <a:pt x="7" y="69"/>
                    <a:pt x="7" y="69"/>
                  </a:cubicBezTo>
                  <a:cubicBezTo>
                    <a:pt x="8" y="78"/>
                    <a:pt x="16" y="84"/>
                    <a:pt x="25" y="83"/>
                  </a:cubicBezTo>
                  <a:cubicBezTo>
                    <a:pt x="54" y="79"/>
                    <a:pt x="54" y="79"/>
                    <a:pt x="54" y="79"/>
                  </a:cubicBezTo>
                  <a:cubicBezTo>
                    <a:pt x="63" y="78"/>
                    <a:pt x="70" y="70"/>
                    <a:pt x="68" y="61"/>
                  </a:cubicBezTo>
                  <a:cubicBezTo>
                    <a:pt x="63" y="15"/>
                    <a:pt x="63" y="15"/>
                    <a:pt x="63" y="15"/>
                  </a:cubicBezTo>
                  <a:cubicBezTo>
                    <a:pt x="62" y="6"/>
                    <a:pt x="54" y="0"/>
                    <a:pt x="45" y="1"/>
                  </a:cubicBezTo>
                  <a:close/>
                  <a:moveTo>
                    <a:pt x="24" y="71"/>
                  </a:moveTo>
                  <a:cubicBezTo>
                    <a:pt x="24" y="72"/>
                    <a:pt x="23" y="72"/>
                    <a:pt x="22" y="72"/>
                  </a:cubicBezTo>
                  <a:cubicBezTo>
                    <a:pt x="15" y="73"/>
                    <a:pt x="15" y="73"/>
                    <a:pt x="15" y="73"/>
                  </a:cubicBezTo>
                  <a:cubicBezTo>
                    <a:pt x="14" y="73"/>
                    <a:pt x="13" y="73"/>
                    <a:pt x="13" y="72"/>
                  </a:cubicBezTo>
                  <a:cubicBezTo>
                    <a:pt x="13" y="67"/>
                    <a:pt x="13" y="67"/>
                    <a:pt x="13" y="67"/>
                  </a:cubicBezTo>
                  <a:cubicBezTo>
                    <a:pt x="13" y="67"/>
                    <a:pt x="13" y="66"/>
                    <a:pt x="14" y="66"/>
                  </a:cubicBezTo>
                  <a:cubicBezTo>
                    <a:pt x="21" y="65"/>
                    <a:pt x="21" y="65"/>
                    <a:pt x="21" y="65"/>
                  </a:cubicBezTo>
                  <a:cubicBezTo>
                    <a:pt x="22" y="65"/>
                    <a:pt x="23" y="65"/>
                    <a:pt x="23" y="66"/>
                  </a:cubicBezTo>
                  <a:lnTo>
                    <a:pt x="24" y="71"/>
                  </a:lnTo>
                  <a:close/>
                  <a:moveTo>
                    <a:pt x="22" y="58"/>
                  </a:moveTo>
                  <a:cubicBezTo>
                    <a:pt x="22" y="59"/>
                    <a:pt x="21" y="60"/>
                    <a:pt x="21" y="60"/>
                  </a:cubicBezTo>
                  <a:cubicBezTo>
                    <a:pt x="14" y="61"/>
                    <a:pt x="14" y="61"/>
                    <a:pt x="14" y="61"/>
                  </a:cubicBezTo>
                  <a:cubicBezTo>
                    <a:pt x="13" y="61"/>
                    <a:pt x="12" y="60"/>
                    <a:pt x="12" y="59"/>
                  </a:cubicBezTo>
                  <a:cubicBezTo>
                    <a:pt x="11" y="55"/>
                    <a:pt x="11" y="55"/>
                    <a:pt x="11" y="55"/>
                  </a:cubicBezTo>
                  <a:cubicBezTo>
                    <a:pt x="11" y="54"/>
                    <a:pt x="12" y="53"/>
                    <a:pt x="13" y="53"/>
                  </a:cubicBezTo>
                  <a:cubicBezTo>
                    <a:pt x="20" y="52"/>
                    <a:pt x="20" y="52"/>
                    <a:pt x="20" y="52"/>
                  </a:cubicBezTo>
                  <a:cubicBezTo>
                    <a:pt x="20" y="52"/>
                    <a:pt x="21" y="52"/>
                    <a:pt x="21" y="53"/>
                  </a:cubicBezTo>
                  <a:lnTo>
                    <a:pt x="22" y="58"/>
                  </a:lnTo>
                  <a:close/>
                  <a:moveTo>
                    <a:pt x="20" y="45"/>
                  </a:moveTo>
                  <a:cubicBezTo>
                    <a:pt x="20" y="46"/>
                    <a:pt x="20" y="47"/>
                    <a:pt x="19" y="47"/>
                  </a:cubicBezTo>
                  <a:cubicBezTo>
                    <a:pt x="12" y="48"/>
                    <a:pt x="12" y="48"/>
                    <a:pt x="12" y="48"/>
                  </a:cubicBezTo>
                  <a:cubicBezTo>
                    <a:pt x="11" y="48"/>
                    <a:pt x="10" y="47"/>
                    <a:pt x="10" y="46"/>
                  </a:cubicBezTo>
                  <a:cubicBezTo>
                    <a:pt x="10" y="42"/>
                    <a:pt x="10" y="42"/>
                    <a:pt x="10" y="42"/>
                  </a:cubicBezTo>
                  <a:cubicBezTo>
                    <a:pt x="10" y="41"/>
                    <a:pt x="10" y="40"/>
                    <a:pt x="11" y="40"/>
                  </a:cubicBezTo>
                  <a:cubicBezTo>
                    <a:pt x="18" y="39"/>
                    <a:pt x="18" y="39"/>
                    <a:pt x="18" y="39"/>
                  </a:cubicBezTo>
                  <a:cubicBezTo>
                    <a:pt x="19" y="39"/>
                    <a:pt x="20" y="40"/>
                    <a:pt x="20" y="40"/>
                  </a:cubicBezTo>
                  <a:lnTo>
                    <a:pt x="20" y="45"/>
                  </a:lnTo>
                  <a:close/>
                  <a:moveTo>
                    <a:pt x="37" y="69"/>
                  </a:moveTo>
                  <a:cubicBezTo>
                    <a:pt x="37" y="70"/>
                    <a:pt x="36" y="71"/>
                    <a:pt x="35" y="71"/>
                  </a:cubicBezTo>
                  <a:cubicBezTo>
                    <a:pt x="28" y="72"/>
                    <a:pt x="28" y="72"/>
                    <a:pt x="28" y="72"/>
                  </a:cubicBezTo>
                  <a:cubicBezTo>
                    <a:pt x="27" y="72"/>
                    <a:pt x="27" y="71"/>
                    <a:pt x="26" y="70"/>
                  </a:cubicBezTo>
                  <a:cubicBezTo>
                    <a:pt x="26" y="66"/>
                    <a:pt x="26" y="66"/>
                    <a:pt x="26" y="66"/>
                  </a:cubicBezTo>
                  <a:cubicBezTo>
                    <a:pt x="26" y="65"/>
                    <a:pt x="26" y="64"/>
                    <a:pt x="27" y="64"/>
                  </a:cubicBezTo>
                  <a:cubicBezTo>
                    <a:pt x="34" y="63"/>
                    <a:pt x="34" y="63"/>
                    <a:pt x="34" y="63"/>
                  </a:cubicBezTo>
                  <a:cubicBezTo>
                    <a:pt x="35" y="63"/>
                    <a:pt x="36" y="64"/>
                    <a:pt x="36" y="64"/>
                  </a:cubicBezTo>
                  <a:lnTo>
                    <a:pt x="37" y="69"/>
                  </a:lnTo>
                  <a:close/>
                  <a:moveTo>
                    <a:pt x="35" y="56"/>
                  </a:moveTo>
                  <a:cubicBezTo>
                    <a:pt x="35" y="57"/>
                    <a:pt x="35" y="58"/>
                    <a:pt x="34" y="58"/>
                  </a:cubicBezTo>
                  <a:cubicBezTo>
                    <a:pt x="27" y="59"/>
                    <a:pt x="27" y="59"/>
                    <a:pt x="27" y="59"/>
                  </a:cubicBezTo>
                  <a:cubicBezTo>
                    <a:pt x="26" y="59"/>
                    <a:pt x="25" y="58"/>
                    <a:pt x="25" y="58"/>
                  </a:cubicBezTo>
                  <a:cubicBezTo>
                    <a:pt x="24" y="53"/>
                    <a:pt x="24" y="53"/>
                    <a:pt x="24" y="53"/>
                  </a:cubicBezTo>
                  <a:cubicBezTo>
                    <a:pt x="24" y="52"/>
                    <a:pt x="25" y="51"/>
                    <a:pt x="26" y="51"/>
                  </a:cubicBezTo>
                  <a:cubicBezTo>
                    <a:pt x="33" y="50"/>
                    <a:pt x="33" y="50"/>
                    <a:pt x="33" y="50"/>
                  </a:cubicBezTo>
                  <a:cubicBezTo>
                    <a:pt x="34" y="50"/>
                    <a:pt x="34" y="51"/>
                    <a:pt x="34" y="52"/>
                  </a:cubicBezTo>
                  <a:lnTo>
                    <a:pt x="35" y="56"/>
                  </a:lnTo>
                  <a:close/>
                  <a:moveTo>
                    <a:pt x="33" y="44"/>
                  </a:moveTo>
                  <a:cubicBezTo>
                    <a:pt x="34" y="44"/>
                    <a:pt x="33" y="45"/>
                    <a:pt x="32" y="45"/>
                  </a:cubicBezTo>
                  <a:cubicBezTo>
                    <a:pt x="25" y="46"/>
                    <a:pt x="25" y="46"/>
                    <a:pt x="25" y="46"/>
                  </a:cubicBezTo>
                  <a:cubicBezTo>
                    <a:pt x="24" y="46"/>
                    <a:pt x="23" y="46"/>
                    <a:pt x="23" y="45"/>
                  </a:cubicBezTo>
                  <a:cubicBezTo>
                    <a:pt x="23" y="40"/>
                    <a:pt x="23" y="40"/>
                    <a:pt x="23" y="40"/>
                  </a:cubicBezTo>
                  <a:cubicBezTo>
                    <a:pt x="23" y="39"/>
                    <a:pt x="23" y="38"/>
                    <a:pt x="24" y="38"/>
                  </a:cubicBezTo>
                  <a:cubicBezTo>
                    <a:pt x="31" y="38"/>
                    <a:pt x="31" y="38"/>
                    <a:pt x="31" y="38"/>
                  </a:cubicBezTo>
                  <a:cubicBezTo>
                    <a:pt x="32" y="37"/>
                    <a:pt x="33" y="38"/>
                    <a:pt x="33" y="39"/>
                  </a:cubicBezTo>
                  <a:lnTo>
                    <a:pt x="33" y="44"/>
                  </a:lnTo>
                  <a:close/>
                  <a:moveTo>
                    <a:pt x="50" y="68"/>
                  </a:moveTo>
                  <a:cubicBezTo>
                    <a:pt x="50" y="68"/>
                    <a:pt x="49" y="69"/>
                    <a:pt x="48" y="69"/>
                  </a:cubicBezTo>
                  <a:cubicBezTo>
                    <a:pt x="41" y="70"/>
                    <a:pt x="41" y="70"/>
                    <a:pt x="41" y="70"/>
                  </a:cubicBezTo>
                  <a:cubicBezTo>
                    <a:pt x="40" y="70"/>
                    <a:pt x="40" y="70"/>
                    <a:pt x="40" y="69"/>
                  </a:cubicBezTo>
                  <a:cubicBezTo>
                    <a:pt x="39" y="64"/>
                    <a:pt x="39" y="64"/>
                    <a:pt x="39" y="64"/>
                  </a:cubicBezTo>
                  <a:cubicBezTo>
                    <a:pt x="39" y="63"/>
                    <a:pt x="40" y="62"/>
                    <a:pt x="40" y="62"/>
                  </a:cubicBezTo>
                  <a:cubicBezTo>
                    <a:pt x="47" y="62"/>
                    <a:pt x="47" y="62"/>
                    <a:pt x="47" y="62"/>
                  </a:cubicBezTo>
                  <a:cubicBezTo>
                    <a:pt x="48" y="61"/>
                    <a:pt x="49" y="62"/>
                    <a:pt x="49" y="63"/>
                  </a:cubicBezTo>
                  <a:lnTo>
                    <a:pt x="50" y="68"/>
                  </a:lnTo>
                  <a:close/>
                  <a:moveTo>
                    <a:pt x="48" y="55"/>
                  </a:moveTo>
                  <a:cubicBezTo>
                    <a:pt x="48" y="56"/>
                    <a:pt x="48" y="56"/>
                    <a:pt x="47" y="56"/>
                  </a:cubicBezTo>
                  <a:cubicBezTo>
                    <a:pt x="40" y="57"/>
                    <a:pt x="40" y="57"/>
                    <a:pt x="40" y="57"/>
                  </a:cubicBezTo>
                  <a:cubicBezTo>
                    <a:pt x="39" y="57"/>
                    <a:pt x="38" y="57"/>
                    <a:pt x="38" y="56"/>
                  </a:cubicBezTo>
                  <a:cubicBezTo>
                    <a:pt x="37" y="51"/>
                    <a:pt x="37" y="51"/>
                    <a:pt x="37" y="51"/>
                  </a:cubicBezTo>
                  <a:cubicBezTo>
                    <a:pt x="37" y="50"/>
                    <a:pt x="38" y="50"/>
                    <a:pt x="39" y="50"/>
                  </a:cubicBezTo>
                  <a:cubicBezTo>
                    <a:pt x="46" y="49"/>
                    <a:pt x="46" y="49"/>
                    <a:pt x="46" y="49"/>
                  </a:cubicBezTo>
                  <a:cubicBezTo>
                    <a:pt x="47" y="49"/>
                    <a:pt x="47" y="49"/>
                    <a:pt x="48" y="50"/>
                  </a:cubicBezTo>
                  <a:lnTo>
                    <a:pt x="48" y="55"/>
                  </a:lnTo>
                  <a:close/>
                  <a:moveTo>
                    <a:pt x="47" y="42"/>
                  </a:moveTo>
                  <a:cubicBezTo>
                    <a:pt x="47" y="43"/>
                    <a:pt x="46" y="44"/>
                    <a:pt x="45" y="44"/>
                  </a:cubicBezTo>
                  <a:cubicBezTo>
                    <a:pt x="38" y="45"/>
                    <a:pt x="38" y="45"/>
                    <a:pt x="38" y="45"/>
                  </a:cubicBezTo>
                  <a:cubicBezTo>
                    <a:pt x="37" y="45"/>
                    <a:pt x="37" y="44"/>
                    <a:pt x="36" y="43"/>
                  </a:cubicBezTo>
                  <a:cubicBezTo>
                    <a:pt x="36" y="39"/>
                    <a:pt x="36" y="39"/>
                    <a:pt x="36" y="39"/>
                  </a:cubicBezTo>
                  <a:cubicBezTo>
                    <a:pt x="36" y="38"/>
                    <a:pt x="36" y="37"/>
                    <a:pt x="37" y="37"/>
                  </a:cubicBezTo>
                  <a:cubicBezTo>
                    <a:pt x="44" y="36"/>
                    <a:pt x="44" y="36"/>
                    <a:pt x="44" y="36"/>
                  </a:cubicBezTo>
                  <a:cubicBezTo>
                    <a:pt x="45" y="36"/>
                    <a:pt x="46" y="36"/>
                    <a:pt x="46" y="37"/>
                  </a:cubicBezTo>
                  <a:lnTo>
                    <a:pt x="47" y="42"/>
                  </a:lnTo>
                  <a:close/>
                  <a:moveTo>
                    <a:pt x="63" y="66"/>
                  </a:moveTo>
                  <a:cubicBezTo>
                    <a:pt x="63" y="67"/>
                    <a:pt x="62" y="68"/>
                    <a:pt x="62" y="68"/>
                  </a:cubicBezTo>
                  <a:cubicBezTo>
                    <a:pt x="54" y="69"/>
                    <a:pt x="54" y="69"/>
                    <a:pt x="54" y="69"/>
                  </a:cubicBezTo>
                  <a:cubicBezTo>
                    <a:pt x="54" y="69"/>
                    <a:pt x="53" y="68"/>
                    <a:pt x="53" y="67"/>
                  </a:cubicBezTo>
                  <a:cubicBezTo>
                    <a:pt x="52" y="63"/>
                    <a:pt x="52" y="63"/>
                    <a:pt x="52" y="63"/>
                  </a:cubicBezTo>
                  <a:cubicBezTo>
                    <a:pt x="52" y="62"/>
                    <a:pt x="53" y="61"/>
                    <a:pt x="53" y="61"/>
                  </a:cubicBezTo>
                  <a:cubicBezTo>
                    <a:pt x="61" y="60"/>
                    <a:pt x="61" y="60"/>
                    <a:pt x="61" y="60"/>
                  </a:cubicBezTo>
                  <a:cubicBezTo>
                    <a:pt x="61" y="60"/>
                    <a:pt x="62" y="60"/>
                    <a:pt x="62" y="61"/>
                  </a:cubicBezTo>
                  <a:lnTo>
                    <a:pt x="63" y="66"/>
                  </a:lnTo>
                  <a:close/>
                  <a:moveTo>
                    <a:pt x="61" y="53"/>
                  </a:moveTo>
                  <a:cubicBezTo>
                    <a:pt x="61" y="54"/>
                    <a:pt x="61" y="55"/>
                    <a:pt x="60" y="55"/>
                  </a:cubicBezTo>
                  <a:cubicBezTo>
                    <a:pt x="53" y="56"/>
                    <a:pt x="53" y="56"/>
                    <a:pt x="53" y="56"/>
                  </a:cubicBezTo>
                  <a:cubicBezTo>
                    <a:pt x="52" y="56"/>
                    <a:pt x="51" y="55"/>
                    <a:pt x="51" y="54"/>
                  </a:cubicBezTo>
                  <a:cubicBezTo>
                    <a:pt x="51" y="50"/>
                    <a:pt x="51" y="50"/>
                    <a:pt x="51" y="50"/>
                  </a:cubicBezTo>
                  <a:cubicBezTo>
                    <a:pt x="50" y="49"/>
                    <a:pt x="51" y="48"/>
                    <a:pt x="52" y="48"/>
                  </a:cubicBezTo>
                  <a:cubicBezTo>
                    <a:pt x="59" y="47"/>
                    <a:pt x="59" y="47"/>
                    <a:pt x="59" y="47"/>
                  </a:cubicBezTo>
                  <a:cubicBezTo>
                    <a:pt x="60" y="47"/>
                    <a:pt x="61" y="48"/>
                    <a:pt x="61" y="48"/>
                  </a:cubicBezTo>
                  <a:lnTo>
                    <a:pt x="61" y="53"/>
                  </a:lnTo>
                  <a:close/>
                  <a:moveTo>
                    <a:pt x="60" y="40"/>
                  </a:moveTo>
                  <a:cubicBezTo>
                    <a:pt x="60" y="41"/>
                    <a:pt x="59" y="42"/>
                    <a:pt x="58" y="42"/>
                  </a:cubicBezTo>
                  <a:cubicBezTo>
                    <a:pt x="51" y="43"/>
                    <a:pt x="51" y="43"/>
                    <a:pt x="51" y="43"/>
                  </a:cubicBezTo>
                  <a:cubicBezTo>
                    <a:pt x="50" y="43"/>
                    <a:pt x="50" y="42"/>
                    <a:pt x="50" y="42"/>
                  </a:cubicBezTo>
                  <a:cubicBezTo>
                    <a:pt x="49" y="37"/>
                    <a:pt x="49" y="37"/>
                    <a:pt x="49" y="37"/>
                  </a:cubicBezTo>
                  <a:cubicBezTo>
                    <a:pt x="49" y="36"/>
                    <a:pt x="49" y="35"/>
                    <a:pt x="50" y="35"/>
                  </a:cubicBezTo>
                  <a:cubicBezTo>
                    <a:pt x="57" y="34"/>
                    <a:pt x="57" y="34"/>
                    <a:pt x="57" y="34"/>
                  </a:cubicBezTo>
                  <a:cubicBezTo>
                    <a:pt x="58" y="34"/>
                    <a:pt x="59" y="35"/>
                    <a:pt x="59" y="36"/>
                  </a:cubicBezTo>
                  <a:lnTo>
                    <a:pt x="60" y="40"/>
                  </a:lnTo>
                  <a:close/>
                  <a:moveTo>
                    <a:pt x="57" y="19"/>
                  </a:moveTo>
                  <a:cubicBezTo>
                    <a:pt x="58" y="25"/>
                    <a:pt x="54" y="30"/>
                    <a:pt x="49" y="31"/>
                  </a:cubicBezTo>
                  <a:cubicBezTo>
                    <a:pt x="19" y="34"/>
                    <a:pt x="19" y="34"/>
                    <a:pt x="19" y="34"/>
                  </a:cubicBezTo>
                  <a:cubicBezTo>
                    <a:pt x="13" y="35"/>
                    <a:pt x="8" y="31"/>
                    <a:pt x="8" y="26"/>
                  </a:cubicBezTo>
                  <a:cubicBezTo>
                    <a:pt x="7" y="22"/>
                    <a:pt x="7" y="22"/>
                    <a:pt x="7" y="22"/>
                  </a:cubicBezTo>
                  <a:cubicBezTo>
                    <a:pt x="6" y="16"/>
                    <a:pt x="10" y="11"/>
                    <a:pt x="16" y="10"/>
                  </a:cubicBezTo>
                  <a:cubicBezTo>
                    <a:pt x="46" y="7"/>
                    <a:pt x="46" y="7"/>
                    <a:pt x="46" y="7"/>
                  </a:cubicBezTo>
                  <a:cubicBezTo>
                    <a:pt x="51" y="6"/>
                    <a:pt x="56" y="10"/>
                    <a:pt x="57" y="15"/>
                  </a:cubicBezTo>
                  <a:lnTo>
                    <a:pt x="57" y="19"/>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5" name="Freeform 71"/>
            <p:cNvSpPr/>
            <p:nvPr/>
          </p:nvSpPr>
          <p:spPr bwMode="auto">
            <a:xfrm>
              <a:off x="3500437" y="2399306"/>
              <a:ext cx="48815" cy="48816"/>
            </a:xfrm>
            <a:custGeom>
              <a:avLst/>
              <a:gdLst>
                <a:gd name="T0" fmla="*/ 16 w 19"/>
                <a:gd name="T1" fmla="*/ 6 h 19"/>
                <a:gd name="T2" fmla="*/ 12 w 19"/>
                <a:gd name="T3" fmla="*/ 6 h 19"/>
                <a:gd name="T4" fmla="*/ 12 w 19"/>
                <a:gd name="T5" fmla="*/ 2 h 19"/>
                <a:gd name="T6" fmla="*/ 9 w 19"/>
                <a:gd name="T7" fmla="*/ 0 h 19"/>
                <a:gd name="T8" fmla="*/ 6 w 19"/>
                <a:gd name="T9" fmla="*/ 3 h 19"/>
                <a:gd name="T10" fmla="*/ 7 w 19"/>
                <a:gd name="T11" fmla="*/ 7 h 19"/>
                <a:gd name="T12" fmla="*/ 3 w 19"/>
                <a:gd name="T13" fmla="*/ 7 h 19"/>
                <a:gd name="T14" fmla="*/ 0 w 19"/>
                <a:gd name="T15" fmla="*/ 10 h 19"/>
                <a:gd name="T16" fmla="*/ 3 w 19"/>
                <a:gd name="T17" fmla="*/ 13 h 19"/>
                <a:gd name="T18" fmla="*/ 7 w 19"/>
                <a:gd name="T19" fmla="*/ 12 h 19"/>
                <a:gd name="T20" fmla="*/ 8 w 19"/>
                <a:gd name="T21" fmla="*/ 16 h 19"/>
                <a:gd name="T22" fmla="*/ 11 w 19"/>
                <a:gd name="T23" fmla="*/ 19 h 19"/>
                <a:gd name="T24" fmla="*/ 13 w 19"/>
                <a:gd name="T25" fmla="*/ 16 h 19"/>
                <a:gd name="T26" fmla="*/ 13 w 19"/>
                <a:gd name="T27" fmla="*/ 12 h 19"/>
                <a:gd name="T28" fmla="*/ 17 w 19"/>
                <a:gd name="T29" fmla="*/ 11 h 19"/>
                <a:gd name="T30" fmla="*/ 19 w 19"/>
                <a:gd name="T31" fmla="*/ 8 h 19"/>
                <a:gd name="T32" fmla="*/ 16 w 19"/>
                <a:gd name="T3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6" y="6"/>
                  </a:moveTo>
                  <a:cubicBezTo>
                    <a:pt x="12" y="6"/>
                    <a:pt x="12" y="6"/>
                    <a:pt x="12" y="6"/>
                  </a:cubicBezTo>
                  <a:cubicBezTo>
                    <a:pt x="12" y="2"/>
                    <a:pt x="12" y="2"/>
                    <a:pt x="12" y="2"/>
                  </a:cubicBezTo>
                  <a:cubicBezTo>
                    <a:pt x="11" y="1"/>
                    <a:pt x="10" y="0"/>
                    <a:pt x="9" y="0"/>
                  </a:cubicBezTo>
                  <a:cubicBezTo>
                    <a:pt x="7" y="0"/>
                    <a:pt x="6" y="1"/>
                    <a:pt x="6" y="3"/>
                  </a:cubicBezTo>
                  <a:cubicBezTo>
                    <a:pt x="7" y="7"/>
                    <a:pt x="7" y="7"/>
                    <a:pt x="7" y="7"/>
                  </a:cubicBezTo>
                  <a:cubicBezTo>
                    <a:pt x="3" y="7"/>
                    <a:pt x="3" y="7"/>
                    <a:pt x="3" y="7"/>
                  </a:cubicBezTo>
                  <a:cubicBezTo>
                    <a:pt x="1" y="8"/>
                    <a:pt x="0" y="9"/>
                    <a:pt x="0" y="10"/>
                  </a:cubicBezTo>
                  <a:cubicBezTo>
                    <a:pt x="1" y="12"/>
                    <a:pt x="2" y="13"/>
                    <a:pt x="3" y="13"/>
                  </a:cubicBezTo>
                  <a:cubicBezTo>
                    <a:pt x="7" y="12"/>
                    <a:pt x="7" y="12"/>
                    <a:pt x="7" y="12"/>
                  </a:cubicBezTo>
                  <a:cubicBezTo>
                    <a:pt x="8" y="16"/>
                    <a:pt x="8" y="16"/>
                    <a:pt x="8" y="16"/>
                  </a:cubicBezTo>
                  <a:cubicBezTo>
                    <a:pt x="8" y="18"/>
                    <a:pt x="10" y="19"/>
                    <a:pt x="11" y="19"/>
                  </a:cubicBezTo>
                  <a:cubicBezTo>
                    <a:pt x="12" y="19"/>
                    <a:pt x="14" y="17"/>
                    <a:pt x="13" y="16"/>
                  </a:cubicBezTo>
                  <a:cubicBezTo>
                    <a:pt x="13" y="12"/>
                    <a:pt x="13" y="12"/>
                    <a:pt x="13" y="12"/>
                  </a:cubicBezTo>
                  <a:cubicBezTo>
                    <a:pt x="17" y="11"/>
                    <a:pt x="17" y="11"/>
                    <a:pt x="17" y="11"/>
                  </a:cubicBezTo>
                  <a:cubicBezTo>
                    <a:pt x="18" y="11"/>
                    <a:pt x="19" y="10"/>
                    <a:pt x="19" y="8"/>
                  </a:cubicBezTo>
                  <a:cubicBezTo>
                    <a:pt x="19" y="7"/>
                    <a:pt x="18" y="6"/>
                    <a:pt x="16" y="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6" name="Freeform 72"/>
            <p:cNvSpPr/>
            <p:nvPr/>
          </p:nvSpPr>
          <p:spPr bwMode="auto">
            <a:xfrm>
              <a:off x="3558778" y="2406450"/>
              <a:ext cx="50006" cy="17860"/>
            </a:xfrm>
            <a:custGeom>
              <a:avLst/>
              <a:gdLst>
                <a:gd name="T0" fmla="*/ 16 w 19"/>
                <a:gd name="T1" fmla="*/ 0 h 7"/>
                <a:gd name="T2" fmla="*/ 2 w 19"/>
                <a:gd name="T3" fmla="*/ 2 h 7"/>
                <a:gd name="T4" fmla="*/ 0 w 19"/>
                <a:gd name="T5" fmla="*/ 5 h 7"/>
                <a:gd name="T6" fmla="*/ 3 w 19"/>
                <a:gd name="T7" fmla="*/ 7 h 7"/>
                <a:gd name="T8" fmla="*/ 16 w 19"/>
                <a:gd name="T9" fmla="*/ 5 h 7"/>
                <a:gd name="T10" fmla="*/ 19 w 19"/>
                <a:gd name="T11" fmla="*/ 2 h 7"/>
                <a:gd name="T12" fmla="*/ 16 w 1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6" y="0"/>
                  </a:moveTo>
                  <a:cubicBezTo>
                    <a:pt x="2" y="2"/>
                    <a:pt x="2" y="2"/>
                    <a:pt x="2" y="2"/>
                  </a:cubicBezTo>
                  <a:cubicBezTo>
                    <a:pt x="1" y="2"/>
                    <a:pt x="0" y="3"/>
                    <a:pt x="0" y="5"/>
                  </a:cubicBezTo>
                  <a:cubicBezTo>
                    <a:pt x="0" y="6"/>
                    <a:pt x="1" y="7"/>
                    <a:pt x="3" y="7"/>
                  </a:cubicBezTo>
                  <a:cubicBezTo>
                    <a:pt x="16" y="5"/>
                    <a:pt x="16" y="5"/>
                    <a:pt x="16" y="5"/>
                  </a:cubicBezTo>
                  <a:cubicBezTo>
                    <a:pt x="18" y="5"/>
                    <a:pt x="19" y="4"/>
                    <a:pt x="19" y="2"/>
                  </a:cubicBezTo>
                  <a:cubicBezTo>
                    <a:pt x="19" y="1"/>
                    <a:pt x="17" y="0"/>
                    <a:pt x="16" y="0"/>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7" name="Freeform 73"/>
            <p:cNvSpPr>
              <a:spLocks noEditPoints="1"/>
            </p:cNvSpPr>
            <p:nvPr/>
          </p:nvSpPr>
          <p:spPr bwMode="auto">
            <a:xfrm>
              <a:off x="1845469" y="2581471"/>
              <a:ext cx="223838" cy="196454"/>
            </a:xfrm>
            <a:custGeom>
              <a:avLst/>
              <a:gdLst>
                <a:gd name="T0" fmla="*/ 68 w 87"/>
                <a:gd name="T1" fmla="*/ 5 h 76"/>
                <a:gd name="T2" fmla="*/ 39 w 87"/>
                <a:gd name="T3" fmla="*/ 0 h 76"/>
                <a:gd name="T4" fmla="*/ 38 w 87"/>
                <a:gd name="T5" fmla="*/ 0 h 76"/>
                <a:gd name="T6" fmla="*/ 11 w 87"/>
                <a:gd name="T7" fmla="*/ 12 h 76"/>
                <a:gd name="T8" fmla="*/ 1 w 87"/>
                <a:gd name="T9" fmla="*/ 22 h 76"/>
                <a:gd name="T10" fmla="*/ 6 w 87"/>
                <a:gd name="T11" fmla="*/ 64 h 76"/>
                <a:gd name="T12" fmla="*/ 19 w 87"/>
                <a:gd name="T13" fmla="*/ 75 h 76"/>
                <a:gd name="T14" fmla="*/ 75 w 87"/>
                <a:gd name="T15" fmla="*/ 69 h 76"/>
                <a:gd name="T16" fmla="*/ 86 w 87"/>
                <a:gd name="T17" fmla="*/ 55 h 76"/>
                <a:gd name="T18" fmla="*/ 81 w 87"/>
                <a:gd name="T19" fmla="*/ 13 h 76"/>
                <a:gd name="T20" fmla="*/ 68 w 87"/>
                <a:gd name="T21" fmla="*/ 5 h 76"/>
                <a:gd name="T22" fmla="*/ 13 w 87"/>
                <a:gd name="T23" fmla="*/ 17 h 76"/>
                <a:gd name="T24" fmla="*/ 13 w 87"/>
                <a:gd name="T25" fmla="*/ 17 h 76"/>
                <a:gd name="T26" fmla="*/ 39 w 87"/>
                <a:gd name="T27" fmla="*/ 6 h 76"/>
                <a:gd name="T28" fmla="*/ 67 w 87"/>
                <a:gd name="T29" fmla="*/ 10 h 76"/>
                <a:gd name="T30" fmla="*/ 75 w 87"/>
                <a:gd name="T31" fmla="*/ 14 h 76"/>
                <a:gd name="T32" fmla="*/ 77 w 87"/>
                <a:gd name="T33" fmla="*/ 27 h 76"/>
                <a:gd name="T34" fmla="*/ 74 w 87"/>
                <a:gd name="T35" fmla="*/ 28 h 76"/>
                <a:gd name="T36" fmla="*/ 73 w 87"/>
                <a:gd name="T37" fmla="*/ 25 h 76"/>
                <a:gd name="T38" fmla="*/ 62 w 87"/>
                <a:gd name="T39" fmla="*/ 17 h 76"/>
                <a:gd name="T40" fmla="*/ 19 w 87"/>
                <a:gd name="T41" fmla="*/ 22 h 76"/>
                <a:gd name="T42" fmla="*/ 10 w 87"/>
                <a:gd name="T43" fmla="*/ 33 h 76"/>
                <a:gd name="T44" fmla="*/ 11 w 87"/>
                <a:gd name="T45" fmla="*/ 35 h 76"/>
                <a:gd name="T46" fmla="*/ 8 w 87"/>
                <a:gd name="T47" fmla="*/ 35 h 76"/>
                <a:gd name="T48" fmla="*/ 6 w 87"/>
                <a:gd name="T49" fmla="*/ 22 h 76"/>
                <a:gd name="T50" fmla="*/ 13 w 87"/>
                <a:gd name="T51" fmla="*/ 17 h 76"/>
                <a:gd name="T52" fmla="*/ 70 w 87"/>
                <a:gd name="T53" fmla="*/ 30 h 76"/>
                <a:gd name="T54" fmla="*/ 44 w 87"/>
                <a:gd name="T55" fmla="*/ 43 h 76"/>
                <a:gd name="T56" fmla="*/ 15 w 87"/>
                <a:gd name="T57" fmla="*/ 36 h 76"/>
                <a:gd name="T58" fmla="*/ 15 w 87"/>
                <a:gd name="T59" fmla="*/ 33 h 76"/>
                <a:gd name="T60" fmla="*/ 19 w 87"/>
                <a:gd name="T61" fmla="*/ 26 h 76"/>
                <a:gd name="T62" fmla="*/ 63 w 87"/>
                <a:gd name="T63" fmla="*/ 21 h 76"/>
                <a:gd name="T64" fmla="*/ 69 w 87"/>
                <a:gd name="T65" fmla="*/ 26 h 76"/>
                <a:gd name="T66" fmla="*/ 70 w 87"/>
                <a:gd name="T67" fmla="*/ 30 h 76"/>
                <a:gd name="T68" fmla="*/ 74 w 87"/>
                <a:gd name="T69" fmla="*/ 63 h 76"/>
                <a:gd name="T70" fmla="*/ 19 w 87"/>
                <a:gd name="T71" fmla="*/ 70 h 76"/>
                <a:gd name="T72" fmla="*/ 11 w 87"/>
                <a:gd name="T73" fmla="*/ 64 h 76"/>
                <a:gd name="T74" fmla="*/ 9 w 87"/>
                <a:gd name="T75" fmla="*/ 41 h 76"/>
                <a:gd name="T76" fmla="*/ 44 w 87"/>
                <a:gd name="T77" fmla="*/ 49 h 76"/>
                <a:gd name="T78" fmla="*/ 45 w 87"/>
                <a:gd name="T79" fmla="*/ 49 h 76"/>
                <a:gd name="T80" fmla="*/ 46 w 87"/>
                <a:gd name="T81" fmla="*/ 49 h 76"/>
                <a:gd name="T82" fmla="*/ 77 w 87"/>
                <a:gd name="T83" fmla="*/ 33 h 76"/>
                <a:gd name="T84" fmla="*/ 80 w 87"/>
                <a:gd name="T85" fmla="*/ 55 h 76"/>
                <a:gd name="T86" fmla="*/ 74 w 87"/>
                <a:gd name="T87"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76">
                  <a:moveTo>
                    <a:pt x="68" y="5"/>
                  </a:moveTo>
                  <a:cubicBezTo>
                    <a:pt x="39" y="0"/>
                    <a:pt x="39" y="0"/>
                    <a:pt x="39" y="0"/>
                  </a:cubicBezTo>
                  <a:cubicBezTo>
                    <a:pt x="39" y="0"/>
                    <a:pt x="38" y="0"/>
                    <a:pt x="38" y="0"/>
                  </a:cubicBezTo>
                  <a:cubicBezTo>
                    <a:pt x="11" y="12"/>
                    <a:pt x="11" y="12"/>
                    <a:pt x="11" y="12"/>
                  </a:cubicBezTo>
                  <a:cubicBezTo>
                    <a:pt x="9" y="12"/>
                    <a:pt x="0" y="16"/>
                    <a:pt x="1" y="22"/>
                  </a:cubicBezTo>
                  <a:cubicBezTo>
                    <a:pt x="6" y="64"/>
                    <a:pt x="6" y="64"/>
                    <a:pt x="6" y="64"/>
                  </a:cubicBezTo>
                  <a:cubicBezTo>
                    <a:pt x="7" y="71"/>
                    <a:pt x="13" y="76"/>
                    <a:pt x="19" y="75"/>
                  </a:cubicBezTo>
                  <a:cubicBezTo>
                    <a:pt x="75" y="69"/>
                    <a:pt x="75" y="69"/>
                    <a:pt x="75" y="69"/>
                  </a:cubicBezTo>
                  <a:cubicBezTo>
                    <a:pt x="82" y="68"/>
                    <a:pt x="87" y="61"/>
                    <a:pt x="86" y="55"/>
                  </a:cubicBezTo>
                  <a:cubicBezTo>
                    <a:pt x="81" y="13"/>
                    <a:pt x="81" y="13"/>
                    <a:pt x="81" y="13"/>
                  </a:cubicBezTo>
                  <a:cubicBezTo>
                    <a:pt x="80" y="7"/>
                    <a:pt x="70" y="5"/>
                    <a:pt x="68" y="5"/>
                  </a:cubicBezTo>
                  <a:close/>
                  <a:moveTo>
                    <a:pt x="13" y="17"/>
                  </a:moveTo>
                  <a:cubicBezTo>
                    <a:pt x="13" y="17"/>
                    <a:pt x="13" y="17"/>
                    <a:pt x="13" y="17"/>
                  </a:cubicBezTo>
                  <a:cubicBezTo>
                    <a:pt x="39" y="6"/>
                    <a:pt x="39" y="6"/>
                    <a:pt x="39" y="6"/>
                  </a:cubicBezTo>
                  <a:cubicBezTo>
                    <a:pt x="67" y="10"/>
                    <a:pt x="67" y="10"/>
                    <a:pt x="67" y="10"/>
                  </a:cubicBezTo>
                  <a:cubicBezTo>
                    <a:pt x="71" y="11"/>
                    <a:pt x="75" y="12"/>
                    <a:pt x="75" y="14"/>
                  </a:cubicBezTo>
                  <a:cubicBezTo>
                    <a:pt x="77" y="27"/>
                    <a:pt x="77" y="27"/>
                    <a:pt x="77" y="27"/>
                  </a:cubicBezTo>
                  <a:cubicBezTo>
                    <a:pt x="74" y="28"/>
                    <a:pt x="74" y="28"/>
                    <a:pt x="74" y="28"/>
                  </a:cubicBezTo>
                  <a:cubicBezTo>
                    <a:pt x="73" y="25"/>
                    <a:pt x="73" y="25"/>
                    <a:pt x="73" y="25"/>
                  </a:cubicBezTo>
                  <a:cubicBezTo>
                    <a:pt x="73" y="20"/>
                    <a:pt x="68" y="16"/>
                    <a:pt x="62" y="17"/>
                  </a:cubicBezTo>
                  <a:cubicBezTo>
                    <a:pt x="19" y="22"/>
                    <a:pt x="19" y="22"/>
                    <a:pt x="19" y="22"/>
                  </a:cubicBezTo>
                  <a:cubicBezTo>
                    <a:pt x="13" y="23"/>
                    <a:pt x="10" y="28"/>
                    <a:pt x="10" y="33"/>
                  </a:cubicBezTo>
                  <a:cubicBezTo>
                    <a:pt x="11" y="35"/>
                    <a:pt x="11" y="35"/>
                    <a:pt x="11" y="35"/>
                  </a:cubicBezTo>
                  <a:cubicBezTo>
                    <a:pt x="8" y="35"/>
                    <a:pt x="8" y="35"/>
                    <a:pt x="8" y="35"/>
                  </a:cubicBezTo>
                  <a:cubicBezTo>
                    <a:pt x="6" y="22"/>
                    <a:pt x="6" y="22"/>
                    <a:pt x="6" y="22"/>
                  </a:cubicBezTo>
                  <a:cubicBezTo>
                    <a:pt x="6" y="20"/>
                    <a:pt x="9" y="18"/>
                    <a:pt x="13" y="17"/>
                  </a:cubicBezTo>
                  <a:close/>
                  <a:moveTo>
                    <a:pt x="70" y="30"/>
                  </a:moveTo>
                  <a:cubicBezTo>
                    <a:pt x="44" y="43"/>
                    <a:pt x="44" y="43"/>
                    <a:pt x="44" y="43"/>
                  </a:cubicBezTo>
                  <a:cubicBezTo>
                    <a:pt x="15" y="36"/>
                    <a:pt x="15" y="36"/>
                    <a:pt x="15" y="36"/>
                  </a:cubicBezTo>
                  <a:cubicBezTo>
                    <a:pt x="15" y="33"/>
                    <a:pt x="15" y="33"/>
                    <a:pt x="15" y="33"/>
                  </a:cubicBezTo>
                  <a:cubicBezTo>
                    <a:pt x="14" y="30"/>
                    <a:pt x="16" y="27"/>
                    <a:pt x="19" y="26"/>
                  </a:cubicBezTo>
                  <a:cubicBezTo>
                    <a:pt x="63" y="21"/>
                    <a:pt x="63" y="21"/>
                    <a:pt x="63" y="21"/>
                  </a:cubicBezTo>
                  <a:cubicBezTo>
                    <a:pt x="66" y="21"/>
                    <a:pt x="69" y="23"/>
                    <a:pt x="69" y="26"/>
                  </a:cubicBezTo>
                  <a:lnTo>
                    <a:pt x="70" y="30"/>
                  </a:lnTo>
                  <a:close/>
                  <a:moveTo>
                    <a:pt x="74" y="63"/>
                  </a:moveTo>
                  <a:cubicBezTo>
                    <a:pt x="19" y="70"/>
                    <a:pt x="19" y="70"/>
                    <a:pt x="19" y="70"/>
                  </a:cubicBezTo>
                  <a:cubicBezTo>
                    <a:pt x="15" y="70"/>
                    <a:pt x="12" y="68"/>
                    <a:pt x="11" y="64"/>
                  </a:cubicBezTo>
                  <a:cubicBezTo>
                    <a:pt x="9" y="41"/>
                    <a:pt x="9" y="41"/>
                    <a:pt x="9" y="41"/>
                  </a:cubicBezTo>
                  <a:cubicBezTo>
                    <a:pt x="44" y="49"/>
                    <a:pt x="44" y="49"/>
                    <a:pt x="44" y="49"/>
                  </a:cubicBezTo>
                  <a:cubicBezTo>
                    <a:pt x="44" y="49"/>
                    <a:pt x="44" y="49"/>
                    <a:pt x="45" y="49"/>
                  </a:cubicBezTo>
                  <a:cubicBezTo>
                    <a:pt x="45" y="49"/>
                    <a:pt x="45" y="49"/>
                    <a:pt x="46" y="49"/>
                  </a:cubicBezTo>
                  <a:cubicBezTo>
                    <a:pt x="77" y="33"/>
                    <a:pt x="77" y="33"/>
                    <a:pt x="77" y="33"/>
                  </a:cubicBezTo>
                  <a:cubicBezTo>
                    <a:pt x="80" y="55"/>
                    <a:pt x="80" y="55"/>
                    <a:pt x="80" y="55"/>
                  </a:cubicBezTo>
                  <a:cubicBezTo>
                    <a:pt x="81" y="59"/>
                    <a:pt x="78" y="63"/>
                    <a:pt x="74" y="63"/>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8" name="Freeform 74"/>
            <p:cNvSpPr/>
            <p:nvPr/>
          </p:nvSpPr>
          <p:spPr bwMode="auto">
            <a:xfrm>
              <a:off x="1250156" y="2018306"/>
              <a:ext cx="28575" cy="48816"/>
            </a:xfrm>
            <a:custGeom>
              <a:avLst/>
              <a:gdLst>
                <a:gd name="T0" fmla="*/ 10 w 11"/>
                <a:gd name="T1" fmla="*/ 9 h 19"/>
                <a:gd name="T2" fmla="*/ 11 w 11"/>
                <a:gd name="T3" fmla="*/ 6 h 19"/>
                <a:gd name="T4" fmla="*/ 2 w 11"/>
                <a:gd name="T5" fmla="*/ 0 h 19"/>
                <a:gd name="T6" fmla="*/ 0 w 11"/>
                <a:gd name="T7" fmla="*/ 10 h 19"/>
                <a:gd name="T8" fmla="*/ 5 w 11"/>
                <a:gd name="T9" fmla="*/ 19 h 19"/>
                <a:gd name="T10" fmla="*/ 11 w 11"/>
                <a:gd name="T11" fmla="*/ 11 h 19"/>
                <a:gd name="T12" fmla="*/ 10 w 11"/>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10" y="9"/>
                  </a:moveTo>
                  <a:cubicBezTo>
                    <a:pt x="10" y="8"/>
                    <a:pt x="10" y="7"/>
                    <a:pt x="11" y="6"/>
                  </a:cubicBezTo>
                  <a:cubicBezTo>
                    <a:pt x="2" y="0"/>
                    <a:pt x="2" y="0"/>
                    <a:pt x="2" y="0"/>
                  </a:cubicBezTo>
                  <a:cubicBezTo>
                    <a:pt x="0" y="3"/>
                    <a:pt x="0" y="6"/>
                    <a:pt x="0" y="10"/>
                  </a:cubicBezTo>
                  <a:cubicBezTo>
                    <a:pt x="1" y="14"/>
                    <a:pt x="2" y="17"/>
                    <a:pt x="5" y="19"/>
                  </a:cubicBezTo>
                  <a:cubicBezTo>
                    <a:pt x="11" y="11"/>
                    <a:pt x="11" y="11"/>
                    <a:pt x="11" y="11"/>
                  </a:cubicBezTo>
                  <a:cubicBezTo>
                    <a:pt x="11" y="10"/>
                    <a:pt x="11" y="9"/>
                    <a:pt x="10" y="9"/>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29" name="Freeform 75"/>
            <p:cNvSpPr/>
            <p:nvPr/>
          </p:nvSpPr>
          <p:spPr bwMode="auto">
            <a:xfrm>
              <a:off x="1271588" y="2051644"/>
              <a:ext cx="48815" cy="27385"/>
            </a:xfrm>
            <a:custGeom>
              <a:avLst/>
              <a:gdLst>
                <a:gd name="T0" fmla="*/ 9 w 19"/>
                <a:gd name="T1" fmla="*/ 0 h 11"/>
                <a:gd name="T2" fmla="*/ 6 w 19"/>
                <a:gd name="T3" fmla="*/ 0 h 11"/>
                <a:gd name="T4" fmla="*/ 0 w 19"/>
                <a:gd name="T5" fmla="*/ 9 h 11"/>
                <a:gd name="T6" fmla="*/ 10 w 19"/>
                <a:gd name="T7" fmla="*/ 11 h 11"/>
                <a:gd name="T8" fmla="*/ 19 w 19"/>
                <a:gd name="T9" fmla="*/ 6 h 11"/>
                <a:gd name="T10" fmla="*/ 11 w 19"/>
                <a:gd name="T11" fmla="*/ 0 h 11"/>
                <a:gd name="T12" fmla="*/ 9 w 1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9" y="0"/>
                  </a:moveTo>
                  <a:cubicBezTo>
                    <a:pt x="8" y="1"/>
                    <a:pt x="7" y="0"/>
                    <a:pt x="6" y="0"/>
                  </a:cubicBezTo>
                  <a:cubicBezTo>
                    <a:pt x="0" y="9"/>
                    <a:pt x="0" y="9"/>
                    <a:pt x="0" y="9"/>
                  </a:cubicBezTo>
                  <a:cubicBezTo>
                    <a:pt x="3" y="10"/>
                    <a:pt x="6" y="11"/>
                    <a:pt x="10" y="11"/>
                  </a:cubicBezTo>
                  <a:cubicBezTo>
                    <a:pt x="14" y="10"/>
                    <a:pt x="17" y="9"/>
                    <a:pt x="19" y="6"/>
                  </a:cubicBezTo>
                  <a:cubicBezTo>
                    <a:pt x="11" y="0"/>
                    <a:pt x="11" y="0"/>
                    <a:pt x="11" y="0"/>
                  </a:cubicBezTo>
                  <a:cubicBezTo>
                    <a:pt x="10" y="0"/>
                    <a:pt x="9" y="0"/>
                    <a:pt x="9"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0" name="Freeform 76"/>
            <p:cNvSpPr/>
            <p:nvPr/>
          </p:nvSpPr>
          <p:spPr bwMode="auto">
            <a:xfrm>
              <a:off x="1263253" y="1996875"/>
              <a:ext cx="48815" cy="28575"/>
            </a:xfrm>
            <a:custGeom>
              <a:avLst/>
              <a:gdLst>
                <a:gd name="T0" fmla="*/ 10 w 19"/>
                <a:gd name="T1" fmla="*/ 11 h 11"/>
                <a:gd name="T2" fmla="*/ 12 w 19"/>
                <a:gd name="T3" fmla="*/ 11 h 11"/>
                <a:gd name="T4" fmla="*/ 19 w 19"/>
                <a:gd name="T5" fmla="*/ 2 h 11"/>
                <a:gd name="T6" fmla="*/ 9 w 19"/>
                <a:gd name="T7" fmla="*/ 0 h 11"/>
                <a:gd name="T8" fmla="*/ 0 w 19"/>
                <a:gd name="T9" fmla="*/ 5 h 11"/>
                <a:gd name="T10" fmla="*/ 8 w 19"/>
                <a:gd name="T11" fmla="*/ 11 h 11"/>
                <a:gd name="T12" fmla="*/ 10 w 1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10" y="11"/>
                  </a:moveTo>
                  <a:cubicBezTo>
                    <a:pt x="11" y="10"/>
                    <a:pt x="12" y="11"/>
                    <a:pt x="12" y="11"/>
                  </a:cubicBezTo>
                  <a:cubicBezTo>
                    <a:pt x="19" y="2"/>
                    <a:pt x="19" y="2"/>
                    <a:pt x="19" y="2"/>
                  </a:cubicBezTo>
                  <a:cubicBezTo>
                    <a:pt x="16" y="1"/>
                    <a:pt x="13" y="0"/>
                    <a:pt x="9" y="0"/>
                  </a:cubicBezTo>
                  <a:cubicBezTo>
                    <a:pt x="5" y="1"/>
                    <a:pt x="2" y="2"/>
                    <a:pt x="0" y="5"/>
                  </a:cubicBezTo>
                  <a:cubicBezTo>
                    <a:pt x="8" y="11"/>
                    <a:pt x="8" y="11"/>
                    <a:pt x="8" y="11"/>
                  </a:cubicBezTo>
                  <a:cubicBezTo>
                    <a:pt x="9" y="11"/>
                    <a:pt x="9" y="11"/>
                    <a:pt x="10" y="11"/>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1" name="Freeform 77"/>
            <p:cNvSpPr/>
            <p:nvPr/>
          </p:nvSpPr>
          <p:spPr bwMode="auto">
            <a:xfrm>
              <a:off x="1304925" y="2009972"/>
              <a:ext cx="28575" cy="48816"/>
            </a:xfrm>
            <a:custGeom>
              <a:avLst/>
              <a:gdLst>
                <a:gd name="T0" fmla="*/ 0 w 11"/>
                <a:gd name="T1" fmla="*/ 8 h 19"/>
                <a:gd name="T2" fmla="*/ 0 w 11"/>
                <a:gd name="T3" fmla="*/ 10 h 19"/>
                <a:gd name="T4" fmla="*/ 0 w 11"/>
                <a:gd name="T5" fmla="*/ 13 h 19"/>
                <a:gd name="T6" fmla="*/ 9 w 11"/>
                <a:gd name="T7" fmla="*/ 19 h 19"/>
                <a:gd name="T8" fmla="*/ 11 w 11"/>
                <a:gd name="T9" fmla="*/ 9 h 19"/>
                <a:gd name="T10" fmla="*/ 6 w 11"/>
                <a:gd name="T11" fmla="*/ 0 h 19"/>
                <a:gd name="T12" fmla="*/ 0 w 11"/>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0" y="8"/>
                  </a:moveTo>
                  <a:cubicBezTo>
                    <a:pt x="0" y="9"/>
                    <a:pt x="0" y="10"/>
                    <a:pt x="0" y="10"/>
                  </a:cubicBezTo>
                  <a:cubicBezTo>
                    <a:pt x="0" y="11"/>
                    <a:pt x="0" y="12"/>
                    <a:pt x="0" y="13"/>
                  </a:cubicBezTo>
                  <a:cubicBezTo>
                    <a:pt x="9" y="19"/>
                    <a:pt x="9" y="19"/>
                    <a:pt x="9" y="19"/>
                  </a:cubicBezTo>
                  <a:cubicBezTo>
                    <a:pt x="10" y="16"/>
                    <a:pt x="11" y="13"/>
                    <a:pt x="11" y="9"/>
                  </a:cubicBezTo>
                  <a:cubicBezTo>
                    <a:pt x="10" y="5"/>
                    <a:pt x="9" y="2"/>
                    <a:pt x="6" y="0"/>
                  </a:cubicBezTo>
                  <a:lnTo>
                    <a:pt x="0" y="8"/>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2" name="Freeform 78"/>
            <p:cNvSpPr>
              <a:spLocks noEditPoints="1"/>
            </p:cNvSpPr>
            <p:nvPr/>
          </p:nvSpPr>
          <p:spPr bwMode="auto">
            <a:xfrm>
              <a:off x="1201341" y="1927819"/>
              <a:ext cx="216694" cy="234554"/>
            </a:xfrm>
            <a:custGeom>
              <a:avLst/>
              <a:gdLst>
                <a:gd name="T0" fmla="*/ 59 w 84"/>
                <a:gd name="T1" fmla="*/ 1 h 91"/>
                <a:gd name="T2" fmla="*/ 14 w 84"/>
                <a:gd name="T3" fmla="*/ 6 h 91"/>
                <a:gd name="T4" fmla="*/ 2 w 84"/>
                <a:gd name="T5" fmla="*/ 22 h 91"/>
                <a:gd name="T6" fmla="*/ 6 w 84"/>
                <a:gd name="T7" fmla="*/ 62 h 91"/>
                <a:gd name="T8" fmla="*/ 7 w 84"/>
                <a:gd name="T9" fmla="*/ 67 h 91"/>
                <a:gd name="T10" fmla="*/ 10 w 84"/>
                <a:gd name="T11" fmla="*/ 87 h 91"/>
                <a:gd name="T12" fmla="*/ 14 w 84"/>
                <a:gd name="T13" fmla="*/ 91 h 91"/>
                <a:gd name="T14" fmla="*/ 25 w 84"/>
                <a:gd name="T15" fmla="*/ 89 h 91"/>
                <a:gd name="T16" fmla="*/ 29 w 84"/>
                <a:gd name="T17" fmla="*/ 85 h 91"/>
                <a:gd name="T18" fmla="*/ 28 w 84"/>
                <a:gd name="T19" fmla="*/ 82 h 91"/>
                <a:gd name="T20" fmla="*/ 64 w 84"/>
                <a:gd name="T21" fmla="*/ 78 h 91"/>
                <a:gd name="T22" fmla="*/ 64 w 84"/>
                <a:gd name="T23" fmla="*/ 81 h 91"/>
                <a:gd name="T24" fmla="*/ 69 w 84"/>
                <a:gd name="T25" fmla="*/ 84 h 91"/>
                <a:gd name="T26" fmla="*/ 80 w 84"/>
                <a:gd name="T27" fmla="*/ 82 h 91"/>
                <a:gd name="T28" fmla="*/ 84 w 84"/>
                <a:gd name="T29" fmla="*/ 78 h 91"/>
                <a:gd name="T30" fmla="*/ 81 w 84"/>
                <a:gd name="T31" fmla="*/ 58 h 91"/>
                <a:gd name="T32" fmla="*/ 81 w 84"/>
                <a:gd name="T33" fmla="*/ 54 h 91"/>
                <a:gd name="T34" fmla="*/ 76 w 84"/>
                <a:gd name="T35" fmla="*/ 13 h 91"/>
                <a:gd name="T36" fmla="*/ 59 w 84"/>
                <a:gd name="T37" fmla="*/ 1 h 91"/>
                <a:gd name="T38" fmla="*/ 38 w 84"/>
                <a:gd name="T39" fmla="*/ 65 h 91"/>
                <a:gd name="T40" fmla="*/ 13 w 84"/>
                <a:gd name="T41" fmla="*/ 46 h 91"/>
                <a:gd name="T42" fmla="*/ 32 w 84"/>
                <a:gd name="T43" fmla="*/ 21 h 91"/>
                <a:gd name="T44" fmla="*/ 57 w 84"/>
                <a:gd name="T45" fmla="*/ 40 h 91"/>
                <a:gd name="T46" fmla="*/ 38 w 84"/>
                <a:gd name="T47" fmla="*/ 65 h 91"/>
                <a:gd name="T48" fmla="*/ 70 w 84"/>
                <a:gd name="T49" fmla="*/ 32 h 91"/>
                <a:gd name="T50" fmla="*/ 68 w 84"/>
                <a:gd name="T51" fmla="*/ 35 h 91"/>
                <a:gd name="T52" fmla="*/ 70 w 84"/>
                <a:gd name="T53" fmla="*/ 49 h 91"/>
                <a:gd name="T54" fmla="*/ 68 w 84"/>
                <a:gd name="T55" fmla="*/ 51 h 91"/>
                <a:gd name="T56" fmla="*/ 66 w 84"/>
                <a:gd name="T57" fmla="*/ 49 h 91"/>
                <a:gd name="T58" fmla="*/ 64 w 84"/>
                <a:gd name="T59" fmla="*/ 35 h 91"/>
                <a:gd name="T60" fmla="*/ 62 w 84"/>
                <a:gd name="T61" fmla="*/ 33 h 91"/>
                <a:gd name="T62" fmla="*/ 62 w 84"/>
                <a:gd name="T63" fmla="*/ 31 h 91"/>
                <a:gd name="T64" fmla="*/ 65 w 84"/>
                <a:gd name="T65" fmla="*/ 27 h 91"/>
                <a:gd name="T66" fmla="*/ 70 w 84"/>
                <a:gd name="T67" fmla="*/ 30 h 91"/>
                <a:gd name="T68" fmla="*/ 70 w 84"/>
                <a:gd name="T69"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91">
                  <a:moveTo>
                    <a:pt x="59" y="1"/>
                  </a:moveTo>
                  <a:cubicBezTo>
                    <a:pt x="14" y="6"/>
                    <a:pt x="14" y="6"/>
                    <a:pt x="14" y="6"/>
                  </a:cubicBezTo>
                  <a:cubicBezTo>
                    <a:pt x="6" y="7"/>
                    <a:pt x="0" y="10"/>
                    <a:pt x="2" y="22"/>
                  </a:cubicBezTo>
                  <a:cubicBezTo>
                    <a:pt x="6" y="62"/>
                    <a:pt x="6" y="62"/>
                    <a:pt x="6" y="62"/>
                  </a:cubicBezTo>
                  <a:cubicBezTo>
                    <a:pt x="7" y="67"/>
                    <a:pt x="7" y="67"/>
                    <a:pt x="7" y="67"/>
                  </a:cubicBezTo>
                  <a:cubicBezTo>
                    <a:pt x="10" y="87"/>
                    <a:pt x="10" y="87"/>
                    <a:pt x="10" y="87"/>
                  </a:cubicBezTo>
                  <a:cubicBezTo>
                    <a:pt x="10" y="89"/>
                    <a:pt x="12" y="91"/>
                    <a:pt x="14" y="91"/>
                  </a:cubicBezTo>
                  <a:cubicBezTo>
                    <a:pt x="25" y="89"/>
                    <a:pt x="25" y="89"/>
                    <a:pt x="25" y="89"/>
                  </a:cubicBezTo>
                  <a:cubicBezTo>
                    <a:pt x="28" y="89"/>
                    <a:pt x="29" y="87"/>
                    <a:pt x="29" y="85"/>
                  </a:cubicBezTo>
                  <a:cubicBezTo>
                    <a:pt x="28" y="82"/>
                    <a:pt x="28" y="82"/>
                    <a:pt x="28" y="82"/>
                  </a:cubicBezTo>
                  <a:cubicBezTo>
                    <a:pt x="64" y="78"/>
                    <a:pt x="64" y="78"/>
                    <a:pt x="64" y="78"/>
                  </a:cubicBezTo>
                  <a:cubicBezTo>
                    <a:pt x="64" y="81"/>
                    <a:pt x="64" y="81"/>
                    <a:pt x="64" y="81"/>
                  </a:cubicBezTo>
                  <a:cubicBezTo>
                    <a:pt x="65" y="83"/>
                    <a:pt x="67" y="84"/>
                    <a:pt x="69" y="84"/>
                  </a:cubicBezTo>
                  <a:cubicBezTo>
                    <a:pt x="80" y="82"/>
                    <a:pt x="80" y="82"/>
                    <a:pt x="80" y="82"/>
                  </a:cubicBezTo>
                  <a:cubicBezTo>
                    <a:pt x="82" y="82"/>
                    <a:pt x="84" y="80"/>
                    <a:pt x="84" y="78"/>
                  </a:cubicBezTo>
                  <a:cubicBezTo>
                    <a:pt x="81" y="58"/>
                    <a:pt x="81" y="58"/>
                    <a:pt x="81" y="58"/>
                  </a:cubicBezTo>
                  <a:cubicBezTo>
                    <a:pt x="81" y="54"/>
                    <a:pt x="81" y="54"/>
                    <a:pt x="81" y="54"/>
                  </a:cubicBezTo>
                  <a:cubicBezTo>
                    <a:pt x="76" y="13"/>
                    <a:pt x="76" y="13"/>
                    <a:pt x="76" y="13"/>
                  </a:cubicBezTo>
                  <a:cubicBezTo>
                    <a:pt x="74" y="0"/>
                    <a:pt x="67" y="0"/>
                    <a:pt x="59" y="1"/>
                  </a:cubicBezTo>
                  <a:close/>
                  <a:moveTo>
                    <a:pt x="38" y="65"/>
                  </a:moveTo>
                  <a:cubicBezTo>
                    <a:pt x="26" y="66"/>
                    <a:pt x="15" y="58"/>
                    <a:pt x="13" y="46"/>
                  </a:cubicBezTo>
                  <a:cubicBezTo>
                    <a:pt x="12" y="34"/>
                    <a:pt x="20" y="23"/>
                    <a:pt x="32" y="21"/>
                  </a:cubicBezTo>
                  <a:cubicBezTo>
                    <a:pt x="44" y="20"/>
                    <a:pt x="55" y="28"/>
                    <a:pt x="57" y="40"/>
                  </a:cubicBezTo>
                  <a:cubicBezTo>
                    <a:pt x="58" y="52"/>
                    <a:pt x="50" y="63"/>
                    <a:pt x="38" y="65"/>
                  </a:cubicBezTo>
                  <a:close/>
                  <a:moveTo>
                    <a:pt x="70" y="32"/>
                  </a:moveTo>
                  <a:cubicBezTo>
                    <a:pt x="70" y="33"/>
                    <a:pt x="69" y="34"/>
                    <a:pt x="68" y="35"/>
                  </a:cubicBezTo>
                  <a:cubicBezTo>
                    <a:pt x="70" y="49"/>
                    <a:pt x="70" y="49"/>
                    <a:pt x="70" y="49"/>
                  </a:cubicBezTo>
                  <a:cubicBezTo>
                    <a:pt x="70" y="50"/>
                    <a:pt x="69" y="51"/>
                    <a:pt x="68" y="51"/>
                  </a:cubicBezTo>
                  <a:cubicBezTo>
                    <a:pt x="67" y="51"/>
                    <a:pt x="66" y="50"/>
                    <a:pt x="66" y="49"/>
                  </a:cubicBezTo>
                  <a:cubicBezTo>
                    <a:pt x="64" y="35"/>
                    <a:pt x="64" y="35"/>
                    <a:pt x="64" y="35"/>
                  </a:cubicBezTo>
                  <a:cubicBezTo>
                    <a:pt x="63" y="35"/>
                    <a:pt x="63" y="34"/>
                    <a:pt x="62" y="33"/>
                  </a:cubicBezTo>
                  <a:cubicBezTo>
                    <a:pt x="62" y="31"/>
                    <a:pt x="62" y="31"/>
                    <a:pt x="62" y="31"/>
                  </a:cubicBezTo>
                  <a:cubicBezTo>
                    <a:pt x="62" y="29"/>
                    <a:pt x="63" y="27"/>
                    <a:pt x="65" y="27"/>
                  </a:cubicBezTo>
                  <a:cubicBezTo>
                    <a:pt x="67" y="27"/>
                    <a:pt x="69" y="28"/>
                    <a:pt x="70" y="30"/>
                  </a:cubicBezTo>
                  <a:lnTo>
                    <a:pt x="70" y="32"/>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3" name="Freeform 79"/>
            <p:cNvSpPr/>
            <p:nvPr/>
          </p:nvSpPr>
          <p:spPr bwMode="auto">
            <a:xfrm>
              <a:off x="2880122" y="2202853"/>
              <a:ext cx="28575" cy="52388"/>
            </a:xfrm>
            <a:custGeom>
              <a:avLst/>
              <a:gdLst>
                <a:gd name="T0" fmla="*/ 10 w 11"/>
                <a:gd name="T1" fmla="*/ 9 h 20"/>
                <a:gd name="T2" fmla="*/ 11 w 11"/>
                <a:gd name="T3" fmla="*/ 7 h 20"/>
                <a:gd name="T4" fmla="*/ 2 w 11"/>
                <a:gd name="T5" fmla="*/ 0 h 20"/>
                <a:gd name="T6" fmla="*/ 0 w 11"/>
                <a:gd name="T7" fmla="*/ 10 h 20"/>
                <a:gd name="T8" fmla="*/ 5 w 11"/>
                <a:gd name="T9" fmla="*/ 20 h 20"/>
                <a:gd name="T10" fmla="*/ 11 w 11"/>
                <a:gd name="T11" fmla="*/ 11 h 20"/>
                <a:gd name="T12" fmla="*/ 10 w 11"/>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10" y="9"/>
                  </a:moveTo>
                  <a:cubicBezTo>
                    <a:pt x="10" y="8"/>
                    <a:pt x="10" y="8"/>
                    <a:pt x="11" y="7"/>
                  </a:cubicBezTo>
                  <a:cubicBezTo>
                    <a:pt x="2" y="0"/>
                    <a:pt x="2" y="0"/>
                    <a:pt x="2" y="0"/>
                  </a:cubicBezTo>
                  <a:cubicBezTo>
                    <a:pt x="0" y="3"/>
                    <a:pt x="0" y="7"/>
                    <a:pt x="0" y="10"/>
                  </a:cubicBezTo>
                  <a:cubicBezTo>
                    <a:pt x="0" y="14"/>
                    <a:pt x="2" y="17"/>
                    <a:pt x="5" y="20"/>
                  </a:cubicBezTo>
                  <a:cubicBezTo>
                    <a:pt x="11" y="11"/>
                    <a:pt x="11" y="11"/>
                    <a:pt x="11" y="11"/>
                  </a:cubicBezTo>
                  <a:cubicBezTo>
                    <a:pt x="11" y="11"/>
                    <a:pt x="11" y="10"/>
                    <a:pt x="10" y="9"/>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4" name="Freeform 80"/>
            <p:cNvSpPr/>
            <p:nvPr/>
          </p:nvSpPr>
          <p:spPr bwMode="auto">
            <a:xfrm>
              <a:off x="2900362" y="2236191"/>
              <a:ext cx="48815" cy="30956"/>
            </a:xfrm>
            <a:custGeom>
              <a:avLst/>
              <a:gdLst>
                <a:gd name="T0" fmla="*/ 9 w 19"/>
                <a:gd name="T1" fmla="*/ 1 h 12"/>
                <a:gd name="T2" fmla="*/ 6 w 19"/>
                <a:gd name="T3" fmla="*/ 1 h 12"/>
                <a:gd name="T4" fmla="*/ 0 w 19"/>
                <a:gd name="T5" fmla="*/ 9 h 12"/>
                <a:gd name="T6" fmla="*/ 10 w 19"/>
                <a:gd name="T7" fmla="*/ 11 h 12"/>
                <a:gd name="T8" fmla="*/ 19 w 19"/>
                <a:gd name="T9" fmla="*/ 7 h 12"/>
                <a:gd name="T10" fmla="*/ 1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8" y="1"/>
                    <a:pt x="7" y="1"/>
                    <a:pt x="6" y="1"/>
                  </a:cubicBezTo>
                  <a:cubicBezTo>
                    <a:pt x="0" y="9"/>
                    <a:pt x="0" y="9"/>
                    <a:pt x="0" y="9"/>
                  </a:cubicBezTo>
                  <a:cubicBezTo>
                    <a:pt x="3" y="11"/>
                    <a:pt x="6" y="12"/>
                    <a:pt x="10" y="11"/>
                  </a:cubicBezTo>
                  <a:cubicBezTo>
                    <a:pt x="13" y="11"/>
                    <a:pt x="17" y="9"/>
                    <a:pt x="19" y="7"/>
                  </a:cubicBezTo>
                  <a:cubicBezTo>
                    <a:pt x="11" y="0"/>
                    <a:pt x="11" y="0"/>
                    <a:pt x="11" y="0"/>
                  </a:cubicBezTo>
                  <a:cubicBezTo>
                    <a:pt x="10" y="0"/>
                    <a:pt x="9" y="1"/>
                    <a:pt x="9" y="1"/>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5" name="Freeform 81"/>
            <p:cNvSpPr/>
            <p:nvPr/>
          </p:nvSpPr>
          <p:spPr bwMode="auto">
            <a:xfrm>
              <a:off x="2893219" y="2182613"/>
              <a:ext cx="48815" cy="30956"/>
            </a:xfrm>
            <a:custGeom>
              <a:avLst/>
              <a:gdLst>
                <a:gd name="T0" fmla="*/ 10 w 19"/>
                <a:gd name="T1" fmla="*/ 11 h 12"/>
                <a:gd name="T2" fmla="*/ 12 w 19"/>
                <a:gd name="T3" fmla="*/ 11 h 12"/>
                <a:gd name="T4" fmla="*/ 19 w 19"/>
                <a:gd name="T5" fmla="*/ 3 h 12"/>
                <a:gd name="T6" fmla="*/ 9 w 19"/>
                <a:gd name="T7" fmla="*/ 1 h 12"/>
                <a:gd name="T8" fmla="*/ 0 w 19"/>
                <a:gd name="T9" fmla="*/ 5 h 12"/>
                <a:gd name="T10" fmla="*/ 8 w 19"/>
                <a:gd name="T11" fmla="*/ 12 h 12"/>
                <a:gd name="T12" fmla="*/ 10 w 19"/>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0" y="11"/>
                  </a:moveTo>
                  <a:cubicBezTo>
                    <a:pt x="11" y="11"/>
                    <a:pt x="12" y="11"/>
                    <a:pt x="12" y="11"/>
                  </a:cubicBezTo>
                  <a:cubicBezTo>
                    <a:pt x="19" y="3"/>
                    <a:pt x="19" y="3"/>
                    <a:pt x="19" y="3"/>
                  </a:cubicBezTo>
                  <a:cubicBezTo>
                    <a:pt x="16" y="1"/>
                    <a:pt x="13" y="0"/>
                    <a:pt x="9" y="1"/>
                  </a:cubicBezTo>
                  <a:cubicBezTo>
                    <a:pt x="5" y="1"/>
                    <a:pt x="2" y="3"/>
                    <a:pt x="0" y="5"/>
                  </a:cubicBezTo>
                  <a:cubicBezTo>
                    <a:pt x="8" y="12"/>
                    <a:pt x="8" y="12"/>
                    <a:pt x="8" y="12"/>
                  </a:cubicBezTo>
                  <a:cubicBezTo>
                    <a:pt x="9" y="11"/>
                    <a:pt x="9" y="11"/>
                    <a:pt x="10" y="11"/>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6" name="Freeform 82"/>
            <p:cNvSpPr/>
            <p:nvPr/>
          </p:nvSpPr>
          <p:spPr bwMode="auto">
            <a:xfrm>
              <a:off x="2933699" y="2195710"/>
              <a:ext cx="28575" cy="51197"/>
            </a:xfrm>
            <a:custGeom>
              <a:avLst/>
              <a:gdLst>
                <a:gd name="T0" fmla="*/ 0 w 11"/>
                <a:gd name="T1" fmla="*/ 9 h 20"/>
                <a:gd name="T2" fmla="*/ 0 w 11"/>
                <a:gd name="T3" fmla="*/ 11 h 20"/>
                <a:gd name="T4" fmla="*/ 0 w 11"/>
                <a:gd name="T5" fmla="*/ 13 h 20"/>
                <a:gd name="T6" fmla="*/ 9 w 11"/>
                <a:gd name="T7" fmla="*/ 20 h 20"/>
                <a:gd name="T8" fmla="*/ 11 w 11"/>
                <a:gd name="T9" fmla="*/ 9 h 20"/>
                <a:gd name="T10" fmla="*/ 6 w 11"/>
                <a:gd name="T11" fmla="*/ 0 h 20"/>
                <a:gd name="T12" fmla="*/ 0 w 11"/>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0" y="9"/>
                  </a:moveTo>
                  <a:cubicBezTo>
                    <a:pt x="0" y="9"/>
                    <a:pt x="0" y="10"/>
                    <a:pt x="0" y="11"/>
                  </a:cubicBezTo>
                  <a:cubicBezTo>
                    <a:pt x="0" y="12"/>
                    <a:pt x="0" y="12"/>
                    <a:pt x="0" y="13"/>
                  </a:cubicBezTo>
                  <a:cubicBezTo>
                    <a:pt x="9" y="20"/>
                    <a:pt x="9" y="20"/>
                    <a:pt x="9" y="20"/>
                  </a:cubicBezTo>
                  <a:cubicBezTo>
                    <a:pt x="10" y="17"/>
                    <a:pt x="11" y="13"/>
                    <a:pt x="11" y="9"/>
                  </a:cubicBezTo>
                  <a:cubicBezTo>
                    <a:pt x="10" y="6"/>
                    <a:pt x="9" y="3"/>
                    <a:pt x="6" y="0"/>
                  </a:cubicBezTo>
                  <a:lnTo>
                    <a:pt x="0" y="9"/>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7" name="Freeform 83"/>
            <p:cNvSpPr>
              <a:spLocks noEditPoints="1"/>
            </p:cNvSpPr>
            <p:nvPr/>
          </p:nvSpPr>
          <p:spPr bwMode="auto">
            <a:xfrm>
              <a:off x="2831306" y="2113556"/>
              <a:ext cx="215503" cy="233363"/>
            </a:xfrm>
            <a:custGeom>
              <a:avLst/>
              <a:gdLst>
                <a:gd name="T0" fmla="*/ 59 w 84"/>
                <a:gd name="T1" fmla="*/ 1 h 91"/>
                <a:gd name="T2" fmla="*/ 14 w 84"/>
                <a:gd name="T3" fmla="*/ 6 h 91"/>
                <a:gd name="T4" fmla="*/ 2 w 84"/>
                <a:gd name="T5" fmla="*/ 23 h 91"/>
                <a:gd name="T6" fmla="*/ 6 w 84"/>
                <a:gd name="T7" fmla="*/ 62 h 91"/>
                <a:gd name="T8" fmla="*/ 7 w 84"/>
                <a:gd name="T9" fmla="*/ 68 h 91"/>
                <a:gd name="T10" fmla="*/ 10 w 84"/>
                <a:gd name="T11" fmla="*/ 88 h 91"/>
                <a:gd name="T12" fmla="*/ 14 w 84"/>
                <a:gd name="T13" fmla="*/ 91 h 91"/>
                <a:gd name="T14" fmla="*/ 25 w 84"/>
                <a:gd name="T15" fmla="*/ 90 h 91"/>
                <a:gd name="T16" fmla="*/ 29 w 84"/>
                <a:gd name="T17" fmla="*/ 85 h 91"/>
                <a:gd name="T18" fmla="*/ 28 w 84"/>
                <a:gd name="T19" fmla="*/ 83 h 91"/>
                <a:gd name="T20" fmla="*/ 64 w 84"/>
                <a:gd name="T21" fmla="*/ 78 h 91"/>
                <a:gd name="T22" fmla="*/ 64 w 84"/>
                <a:gd name="T23" fmla="*/ 81 h 91"/>
                <a:gd name="T24" fmla="*/ 69 w 84"/>
                <a:gd name="T25" fmla="*/ 84 h 91"/>
                <a:gd name="T26" fmla="*/ 80 w 84"/>
                <a:gd name="T27" fmla="*/ 83 h 91"/>
                <a:gd name="T28" fmla="*/ 84 w 84"/>
                <a:gd name="T29" fmla="*/ 79 h 91"/>
                <a:gd name="T30" fmla="*/ 81 w 84"/>
                <a:gd name="T31" fmla="*/ 59 h 91"/>
                <a:gd name="T32" fmla="*/ 81 w 84"/>
                <a:gd name="T33" fmla="*/ 54 h 91"/>
                <a:gd name="T34" fmla="*/ 76 w 84"/>
                <a:gd name="T35" fmla="*/ 14 h 91"/>
                <a:gd name="T36" fmla="*/ 59 w 84"/>
                <a:gd name="T37" fmla="*/ 1 h 91"/>
                <a:gd name="T38" fmla="*/ 38 w 84"/>
                <a:gd name="T39" fmla="*/ 65 h 91"/>
                <a:gd name="T40" fmla="*/ 13 w 84"/>
                <a:gd name="T41" fmla="*/ 46 h 91"/>
                <a:gd name="T42" fmla="*/ 32 w 84"/>
                <a:gd name="T43" fmla="*/ 22 h 91"/>
                <a:gd name="T44" fmla="*/ 57 w 84"/>
                <a:gd name="T45" fmla="*/ 41 h 91"/>
                <a:gd name="T46" fmla="*/ 38 w 84"/>
                <a:gd name="T47" fmla="*/ 65 h 91"/>
                <a:gd name="T48" fmla="*/ 70 w 84"/>
                <a:gd name="T49" fmla="*/ 32 h 91"/>
                <a:gd name="T50" fmla="*/ 68 w 84"/>
                <a:gd name="T51" fmla="*/ 35 h 91"/>
                <a:gd name="T52" fmla="*/ 70 w 84"/>
                <a:gd name="T53" fmla="*/ 49 h 91"/>
                <a:gd name="T54" fmla="*/ 68 w 84"/>
                <a:gd name="T55" fmla="*/ 51 h 91"/>
                <a:gd name="T56" fmla="*/ 66 w 84"/>
                <a:gd name="T57" fmla="*/ 50 h 91"/>
                <a:gd name="T58" fmla="*/ 64 w 84"/>
                <a:gd name="T59" fmla="*/ 36 h 91"/>
                <a:gd name="T60" fmla="*/ 62 w 84"/>
                <a:gd name="T61" fmla="*/ 33 h 91"/>
                <a:gd name="T62" fmla="*/ 62 w 84"/>
                <a:gd name="T63" fmla="*/ 32 h 91"/>
                <a:gd name="T64" fmla="*/ 65 w 84"/>
                <a:gd name="T65" fmla="*/ 28 h 91"/>
                <a:gd name="T66" fmla="*/ 69 w 84"/>
                <a:gd name="T67" fmla="*/ 31 h 91"/>
                <a:gd name="T68" fmla="*/ 70 w 84"/>
                <a:gd name="T69"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91">
                  <a:moveTo>
                    <a:pt x="59" y="1"/>
                  </a:moveTo>
                  <a:cubicBezTo>
                    <a:pt x="14" y="6"/>
                    <a:pt x="14" y="6"/>
                    <a:pt x="14" y="6"/>
                  </a:cubicBezTo>
                  <a:cubicBezTo>
                    <a:pt x="6" y="7"/>
                    <a:pt x="0" y="11"/>
                    <a:pt x="2" y="23"/>
                  </a:cubicBezTo>
                  <a:cubicBezTo>
                    <a:pt x="6" y="62"/>
                    <a:pt x="6" y="62"/>
                    <a:pt x="6" y="62"/>
                  </a:cubicBezTo>
                  <a:cubicBezTo>
                    <a:pt x="7" y="68"/>
                    <a:pt x="7" y="68"/>
                    <a:pt x="7" y="68"/>
                  </a:cubicBezTo>
                  <a:cubicBezTo>
                    <a:pt x="10" y="88"/>
                    <a:pt x="10" y="88"/>
                    <a:pt x="10" y="88"/>
                  </a:cubicBezTo>
                  <a:cubicBezTo>
                    <a:pt x="10" y="90"/>
                    <a:pt x="12" y="91"/>
                    <a:pt x="14" y="91"/>
                  </a:cubicBezTo>
                  <a:cubicBezTo>
                    <a:pt x="25" y="90"/>
                    <a:pt x="25" y="90"/>
                    <a:pt x="25" y="90"/>
                  </a:cubicBezTo>
                  <a:cubicBezTo>
                    <a:pt x="28" y="89"/>
                    <a:pt x="29" y="87"/>
                    <a:pt x="29" y="85"/>
                  </a:cubicBezTo>
                  <a:cubicBezTo>
                    <a:pt x="28" y="83"/>
                    <a:pt x="28" y="83"/>
                    <a:pt x="28" y="83"/>
                  </a:cubicBezTo>
                  <a:cubicBezTo>
                    <a:pt x="64" y="78"/>
                    <a:pt x="64" y="78"/>
                    <a:pt x="64" y="78"/>
                  </a:cubicBezTo>
                  <a:cubicBezTo>
                    <a:pt x="64" y="81"/>
                    <a:pt x="64" y="81"/>
                    <a:pt x="64" y="81"/>
                  </a:cubicBezTo>
                  <a:cubicBezTo>
                    <a:pt x="65" y="83"/>
                    <a:pt x="66" y="85"/>
                    <a:pt x="69" y="84"/>
                  </a:cubicBezTo>
                  <a:cubicBezTo>
                    <a:pt x="80" y="83"/>
                    <a:pt x="80" y="83"/>
                    <a:pt x="80" y="83"/>
                  </a:cubicBezTo>
                  <a:cubicBezTo>
                    <a:pt x="82" y="83"/>
                    <a:pt x="84" y="81"/>
                    <a:pt x="84" y="79"/>
                  </a:cubicBezTo>
                  <a:cubicBezTo>
                    <a:pt x="81" y="59"/>
                    <a:pt x="81" y="59"/>
                    <a:pt x="81" y="59"/>
                  </a:cubicBezTo>
                  <a:cubicBezTo>
                    <a:pt x="81" y="54"/>
                    <a:pt x="81" y="54"/>
                    <a:pt x="81" y="54"/>
                  </a:cubicBezTo>
                  <a:cubicBezTo>
                    <a:pt x="76" y="14"/>
                    <a:pt x="76" y="14"/>
                    <a:pt x="76" y="14"/>
                  </a:cubicBezTo>
                  <a:cubicBezTo>
                    <a:pt x="74" y="1"/>
                    <a:pt x="67" y="0"/>
                    <a:pt x="59" y="1"/>
                  </a:cubicBezTo>
                  <a:close/>
                  <a:moveTo>
                    <a:pt x="38" y="65"/>
                  </a:moveTo>
                  <a:cubicBezTo>
                    <a:pt x="26" y="67"/>
                    <a:pt x="15" y="58"/>
                    <a:pt x="13" y="46"/>
                  </a:cubicBezTo>
                  <a:cubicBezTo>
                    <a:pt x="12" y="34"/>
                    <a:pt x="20" y="23"/>
                    <a:pt x="32" y="22"/>
                  </a:cubicBezTo>
                  <a:cubicBezTo>
                    <a:pt x="44" y="20"/>
                    <a:pt x="55" y="29"/>
                    <a:pt x="57" y="41"/>
                  </a:cubicBezTo>
                  <a:cubicBezTo>
                    <a:pt x="58" y="53"/>
                    <a:pt x="49" y="64"/>
                    <a:pt x="38" y="65"/>
                  </a:cubicBezTo>
                  <a:close/>
                  <a:moveTo>
                    <a:pt x="70" y="32"/>
                  </a:moveTo>
                  <a:cubicBezTo>
                    <a:pt x="70" y="33"/>
                    <a:pt x="69" y="35"/>
                    <a:pt x="68" y="35"/>
                  </a:cubicBezTo>
                  <a:cubicBezTo>
                    <a:pt x="70" y="49"/>
                    <a:pt x="70" y="49"/>
                    <a:pt x="70" y="49"/>
                  </a:cubicBezTo>
                  <a:cubicBezTo>
                    <a:pt x="70" y="50"/>
                    <a:pt x="69" y="51"/>
                    <a:pt x="68" y="51"/>
                  </a:cubicBezTo>
                  <a:cubicBezTo>
                    <a:pt x="67" y="51"/>
                    <a:pt x="66" y="51"/>
                    <a:pt x="66" y="50"/>
                  </a:cubicBezTo>
                  <a:cubicBezTo>
                    <a:pt x="64" y="36"/>
                    <a:pt x="64" y="36"/>
                    <a:pt x="64" y="36"/>
                  </a:cubicBezTo>
                  <a:cubicBezTo>
                    <a:pt x="63" y="35"/>
                    <a:pt x="63" y="34"/>
                    <a:pt x="62" y="33"/>
                  </a:cubicBezTo>
                  <a:cubicBezTo>
                    <a:pt x="62" y="32"/>
                    <a:pt x="62" y="32"/>
                    <a:pt x="62" y="32"/>
                  </a:cubicBezTo>
                  <a:cubicBezTo>
                    <a:pt x="62" y="30"/>
                    <a:pt x="63" y="28"/>
                    <a:pt x="65" y="28"/>
                  </a:cubicBezTo>
                  <a:cubicBezTo>
                    <a:pt x="67" y="27"/>
                    <a:pt x="69" y="29"/>
                    <a:pt x="69" y="31"/>
                  </a:cubicBezTo>
                  <a:lnTo>
                    <a:pt x="70" y="32"/>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8" name="Freeform 84"/>
            <p:cNvSpPr>
              <a:spLocks noEditPoints="1"/>
            </p:cNvSpPr>
            <p:nvPr/>
          </p:nvSpPr>
          <p:spPr bwMode="auto">
            <a:xfrm>
              <a:off x="804863" y="2233810"/>
              <a:ext cx="190500" cy="192881"/>
            </a:xfrm>
            <a:custGeom>
              <a:avLst/>
              <a:gdLst>
                <a:gd name="T0" fmla="*/ 33 w 74"/>
                <a:gd name="T1" fmla="*/ 2 h 75"/>
                <a:gd name="T2" fmla="*/ 2 w 74"/>
                <a:gd name="T3" fmla="*/ 41 h 75"/>
                <a:gd name="T4" fmla="*/ 41 w 74"/>
                <a:gd name="T5" fmla="*/ 72 h 75"/>
                <a:gd name="T6" fmla="*/ 72 w 74"/>
                <a:gd name="T7" fmla="*/ 33 h 75"/>
                <a:gd name="T8" fmla="*/ 33 w 74"/>
                <a:gd name="T9" fmla="*/ 2 h 75"/>
                <a:gd name="T10" fmla="*/ 40 w 74"/>
                <a:gd name="T11" fmla="*/ 65 h 75"/>
                <a:gd name="T12" fmla="*/ 9 w 74"/>
                <a:gd name="T13" fmla="*/ 41 h 75"/>
                <a:gd name="T14" fmla="*/ 33 w 74"/>
                <a:gd name="T15" fmla="*/ 9 h 75"/>
                <a:gd name="T16" fmla="*/ 65 w 74"/>
                <a:gd name="T17" fmla="*/ 34 h 75"/>
                <a:gd name="T18" fmla="*/ 40 w 74"/>
                <a:gd name="T19"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5">
                  <a:moveTo>
                    <a:pt x="33" y="2"/>
                  </a:moveTo>
                  <a:cubicBezTo>
                    <a:pt x="13" y="5"/>
                    <a:pt x="0" y="22"/>
                    <a:pt x="2" y="41"/>
                  </a:cubicBezTo>
                  <a:cubicBezTo>
                    <a:pt x="4" y="61"/>
                    <a:pt x="22" y="75"/>
                    <a:pt x="41" y="72"/>
                  </a:cubicBezTo>
                  <a:cubicBezTo>
                    <a:pt x="61" y="70"/>
                    <a:pt x="74" y="52"/>
                    <a:pt x="72" y="33"/>
                  </a:cubicBezTo>
                  <a:cubicBezTo>
                    <a:pt x="70" y="14"/>
                    <a:pt x="52" y="0"/>
                    <a:pt x="33" y="2"/>
                  </a:cubicBezTo>
                  <a:close/>
                  <a:moveTo>
                    <a:pt x="40" y="65"/>
                  </a:moveTo>
                  <a:cubicBezTo>
                    <a:pt x="25" y="67"/>
                    <a:pt x="11" y="56"/>
                    <a:pt x="9" y="41"/>
                  </a:cubicBezTo>
                  <a:cubicBezTo>
                    <a:pt x="7" y="25"/>
                    <a:pt x="18" y="11"/>
                    <a:pt x="33" y="9"/>
                  </a:cubicBezTo>
                  <a:cubicBezTo>
                    <a:pt x="49" y="7"/>
                    <a:pt x="63" y="18"/>
                    <a:pt x="65" y="34"/>
                  </a:cubicBezTo>
                  <a:cubicBezTo>
                    <a:pt x="67" y="49"/>
                    <a:pt x="56" y="63"/>
                    <a:pt x="40" y="65"/>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39" name="Freeform 85"/>
            <p:cNvSpPr>
              <a:spLocks noEditPoints="1"/>
            </p:cNvSpPr>
            <p:nvPr/>
          </p:nvSpPr>
          <p:spPr bwMode="auto">
            <a:xfrm>
              <a:off x="872728" y="2267147"/>
              <a:ext cx="61913" cy="123825"/>
            </a:xfrm>
            <a:custGeom>
              <a:avLst/>
              <a:gdLst>
                <a:gd name="T0" fmla="*/ 16 w 24"/>
                <a:gd name="T1" fmla="*/ 21 h 48"/>
                <a:gd name="T2" fmla="*/ 15 w 24"/>
                <a:gd name="T3" fmla="*/ 12 h 48"/>
                <a:gd name="T4" fmla="*/ 15 w 24"/>
                <a:gd name="T5" fmla="*/ 12 h 48"/>
                <a:gd name="T6" fmla="*/ 18 w 24"/>
                <a:gd name="T7" fmla="*/ 12 h 48"/>
                <a:gd name="T8" fmla="*/ 19 w 24"/>
                <a:gd name="T9" fmla="*/ 11 h 48"/>
                <a:gd name="T10" fmla="*/ 20 w 24"/>
                <a:gd name="T11" fmla="*/ 9 h 48"/>
                <a:gd name="T12" fmla="*/ 20 w 24"/>
                <a:gd name="T13" fmla="*/ 8 h 48"/>
                <a:gd name="T14" fmla="*/ 19 w 24"/>
                <a:gd name="T15" fmla="*/ 7 h 48"/>
                <a:gd name="T16" fmla="*/ 18 w 24"/>
                <a:gd name="T17" fmla="*/ 6 h 48"/>
                <a:gd name="T18" fmla="*/ 17 w 24"/>
                <a:gd name="T19" fmla="*/ 6 h 48"/>
                <a:gd name="T20" fmla="*/ 14 w 24"/>
                <a:gd name="T21" fmla="*/ 6 h 48"/>
                <a:gd name="T22" fmla="*/ 14 w 24"/>
                <a:gd name="T23" fmla="*/ 2 h 48"/>
                <a:gd name="T24" fmla="*/ 12 w 24"/>
                <a:gd name="T25" fmla="*/ 1 h 48"/>
                <a:gd name="T26" fmla="*/ 11 w 24"/>
                <a:gd name="T27" fmla="*/ 2 h 48"/>
                <a:gd name="T28" fmla="*/ 11 w 24"/>
                <a:gd name="T29" fmla="*/ 6 h 48"/>
                <a:gd name="T30" fmla="*/ 11 w 24"/>
                <a:gd name="T31" fmla="*/ 7 h 48"/>
                <a:gd name="T32" fmla="*/ 8 w 24"/>
                <a:gd name="T33" fmla="*/ 7 h 48"/>
                <a:gd name="T34" fmla="*/ 8 w 24"/>
                <a:gd name="T35" fmla="*/ 3 h 48"/>
                <a:gd name="T36" fmla="*/ 6 w 24"/>
                <a:gd name="T37" fmla="*/ 1 h 48"/>
                <a:gd name="T38" fmla="*/ 5 w 24"/>
                <a:gd name="T39" fmla="*/ 3 h 48"/>
                <a:gd name="T40" fmla="*/ 5 w 24"/>
                <a:gd name="T41" fmla="*/ 8 h 48"/>
                <a:gd name="T42" fmla="*/ 2 w 24"/>
                <a:gd name="T43" fmla="*/ 10 h 48"/>
                <a:gd name="T44" fmla="*/ 0 w 24"/>
                <a:gd name="T45" fmla="*/ 13 h 48"/>
                <a:gd name="T46" fmla="*/ 0 w 24"/>
                <a:gd name="T47" fmla="*/ 17 h 48"/>
                <a:gd name="T48" fmla="*/ 1 w 24"/>
                <a:gd name="T49" fmla="*/ 21 h 48"/>
                <a:gd name="T50" fmla="*/ 3 w 24"/>
                <a:gd name="T51" fmla="*/ 23 h 48"/>
                <a:gd name="T52" fmla="*/ 7 w 24"/>
                <a:gd name="T53" fmla="*/ 25 h 48"/>
                <a:gd name="T54" fmla="*/ 7 w 24"/>
                <a:gd name="T55" fmla="*/ 25 h 48"/>
                <a:gd name="T56" fmla="*/ 9 w 24"/>
                <a:gd name="T57" fmla="*/ 36 h 48"/>
                <a:gd name="T58" fmla="*/ 6 w 24"/>
                <a:gd name="T59" fmla="*/ 36 h 48"/>
                <a:gd name="T60" fmla="*/ 2 w 24"/>
                <a:gd name="T61" fmla="*/ 35 h 48"/>
                <a:gd name="T62" fmla="*/ 2 w 24"/>
                <a:gd name="T63" fmla="*/ 36 h 48"/>
                <a:gd name="T64" fmla="*/ 2 w 24"/>
                <a:gd name="T65" fmla="*/ 37 h 48"/>
                <a:gd name="T66" fmla="*/ 1 w 24"/>
                <a:gd name="T67" fmla="*/ 39 h 48"/>
                <a:gd name="T68" fmla="*/ 2 w 24"/>
                <a:gd name="T69" fmla="*/ 40 h 48"/>
                <a:gd name="T70" fmla="*/ 5 w 24"/>
                <a:gd name="T71" fmla="*/ 41 h 48"/>
                <a:gd name="T72" fmla="*/ 9 w 24"/>
                <a:gd name="T73" fmla="*/ 41 h 48"/>
                <a:gd name="T74" fmla="*/ 10 w 24"/>
                <a:gd name="T75" fmla="*/ 47 h 48"/>
                <a:gd name="T76" fmla="*/ 12 w 24"/>
                <a:gd name="T77" fmla="*/ 48 h 48"/>
                <a:gd name="T78" fmla="*/ 13 w 24"/>
                <a:gd name="T79" fmla="*/ 46 h 48"/>
                <a:gd name="T80" fmla="*/ 12 w 24"/>
                <a:gd name="T81" fmla="*/ 41 h 48"/>
                <a:gd name="T82" fmla="*/ 15 w 24"/>
                <a:gd name="T83" fmla="*/ 40 h 48"/>
                <a:gd name="T84" fmla="*/ 16 w 24"/>
                <a:gd name="T85" fmla="*/ 46 h 48"/>
                <a:gd name="T86" fmla="*/ 18 w 24"/>
                <a:gd name="T87" fmla="*/ 47 h 48"/>
                <a:gd name="T88" fmla="*/ 19 w 24"/>
                <a:gd name="T89" fmla="*/ 45 h 48"/>
                <a:gd name="T90" fmla="*/ 18 w 24"/>
                <a:gd name="T91" fmla="*/ 39 h 48"/>
                <a:gd name="T92" fmla="*/ 21 w 24"/>
                <a:gd name="T93" fmla="*/ 38 h 48"/>
                <a:gd name="T94" fmla="*/ 23 w 24"/>
                <a:gd name="T95" fmla="*/ 35 h 48"/>
                <a:gd name="T96" fmla="*/ 24 w 24"/>
                <a:gd name="T97" fmla="*/ 30 h 48"/>
                <a:gd name="T98" fmla="*/ 21 w 24"/>
                <a:gd name="T99" fmla="*/ 24 h 48"/>
                <a:gd name="T100" fmla="*/ 16 w 24"/>
                <a:gd name="T101" fmla="*/ 21 h 48"/>
                <a:gd name="T102" fmla="*/ 15 w 24"/>
                <a:gd name="T103" fmla="*/ 35 h 48"/>
                <a:gd name="T104" fmla="*/ 12 w 24"/>
                <a:gd name="T105" fmla="*/ 35 h 48"/>
                <a:gd name="T106" fmla="*/ 11 w 24"/>
                <a:gd name="T107" fmla="*/ 26 h 48"/>
                <a:gd name="T108" fmla="*/ 14 w 24"/>
                <a:gd name="T109" fmla="*/ 27 h 48"/>
                <a:gd name="T110" fmla="*/ 15 w 24"/>
                <a:gd name="T111" fmla="*/ 35 h 48"/>
                <a:gd name="T112" fmla="*/ 13 w 24"/>
                <a:gd name="T113" fmla="*/ 20 h 48"/>
                <a:gd name="T114" fmla="*/ 10 w 24"/>
                <a:gd name="T115" fmla="*/ 19 h 48"/>
                <a:gd name="T116" fmla="*/ 9 w 24"/>
                <a:gd name="T117" fmla="*/ 12 h 48"/>
                <a:gd name="T118" fmla="*/ 12 w 24"/>
                <a:gd name="T119" fmla="*/ 12 h 48"/>
                <a:gd name="T120" fmla="*/ 13 w 24"/>
                <a:gd name="T121"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 h="48">
                  <a:moveTo>
                    <a:pt x="16" y="21"/>
                  </a:moveTo>
                  <a:cubicBezTo>
                    <a:pt x="15" y="12"/>
                    <a:pt x="15" y="12"/>
                    <a:pt x="15" y="12"/>
                  </a:cubicBezTo>
                  <a:cubicBezTo>
                    <a:pt x="15" y="12"/>
                    <a:pt x="15" y="12"/>
                    <a:pt x="15" y="12"/>
                  </a:cubicBezTo>
                  <a:cubicBezTo>
                    <a:pt x="17" y="12"/>
                    <a:pt x="18" y="12"/>
                    <a:pt x="18" y="12"/>
                  </a:cubicBezTo>
                  <a:cubicBezTo>
                    <a:pt x="19" y="12"/>
                    <a:pt x="19" y="12"/>
                    <a:pt x="19" y="11"/>
                  </a:cubicBezTo>
                  <a:cubicBezTo>
                    <a:pt x="19" y="11"/>
                    <a:pt x="20" y="10"/>
                    <a:pt x="20" y="9"/>
                  </a:cubicBezTo>
                  <a:cubicBezTo>
                    <a:pt x="20" y="9"/>
                    <a:pt x="20" y="8"/>
                    <a:pt x="20" y="8"/>
                  </a:cubicBezTo>
                  <a:cubicBezTo>
                    <a:pt x="20" y="7"/>
                    <a:pt x="19" y="7"/>
                    <a:pt x="19" y="7"/>
                  </a:cubicBezTo>
                  <a:cubicBezTo>
                    <a:pt x="19" y="6"/>
                    <a:pt x="18" y="6"/>
                    <a:pt x="18" y="6"/>
                  </a:cubicBezTo>
                  <a:cubicBezTo>
                    <a:pt x="18" y="6"/>
                    <a:pt x="17" y="6"/>
                    <a:pt x="17" y="6"/>
                  </a:cubicBezTo>
                  <a:cubicBezTo>
                    <a:pt x="16" y="6"/>
                    <a:pt x="15" y="6"/>
                    <a:pt x="14" y="6"/>
                  </a:cubicBezTo>
                  <a:cubicBezTo>
                    <a:pt x="14" y="2"/>
                    <a:pt x="14" y="2"/>
                    <a:pt x="14" y="2"/>
                  </a:cubicBezTo>
                  <a:cubicBezTo>
                    <a:pt x="14" y="1"/>
                    <a:pt x="13" y="0"/>
                    <a:pt x="12" y="1"/>
                  </a:cubicBezTo>
                  <a:cubicBezTo>
                    <a:pt x="11" y="1"/>
                    <a:pt x="11" y="1"/>
                    <a:pt x="11" y="2"/>
                  </a:cubicBezTo>
                  <a:cubicBezTo>
                    <a:pt x="11" y="6"/>
                    <a:pt x="11" y="6"/>
                    <a:pt x="11" y="6"/>
                  </a:cubicBezTo>
                  <a:cubicBezTo>
                    <a:pt x="11" y="7"/>
                    <a:pt x="11" y="7"/>
                    <a:pt x="11" y="7"/>
                  </a:cubicBezTo>
                  <a:cubicBezTo>
                    <a:pt x="10" y="7"/>
                    <a:pt x="9" y="7"/>
                    <a:pt x="8" y="7"/>
                  </a:cubicBezTo>
                  <a:cubicBezTo>
                    <a:pt x="8" y="3"/>
                    <a:pt x="8" y="3"/>
                    <a:pt x="8" y="3"/>
                  </a:cubicBezTo>
                  <a:cubicBezTo>
                    <a:pt x="8" y="2"/>
                    <a:pt x="7" y="1"/>
                    <a:pt x="6" y="1"/>
                  </a:cubicBezTo>
                  <a:cubicBezTo>
                    <a:pt x="5" y="1"/>
                    <a:pt x="5" y="2"/>
                    <a:pt x="5" y="3"/>
                  </a:cubicBezTo>
                  <a:cubicBezTo>
                    <a:pt x="5" y="8"/>
                    <a:pt x="5" y="8"/>
                    <a:pt x="5" y="8"/>
                  </a:cubicBezTo>
                  <a:cubicBezTo>
                    <a:pt x="4" y="9"/>
                    <a:pt x="3" y="9"/>
                    <a:pt x="2" y="10"/>
                  </a:cubicBezTo>
                  <a:cubicBezTo>
                    <a:pt x="1" y="11"/>
                    <a:pt x="1" y="12"/>
                    <a:pt x="0" y="13"/>
                  </a:cubicBezTo>
                  <a:cubicBezTo>
                    <a:pt x="0" y="14"/>
                    <a:pt x="0" y="16"/>
                    <a:pt x="0" y="17"/>
                  </a:cubicBezTo>
                  <a:cubicBezTo>
                    <a:pt x="0" y="18"/>
                    <a:pt x="1" y="20"/>
                    <a:pt x="1" y="21"/>
                  </a:cubicBezTo>
                  <a:cubicBezTo>
                    <a:pt x="2" y="22"/>
                    <a:pt x="3" y="22"/>
                    <a:pt x="3" y="23"/>
                  </a:cubicBezTo>
                  <a:cubicBezTo>
                    <a:pt x="4" y="24"/>
                    <a:pt x="5" y="24"/>
                    <a:pt x="7" y="25"/>
                  </a:cubicBezTo>
                  <a:cubicBezTo>
                    <a:pt x="7" y="25"/>
                    <a:pt x="7" y="25"/>
                    <a:pt x="7" y="25"/>
                  </a:cubicBezTo>
                  <a:cubicBezTo>
                    <a:pt x="9" y="36"/>
                    <a:pt x="9" y="36"/>
                    <a:pt x="9" y="36"/>
                  </a:cubicBezTo>
                  <a:cubicBezTo>
                    <a:pt x="8" y="36"/>
                    <a:pt x="7" y="36"/>
                    <a:pt x="6" y="36"/>
                  </a:cubicBezTo>
                  <a:cubicBezTo>
                    <a:pt x="5" y="35"/>
                    <a:pt x="4" y="35"/>
                    <a:pt x="2" y="35"/>
                  </a:cubicBezTo>
                  <a:cubicBezTo>
                    <a:pt x="2" y="35"/>
                    <a:pt x="2" y="35"/>
                    <a:pt x="2" y="36"/>
                  </a:cubicBezTo>
                  <a:cubicBezTo>
                    <a:pt x="2" y="36"/>
                    <a:pt x="2" y="37"/>
                    <a:pt x="2" y="37"/>
                  </a:cubicBezTo>
                  <a:cubicBezTo>
                    <a:pt x="1" y="38"/>
                    <a:pt x="1" y="39"/>
                    <a:pt x="1" y="39"/>
                  </a:cubicBezTo>
                  <a:cubicBezTo>
                    <a:pt x="2" y="40"/>
                    <a:pt x="2" y="40"/>
                    <a:pt x="2" y="40"/>
                  </a:cubicBezTo>
                  <a:cubicBezTo>
                    <a:pt x="3" y="41"/>
                    <a:pt x="4" y="41"/>
                    <a:pt x="5" y="41"/>
                  </a:cubicBezTo>
                  <a:cubicBezTo>
                    <a:pt x="7" y="41"/>
                    <a:pt x="8" y="41"/>
                    <a:pt x="9" y="41"/>
                  </a:cubicBezTo>
                  <a:cubicBezTo>
                    <a:pt x="10" y="47"/>
                    <a:pt x="10" y="47"/>
                    <a:pt x="10" y="47"/>
                  </a:cubicBezTo>
                  <a:cubicBezTo>
                    <a:pt x="10" y="47"/>
                    <a:pt x="11" y="48"/>
                    <a:pt x="12" y="48"/>
                  </a:cubicBezTo>
                  <a:cubicBezTo>
                    <a:pt x="13" y="48"/>
                    <a:pt x="13" y="47"/>
                    <a:pt x="13" y="46"/>
                  </a:cubicBezTo>
                  <a:cubicBezTo>
                    <a:pt x="12" y="41"/>
                    <a:pt x="12" y="41"/>
                    <a:pt x="12" y="41"/>
                  </a:cubicBezTo>
                  <a:cubicBezTo>
                    <a:pt x="13" y="41"/>
                    <a:pt x="14" y="41"/>
                    <a:pt x="15" y="40"/>
                  </a:cubicBezTo>
                  <a:cubicBezTo>
                    <a:pt x="16" y="46"/>
                    <a:pt x="16" y="46"/>
                    <a:pt x="16" y="46"/>
                  </a:cubicBezTo>
                  <a:cubicBezTo>
                    <a:pt x="16" y="47"/>
                    <a:pt x="17" y="47"/>
                    <a:pt x="18" y="47"/>
                  </a:cubicBezTo>
                  <a:cubicBezTo>
                    <a:pt x="19" y="47"/>
                    <a:pt x="19" y="46"/>
                    <a:pt x="19" y="45"/>
                  </a:cubicBezTo>
                  <a:cubicBezTo>
                    <a:pt x="18" y="39"/>
                    <a:pt x="18" y="39"/>
                    <a:pt x="18" y="39"/>
                  </a:cubicBezTo>
                  <a:cubicBezTo>
                    <a:pt x="19" y="39"/>
                    <a:pt x="20" y="39"/>
                    <a:pt x="21" y="38"/>
                  </a:cubicBezTo>
                  <a:cubicBezTo>
                    <a:pt x="22" y="37"/>
                    <a:pt x="23" y="36"/>
                    <a:pt x="23" y="35"/>
                  </a:cubicBezTo>
                  <a:cubicBezTo>
                    <a:pt x="24" y="33"/>
                    <a:pt x="24" y="32"/>
                    <a:pt x="24" y="30"/>
                  </a:cubicBezTo>
                  <a:cubicBezTo>
                    <a:pt x="24" y="27"/>
                    <a:pt x="22" y="25"/>
                    <a:pt x="21" y="24"/>
                  </a:cubicBezTo>
                  <a:cubicBezTo>
                    <a:pt x="20" y="23"/>
                    <a:pt x="18" y="22"/>
                    <a:pt x="16" y="21"/>
                  </a:cubicBezTo>
                  <a:close/>
                  <a:moveTo>
                    <a:pt x="15" y="35"/>
                  </a:moveTo>
                  <a:cubicBezTo>
                    <a:pt x="14" y="35"/>
                    <a:pt x="13" y="35"/>
                    <a:pt x="12" y="35"/>
                  </a:cubicBezTo>
                  <a:cubicBezTo>
                    <a:pt x="11" y="26"/>
                    <a:pt x="11" y="26"/>
                    <a:pt x="11" y="26"/>
                  </a:cubicBezTo>
                  <a:cubicBezTo>
                    <a:pt x="12" y="26"/>
                    <a:pt x="13" y="27"/>
                    <a:pt x="14" y="27"/>
                  </a:cubicBezTo>
                  <a:lnTo>
                    <a:pt x="15" y="35"/>
                  </a:lnTo>
                  <a:close/>
                  <a:moveTo>
                    <a:pt x="13" y="20"/>
                  </a:moveTo>
                  <a:cubicBezTo>
                    <a:pt x="12" y="20"/>
                    <a:pt x="11" y="20"/>
                    <a:pt x="10" y="19"/>
                  </a:cubicBezTo>
                  <a:cubicBezTo>
                    <a:pt x="9" y="12"/>
                    <a:pt x="9" y="12"/>
                    <a:pt x="9" y="12"/>
                  </a:cubicBezTo>
                  <a:cubicBezTo>
                    <a:pt x="10" y="12"/>
                    <a:pt x="11" y="12"/>
                    <a:pt x="12" y="12"/>
                  </a:cubicBezTo>
                  <a:lnTo>
                    <a:pt x="13" y="20"/>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0" name="Freeform 86"/>
            <p:cNvSpPr>
              <a:spLocks noEditPoints="1"/>
            </p:cNvSpPr>
            <p:nvPr/>
          </p:nvSpPr>
          <p:spPr bwMode="auto">
            <a:xfrm>
              <a:off x="2113360" y="2592187"/>
              <a:ext cx="210740" cy="166688"/>
            </a:xfrm>
            <a:custGeom>
              <a:avLst/>
              <a:gdLst>
                <a:gd name="T0" fmla="*/ 64 w 82"/>
                <a:gd name="T1" fmla="*/ 1 h 65"/>
                <a:gd name="T2" fmla="*/ 11 w 82"/>
                <a:gd name="T3" fmla="*/ 7 h 65"/>
                <a:gd name="T4" fmla="*/ 0 w 82"/>
                <a:gd name="T5" fmla="*/ 21 h 65"/>
                <a:gd name="T6" fmla="*/ 4 w 82"/>
                <a:gd name="T7" fmla="*/ 54 h 65"/>
                <a:gd name="T8" fmla="*/ 18 w 82"/>
                <a:gd name="T9" fmla="*/ 64 h 65"/>
                <a:gd name="T10" fmla="*/ 71 w 82"/>
                <a:gd name="T11" fmla="*/ 58 h 65"/>
                <a:gd name="T12" fmla="*/ 82 w 82"/>
                <a:gd name="T13" fmla="*/ 44 h 65"/>
                <a:gd name="T14" fmla="*/ 77 w 82"/>
                <a:gd name="T15" fmla="*/ 11 h 65"/>
                <a:gd name="T16" fmla="*/ 64 w 82"/>
                <a:gd name="T17" fmla="*/ 1 h 65"/>
                <a:gd name="T18" fmla="*/ 11 w 82"/>
                <a:gd name="T19" fmla="*/ 13 h 65"/>
                <a:gd name="T20" fmla="*/ 65 w 82"/>
                <a:gd name="T21" fmla="*/ 6 h 65"/>
                <a:gd name="T22" fmla="*/ 72 w 82"/>
                <a:gd name="T23" fmla="*/ 12 h 65"/>
                <a:gd name="T24" fmla="*/ 73 w 82"/>
                <a:gd name="T25" fmla="*/ 15 h 65"/>
                <a:gd name="T26" fmla="*/ 6 w 82"/>
                <a:gd name="T27" fmla="*/ 23 h 65"/>
                <a:gd name="T28" fmla="*/ 6 w 82"/>
                <a:gd name="T29" fmla="*/ 20 h 65"/>
                <a:gd name="T30" fmla="*/ 11 w 82"/>
                <a:gd name="T31" fmla="*/ 13 h 65"/>
                <a:gd name="T32" fmla="*/ 70 w 82"/>
                <a:gd name="T33" fmla="*/ 52 h 65"/>
                <a:gd name="T34" fmla="*/ 17 w 82"/>
                <a:gd name="T35" fmla="*/ 59 h 65"/>
                <a:gd name="T36" fmla="*/ 10 w 82"/>
                <a:gd name="T37" fmla="*/ 53 h 65"/>
                <a:gd name="T38" fmla="*/ 7 w 82"/>
                <a:gd name="T39" fmla="*/ 36 h 65"/>
                <a:gd name="T40" fmla="*/ 74 w 82"/>
                <a:gd name="T41" fmla="*/ 28 h 65"/>
                <a:gd name="T42" fmla="*/ 76 w 82"/>
                <a:gd name="T43" fmla="*/ 45 h 65"/>
                <a:gd name="T44" fmla="*/ 70 w 82"/>
                <a:gd name="T45"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65">
                  <a:moveTo>
                    <a:pt x="64" y="1"/>
                  </a:moveTo>
                  <a:cubicBezTo>
                    <a:pt x="11" y="7"/>
                    <a:pt x="11" y="7"/>
                    <a:pt x="11" y="7"/>
                  </a:cubicBezTo>
                  <a:cubicBezTo>
                    <a:pt x="4" y="8"/>
                    <a:pt x="0" y="14"/>
                    <a:pt x="0" y="21"/>
                  </a:cubicBezTo>
                  <a:cubicBezTo>
                    <a:pt x="4" y="54"/>
                    <a:pt x="4" y="54"/>
                    <a:pt x="4" y="54"/>
                  </a:cubicBezTo>
                  <a:cubicBezTo>
                    <a:pt x="5" y="60"/>
                    <a:pt x="11" y="65"/>
                    <a:pt x="18" y="64"/>
                  </a:cubicBezTo>
                  <a:cubicBezTo>
                    <a:pt x="71" y="58"/>
                    <a:pt x="71" y="58"/>
                    <a:pt x="71" y="58"/>
                  </a:cubicBezTo>
                  <a:cubicBezTo>
                    <a:pt x="78" y="57"/>
                    <a:pt x="82" y="51"/>
                    <a:pt x="82" y="44"/>
                  </a:cubicBezTo>
                  <a:cubicBezTo>
                    <a:pt x="77" y="11"/>
                    <a:pt x="77" y="11"/>
                    <a:pt x="77" y="11"/>
                  </a:cubicBezTo>
                  <a:cubicBezTo>
                    <a:pt x="77" y="5"/>
                    <a:pt x="71" y="0"/>
                    <a:pt x="64" y="1"/>
                  </a:cubicBezTo>
                  <a:close/>
                  <a:moveTo>
                    <a:pt x="11" y="13"/>
                  </a:moveTo>
                  <a:cubicBezTo>
                    <a:pt x="65" y="6"/>
                    <a:pt x="65" y="6"/>
                    <a:pt x="65" y="6"/>
                  </a:cubicBezTo>
                  <a:cubicBezTo>
                    <a:pt x="68" y="6"/>
                    <a:pt x="72" y="8"/>
                    <a:pt x="72" y="12"/>
                  </a:cubicBezTo>
                  <a:cubicBezTo>
                    <a:pt x="73" y="15"/>
                    <a:pt x="73" y="15"/>
                    <a:pt x="73" y="15"/>
                  </a:cubicBezTo>
                  <a:cubicBezTo>
                    <a:pt x="6" y="23"/>
                    <a:pt x="6" y="23"/>
                    <a:pt x="6" y="23"/>
                  </a:cubicBezTo>
                  <a:cubicBezTo>
                    <a:pt x="6" y="20"/>
                    <a:pt x="6" y="20"/>
                    <a:pt x="6" y="20"/>
                  </a:cubicBezTo>
                  <a:cubicBezTo>
                    <a:pt x="5" y="16"/>
                    <a:pt x="8" y="13"/>
                    <a:pt x="11" y="13"/>
                  </a:cubicBezTo>
                  <a:close/>
                  <a:moveTo>
                    <a:pt x="70" y="52"/>
                  </a:moveTo>
                  <a:cubicBezTo>
                    <a:pt x="17" y="59"/>
                    <a:pt x="17" y="59"/>
                    <a:pt x="17" y="59"/>
                  </a:cubicBezTo>
                  <a:cubicBezTo>
                    <a:pt x="13" y="59"/>
                    <a:pt x="10" y="57"/>
                    <a:pt x="10" y="53"/>
                  </a:cubicBezTo>
                  <a:cubicBezTo>
                    <a:pt x="7" y="36"/>
                    <a:pt x="7" y="36"/>
                    <a:pt x="7" y="36"/>
                  </a:cubicBezTo>
                  <a:cubicBezTo>
                    <a:pt x="74" y="28"/>
                    <a:pt x="74" y="28"/>
                    <a:pt x="74" y="28"/>
                  </a:cubicBezTo>
                  <a:cubicBezTo>
                    <a:pt x="76" y="45"/>
                    <a:pt x="76" y="45"/>
                    <a:pt x="76" y="45"/>
                  </a:cubicBezTo>
                  <a:cubicBezTo>
                    <a:pt x="77" y="48"/>
                    <a:pt x="74" y="52"/>
                    <a:pt x="70" y="52"/>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1" name="Freeform 87"/>
            <p:cNvSpPr/>
            <p:nvPr/>
          </p:nvSpPr>
          <p:spPr bwMode="auto">
            <a:xfrm>
              <a:off x="2146697" y="2682675"/>
              <a:ext cx="97631" cy="25004"/>
            </a:xfrm>
            <a:custGeom>
              <a:avLst/>
              <a:gdLst>
                <a:gd name="T0" fmla="*/ 38 w 38"/>
                <a:gd name="T1" fmla="*/ 3 h 10"/>
                <a:gd name="T2" fmla="*/ 35 w 38"/>
                <a:gd name="T3" fmla="*/ 6 h 10"/>
                <a:gd name="T4" fmla="*/ 3 w 38"/>
                <a:gd name="T5" fmla="*/ 10 h 10"/>
                <a:gd name="T6" fmla="*/ 0 w 38"/>
                <a:gd name="T7" fmla="*/ 7 h 10"/>
                <a:gd name="T8" fmla="*/ 0 w 38"/>
                <a:gd name="T9" fmla="*/ 7 h 10"/>
                <a:gd name="T10" fmla="*/ 3 w 38"/>
                <a:gd name="T11" fmla="*/ 4 h 10"/>
                <a:gd name="T12" fmla="*/ 35 w 38"/>
                <a:gd name="T13" fmla="*/ 1 h 10"/>
                <a:gd name="T14" fmla="*/ 38 w 38"/>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
                  <a:moveTo>
                    <a:pt x="38" y="3"/>
                  </a:moveTo>
                  <a:cubicBezTo>
                    <a:pt x="38" y="4"/>
                    <a:pt x="37" y="6"/>
                    <a:pt x="35" y="6"/>
                  </a:cubicBezTo>
                  <a:cubicBezTo>
                    <a:pt x="3" y="10"/>
                    <a:pt x="3" y="10"/>
                    <a:pt x="3" y="10"/>
                  </a:cubicBezTo>
                  <a:cubicBezTo>
                    <a:pt x="2" y="10"/>
                    <a:pt x="0" y="9"/>
                    <a:pt x="0" y="7"/>
                  </a:cubicBezTo>
                  <a:cubicBezTo>
                    <a:pt x="0" y="7"/>
                    <a:pt x="0" y="7"/>
                    <a:pt x="0" y="7"/>
                  </a:cubicBezTo>
                  <a:cubicBezTo>
                    <a:pt x="0" y="6"/>
                    <a:pt x="1" y="5"/>
                    <a:pt x="3" y="4"/>
                  </a:cubicBezTo>
                  <a:cubicBezTo>
                    <a:pt x="35" y="1"/>
                    <a:pt x="35" y="1"/>
                    <a:pt x="35" y="1"/>
                  </a:cubicBezTo>
                  <a:cubicBezTo>
                    <a:pt x="36" y="0"/>
                    <a:pt x="38" y="1"/>
                    <a:pt x="38" y="3"/>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2" name="Freeform 88"/>
            <p:cNvSpPr/>
            <p:nvPr/>
          </p:nvSpPr>
          <p:spPr bwMode="auto">
            <a:xfrm>
              <a:off x="2149078" y="2713632"/>
              <a:ext cx="59531" cy="17860"/>
            </a:xfrm>
            <a:custGeom>
              <a:avLst/>
              <a:gdLst>
                <a:gd name="T0" fmla="*/ 23 w 23"/>
                <a:gd name="T1" fmla="*/ 2 h 7"/>
                <a:gd name="T2" fmla="*/ 20 w 23"/>
                <a:gd name="T3" fmla="*/ 5 h 7"/>
                <a:gd name="T4" fmla="*/ 3 w 23"/>
                <a:gd name="T5" fmla="*/ 7 h 7"/>
                <a:gd name="T6" fmla="*/ 0 w 23"/>
                <a:gd name="T7" fmla="*/ 5 h 7"/>
                <a:gd name="T8" fmla="*/ 0 w 23"/>
                <a:gd name="T9" fmla="*/ 5 h 7"/>
                <a:gd name="T10" fmla="*/ 3 w 23"/>
                <a:gd name="T11" fmla="*/ 2 h 7"/>
                <a:gd name="T12" fmla="*/ 20 w 23"/>
                <a:gd name="T13" fmla="*/ 0 h 7"/>
                <a:gd name="T14" fmla="*/ 23 w 23"/>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23" y="2"/>
                  </a:moveTo>
                  <a:cubicBezTo>
                    <a:pt x="23" y="4"/>
                    <a:pt x="22" y="5"/>
                    <a:pt x="20" y="5"/>
                  </a:cubicBezTo>
                  <a:cubicBezTo>
                    <a:pt x="3" y="7"/>
                    <a:pt x="3" y="7"/>
                    <a:pt x="3" y="7"/>
                  </a:cubicBezTo>
                  <a:cubicBezTo>
                    <a:pt x="2" y="7"/>
                    <a:pt x="1" y="6"/>
                    <a:pt x="0" y="5"/>
                  </a:cubicBezTo>
                  <a:cubicBezTo>
                    <a:pt x="0" y="5"/>
                    <a:pt x="0" y="5"/>
                    <a:pt x="0" y="5"/>
                  </a:cubicBezTo>
                  <a:cubicBezTo>
                    <a:pt x="0" y="4"/>
                    <a:pt x="1" y="2"/>
                    <a:pt x="3" y="2"/>
                  </a:cubicBezTo>
                  <a:cubicBezTo>
                    <a:pt x="20" y="0"/>
                    <a:pt x="20" y="0"/>
                    <a:pt x="20" y="0"/>
                  </a:cubicBezTo>
                  <a:cubicBezTo>
                    <a:pt x="21" y="0"/>
                    <a:pt x="22" y="1"/>
                    <a:pt x="23" y="2"/>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3" name="Freeform 89"/>
            <p:cNvSpPr>
              <a:spLocks noEditPoints="1"/>
            </p:cNvSpPr>
            <p:nvPr/>
          </p:nvSpPr>
          <p:spPr bwMode="auto">
            <a:xfrm>
              <a:off x="1577578" y="2439788"/>
              <a:ext cx="30956" cy="59531"/>
            </a:xfrm>
            <a:custGeom>
              <a:avLst/>
              <a:gdLst>
                <a:gd name="T0" fmla="*/ 8 w 12"/>
                <a:gd name="T1" fmla="*/ 10 h 23"/>
                <a:gd name="T2" fmla="*/ 8 w 12"/>
                <a:gd name="T3" fmla="*/ 5 h 23"/>
                <a:gd name="T4" fmla="*/ 8 w 12"/>
                <a:gd name="T5" fmla="*/ 5 h 23"/>
                <a:gd name="T6" fmla="*/ 9 w 12"/>
                <a:gd name="T7" fmla="*/ 5 h 23"/>
                <a:gd name="T8" fmla="*/ 10 w 12"/>
                <a:gd name="T9" fmla="*/ 5 h 23"/>
                <a:gd name="T10" fmla="*/ 10 w 12"/>
                <a:gd name="T11" fmla="*/ 4 h 23"/>
                <a:gd name="T12" fmla="*/ 10 w 12"/>
                <a:gd name="T13" fmla="*/ 3 h 23"/>
                <a:gd name="T14" fmla="*/ 10 w 12"/>
                <a:gd name="T15" fmla="*/ 3 h 23"/>
                <a:gd name="T16" fmla="*/ 9 w 12"/>
                <a:gd name="T17" fmla="*/ 3 h 23"/>
                <a:gd name="T18" fmla="*/ 9 w 12"/>
                <a:gd name="T19" fmla="*/ 2 h 23"/>
                <a:gd name="T20" fmla="*/ 7 w 12"/>
                <a:gd name="T21" fmla="*/ 2 h 23"/>
                <a:gd name="T22" fmla="*/ 7 w 12"/>
                <a:gd name="T23" fmla="*/ 0 h 23"/>
                <a:gd name="T24" fmla="*/ 6 w 12"/>
                <a:gd name="T25" fmla="*/ 0 h 23"/>
                <a:gd name="T26" fmla="*/ 6 w 12"/>
                <a:gd name="T27" fmla="*/ 1 h 23"/>
                <a:gd name="T28" fmla="*/ 6 w 12"/>
                <a:gd name="T29" fmla="*/ 3 h 23"/>
                <a:gd name="T30" fmla="*/ 6 w 12"/>
                <a:gd name="T31" fmla="*/ 3 h 23"/>
                <a:gd name="T32" fmla="*/ 5 w 12"/>
                <a:gd name="T33" fmla="*/ 3 h 23"/>
                <a:gd name="T34" fmla="*/ 4 w 12"/>
                <a:gd name="T35" fmla="*/ 1 h 23"/>
                <a:gd name="T36" fmla="*/ 3 w 12"/>
                <a:gd name="T37" fmla="*/ 0 h 23"/>
                <a:gd name="T38" fmla="*/ 3 w 12"/>
                <a:gd name="T39" fmla="*/ 1 h 23"/>
                <a:gd name="T40" fmla="*/ 3 w 12"/>
                <a:gd name="T41" fmla="*/ 3 h 23"/>
                <a:gd name="T42" fmla="*/ 2 w 12"/>
                <a:gd name="T43" fmla="*/ 4 h 23"/>
                <a:gd name="T44" fmla="*/ 1 w 12"/>
                <a:gd name="T45" fmla="*/ 6 h 23"/>
                <a:gd name="T46" fmla="*/ 1 w 12"/>
                <a:gd name="T47" fmla="*/ 8 h 23"/>
                <a:gd name="T48" fmla="*/ 1 w 12"/>
                <a:gd name="T49" fmla="*/ 9 h 23"/>
                <a:gd name="T50" fmla="*/ 2 w 12"/>
                <a:gd name="T51" fmla="*/ 11 h 23"/>
                <a:gd name="T52" fmla="*/ 4 w 12"/>
                <a:gd name="T53" fmla="*/ 12 h 23"/>
                <a:gd name="T54" fmla="*/ 4 w 12"/>
                <a:gd name="T55" fmla="*/ 12 h 23"/>
                <a:gd name="T56" fmla="*/ 5 w 12"/>
                <a:gd name="T57" fmla="*/ 17 h 23"/>
                <a:gd name="T58" fmla="*/ 3 w 12"/>
                <a:gd name="T59" fmla="*/ 17 h 23"/>
                <a:gd name="T60" fmla="*/ 2 w 12"/>
                <a:gd name="T61" fmla="*/ 16 h 23"/>
                <a:gd name="T62" fmla="*/ 1 w 12"/>
                <a:gd name="T63" fmla="*/ 17 h 23"/>
                <a:gd name="T64" fmla="*/ 1 w 12"/>
                <a:gd name="T65" fmla="*/ 18 h 23"/>
                <a:gd name="T66" fmla="*/ 1 w 12"/>
                <a:gd name="T67" fmla="*/ 19 h 23"/>
                <a:gd name="T68" fmla="*/ 1 w 12"/>
                <a:gd name="T69" fmla="*/ 19 h 23"/>
                <a:gd name="T70" fmla="*/ 3 w 12"/>
                <a:gd name="T71" fmla="*/ 19 h 23"/>
                <a:gd name="T72" fmla="*/ 5 w 12"/>
                <a:gd name="T73" fmla="*/ 20 h 23"/>
                <a:gd name="T74" fmla="*/ 5 w 12"/>
                <a:gd name="T75" fmla="*/ 22 h 23"/>
                <a:gd name="T76" fmla="*/ 6 w 12"/>
                <a:gd name="T77" fmla="*/ 23 h 23"/>
                <a:gd name="T78" fmla="*/ 7 w 12"/>
                <a:gd name="T79" fmla="*/ 22 h 23"/>
                <a:gd name="T80" fmla="*/ 7 w 12"/>
                <a:gd name="T81" fmla="*/ 19 h 23"/>
                <a:gd name="T82" fmla="*/ 8 w 12"/>
                <a:gd name="T83" fmla="*/ 19 h 23"/>
                <a:gd name="T84" fmla="*/ 8 w 12"/>
                <a:gd name="T85" fmla="*/ 22 h 23"/>
                <a:gd name="T86" fmla="*/ 9 w 12"/>
                <a:gd name="T87" fmla="*/ 22 h 23"/>
                <a:gd name="T88" fmla="*/ 10 w 12"/>
                <a:gd name="T89" fmla="*/ 22 h 23"/>
                <a:gd name="T90" fmla="*/ 9 w 12"/>
                <a:gd name="T91" fmla="*/ 19 h 23"/>
                <a:gd name="T92" fmla="*/ 11 w 12"/>
                <a:gd name="T93" fmla="*/ 18 h 23"/>
                <a:gd name="T94" fmla="*/ 12 w 12"/>
                <a:gd name="T95" fmla="*/ 16 h 23"/>
                <a:gd name="T96" fmla="*/ 12 w 12"/>
                <a:gd name="T97" fmla="*/ 14 h 23"/>
                <a:gd name="T98" fmla="*/ 11 w 12"/>
                <a:gd name="T99" fmla="*/ 11 h 23"/>
                <a:gd name="T100" fmla="*/ 8 w 12"/>
                <a:gd name="T101" fmla="*/ 10 h 23"/>
                <a:gd name="T102" fmla="*/ 8 w 12"/>
                <a:gd name="T103" fmla="*/ 16 h 23"/>
                <a:gd name="T104" fmla="*/ 6 w 12"/>
                <a:gd name="T105" fmla="*/ 17 h 23"/>
                <a:gd name="T106" fmla="*/ 6 w 12"/>
                <a:gd name="T107" fmla="*/ 12 h 23"/>
                <a:gd name="T108" fmla="*/ 7 w 12"/>
                <a:gd name="T109" fmla="*/ 13 h 23"/>
                <a:gd name="T110" fmla="*/ 8 w 12"/>
                <a:gd name="T111" fmla="*/ 16 h 23"/>
                <a:gd name="T112" fmla="*/ 7 w 12"/>
                <a:gd name="T113" fmla="*/ 9 h 23"/>
                <a:gd name="T114" fmla="*/ 5 w 12"/>
                <a:gd name="T115" fmla="*/ 9 h 23"/>
                <a:gd name="T116" fmla="*/ 5 w 12"/>
                <a:gd name="T117" fmla="*/ 5 h 23"/>
                <a:gd name="T118" fmla="*/ 6 w 12"/>
                <a:gd name="T119" fmla="*/ 5 h 23"/>
                <a:gd name="T120" fmla="*/ 7 w 12"/>
                <a:gd name="T121"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23">
                  <a:moveTo>
                    <a:pt x="8" y="10"/>
                  </a:moveTo>
                  <a:cubicBezTo>
                    <a:pt x="8" y="5"/>
                    <a:pt x="8" y="5"/>
                    <a:pt x="8" y="5"/>
                  </a:cubicBezTo>
                  <a:cubicBezTo>
                    <a:pt x="8" y="5"/>
                    <a:pt x="8" y="5"/>
                    <a:pt x="8" y="5"/>
                  </a:cubicBezTo>
                  <a:cubicBezTo>
                    <a:pt x="9" y="5"/>
                    <a:pt x="9" y="5"/>
                    <a:pt x="9" y="5"/>
                  </a:cubicBezTo>
                  <a:cubicBezTo>
                    <a:pt x="10" y="5"/>
                    <a:pt x="10" y="5"/>
                    <a:pt x="10" y="5"/>
                  </a:cubicBezTo>
                  <a:cubicBezTo>
                    <a:pt x="10" y="5"/>
                    <a:pt x="10" y="4"/>
                    <a:pt x="10" y="4"/>
                  </a:cubicBezTo>
                  <a:cubicBezTo>
                    <a:pt x="10" y="4"/>
                    <a:pt x="10" y="3"/>
                    <a:pt x="10" y="3"/>
                  </a:cubicBezTo>
                  <a:cubicBezTo>
                    <a:pt x="10" y="3"/>
                    <a:pt x="10" y="3"/>
                    <a:pt x="10" y="3"/>
                  </a:cubicBezTo>
                  <a:cubicBezTo>
                    <a:pt x="10" y="3"/>
                    <a:pt x="9" y="3"/>
                    <a:pt x="9" y="3"/>
                  </a:cubicBezTo>
                  <a:cubicBezTo>
                    <a:pt x="9" y="2"/>
                    <a:pt x="9" y="2"/>
                    <a:pt x="9" y="2"/>
                  </a:cubicBezTo>
                  <a:cubicBezTo>
                    <a:pt x="8" y="2"/>
                    <a:pt x="8" y="2"/>
                    <a:pt x="7" y="2"/>
                  </a:cubicBezTo>
                  <a:cubicBezTo>
                    <a:pt x="7" y="0"/>
                    <a:pt x="7" y="0"/>
                    <a:pt x="7" y="0"/>
                  </a:cubicBezTo>
                  <a:cubicBezTo>
                    <a:pt x="7" y="0"/>
                    <a:pt x="7" y="0"/>
                    <a:pt x="6" y="0"/>
                  </a:cubicBezTo>
                  <a:cubicBezTo>
                    <a:pt x="6" y="0"/>
                    <a:pt x="6" y="0"/>
                    <a:pt x="6" y="1"/>
                  </a:cubicBezTo>
                  <a:cubicBezTo>
                    <a:pt x="6" y="3"/>
                    <a:pt x="6" y="3"/>
                    <a:pt x="6" y="3"/>
                  </a:cubicBezTo>
                  <a:cubicBezTo>
                    <a:pt x="6" y="3"/>
                    <a:pt x="6" y="3"/>
                    <a:pt x="6" y="3"/>
                  </a:cubicBezTo>
                  <a:cubicBezTo>
                    <a:pt x="5" y="3"/>
                    <a:pt x="5" y="3"/>
                    <a:pt x="5" y="3"/>
                  </a:cubicBezTo>
                  <a:cubicBezTo>
                    <a:pt x="4" y="1"/>
                    <a:pt x="4" y="1"/>
                    <a:pt x="4" y="1"/>
                  </a:cubicBezTo>
                  <a:cubicBezTo>
                    <a:pt x="4" y="0"/>
                    <a:pt x="4" y="0"/>
                    <a:pt x="3" y="0"/>
                  </a:cubicBezTo>
                  <a:cubicBezTo>
                    <a:pt x="3" y="0"/>
                    <a:pt x="3" y="0"/>
                    <a:pt x="3" y="1"/>
                  </a:cubicBezTo>
                  <a:cubicBezTo>
                    <a:pt x="3" y="3"/>
                    <a:pt x="3" y="3"/>
                    <a:pt x="3" y="3"/>
                  </a:cubicBezTo>
                  <a:cubicBezTo>
                    <a:pt x="2" y="4"/>
                    <a:pt x="2" y="4"/>
                    <a:pt x="2" y="4"/>
                  </a:cubicBezTo>
                  <a:cubicBezTo>
                    <a:pt x="1" y="5"/>
                    <a:pt x="1" y="5"/>
                    <a:pt x="1" y="6"/>
                  </a:cubicBezTo>
                  <a:cubicBezTo>
                    <a:pt x="0" y="6"/>
                    <a:pt x="0" y="7"/>
                    <a:pt x="1" y="8"/>
                  </a:cubicBezTo>
                  <a:cubicBezTo>
                    <a:pt x="1" y="8"/>
                    <a:pt x="1" y="9"/>
                    <a:pt x="1" y="9"/>
                  </a:cubicBezTo>
                  <a:cubicBezTo>
                    <a:pt x="1" y="10"/>
                    <a:pt x="2" y="10"/>
                    <a:pt x="2" y="11"/>
                  </a:cubicBezTo>
                  <a:cubicBezTo>
                    <a:pt x="3" y="11"/>
                    <a:pt x="3" y="11"/>
                    <a:pt x="4" y="12"/>
                  </a:cubicBezTo>
                  <a:cubicBezTo>
                    <a:pt x="4" y="12"/>
                    <a:pt x="4" y="12"/>
                    <a:pt x="4" y="12"/>
                  </a:cubicBezTo>
                  <a:cubicBezTo>
                    <a:pt x="5" y="17"/>
                    <a:pt x="5" y="17"/>
                    <a:pt x="5" y="17"/>
                  </a:cubicBezTo>
                  <a:cubicBezTo>
                    <a:pt x="4" y="17"/>
                    <a:pt x="4" y="17"/>
                    <a:pt x="3" y="17"/>
                  </a:cubicBezTo>
                  <a:cubicBezTo>
                    <a:pt x="3" y="17"/>
                    <a:pt x="2" y="17"/>
                    <a:pt x="2" y="16"/>
                  </a:cubicBezTo>
                  <a:cubicBezTo>
                    <a:pt x="2" y="16"/>
                    <a:pt x="2" y="17"/>
                    <a:pt x="1" y="17"/>
                  </a:cubicBezTo>
                  <a:cubicBezTo>
                    <a:pt x="1" y="17"/>
                    <a:pt x="1" y="17"/>
                    <a:pt x="1" y="18"/>
                  </a:cubicBezTo>
                  <a:cubicBezTo>
                    <a:pt x="1" y="18"/>
                    <a:pt x="1" y="18"/>
                    <a:pt x="1" y="19"/>
                  </a:cubicBezTo>
                  <a:cubicBezTo>
                    <a:pt x="1" y="19"/>
                    <a:pt x="1" y="19"/>
                    <a:pt x="1" y="19"/>
                  </a:cubicBezTo>
                  <a:cubicBezTo>
                    <a:pt x="2" y="19"/>
                    <a:pt x="2" y="19"/>
                    <a:pt x="3" y="19"/>
                  </a:cubicBezTo>
                  <a:cubicBezTo>
                    <a:pt x="4" y="20"/>
                    <a:pt x="4" y="20"/>
                    <a:pt x="5" y="20"/>
                  </a:cubicBezTo>
                  <a:cubicBezTo>
                    <a:pt x="5" y="22"/>
                    <a:pt x="5" y="22"/>
                    <a:pt x="5" y="22"/>
                  </a:cubicBezTo>
                  <a:cubicBezTo>
                    <a:pt x="5" y="22"/>
                    <a:pt x="6" y="23"/>
                    <a:pt x="6" y="23"/>
                  </a:cubicBezTo>
                  <a:cubicBezTo>
                    <a:pt x="7" y="23"/>
                    <a:pt x="7" y="22"/>
                    <a:pt x="7" y="22"/>
                  </a:cubicBezTo>
                  <a:cubicBezTo>
                    <a:pt x="7" y="19"/>
                    <a:pt x="7" y="19"/>
                    <a:pt x="7" y="19"/>
                  </a:cubicBezTo>
                  <a:cubicBezTo>
                    <a:pt x="7" y="19"/>
                    <a:pt x="8" y="19"/>
                    <a:pt x="8" y="19"/>
                  </a:cubicBezTo>
                  <a:cubicBezTo>
                    <a:pt x="8" y="22"/>
                    <a:pt x="8" y="22"/>
                    <a:pt x="8" y="22"/>
                  </a:cubicBezTo>
                  <a:cubicBezTo>
                    <a:pt x="8" y="22"/>
                    <a:pt x="9" y="22"/>
                    <a:pt x="9" y="22"/>
                  </a:cubicBezTo>
                  <a:cubicBezTo>
                    <a:pt x="10" y="22"/>
                    <a:pt x="10" y="22"/>
                    <a:pt x="10" y="22"/>
                  </a:cubicBezTo>
                  <a:cubicBezTo>
                    <a:pt x="9" y="19"/>
                    <a:pt x="9" y="19"/>
                    <a:pt x="9" y="19"/>
                  </a:cubicBezTo>
                  <a:cubicBezTo>
                    <a:pt x="10" y="18"/>
                    <a:pt x="10" y="18"/>
                    <a:pt x="11" y="18"/>
                  </a:cubicBezTo>
                  <a:cubicBezTo>
                    <a:pt x="11" y="17"/>
                    <a:pt x="12" y="17"/>
                    <a:pt x="12" y="16"/>
                  </a:cubicBezTo>
                  <a:cubicBezTo>
                    <a:pt x="12" y="16"/>
                    <a:pt x="12" y="15"/>
                    <a:pt x="12" y="14"/>
                  </a:cubicBezTo>
                  <a:cubicBezTo>
                    <a:pt x="12" y="13"/>
                    <a:pt x="11" y="12"/>
                    <a:pt x="11" y="11"/>
                  </a:cubicBezTo>
                  <a:cubicBezTo>
                    <a:pt x="10" y="11"/>
                    <a:pt x="9" y="10"/>
                    <a:pt x="8" y="10"/>
                  </a:cubicBezTo>
                  <a:close/>
                  <a:moveTo>
                    <a:pt x="8" y="16"/>
                  </a:moveTo>
                  <a:cubicBezTo>
                    <a:pt x="7" y="16"/>
                    <a:pt x="7" y="17"/>
                    <a:pt x="6" y="17"/>
                  </a:cubicBezTo>
                  <a:cubicBezTo>
                    <a:pt x="6" y="12"/>
                    <a:pt x="6" y="12"/>
                    <a:pt x="6" y="12"/>
                  </a:cubicBezTo>
                  <a:cubicBezTo>
                    <a:pt x="6" y="12"/>
                    <a:pt x="7" y="12"/>
                    <a:pt x="7" y="13"/>
                  </a:cubicBezTo>
                  <a:lnTo>
                    <a:pt x="8" y="16"/>
                  </a:lnTo>
                  <a:close/>
                  <a:moveTo>
                    <a:pt x="7" y="9"/>
                  </a:moveTo>
                  <a:cubicBezTo>
                    <a:pt x="6" y="9"/>
                    <a:pt x="6" y="9"/>
                    <a:pt x="5" y="9"/>
                  </a:cubicBezTo>
                  <a:cubicBezTo>
                    <a:pt x="5" y="5"/>
                    <a:pt x="5" y="5"/>
                    <a:pt x="5" y="5"/>
                  </a:cubicBezTo>
                  <a:cubicBezTo>
                    <a:pt x="5" y="5"/>
                    <a:pt x="6" y="5"/>
                    <a:pt x="6" y="5"/>
                  </a:cubicBezTo>
                  <a:lnTo>
                    <a:pt x="7" y="9"/>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4" name="Freeform 90"/>
            <p:cNvSpPr>
              <a:spLocks noEditPoints="1"/>
            </p:cNvSpPr>
            <p:nvPr/>
          </p:nvSpPr>
          <p:spPr bwMode="auto">
            <a:xfrm>
              <a:off x="1531144" y="2406450"/>
              <a:ext cx="123825" cy="180975"/>
            </a:xfrm>
            <a:custGeom>
              <a:avLst/>
              <a:gdLst>
                <a:gd name="T0" fmla="*/ 46 w 48"/>
                <a:gd name="T1" fmla="*/ 22 h 70"/>
                <a:gd name="T2" fmla="*/ 21 w 48"/>
                <a:gd name="T3" fmla="*/ 2 h 70"/>
                <a:gd name="T4" fmla="*/ 2 w 48"/>
                <a:gd name="T5" fmla="*/ 27 h 70"/>
                <a:gd name="T6" fmla="*/ 21 w 48"/>
                <a:gd name="T7" fmla="*/ 46 h 70"/>
                <a:gd name="T8" fmla="*/ 23 w 48"/>
                <a:gd name="T9" fmla="*/ 66 h 70"/>
                <a:gd name="T10" fmla="*/ 27 w 48"/>
                <a:gd name="T11" fmla="*/ 69 h 70"/>
                <a:gd name="T12" fmla="*/ 32 w 48"/>
                <a:gd name="T13" fmla="*/ 69 h 70"/>
                <a:gd name="T14" fmla="*/ 35 w 48"/>
                <a:gd name="T15" fmla="*/ 64 h 70"/>
                <a:gd name="T16" fmla="*/ 33 w 48"/>
                <a:gd name="T17" fmla="*/ 45 h 70"/>
                <a:gd name="T18" fmla="*/ 46 w 48"/>
                <a:gd name="T19" fmla="*/ 22 h 70"/>
                <a:gd name="T20" fmla="*/ 26 w 48"/>
                <a:gd name="T21" fmla="*/ 40 h 70"/>
                <a:gd name="T22" fmla="*/ 8 w 48"/>
                <a:gd name="T23" fmla="*/ 26 h 70"/>
                <a:gd name="T24" fmla="*/ 22 w 48"/>
                <a:gd name="T25" fmla="*/ 8 h 70"/>
                <a:gd name="T26" fmla="*/ 40 w 48"/>
                <a:gd name="T27" fmla="*/ 22 h 70"/>
                <a:gd name="T28" fmla="*/ 26 w 48"/>
                <a:gd name="T29"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70">
                  <a:moveTo>
                    <a:pt x="46" y="22"/>
                  </a:moveTo>
                  <a:cubicBezTo>
                    <a:pt x="45" y="9"/>
                    <a:pt x="34" y="0"/>
                    <a:pt x="21" y="2"/>
                  </a:cubicBezTo>
                  <a:cubicBezTo>
                    <a:pt x="9" y="3"/>
                    <a:pt x="0" y="15"/>
                    <a:pt x="2" y="27"/>
                  </a:cubicBezTo>
                  <a:cubicBezTo>
                    <a:pt x="3" y="37"/>
                    <a:pt x="11" y="45"/>
                    <a:pt x="21" y="46"/>
                  </a:cubicBezTo>
                  <a:cubicBezTo>
                    <a:pt x="23" y="66"/>
                    <a:pt x="23" y="66"/>
                    <a:pt x="23" y="66"/>
                  </a:cubicBezTo>
                  <a:cubicBezTo>
                    <a:pt x="23" y="68"/>
                    <a:pt x="25" y="70"/>
                    <a:pt x="27" y="69"/>
                  </a:cubicBezTo>
                  <a:cubicBezTo>
                    <a:pt x="32" y="69"/>
                    <a:pt x="32" y="69"/>
                    <a:pt x="32" y="69"/>
                  </a:cubicBezTo>
                  <a:cubicBezTo>
                    <a:pt x="34" y="68"/>
                    <a:pt x="36" y="66"/>
                    <a:pt x="35" y="64"/>
                  </a:cubicBezTo>
                  <a:cubicBezTo>
                    <a:pt x="33" y="45"/>
                    <a:pt x="33" y="45"/>
                    <a:pt x="33" y="45"/>
                  </a:cubicBezTo>
                  <a:cubicBezTo>
                    <a:pt x="42" y="41"/>
                    <a:pt x="48" y="32"/>
                    <a:pt x="46" y="22"/>
                  </a:cubicBezTo>
                  <a:close/>
                  <a:moveTo>
                    <a:pt x="26" y="40"/>
                  </a:moveTo>
                  <a:cubicBezTo>
                    <a:pt x="17" y="41"/>
                    <a:pt x="9" y="35"/>
                    <a:pt x="8" y="26"/>
                  </a:cubicBezTo>
                  <a:cubicBezTo>
                    <a:pt x="7" y="17"/>
                    <a:pt x="13" y="9"/>
                    <a:pt x="22" y="8"/>
                  </a:cubicBezTo>
                  <a:cubicBezTo>
                    <a:pt x="31" y="7"/>
                    <a:pt x="39" y="14"/>
                    <a:pt x="40" y="22"/>
                  </a:cubicBezTo>
                  <a:cubicBezTo>
                    <a:pt x="41" y="31"/>
                    <a:pt x="35" y="39"/>
                    <a:pt x="26" y="4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5" name="Freeform 91"/>
            <p:cNvSpPr/>
            <p:nvPr/>
          </p:nvSpPr>
          <p:spPr bwMode="auto">
            <a:xfrm>
              <a:off x="1500187" y="2377876"/>
              <a:ext cx="223838" cy="154781"/>
            </a:xfrm>
            <a:custGeom>
              <a:avLst/>
              <a:gdLst>
                <a:gd name="T0" fmla="*/ 71 w 87"/>
                <a:gd name="T1" fmla="*/ 1 h 60"/>
                <a:gd name="T2" fmla="*/ 10 w 87"/>
                <a:gd name="T3" fmla="*/ 8 h 60"/>
                <a:gd name="T4" fmla="*/ 0 w 87"/>
                <a:gd name="T5" fmla="*/ 20 h 60"/>
                <a:gd name="T6" fmla="*/ 4 w 87"/>
                <a:gd name="T7" fmla="*/ 50 h 60"/>
                <a:gd name="T8" fmla="*/ 16 w 87"/>
                <a:gd name="T9" fmla="*/ 59 h 60"/>
                <a:gd name="T10" fmla="*/ 20 w 87"/>
                <a:gd name="T11" fmla="*/ 59 h 60"/>
                <a:gd name="T12" fmla="*/ 15 w 87"/>
                <a:gd name="T13" fmla="*/ 55 h 60"/>
                <a:gd name="T14" fmla="*/ 15 w 87"/>
                <a:gd name="T15" fmla="*/ 55 h 60"/>
                <a:gd name="T16" fmla="*/ 9 w 87"/>
                <a:gd name="T17" fmla="*/ 50 h 60"/>
                <a:gd name="T18" fmla="*/ 5 w 87"/>
                <a:gd name="T19" fmla="*/ 20 h 60"/>
                <a:gd name="T20" fmla="*/ 10 w 87"/>
                <a:gd name="T21" fmla="*/ 13 h 60"/>
                <a:gd name="T22" fmla="*/ 71 w 87"/>
                <a:gd name="T23" fmla="*/ 6 h 60"/>
                <a:gd name="T24" fmla="*/ 78 w 87"/>
                <a:gd name="T25" fmla="*/ 11 h 60"/>
                <a:gd name="T26" fmla="*/ 82 w 87"/>
                <a:gd name="T27" fmla="*/ 41 h 60"/>
                <a:gd name="T28" fmla="*/ 76 w 87"/>
                <a:gd name="T29" fmla="*/ 47 h 60"/>
                <a:gd name="T30" fmla="*/ 61 w 87"/>
                <a:gd name="T31" fmla="*/ 49 h 60"/>
                <a:gd name="T32" fmla="*/ 57 w 87"/>
                <a:gd name="T33" fmla="*/ 54 h 60"/>
                <a:gd name="T34" fmla="*/ 77 w 87"/>
                <a:gd name="T35" fmla="*/ 52 h 60"/>
                <a:gd name="T36" fmla="*/ 86 w 87"/>
                <a:gd name="T37" fmla="*/ 40 h 60"/>
                <a:gd name="T38" fmla="*/ 83 w 87"/>
                <a:gd name="T39" fmla="*/ 10 h 60"/>
                <a:gd name="T40" fmla="*/ 71 w 87"/>
                <a:gd name="T4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0">
                  <a:moveTo>
                    <a:pt x="71" y="1"/>
                  </a:moveTo>
                  <a:cubicBezTo>
                    <a:pt x="10" y="8"/>
                    <a:pt x="10" y="8"/>
                    <a:pt x="10" y="8"/>
                  </a:cubicBezTo>
                  <a:cubicBezTo>
                    <a:pt x="4" y="9"/>
                    <a:pt x="0" y="15"/>
                    <a:pt x="0" y="20"/>
                  </a:cubicBezTo>
                  <a:cubicBezTo>
                    <a:pt x="4" y="50"/>
                    <a:pt x="4" y="50"/>
                    <a:pt x="4" y="50"/>
                  </a:cubicBezTo>
                  <a:cubicBezTo>
                    <a:pt x="5" y="56"/>
                    <a:pt x="10" y="60"/>
                    <a:pt x="16" y="59"/>
                  </a:cubicBezTo>
                  <a:cubicBezTo>
                    <a:pt x="20" y="59"/>
                    <a:pt x="20" y="59"/>
                    <a:pt x="20" y="59"/>
                  </a:cubicBezTo>
                  <a:cubicBezTo>
                    <a:pt x="19" y="58"/>
                    <a:pt x="17" y="56"/>
                    <a:pt x="15" y="55"/>
                  </a:cubicBezTo>
                  <a:cubicBezTo>
                    <a:pt x="15" y="55"/>
                    <a:pt x="15" y="55"/>
                    <a:pt x="15" y="55"/>
                  </a:cubicBezTo>
                  <a:cubicBezTo>
                    <a:pt x="12" y="55"/>
                    <a:pt x="9" y="53"/>
                    <a:pt x="9" y="50"/>
                  </a:cubicBezTo>
                  <a:cubicBezTo>
                    <a:pt x="5" y="20"/>
                    <a:pt x="5" y="20"/>
                    <a:pt x="5" y="20"/>
                  </a:cubicBezTo>
                  <a:cubicBezTo>
                    <a:pt x="5" y="16"/>
                    <a:pt x="7" y="13"/>
                    <a:pt x="10" y="13"/>
                  </a:cubicBezTo>
                  <a:cubicBezTo>
                    <a:pt x="71" y="6"/>
                    <a:pt x="71" y="6"/>
                    <a:pt x="71" y="6"/>
                  </a:cubicBezTo>
                  <a:cubicBezTo>
                    <a:pt x="75" y="5"/>
                    <a:pt x="78" y="7"/>
                    <a:pt x="78" y="11"/>
                  </a:cubicBezTo>
                  <a:cubicBezTo>
                    <a:pt x="82" y="41"/>
                    <a:pt x="82" y="41"/>
                    <a:pt x="82" y="41"/>
                  </a:cubicBezTo>
                  <a:cubicBezTo>
                    <a:pt x="82" y="44"/>
                    <a:pt x="80" y="47"/>
                    <a:pt x="76" y="47"/>
                  </a:cubicBezTo>
                  <a:cubicBezTo>
                    <a:pt x="61" y="49"/>
                    <a:pt x="61" y="49"/>
                    <a:pt x="61" y="49"/>
                  </a:cubicBezTo>
                  <a:cubicBezTo>
                    <a:pt x="60" y="51"/>
                    <a:pt x="59" y="53"/>
                    <a:pt x="57" y="54"/>
                  </a:cubicBezTo>
                  <a:cubicBezTo>
                    <a:pt x="77" y="52"/>
                    <a:pt x="77" y="52"/>
                    <a:pt x="77" y="52"/>
                  </a:cubicBezTo>
                  <a:cubicBezTo>
                    <a:pt x="83" y="51"/>
                    <a:pt x="87" y="46"/>
                    <a:pt x="86" y="40"/>
                  </a:cubicBezTo>
                  <a:cubicBezTo>
                    <a:pt x="83" y="10"/>
                    <a:pt x="83" y="10"/>
                    <a:pt x="83" y="10"/>
                  </a:cubicBezTo>
                  <a:cubicBezTo>
                    <a:pt x="82" y="4"/>
                    <a:pt x="77" y="0"/>
                    <a:pt x="71" y="1"/>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6" name="Freeform 92"/>
            <p:cNvSpPr>
              <a:spLocks noEditPoints="1"/>
            </p:cNvSpPr>
            <p:nvPr/>
          </p:nvSpPr>
          <p:spPr bwMode="auto">
            <a:xfrm>
              <a:off x="2653903" y="2187376"/>
              <a:ext cx="27384" cy="59531"/>
            </a:xfrm>
            <a:custGeom>
              <a:avLst/>
              <a:gdLst>
                <a:gd name="T0" fmla="*/ 8 w 11"/>
                <a:gd name="T1" fmla="*/ 10 h 23"/>
                <a:gd name="T2" fmla="*/ 7 w 11"/>
                <a:gd name="T3" fmla="*/ 5 h 23"/>
                <a:gd name="T4" fmla="*/ 7 w 11"/>
                <a:gd name="T5" fmla="*/ 5 h 23"/>
                <a:gd name="T6" fmla="*/ 9 w 11"/>
                <a:gd name="T7" fmla="*/ 5 h 23"/>
                <a:gd name="T8" fmla="*/ 9 w 11"/>
                <a:gd name="T9" fmla="*/ 5 h 23"/>
                <a:gd name="T10" fmla="*/ 9 w 11"/>
                <a:gd name="T11" fmla="*/ 4 h 23"/>
                <a:gd name="T12" fmla="*/ 9 w 11"/>
                <a:gd name="T13" fmla="*/ 3 h 23"/>
                <a:gd name="T14" fmla="*/ 9 w 11"/>
                <a:gd name="T15" fmla="*/ 3 h 23"/>
                <a:gd name="T16" fmla="*/ 8 w 11"/>
                <a:gd name="T17" fmla="*/ 3 h 23"/>
                <a:gd name="T18" fmla="*/ 8 w 11"/>
                <a:gd name="T19" fmla="*/ 3 h 23"/>
                <a:gd name="T20" fmla="*/ 7 w 11"/>
                <a:gd name="T21" fmla="*/ 3 h 23"/>
                <a:gd name="T22" fmla="*/ 6 w 11"/>
                <a:gd name="T23" fmla="*/ 1 h 23"/>
                <a:gd name="T24" fmla="*/ 6 w 11"/>
                <a:gd name="T25" fmla="*/ 0 h 23"/>
                <a:gd name="T26" fmla="*/ 5 w 11"/>
                <a:gd name="T27" fmla="*/ 1 h 23"/>
                <a:gd name="T28" fmla="*/ 5 w 11"/>
                <a:gd name="T29" fmla="*/ 3 h 23"/>
                <a:gd name="T30" fmla="*/ 5 w 11"/>
                <a:gd name="T31" fmla="*/ 3 h 23"/>
                <a:gd name="T32" fmla="*/ 4 w 11"/>
                <a:gd name="T33" fmla="*/ 3 h 23"/>
                <a:gd name="T34" fmla="*/ 3 w 11"/>
                <a:gd name="T35" fmla="*/ 1 h 23"/>
                <a:gd name="T36" fmla="*/ 3 w 11"/>
                <a:gd name="T37" fmla="*/ 0 h 23"/>
                <a:gd name="T38" fmla="*/ 2 w 11"/>
                <a:gd name="T39" fmla="*/ 1 h 23"/>
                <a:gd name="T40" fmla="*/ 2 w 11"/>
                <a:gd name="T41" fmla="*/ 4 h 23"/>
                <a:gd name="T42" fmla="*/ 1 w 11"/>
                <a:gd name="T43" fmla="*/ 5 h 23"/>
                <a:gd name="T44" fmla="*/ 0 w 11"/>
                <a:gd name="T45" fmla="*/ 6 h 23"/>
                <a:gd name="T46" fmla="*/ 0 w 11"/>
                <a:gd name="T47" fmla="*/ 8 h 23"/>
                <a:gd name="T48" fmla="*/ 0 w 11"/>
                <a:gd name="T49" fmla="*/ 10 h 23"/>
                <a:gd name="T50" fmla="*/ 1 w 11"/>
                <a:gd name="T51" fmla="*/ 11 h 23"/>
                <a:gd name="T52" fmla="*/ 3 w 11"/>
                <a:gd name="T53" fmla="*/ 12 h 23"/>
                <a:gd name="T54" fmla="*/ 3 w 11"/>
                <a:gd name="T55" fmla="*/ 12 h 23"/>
                <a:gd name="T56" fmla="*/ 4 w 11"/>
                <a:gd name="T57" fmla="*/ 17 h 23"/>
                <a:gd name="T58" fmla="*/ 3 w 11"/>
                <a:gd name="T59" fmla="*/ 17 h 23"/>
                <a:gd name="T60" fmla="*/ 1 w 11"/>
                <a:gd name="T61" fmla="*/ 17 h 23"/>
                <a:gd name="T62" fmla="*/ 1 w 11"/>
                <a:gd name="T63" fmla="*/ 17 h 23"/>
                <a:gd name="T64" fmla="*/ 0 w 11"/>
                <a:gd name="T65" fmla="*/ 18 h 23"/>
                <a:gd name="T66" fmla="*/ 0 w 11"/>
                <a:gd name="T67" fmla="*/ 19 h 23"/>
                <a:gd name="T68" fmla="*/ 1 w 11"/>
                <a:gd name="T69" fmla="*/ 19 h 23"/>
                <a:gd name="T70" fmla="*/ 2 w 11"/>
                <a:gd name="T71" fmla="*/ 20 h 23"/>
                <a:gd name="T72" fmla="*/ 4 w 11"/>
                <a:gd name="T73" fmla="*/ 20 h 23"/>
                <a:gd name="T74" fmla="*/ 5 w 11"/>
                <a:gd name="T75" fmla="*/ 22 h 23"/>
                <a:gd name="T76" fmla="*/ 5 w 11"/>
                <a:gd name="T77" fmla="*/ 23 h 23"/>
                <a:gd name="T78" fmla="*/ 6 w 11"/>
                <a:gd name="T79" fmla="*/ 22 h 23"/>
                <a:gd name="T80" fmla="*/ 6 w 11"/>
                <a:gd name="T81" fmla="*/ 20 h 23"/>
                <a:gd name="T82" fmla="*/ 7 w 11"/>
                <a:gd name="T83" fmla="*/ 19 h 23"/>
                <a:gd name="T84" fmla="*/ 8 w 11"/>
                <a:gd name="T85" fmla="*/ 22 h 23"/>
                <a:gd name="T86" fmla="*/ 8 w 11"/>
                <a:gd name="T87" fmla="*/ 23 h 23"/>
                <a:gd name="T88" fmla="*/ 9 w 11"/>
                <a:gd name="T89" fmla="*/ 22 h 23"/>
                <a:gd name="T90" fmla="*/ 9 w 11"/>
                <a:gd name="T91" fmla="*/ 19 h 23"/>
                <a:gd name="T92" fmla="*/ 10 w 11"/>
                <a:gd name="T93" fmla="*/ 18 h 23"/>
                <a:gd name="T94" fmla="*/ 11 w 11"/>
                <a:gd name="T95" fmla="*/ 17 h 23"/>
                <a:gd name="T96" fmla="*/ 11 w 11"/>
                <a:gd name="T97" fmla="*/ 14 h 23"/>
                <a:gd name="T98" fmla="*/ 10 w 11"/>
                <a:gd name="T99" fmla="*/ 11 h 23"/>
                <a:gd name="T100" fmla="*/ 8 w 11"/>
                <a:gd name="T101" fmla="*/ 10 h 23"/>
                <a:gd name="T102" fmla="*/ 7 w 11"/>
                <a:gd name="T103" fmla="*/ 16 h 23"/>
                <a:gd name="T104" fmla="*/ 5 w 11"/>
                <a:gd name="T105" fmla="*/ 17 h 23"/>
                <a:gd name="T106" fmla="*/ 5 w 11"/>
                <a:gd name="T107" fmla="*/ 12 h 23"/>
                <a:gd name="T108" fmla="*/ 6 w 11"/>
                <a:gd name="T109" fmla="*/ 13 h 23"/>
                <a:gd name="T110" fmla="*/ 7 w 11"/>
                <a:gd name="T111" fmla="*/ 16 h 23"/>
                <a:gd name="T112" fmla="*/ 6 w 11"/>
                <a:gd name="T113" fmla="*/ 10 h 23"/>
                <a:gd name="T114" fmla="*/ 4 w 11"/>
                <a:gd name="T115" fmla="*/ 9 h 23"/>
                <a:gd name="T116" fmla="*/ 4 w 11"/>
                <a:gd name="T117" fmla="*/ 6 h 23"/>
                <a:gd name="T118" fmla="*/ 5 w 11"/>
                <a:gd name="T119" fmla="*/ 5 h 23"/>
                <a:gd name="T120" fmla="*/ 6 w 11"/>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 h="23">
                  <a:moveTo>
                    <a:pt x="8" y="10"/>
                  </a:moveTo>
                  <a:cubicBezTo>
                    <a:pt x="7" y="5"/>
                    <a:pt x="7" y="5"/>
                    <a:pt x="7" y="5"/>
                  </a:cubicBezTo>
                  <a:cubicBezTo>
                    <a:pt x="7" y="5"/>
                    <a:pt x="7" y="5"/>
                    <a:pt x="7" y="5"/>
                  </a:cubicBezTo>
                  <a:cubicBezTo>
                    <a:pt x="8" y="5"/>
                    <a:pt x="8" y="5"/>
                    <a:pt x="9" y="5"/>
                  </a:cubicBezTo>
                  <a:cubicBezTo>
                    <a:pt x="9" y="6"/>
                    <a:pt x="9" y="5"/>
                    <a:pt x="9" y="5"/>
                  </a:cubicBezTo>
                  <a:cubicBezTo>
                    <a:pt x="9" y="5"/>
                    <a:pt x="9" y="5"/>
                    <a:pt x="9" y="4"/>
                  </a:cubicBezTo>
                  <a:cubicBezTo>
                    <a:pt x="9" y="4"/>
                    <a:pt x="9" y="4"/>
                    <a:pt x="9" y="3"/>
                  </a:cubicBezTo>
                  <a:cubicBezTo>
                    <a:pt x="9" y="3"/>
                    <a:pt x="9" y="3"/>
                    <a:pt x="9" y="3"/>
                  </a:cubicBezTo>
                  <a:cubicBezTo>
                    <a:pt x="9" y="3"/>
                    <a:pt x="9" y="3"/>
                    <a:pt x="8" y="3"/>
                  </a:cubicBezTo>
                  <a:cubicBezTo>
                    <a:pt x="8" y="3"/>
                    <a:pt x="8" y="3"/>
                    <a:pt x="8" y="3"/>
                  </a:cubicBezTo>
                  <a:cubicBezTo>
                    <a:pt x="7" y="3"/>
                    <a:pt x="7" y="3"/>
                    <a:pt x="7" y="3"/>
                  </a:cubicBezTo>
                  <a:cubicBezTo>
                    <a:pt x="6" y="1"/>
                    <a:pt x="6" y="1"/>
                    <a:pt x="6" y="1"/>
                  </a:cubicBezTo>
                  <a:cubicBezTo>
                    <a:pt x="6" y="0"/>
                    <a:pt x="6" y="0"/>
                    <a:pt x="6" y="0"/>
                  </a:cubicBezTo>
                  <a:cubicBezTo>
                    <a:pt x="5" y="0"/>
                    <a:pt x="5" y="0"/>
                    <a:pt x="5" y="1"/>
                  </a:cubicBezTo>
                  <a:cubicBezTo>
                    <a:pt x="5" y="3"/>
                    <a:pt x="5" y="3"/>
                    <a:pt x="5" y="3"/>
                  </a:cubicBezTo>
                  <a:cubicBezTo>
                    <a:pt x="5" y="3"/>
                    <a:pt x="5" y="3"/>
                    <a:pt x="5" y="3"/>
                  </a:cubicBezTo>
                  <a:cubicBezTo>
                    <a:pt x="5" y="3"/>
                    <a:pt x="4" y="3"/>
                    <a:pt x="4" y="3"/>
                  </a:cubicBezTo>
                  <a:cubicBezTo>
                    <a:pt x="3" y="1"/>
                    <a:pt x="3" y="1"/>
                    <a:pt x="3" y="1"/>
                  </a:cubicBezTo>
                  <a:cubicBezTo>
                    <a:pt x="3" y="1"/>
                    <a:pt x="3" y="0"/>
                    <a:pt x="3" y="0"/>
                  </a:cubicBezTo>
                  <a:cubicBezTo>
                    <a:pt x="2" y="0"/>
                    <a:pt x="2" y="1"/>
                    <a:pt x="2" y="1"/>
                  </a:cubicBezTo>
                  <a:cubicBezTo>
                    <a:pt x="2" y="4"/>
                    <a:pt x="2" y="4"/>
                    <a:pt x="2" y="4"/>
                  </a:cubicBezTo>
                  <a:cubicBezTo>
                    <a:pt x="2" y="4"/>
                    <a:pt x="1" y="4"/>
                    <a:pt x="1" y="5"/>
                  </a:cubicBezTo>
                  <a:cubicBezTo>
                    <a:pt x="0" y="5"/>
                    <a:pt x="0" y="6"/>
                    <a:pt x="0" y="6"/>
                  </a:cubicBezTo>
                  <a:cubicBezTo>
                    <a:pt x="0" y="7"/>
                    <a:pt x="0" y="7"/>
                    <a:pt x="0" y="8"/>
                  </a:cubicBezTo>
                  <a:cubicBezTo>
                    <a:pt x="0" y="9"/>
                    <a:pt x="0" y="9"/>
                    <a:pt x="0" y="10"/>
                  </a:cubicBezTo>
                  <a:cubicBezTo>
                    <a:pt x="1" y="10"/>
                    <a:pt x="1" y="11"/>
                    <a:pt x="1" y="11"/>
                  </a:cubicBezTo>
                  <a:cubicBezTo>
                    <a:pt x="2" y="11"/>
                    <a:pt x="2" y="12"/>
                    <a:pt x="3" y="12"/>
                  </a:cubicBezTo>
                  <a:cubicBezTo>
                    <a:pt x="3" y="12"/>
                    <a:pt x="3" y="12"/>
                    <a:pt x="3" y="12"/>
                  </a:cubicBezTo>
                  <a:cubicBezTo>
                    <a:pt x="4" y="17"/>
                    <a:pt x="4" y="17"/>
                    <a:pt x="4" y="17"/>
                  </a:cubicBezTo>
                  <a:cubicBezTo>
                    <a:pt x="3" y="17"/>
                    <a:pt x="3" y="17"/>
                    <a:pt x="3" y="17"/>
                  </a:cubicBezTo>
                  <a:cubicBezTo>
                    <a:pt x="2" y="17"/>
                    <a:pt x="1" y="17"/>
                    <a:pt x="1" y="17"/>
                  </a:cubicBezTo>
                  <a:cubicBezTo>
                    <a:pt x="1" y="17"/>
                    <a:pt x="1" y="17"/>
                    <a:pt x="1" y="17"/>
                  </a:cubicBezTo>
                  <a:cubicBezTo>
                    <a:pt x="1" y="17"/>
                    <a:pt x="0" y="18"/>
                    <a:pt x="0" y="18"/>
                  </a:cubicBezTo>
                  <a:cubicBezTo>
                    <a:pt x="0" y="18"/>
                    <a:pt x="0" y="18"/>
                    <a:pt x="0" y="19"/>
                  </a:cubicBezTo>
                  <a:cubicBezTo>
                    <a:pt x="0" y="19"/>
                    <a:pt x="0" y="19"/>
                    <a:pt x="1" y="19"/>
                  </a:cubicBezTo>
                  <a:cubicBezTo>
                    <a:pt x="1" y="19"/>
                    <a:pt x="2" y="20"/>
                    <a:pt x="2" y="20"/>
                  </a:cubicBezTo>
                  <a:cubicBezTo>
                    <a:pt x="3" y="20"/>
                    <a:pt x="4" y="20"/>
                    <a:pt x="4" y="20"/>
                  </a:cubicBezTo>
                  <a:cubicBezTo>
                    <a:pt x="5" y="22"/>
                    <a:pt x="5" y="22"/>
                    <a:pt x="5" y="22"/>
                  </a:cubicBezTo>
                  <a:cubicBezTo>
                    <a:pt x="5" y="23"/>
                    <a:pt x="5" y="23"/>
                    <a:pt x="5" y="23"/>
                  </a:cubicBezTo>
                  <a:cubicBezTo>
                    <a:pt x="6" y="23"/>
                    <a:pt x="6" y="23"/>
                    <a:pt x="6" y="22"/>
                  </a:cubicBezTo>
                  <a:cubicBezTo>
                    <a:pt x="6" y="20"/>
                    <a:pt x="6" y="20"/>
                    <a:pt x="6" y="20"/>
                  </a:cubicBezTo>
                  <a:cubicBezTo>
                    <a:pt x="6" y="20"/>
                    <a:pt x="7" y="19"/>
                    <a:pt x="7" y="19"/>
                  </a:cubicBezTo>
                  <a:cubicBezTo>
                    <a:pt x="8" y="22"/>
                    <a:pt x="8" y="22"/>
                    <a:pt x="8" y="22"/>
                  </a:cubicBezTo>
                  <a:cubicBezTo>
                    <a:pt x="8" y="22"/>
                    <a:pt x="8" y="23"/>
                    <a:pt x="8" y="23"/>
                  </a:cubicBezTo>
                  <a:cubicBezTo>
                    <a:pt x="9" y="23"/>
                    <a:pt x="9" y="22"/>
                    <a:pt x="9" y="22"/>
                  </a:cubicBezTo>
                  <a:cubicBezTo>
                    <a:pt x="9" y="19"/>
                    <a:pt x="9" y="19"/>
                    <a:pt x="9" y="19"/>
                  </a:cubicBezTo>
                  <a:cubicBezTo>
                    <a:pt x="9" y="19"/>
                    <a:pt x="9" y="18"/>
                    <a:pt x="10" y="18"/>
                  </a:cubicBezTo>
                  <a:cubicBezTo>
                    <a:pt x="10" y="18"/>
                    <a:pt x="11" y="17"/>
                    <a:pt x="11" y="17"/>
                  </a:cubicBezTo>
                  <a:cubicBezTo>
                    <a:pt x="11" y="16"/>
                    <a:pt x="11" y="15"/>
                    <a:pt x="11" y="14"/>
                  </a:cubicBezTo>
                  <a:cubicBezTo>
                    <a:pt x="11" y="13"/>
                    <a:pt x="11" y="12"/>
                    <a:pt x="10" y="11"/>
                  </a:cubicBezTo>
                  <a:cubicBezTo>
                    <a:pt x="9" y="11"/>
                    <a:pt x="8" y="10"/>
                    <a:pt x="8" y="10"/>
                  </a:cubicBezTo>
                  <a:close/>
                  <a:moveTo>
                    <a:pt x="7" y="16"/>
                  </a:moveTo>
                  <a:cubicBezTo>
                    <a:pt x="6" y="17"/>
                    <a:pt x="6" y="17"/>
                    <a:pt x="5" y="17"/>
                  </a:cubicBezTo>
                  <a:cubicBezTo>
                    <a:pt x="5" y="12"/>
                    <a:pt x="5" y="12"/>
                    <a:pt x="5" y="12"/>
                  </a:cubicBezTo>
                  <a:cubicBezTo>
                    <a:pt x="5" y="12"/>
                    <a:pt x="6" y="13"/>
                    <a:pt x="6" y="13"/>
                  </a:cubicBezTo>
                  <a:lnTo>
                    <a:pt x="7" y="16"/>
                  </a:lnTo>
                  <a:close/>
                  <a:moveTo>
                    <a:pt x="6" y="10"/>
                  </a:moveTo>
                  <a:cubicBezTo>
                    <a:pt x="5" y="9"/>
                    <a:pt x="5" y="9"/>
                    <a:pt x="4" y="9"/>
                  </a:cubicBezTo>
                  <a:cubicBezTo>
                    <a:pt x="4" y="6"/>
                    <a:pt x="4" y="6"/>
                    <a:pt x="4" y="6"/>
                  </a:cubicBezTo>
                  <a:cubicBezTo>
                    <a:pt x="4" y="6"/>
                    <a:pt x="5" y="5"/>
                    <a:pt x="5" y="5"/>
                  </a:cubicBezTo>
                  <a:lnTo>
                    <a:pt x="6" y="10"/>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7" name="Freeform 93"/>
            <p:cNvSpPr>
              <a:spLocks noEditPoints="1"/>
            </p:cNvSpPr>
            <p:nvPr/>
          </p:nvSpPr>
          <p:spPr bwMode="auto">
            <a:xfrm>
              <a:off x="2603897" y="2156419"/>
              <a:ext cx="123825" cy="178594"/>
            </a:xfrm>
            <a:custGeom>
              <a:avLst/>
              <a:gdLst>
                <a:gd name="T0" fmla="*/ 47 w 48"/>
                <a:gd name="T1" fmla="*/ 21 h 69"/>
                <a:gd name="T2" fmla="*/ 21 w 48"/>
                <a:gd name="T3" fmla="*/ 1 h 69"/>
                <a:gd name="T4" fmla="*/ 2 w 48"/>
                <a:gd name="T5" fmla="*/ 26 h 69"/>
                <a:gd name="T6" fmla="*/ 21 w 48"/>
                <a:gd name="T7" fmla="*/ 46 h 69"/>
                <a:gd name="T8" fmla="*/ 23 w 48"/>
                <a:gd name="T9" fmla="*/ 65 h 69"/>
                <a:gd name="T10" fmla="*/ 28 w 48"/>
                <a:gd name="T11" fmla="*/ 69 h 69"/>
                <a:gd name="T12" fmla="*/ 32 w 48"/>
                <a:gd name="T13" fmla="*/ 68 h 69"/>
                <a:gd name="T14" fmla="*/ 35 w 48"/>
                <a:gd name="T15" fmla="*/ 63 h 69"/>
                <a:gd name="T16" fmla="*/ 33 w 48"/>
                <a:gd name="T17" fmla="*/ 44 h 69"/>
                <a:gd name="T18" fmla="*/ 47 w 48"/>
                <a:gd name="T19" fmla="*/ 21 h 69"/>
                <a:gd name="T20" fmla="*/ 26 w 48"/>
                <a:gd name="T21" fmla="*/ 39 h 69"/>
                <a:gd name="T22" fmla="*/ 8 w 48"/>
                <a:gd name="T23" fmla="*/ 25 h 69"/>
                <a:gd name="T24" fmla="*/ 22 w 48"/>
                <a:gd name="T25" fmla="*/ 8 h 69"/>
                <a:gd name="T26" fmla="*/ 40 w 48"/>
                <a:gd name="T27" fmla="*/ 22 h 69"/>
                <a:gd name="T28" fmla="*/ 26 w 48"/>
                <a:gd name="T29"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7" y="21"/>
                  </a:moveTo>
                  <a:cubicBezTo>
                    <a:pt x="45" y="8"/>
                    <a:pt x="34" y="0"/>
                    <a:pt x="21" y="1"/>
                  </a:cubicBezTo>
                  <a:cubicBezTo>
                    <a:pt x="9" y="3"/>
                    <a:pt x="0" y="14"/>
                    <a:pt x="2" y="26"/>
                  </a:cubicBezTo>
                  <a:cubicBezTo>
                    <a:pt x="3" y="36"/>
                    <a:pt x="11" y="44"/>
                    <a:pt x="21" y="46"/>
                  </a:cubicBezTo>
                  <a:cubicBezTo>
                    <a:pt x="23" y="65"/>
                    <a:pt x="23" y="65"/>
                    <a:pt x="23" y="65"/>
                  </a:cubicBezTo>
                  <a:cubicBezTo>
                    <a:pt x="23" y="67"/>
                    <a:pt x="25" y="69"/>
                    <a:pt x="28" y="69"/>
                  </a:cubicBezTo>
                  <a:cubicBezTo>
                    <a:pt x="32" y="68"/>
                    <a:pt x="32" y="68"/>
                    <a:pt x="32" y="68"/>
                  </a:cubicBezTo>
                  <a:cubicBezTo>
                    <a:pt x="34" y="68"/>
                    <a:pt x="36" y="66"/>
                    <a:pt x="35" y="63"/>
                  </a:cubicBezTo>
                  <a:cubicBezTo>
                    <a:pt x="33" y="44"/>
                    <a:pt x="33" y="44"/>
                    <a:pt x="33" y="44"/>
                  </a:cubicBezTo>
                  <a:cubicBezTo>
                    <a:pt x="42" y="40"/>
                    <a:pt x="48" y="31"/>
                    <a:pt x="47" y="21"/>
                  </a:cubicBezTo>
                  <a:close/>
                  <a:moveTo>
                    <a:pt x="26" y="39"/>
                  </a:moveTo>
                  <a:cubicBezTo>
                    <a:pt x="17" y="41"/>
                    <a:pt x="9" y="34"/>
                    <a:pt x="8" y="25"/>
                  </a:cubicBezTo>
                  <a:cubicBezTo>
                    <a:pt x="7" y="17"/>
                    <a:pt x="13" y="9"/>
                    <a:pt x="22" y="8"/>
                  </a:cubicBezTo>
                  <a:cubicBezTo>
                    <a:pt x="31" y="7"/>
                    <a:pt x="39" y="13"/>
                    <a:pt x="40" y="22"/>
                  </a:cubicBezTo>
                  <a:cubicBezTo>
                    <a:pt x="41" y="30"/>
                    <a:pt x="35" y="38"/>
                    <a:pt x="26" y="39"/>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8" name="Freeform 94"/>
            <p:cNvSpPr/>
            <p:nvPr/>
          </p:nvSpPr>
          <p:spPr bwMode="auto">
            <a:xfrm>
              <a:off x="2574130" y="2125463"/>
              <a:ext cx="223838" cy="154781"/>
            </a:xfrm>
            <a:custGeom>
              <a:avLst/>
              <a:gdLst>
                <a:gd name="T0" fmla="*/ 71 w 87"/>
                <a:gd name="T1" fmla="*/ 1 h 60"/>
                <a:gd name="T2" fmla="*/ 10 w 87"/>
                <a:gd name="T3" fmla="*/ 9 h 60"/>
                <a:gd name="T4" fmla="*/ 1 w 87"/>
                <a:gd name="T5" fmla="*/ 21 h 60"/>
                <a:gd name="T6" fmla="*/ 4 w 87"/>
                <a:gd name="T7" fmla="*/ 50 h 60"/>
                <a:gd name="T8" fmla="*/ 16 w 87"/>
                <a:gd name="T9" fmla="*/ 60 h 60"/>
                <a:gd name="T10" fmla="*/ 20 w 87"/>
                <a:gd name="T11" fmla="*/ 59 h 60"/>
                <a:gd name="T12" fmla="*/ 16 w 87"/>
                <a:gd name="T13" fmla="*/ 55 h 60"/>
                <a:gd name="T14" fmla="*/ 16 w 87"/>
                <a:gd name="T15" fmla="*/ 55 h 60"/>
                <a:gd name="T16" fmla="*/ 9 w 87"/>
                <a:gd name="T17" fmla="*/ 50 h 60"/>
                <a:gd name="T18" fmla="*/ 5 w 87"/>
                <a:gd name="T19" fmla="*/ 20 h 60"/>
                <a:gd name="T20" fmla="*/ 10 w 87"/>
                <a:gd name="T21" fmla="*/ 13 h 60"/>
                <a:gd name="T22" fmla="*/ 71 w 87"/>
                <a:gd name="T23" fmla="*/ 6 h 60"/>
                <a:gd name="T24" fmla="*/ 78 w 87"/>
                <a:gd name="T25" fmla="*/ 11 h 60"/>
                <a:gd name="T26" fmla="*/ 82 w 87"/>
                <a:gd name="T27" fmla="*/ 41 h 60"/>
                <a:gd name="T28" fmla="*/ 77 w 87"/>
                <a:gd name="T29" fmla="*/ 48 h 60"/>
                <a:gd name="T30" fmla="*/ 61 w 87"/>
                <a:gd name="T31" fmla="*/ 49 h 60"/>
                <a:gd name="T32" fmla="*/ 57 w 87"/>
                <a:gd name="T33" fmla="*/ 55 h 60"/>
                <a:gd name="T34" fmla="*/ 77 w 87"/>
                <a:gd name="T35" fmla="*/ 52 h 60"/>
                <a:gd name="T36" fmla="*/ 86 w 87"/>
                <a:gd name="T37" fmla="*/ 40 h 60"/>
                <a:gd name="T38" fmla="*/ 83 w 87"/>
                <a:gd name="T39" fmla="*/ 10 h 60"/>
                <a:gd name="T40" fmla="*/ 71 w 87"/>
                <a:gd name="T4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0">
                  <a:moveTo>
                    <a:pt x="71" y="1"/>
                  </a:moveTo>
                  <a:cubicBezTo>
                    <a:pt x="10" y="9"/>
                    <a:pt x="10" y="9"/>
                    <a:pt x="10" y="9"/>
                  </a:cubicBezTo>
                  <a:cubicBezTo>
                    <a:pt x="4" y="9"/>
                    <a:pt x="0" y="15"/>
                    <a:pt x="1" y="21"/>
                  </a:cubicBezTo>
                  <a:cubicBezTo>
                    <a:pt x="4" y="50"/>
                    <a:pt x="4" y="50"/>
                    <a:pt x="4" y="50"/>
                  </a:cubicBezTo>
                  <a:cubicBezTo>
                    <a:pt x="5" y="56"/>
                    <a:pt x="10" y="60"/>
                    <a:pt x="16" y="60"/>
                  </a:cubicBezTo>
                  <a:cubicBezTo>
                    <a:pt x="20" y="59"/>
                    <a:pt x="20" y="59"/>
                    <a:pt x="20" y="59"/>
                  </a:cubicBezTo>
                  <a:cubicBezTo>
                    <a:pt x="19" y="58"/>
                    <a:pt x="17" y="57"/>
                    <a:pt x="16" y="55"/>
                  </a:cubicBezTo>
                  <a:cubicBezTo>
                    <a:pt x="16" y="55"/>
                    <a:pt x="16" y="55"/>
                    <a:pt x="16" y="55"/>
                  </a:cubicBezTo>
                  <a:cubicBezTo>
                    <a:pt x="12" y="55"/>
                    <a:pt x="9" y="53"/>
                    <a:pt x="9" y="50"/>
                  </a:cubicBezTo>
                  <a:cubicBezTo>
                    <a:pt x="5" y="20"/>
                    <a:pt x="5" y="20"/>
                    <a:pt x="5" y="20"/>
                  </a:cubicBezTo>
                  <a:cubicBezTo>
                    <a:pt x="5" y="17"/>
                    <a:pt x="7" y="14"/>
                    <a:pt x="10" y="13"/>
                  </a:cubicBezTo>
                  <a:cubicBezTo>
                    <a:pt x="71" y="6"/>
                    <a:pt x="71" y="6"/>
                    <a:pt x="71" y="6"/>
                  </a:cubicBezTo>
                  <a:cubicBezTo>
                    <a:pt x="75" y="5"/>
                    <a:pt x="78" y="8"/>
                    <a:pt x="78" y="11"/>
                  </a:cubicBezTo>
                  <a:cubicBezTo>
                    <a:pt x="82" y="41"/>
                    <a:pt x="82" y="41"/>
                    <a:pt x="82" y="41"/>
                  </a:cubicBezTo>
                  <a:cubicBezTo>
                    <a:pt x="82" y="44"/>
                    <a:pt x="80" y="47"/>
                    <a:pt x="77" y="48"/>
                  </a:cubicBezTo>
                  <a:cubicBezTo>
                    <a:pt x="61" y="49"/>
                    <a:pt x="61" y="49"/>
                    <a:pt x="61" y="49"/>
                  </a:cubicBezTo>
                  <a:cubicBezTo>
                    <a:pt x="60" y="51"/>
                    <a:pt x="59" y="53"/>
                    <a:pt x="57" y="55"/>
                  </a:cubicBezTo>
                  <a:cubicBezTo>
                    <a:pt x="77" y="52"/>
                    <a:pt x="77" y="52"/>
                    <a:pt x="77" y="52"/>
                  </a:cubicBezTo>
                  <a:cubicBezTo>
                    <a:pt x="83" y="51"/>
                    <a:pt x="87" y="46"/>
                    <a:pt x="86" y="40"/>
                  </a:cubicBezTo>
                  <a:cubicBezTo>
                    <a:pt x="83" y="10"/>
                    <a:pt x="83" y="10"/>
                    <a:pt x="83" y="10"/>
                  </a:cubicBezTo>
                  <a:cubicBezTo>
                    <a:pt x="82" y="5"/>
                    <a:pt x="77" y="0"/>
                    <a:pt x="71" y="1"/>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49" name="Freeform 95"/>
            <p:cNvSpPr/>
            <p:nvPr/>
          </p:nvSpPr>
          <p:spPr bwMode="auto">
            <a:xfrm>
              <a:off x="704850" y="2658862"/>
              <a:ext cx="216694" cy="167879"/>
            </a:xfrm>
            <a:custGeom>
              <a:avLst/>
              <a:gdLst>
                <a:gd name="T0" fmla="*/ 84 w 84"/>
                <a:gd name="T1" fmla="*/ 1 h 65"/>
                <a:gd name="T2" fmla="*/ 45 w 84"/>
                <a:gd name="T3" fmla="*/ 51 h 65"/>
                <a:gd name="T4" fmla="*/ 28 w 84"/>
                <a:gd name="T5" fmla="*/ 38 h 65"/>
                <a:gd name="T6" fmla="*/ 2 w 84"/>
                <a:gd name="T7" fmla="*/ 65 h 65"/>
                <a:gd name="T8" fmla="*/ 0 w 84"/>
                <a:gd name="T9" fmla="*/ 52 h 65"/>
                <a:gd name="T10" fmla="*/ 27 w 84"/>
                <a:gd name="T11" fmla="*/ 26 h 65"/>
                <a:gd name="T12" fmla="*/ 44 w 84"/>
                <a:gd name="T13" fmla="*/ 39 h 65"/>
                <a:gd name="T14" fmla="*/ 83 w 84"/>
                <a:gd name="T15" fmla="*/ 1 h 65"/>
                <a:gd name="T16" fmla="*/ 84 w 84"/>
                <a:gd name="T1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5">
                  <a:moveTo>
                    <a:pt x="84" y="1"/>
                  </a:moveTo>
                  <a:cubicBezTo>
                    <a:pt x="45" y="51"/>
                    <a:pt x="45" y="51"/>
                    <a:pt x="45" y="51"/>
                  </a:cubicBezTo>
                  <a:cubicBezTo>
                    <a:pt x="28" y="38"/>
                    <a:pt x="28" y="38"/>
                    <a:pt x="28" y="38"/>
                  </a:cubicBezTo>
                  <a:cubicBezTo>
                    <a:pt x="2" y="65"/>
                    <a:pt x="2" y="65"/>
                    <a:pt x="2" y="65"/>
                  </a:cubicBezTo>
                  <a:cubicBezTo>
                    <a:pt x="0" y="52"/>
                    <a:pt x="0" y="52"/>
                    <a:pt x="0" y="52"/>
                  </a:cubicBezTo>
                  <a:cubicBezTo>
                    <a:pt x="27" y="26"/>
                    <a:pt x="27" y="26"/>
                    <a:pt x="27" y="26"/>
                  </a:cubicBezTo>
                  <a:cubicBezTo>
                    <a:pt x="44" y="39"/>
                    <a:pt x="44" y="39"/>
                    <a:pt x="44" y="39"/>
                  </a:cubicBezTo>
                  <a:cubicBezTo>
                    <a:pt x="83" y="1"/>
                    <a:pt x="83" y="1"/>
                    <a:pt x="83" y="1"/>
                  </a:cubicBezTo>
                  <a:cubicBezTo>
                    <a:pt x="83" y="1"/>
                    <a:pt x="84" y="0"/>
                    <a:pt x="84" y="1"/>
                  </a:cubicBezTo>
                  <a:close/>
                </a:path>
              </a:pathLst>
            </a:custGeom>
            <a:solidFill>
              <a:schemeClr val="accent3"/>
            </a:solidFill>
            <a:ln>
              <a:solidFill>
                <a:schemeClr val="accent1"/>
              </a:solid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0" name="Freeform 96"/>
            <p:cNvSpPr/>
            <p:nvPr/>
          </p:nvSpPr>
          <p:spPr bwMode="auto">
            <a:xfrm>
              <a:off x="903684" y="2818407"/>
              <a:ext cx="4763" cy="13097"/>
            </a:xfrm>
            <a:custGeom>
              <a:avLst/>
              <a:gdLst>
                <a:gd name="T0" fmla="*/ 0 w 2"/>
                <a:gd name="T1" fmla="*/ 5 h 5"/>
                <a:gd name="T2" fmla="*/ 2 w 2"/>
                <a:gd name="T3" fmla="*/ 5 h 5"/>
                <a:gd name="T4" fmla="*/ 1 w 2"/>
                <a:gd name="T5" fmla="*/ 1 h 5"/>
                <a:gd name="T6" fmla="*/ 0 w 2"/>
                <a:gd name="T7" fmla="*/ 0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5"/>
                    <a:pt x="1" y="5"/>
                    <a:pt x="2" y="5"/>
                  </a:cubicBezTo>
                  <a:cubicBezTo>
                    <a:pt x="1" y="1"/>
                    <a:pt x="1" y="1"/>
                    <a:pt x="1" y="1"/>
                  </a:cubicBezTo>
                  <a:cubicBezTo>
                    <a:pt x="1" y="1"/>
                    <a:pt x="0" y="0"/>
                    <a:pt x="0" y="0"/>
                  </a:cubicBezTo>
                  <a:lnTo>
                    <a:pt x="0" y="5"/>
                  </a:lnTo>
                  <a:close/>
                </a:path>
              </a:pathLst>
            </a:custGeom>
            <a:solidFill>
              <a:schemeClr val="accent5"/>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1" name="Freeform 97"/>
            <p:cNvSpPr/>
            <p:nvPr/>
          </p:nvSpPr>
          <p:spPr bwMode="auto">
            <a:xfrm>
              <a:off x="900113" y="2798166"/>
              <a:ext cx="5953" cy="13097"/>
            </a:xfrm>
            <a:custGeom>
              <a:avLst/>
              <a:gdLst>
                <a:gd name="T0" fmla="*/ 0 w 2"/>
                <a:gd name="T1" fmla="*/ 4 h 5"/>
                <a:gd name="T2" fmla="*/ 2 w 2"/>
                <a:gd name="T3" fmla="*/ 5 h 5"/>
                <a:gd name="T4" fmla="*/ 1 w 2"/>
                <a:gd name="T5" fmla="*/ 0 h 5"/>
                <a:gd name="T6" fmla="*/ 0 w 2"/>
                <a:gd name="T7" fmla="*/ 1 h 5"/>
                <a:gd name="T8" fmla="*/ 0 w 2"/>
                <a:gd name="T9" fmla="*/ 4 h 5"/>
              </a:gdLst>
              <a:ahLst/>
              <a:cxnLst>
                <a:cxn ang="0">
                  <a:pos x="T0" y="T1"/>
                </a:cxn>
                <a:cxn ang="0">
                  <a:pos x="T2" y="T3"/>
                </a:cxn>
                <a:cxn ang="0">
                  <a:pos x="T4" y="T5"/>
                </a:cxn>
                <a:cxn ang="0">
                  <a:pos x="T6" y="T7"/>
                </a:cxn>
                <a:cxn ang="0">
                  <a:pos x="T8" y="T9"/>
                </a:cxn>
              </a:cxnLst>
              <a:rect l="0" t="0" r="r" b="b"/>
              <a:pathLst>
                <a:path w="2" h="5">
                  <a:moveTo>
                    <a:pt x="0" y="4"/>
                  </a:moveTo>
                  <a:cubicBezTo>
                    <a:pt x="1" y="5"/>
                    <a:pt x="1" y="5"/>
                    <a:pt x="2" y="5"/>
                  </a:cubicBezTo>
                  <a:cubicBezTo>
                    <a:pt x="1" y="0"/>
                    <a:pt x="1" y="0"/>
                    <a:pt x="1" y="0"/>
                  </a:cubicBezTo>
                  <a:cubicBezTo>
                    <a:pt x="1" y="0"/>
                    <a:pt x="0" y="0"/>
                    <a:pt x="0" y="1"/>
                  </a:cubicBezTo>
                  <a:lnTo>
                    <a:pt x="0" y="4"/>
                  </a:lnTo>
                  <a:close/>
                </a:path>
              </a:pathLst>
            </a:custGeom>
            <a:solidFill>
              <a:schemeClr val="accent5"/>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2" name="Freeform 98"/>
            <p:cNvSpPr>
              <a:spLocks noEditPoints="1"/>
            </p:cNvSpPr>
            <p:nvPr/>
          </p:nvSpPr>
          <p:spPr bwMode="auto">
            <a:xfrm>
              <a:off x="713185" y="2694581"/>
              <a:ext cx="230981" cy="190500"/>
            </a:xfrm>
            <a:custGeom>
              <a:avLst/>
              <a:gdLst>
                <a:gd name="T0" fmla="*/ 76 w 90"/>
                <a:gd name="T1" fmla="*/ 8 h 74"/>
                <a:gd name="T2" fmla="*/ 44 w 90"/>
                <a:gd name="T3" fmla="*/ 50 h 74"/>
                <a:gd name="T4" fmla="*/ 27 w 90"/>
                <a:gd name="T5" fmla="*/ 37 h 74"/>
                <a:gd name="T6" fmla="*/ 0 w 90"/>
                <a:gd name="T7" fmla="*/ 63 h 74"/>
                <a:gd name="T8" fmla="*/ 1 w 90"/>
                <a:gd name="T9" fmla="*/ 68 h 74"/>
                <a:gd name="T10" fmla="*/ 9 w 90"/>
                <a:gd name="T11" fmla="*/ 74 h 74"/>
                <a:gd name="T12" fmla="*/ 84 w 90"/>
                <a:gd name="T13" fmla="*/ 65 h 74"/>
                <a:gd name="T14" fmla="*/ 90 w 90"/>
                <a:gd name="T15" fmla="*/ 57 h 74"/>
                <a:gd name="T16" fmla="*/ 83 w 90"/>
                <a:gd name="T17" fmla="*/ 0 h 74"/>
                <a:gd name="T18" fmla="*/ 76 w 90"/>
                <a:gd name="T19" fmla="*/ 8 h 74"/>
                <a:gd name="T20" fmla="*/ 81 w 90"/>
                <a:gd name="T21" fmla="*/ 53 h 74"/>
                <a:gd name="T22" fmla="*/ 79 w 90"/>
                <a:gd name="T23" fmla="*/ 55 h 74"/>
                <a:gd name="T24" fmla="*/ 78 w 90"/>
                <a:gd name="T25" fmla="*/ 56 h 74"/>
                <a:gd name="T26" fmla="*/ 78 w 90"/>
                <a:gd name="T27" fmla="*/ 59 h 74"/>
                <a:gd name="T28" fmla="*/ 78 w 90"/>
                <a:gd name="T29" fmla="*/ 60 h 74"/>
                <a:gd name="T30" fmla="*/ 77 w 90"/>
                <a:gd name="T31" fmla="*/ 59 h 74"/>
                <a:gd name="T32" fmla="*/ 76 w 90"/>
                <a:gd name="T33" fmla="*/ 56 h 74"/>
                <a:gd name="T34" fmla="*/ 75 w 90"/>
                <a:gd name="T35" fmla="*/ 56 h 74"/>
                <a:gd name="T36" fmla="*/ 75 w 90"/>
                <a:gd name="T37" fmla="*/ 59 h 74"/>
                <a:gd name="T38" fmla="*/ 74 w 90"/>
                <a:gd name="T39" fmla="*/ 60 h 74"/>
                <a:gd name="T40" fmla="*/ 73 w 90"/>
                <a:gd name="T41" fmla="*/ 60 h 74"/>
                <a:gd name="T42" fmla="*/ 73 w 90"/>
                <a:gd name="T43" fmla="*/ 57 h 74"/>
                <a:gd name="T44" fmla="*/ 71 w 90"/>
                <a:gd name="T45" fmla="*/ 57 h 74"/>
                <a:gd name="T46" fmla="*/ 69 w 90"/>
                <a:gd name="T47" fmla="*/ 56 h 74"/>
                <a:gd name="T48" fmla="*/ 69 w 90"/>
                <a:gd name="T49" fmla="*/ 56 h 74"/>
                <a:gd name="T50" fmla="*/ 69 w 90"/>
                <a:gd name="T51" fmla="*/ 55 h 74"/>
                <a:gd name="T52" fmla="*/ 69 w 90"/>
                <a:gd name="T53" fmla="*/ 54 h 74"/>
                <a:gd name="T54" fmla="*/ 69 w 90"/>
                <a:gd name="T55" fmla="*/ 53 h 74"/>
                <a:gd name="T56" fmla="*/ 71 w 90"/>
                <a:gd name="T57" fmla="*/ 53 h 74"/>
                <a:gd name="T58" fmla="*/ 73 w 90"/>
                <a:gd name="T59" fmla="*/ 54 h 74"/>
                <a:gd name="T60" fmla="*/ 72 w 90"/>
                <a:gd name="T61" fmla="*/ 48 h 74"/>
                <a:gd name="T62" fmla="*/ 72 w 90"/>
                <a:gd name="T63" fmla="*/ 48 h 74"/>
                <a:gd name="T64" fmla="*/ 70 w 90"/>
                <a:gd name="T65" fmla="*/ 47 h 74"/>
                <a:gd name="T66" fmla="*/ 68 w 90"/>
                <a:gd name="T67" fmla="*/ 45 h 74"/>
                <a:gd name="T68" fmla="*/ 68 w 90"/>
                <a:gd name="T69" fmla="*/ 43 h 74"/>
                <a:gd name="T70" fmla="*/ 68 w 90"/>
                <a:gd name="T71" fmla="*/ 41 h 74"/>
                <a:gd name="T72" fmla="*/ 69 w 90"/>
                <a:gd name="T73" fmla="*/ 39 h 74"/>
                <a:gd name="T74" fmla="*/ 71 w 90"/>
                <a:gd name="T75" fmla="*/ 38 h 74"/>
                <a:gd name="T76" fmla="*/ 70 w 90"/>
                <a:gd name="T77" fmla="*/ 35 h 74"/>
                <a:gd name="T78" fmla="*/ 71 w 90"/>
                <a:gd name="T79" fmla="*/ 34 h 74"/>
                <a:gd name="T80" fmla="*/ 72 w 90"/>
                <a:gd name="T81" fmla="*/ 35 h 74"/>
                <a:gd name="T82" fmla="*/ 72 w 90"/>
                <a:gd name="T83" fmla="*/ 38 h 74"/>
                <a:gd name="T84" fmla="*/ 74 w 90"/>
                <a:gd name="T85" fmla="*/ 37 h 74"/>
                <a:gd name="T86" fmla="*/ 74 w 90"/>
                <a:gd name="T87" fmla="*/ 37 h 74"/>
                <a:gd name="T88" fmla="*/ 74 w 90"/>
                <a:gd name="T89" fmla="*/ 35 h 74"/>
                <a:gd name="T90" fmla="*/ 74 w 90"/>
                <a:gd name="T91" fmla="*/ 34 h 74"/>
                <a:gd name="T92" fmla="*/ 75 w 90"/>
                <a:gd name="T93" fmla="*/ 35 h 74"/>
                <a:gd name="T94" fmla="*/ 76 w 90"/>
                <a:gd name="T95" fmla="*/ 37 h 74"/>
                <a:gd name="T96" fmla="*/ 77 w 90"/>
                <a:gd name="T97" fmla="*/ 37 h 74"/>
                <a:gd name="T98" fmla="*/ 78 w 90"/>
                <a:gd name="T99" fmla="*/ 37 h 74"/>
                <a:gd name="T100" fmla="*/ 78 w 90"/>
                <a:gd name="T101" fmla="*/ 37 h 74"/>
                <a:gd name="T102" fmla="*/ 79 w 90"/>
                <a:gd name="T103" fmla="*/ 38 h 74"/>
                <a:gd name="T104" fmla="*/ 79 w 90"/>
                <a:gd name="T105" fmla="*/ 39 h 74"/>
                <a:gd name="T106" fmla="*/ 78 w 90"/>
                <a:gd name="T107" fmla="*/ 40 h 74"/>
                <a:gd name="T108" fmla="*/ 78 w 90"/>
                <a:gd name="T109" fmla="*/ 40 h 74"/>
                <a:gd name="T110" fmla="*/ 76 w 90"/>
                <a:gd name="T111" fmla="*/ 40 h 74"/>
                <a:gd name="T112" fmla="*/ 76 w 90"/>
                <a:gd name="T113" fmla="*/ 40 h 74"/>
                <a:gd name="T114" fmla="*/ 77 w 90"/>
                <a:gd name="T115" fmla="*/ 46 h 74"/>
                <a:gd name="T116" fmla="*/ 79 w 90"/>
                <a:gd name="T117" fmla="*/ 47 h 74"/>
                <a:gd name="T118" fmla="*/ 81 w 90"/>
                <a:gd name="T119" fmla="*/ 50 h 74"/>
                <a:gd name="T120" fmla="*/ 81 w 90"/>
                <a:gd name="T12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74">
                  <a:moveTo>
                    <a:pt x="76" y="8"/>
                  </a:moveTo>
                  <a:cubicBezTo>
                    <a:pt x="44" y="50"/>
                    <a:pt x="44" y="50"/>
                    <a:pt x="44" y="50"/>
                  </a:cubicBezTo>
                  <a:cubicBezTo>
                    <a:pt x="27" y="37"/>
                    <a:pt x="27" y="37"/>
                    <a:pt x="27" y="37"/>
                  </a:cubicBezTo>
                  <a:cubicBezTo>
                    <a:pt x="0" y="63"/>
                    <a:pt x="0" y="63"/>
                    <a:pt x="0" y="63"/>
                  </a:cubicBezTo>
                  <a:cubicBezTo>
                    <a:pt x="1" y="68"/>
                    <a:pt x="1" y="68"/>
                    <a:pt x="1" y="68"/>
                  </a:cubicBezTo>
                  <a:cubicBezTo>
                    <a:pt x="1" y="73"/>
                    <a:pt x="9" y="74"/>
                    <a:pt x="9" y="74"/>
                  </a:cubicBezTo>
                  <a:cubicBezTo>
                    <a:pt x="9" y="74"/>
                    <a:pt x="77" y="66"/>
                    <a:pt x="84" y="65"/>
                  </a:cubicBezTo>
                  <a:cubicBezTo>
                    <a:pt x="90" y="64"/>
                    <a:pt x="90" y="57"/>
                    <a:pt x="90" y="57"/>
                  </a:cubicBezTo>
                  <a:cubicBezTo>
                    <a:pt x="83" y="0"/>
                    <a:pt x="83" y="0"/>
                    <a:pt x="83" y="0"/>
                  </a:cubicBezTo>
                  <a:lnTo>
                    <a:pt x="76" y="8"/>
                  </a:lnTo>
                  <a:close/>
                  <a:moveTo>
                    <a:pt x="81" y="53"/>
                  </a:moveTo>
                  <a:cubicBezTo>
                    <a:pt x="80" y="54"/>
                    <a:pt x="80" y="54"/>
                    <a:pt x="79" y="55"/>
                  </a:cubicBezTo>
                  <a:cubicBezTo>
                    <a:pt x="79" y="55"/>
                    <a:pt x="78" y="55"/>
                    <a:pt x="78" y="56"/>
                  </a:cubicBezTo>
                  <a:cubicBezTo>
                    <a:pt x="78" y="59"/>
                    <a:pt x="78" y="59"/>
                    <a:pt x="78" y="59"/>
                  </a:cubicBezTo>
                  <a:cubicBezTo>
                    <a:pt x="78" y="59"/>
                    <a:pt x="78" y="60"/>
                    <a:pt x="78" y="60"/>
                  </a:cubicBezTo>
                  <a:cubicBezTo>
                    <a:pt x="77" y="60"/>
                    <a:pt x="77" y="60"/>
                    <a:pt x="77" y="59"/>
                  </a:cubicBezTo>
                  <a:cubicBezTo>
                    <a:pt x="76" y="56"/>
                    <a:pt x="76" y="56"/>
                    <a:pt x="76" y="56"/>
                  </a:cubicBezTo>
                  <a:cubicBezTo>
                    <a:pt x="76" y="56"/>
                    <a:pt x="75" y="56"/>
                    <a:pt x="75" y="56"/>
                  </a:cubicBezTo>
                  <a:cubicBezTo>
                    <a:pt x="75" y="59"/>
                    <a:pt x="75" y="59"/>
                    <a:pt x="75" y="59"/>
                  </a:cubicBezTo>
                  <a:cubicBezTo>
                    <a:pt x="75" y="60"/>
                    <a:pt x="75" y="60"/>
                    <a:pt x="74" y="60"/>
                  </a:cubicBezTo>
                  <a:cubicBezTo>
                    <a:pt x="74" y="60"/>
                    <a:pt x="73" y="60"/>
                    <a:pt x="73" y="60"/>
                  </a:cubicBezTo>
                  <a:cubicBezTo>
                    <a:pt x="73" y="57"/>
                    <a:pt x="73" y="57"/>
                    <a:pt x="73" y="57"/>
                  </a:cubicBezTo>
                  <a:cubicBezTo>
                    <a:pt x="72" y="57"/>
                    <a:pt x="71" y="57"/>
                    <a:pt x="71" y="57"/>
                  </a:cubicBezTo>
                  <a:cubicBezTo>
                    <a:pt x="70" y="56"/>
                    <a:pt x="69" y="56"/>
                    <a:pt x="69" y="56"/>
                  </a:cubicBezTo>
                  <a:cubicBezTo>
                    <a:pt x="69" y="56"/>
                    <a:pt x="69" y="56"/>
                    <a:pt x="69" y="56"/>
                  </a:cubicBezTo>
                  <a:cubicBezTo>
                    <a:pt x="69" y="55"/>
                    <a:pt x="69" y="55"/>
                    <a:pt x="69" y="55"/>
                  </a:cubicBezTo>
                  <a:cubicBezTo>
                    <a:pt x="69" y="54"/>
                    <a:pt x="69" y="54"/>
                    <a:pt x="69" y="54"/>
                  </a:cubicBezTo>
                  <a:cubicBezTo>
                    <a:pt x="69" y="53"/>
                    <a:pt x="69" y="53"/>
                    <a:pt x="69" y="53"/>
                  </a:cubicBezTo>
                  <a:cubicBezTo>
                    <a:pt x="70" y="53"/>
                    <a:pt x="70" y="53"/>
                    <a:pt x="71" y="53"/>
                  </a:cubicBezTo>
                  <a:cubicBezTo>
                    <a:pt x="72" y="54"/>
                    <a:pt x="72" y="54"/>
                    <a:pt x="73" y="54"/>
                  </a:cubicBezTo>
                  <a:cubicBezTo>
                    <a:pt x="72" y="48"/>
                    <a:pt x="72" y="48"/>
                    <a:pt x="72" y="48"/>
                  </a:cubicBezTo>
                  <a:cubicBezTo>
                    <a:pt x="72" y="48"/>
                    <a:pt x="72" y="48"/>
                    <a:pt x="72" y="48"/>
                  </a:cubicBezTo>
                  <a:cubicBezTo>
                    <a:pt x="71" y="47"/>
                    <a:pt x="70" y="47"/>
                    <a:pt x="70" y="47"/>
                  </a:cubicBezTo>
                  <a:cubicBezTo>
                    <a:pt x="69" y="46"/>
                    <a:pt x="69" y="46"/>
                    <a:pt x="68" y="45"/>
                  </a:cubicBezTo>
                  <a:cubicBezTo>
                    <a:pt x="68" y="45"/>
                    <a:pt x="68" y="44"/>
                    <a:pt x="68" y="43"/>
                  </a:cubicBezTo>
                  <a:cubicBezTo>
                    <a:pt x="68" y="42"/>
                    <a:pt x="68" y="42"/>
                    <a:pt x="68" y="41"/>
                  </a:cubicBezTo>
                  <a:cubicBezTo>
                    <a:pt x="68" y="40"/>
                    <a:pt x="68" y="40"/>
                    <a:pt x="69" y="39"/>
                  </a:cubicBezTo>
                  <a:cubicBezTo>
                    <a:pt x="69" y="39"/>
                    <a:pt x="70" y="39"/>
                    <a:pt x="71" y="38"/>
                  </a:cubicBezTo>
                  <a:cubicBezTo>
                    <a:pt x="70" y="35"/>
                    <a:pt x="70" y="35"/>
                    <a:pt x="70" y="35"/>
                  </a:cubicBezTo>
                  <a:cubicBezTo>
                    <a:pt x="70" y="35"/>
                    <a:pt x="71" y="35"/>
                    <a:pt x="71" y="34"/>
                  </a:cubicBezTo>
                  <a:cubicBezTo>
                    <a:pt x="72" y="34"/>
                    <a:pt x="72" y="35"/>
                    <a:pt x="72" y="35"/>
                  </a:cubicBezTo>
                  <a:cubicBezTo>
                    <a:pt x="72" y="38"/>
                    <a:pt x="72" y="38"/>
                    <a:pt x="72" y="38"/>
                  </a:cubicBezTo>
                  <a:cubicBezTo>
                    <a:pt x="73" y="38"/>
                    <a:pt x="73" y="37"/>
                    <a:pt x="74" y="37"/>
                  </a:cubicBezTo>
                  <a:cubicBezTo>
                    <a:pt x="74" y="37"/>
                    <a:pt x="74" y="37"/>
                    <a:pt x="74" y="37"/>
                  </a:cubicBezTo>
                  <a:cubicBezTo>
                    <a:pt x="74" y="35"/>
                    <a:pt x="74" y="35"/>
                    <a:pt x="74" y="35"/>
                  </a:cubicBezTo>
                  <a:cubicBezTo>
                    <a:pt x="74" y="35"/>
                    <a:pt x="74" y="34"/>
                    <a:pt x="74" y="34"/>
                  </a:cubicBezTo>
                  <a:cubicBezTo>
                    <a:pt x="75" y="34"/>
                    <a:pt x="75" y="34"/>
                    <a:pt x="75" y="35"/>
                  </a:cubicBezTo>
                  <a:cubicBezTo>
                    <a:pt x="76" y="37"/>
                    <a:pt x="76" y="37"/>
                    <a:pt x="76" y="37"/>
                  </a:cubicBezTo>
                  <a:cubicBezTo>
                    <a:pt x="76" y="37"/>
                    <a:pt x="77" y="37"/>
                    <a:pt x="77" y="37"/>
                  </a:cubicBezTo>
                  <a:cubicBezTo>
                    <a:pt x="77" y="37"/>
                    <a:pt x="78" y="37"/>
                    <a:pt x="78" y="37"/>
                  </a:cubicBezTo>
                  <a:cubicBezTo>
                    <a:pt x="78" y="37"/>
                    <a:pt x="78" y="37"/>
                    <a:pt x="78" y="37"/>
                  </a:cubicBezTo>
                  <a:cubicBezTo>
                    <a:pt x="79" y="37"/>
                    <a:pt x="79" y="38"/>
                    <a:pt x="79" y="38"/>
                  </a:cubicBezTo>
                  <a:cubicBezTo>
                    <a:pt x="79" y="38"/>
                    <a:pt x="79" y="39"/>
                    <a:pt x="79" y="39"/>
                  </a:cubicBezTo>
                  <a:cubicBezTo>
                    <a:pt x="79" y="39"/>
                    <a:pt x="79" y="40"/>
                    <a:pt x="78" y="40"/>
                  </a:cubicBezTo>
                  <a:cubicBezTo>
                    <a:pt x="78" y="40"/>
                    <a:pt x="78" y="40"/>
                    <a:pt x="78" y="40"/>
                  </a:cubicBezTo>
                  <a:cubicBezTo>
                    <a:pt x="78" y="40"/>
                    <a:pt x="77" y="40"/>
                    <a:pt x="76" y="40"/>
                  </a:cubicBezTo>
                  <a:cubicBezTo>
                    <a:pt x="76" y="40"/>
                    <a:pt x="76" y="40"/>
                    <a:pt x="76" y="40"/>
                  </a:cubicBezTo>
                  <a:cubicBezTo>
                    <a:pt x="77" y="46"/>
                    <a:pt x="77" y="46"/>
                    <a:pt x="77" y="46"/>
                  </a:cubicBezTo>
                  <a:cubicBezTo>
                    <a:pt x="78" y="46"/>
                    <a:pt x="79" y="46"/>
                    <a:pt x="79" y="47"/>
                  </a:cubicBezTo>
                  <a:cubicBezTo>
                    <a:pt x="80" y="48"/>
                    <a:pt x="81" y="49"/>
                    <a:pt x="81" y="50"/>
                  </a:cubicBezTo>
                  <a:cubicBezTo>
                    <a:pt x="81" y="51"/>
                    <a:pt x="81" y="52"/>
                    <a:pt x="81" y="53"/>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3" name="Freeform 99"/>
            <p:cNvSpPr/>
            <p:nvPr/>
          </p:nvSpPr>
          <p:spPr bwMode="auto">
            <a:xfrm>
              <a:off x="2825353" y="1675407"/>
              <a:ext cx="183356" cy="141685"/>
            </a:xfrm>
            <a:custGeom>
              <a:avLst/>
              <a:gdLst>
                <a:gd name="T0" fmla="*/ 71 w 71"/>
                <a:gd name="T1" fmla="*/ 2 h 55"/>
                <a:gd name="T2" fmla="*/ 38 w 71"/>
                <a:gd name="T3" fmla="*/ 43 h 55"/>
                <a:gd name="T4" fmla="*/ 24 w 71"/>
                <a:gd name="T5" fmla="*/ 32 h 55"/>
                <a:gd name="T6" fmla="*/ 1 w 71"/>
                <a:gd name="T7" fmla="*/ 55 h 55"/>
                <a:gd name="T8" fmla="*/ 0 w 71"/>
                <a:gd name="T9" fmla="*/ 45 h 55"/>
                <a:gd name="T10" fmla="*/ 23 w 71"/>
                <a:gd name="T11" fmla="*/ 22 h 55"/>
                <a:gd name="T12" fmla="*/ 37 w 71"/>
                <a:gd name="T13" fmla="*/ 34 h 55"/>
                <a:gd name="T14" fmla="*/ 70 w 71"/>
                <a:gd name="T15" fmla="*/ 1 h 55"/>
                <a:gd name="T16" fmla="*/ 71 w 71"/>
                <a:gd name="T1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5">
                  <a:moveTo>
                    <a:pt x="71" y="2"/>
                  </a:moveTo>
                  <a:cubicBezTo>
                    <a:pt x="38" y="43"/>
                    <a:pt x="38" y="43"/>
                    <a:pt x="38" y="43"/>
                  </a:cubicBezTo>
                  <a:cubicBezTo>
                    <a:pt x="24" y="32"/>
                    <a:pt x="24" y="32"/>
                    <a:pt x="24" y="32"/>
                  </a:cubicBezTo>
                  <a:cubicBezTo>
                    <a:pt x="1" y="55"/>
                    <a:pt x="1" y="55"/>
                    <a:pt x="1" y="55"/>
                  </a:cubicBezTo>
                  <a:cubicBezTo>
                    <a:pt x="0" y="45"/>
                    <a:pt x="0" y="45"/>
                    <a:pt x="0" y="45"/>
                  </a:cubicBezTo>
                  <a:cubicBezTo>
                    <a:pt x="23" y="22"/>
                    <a:pt x="23" y="22"/>
                    <a:pt x="23" y="22"/>
                  </a:cubicBezTo>
                  <a:cubicBezTo>
                    <a:pt x="37" y="34"/>
                    <a:pt x="37" y="34"/>
                    <a:pt x="37" y="34"/>
                  </a:cubicBezTo>
                  <a:cubicBezTo>
                    <a:pt x="70" y="1"/>
                    <a:pt x="70" y="1"/>
                    <a:pt x="70" y="1"/>
                  </a:cubicBezTo>
                  <a:cubicBezTo>
                    <a:pt x="70" y="1"/>
                    <a:pt x="71" y="0"/>
                    <a:pt x="71" y="2"/>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4" name="Freeform 100"/>
            <p:cNvSpPr/>
            <p:nvPr/>
          </p:nvSpPr>
          <p:spPr bwMode="auto">
            <a:xfrm>
              <a:off x="2993230" y="1812328"/>
              <a:ext cx="4763" cy="9525"/>
            </a:xfrm>
            <a:custGeom>
              <a:avLst/>
              <a:gdLst>
                <a:gd name="T0" fmla="*/ 0 w 2"/>
                <a:gd name="T1" fmla="*/ 4 h 4"/>
                <a:gd name="T2" fmla="*/ 2 w 2"/>
                <a:gd name="T3" fmla="*/ 4 h 4"/>
                <a:gd name="T4" fmla="*/ 1 w 2"/>
                <a:gd name="T5" fmla="*/ 1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1" y="1"/>
                    <a:pt x="1" y="1"/>
                    <a:pt x="1" y="1"/>
                  </a:cubicBezTo>
                  <a:cubicBezTo>
                    <a:pt x="1" y="0"/>
                    <a:pt x="0" y="0"/>
                    <a:pt x="0" y="0"/>
                  </a:cubicBezTo>
                  <a:lnTo>
                    <a:pt x="0" y="4"/>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5" name="Freeform 101"/>
            <p:cNvSpPr/>
            <p:nvPr/>
          </p:nvSpPr>
          <p:spPr bwMode="auto">
            <a:xfrm>
              <a:off x="2990849" y="1793278"/>
              <a:ext cx="4763" cy="10716"/>
            </a:xfrm>
            <a:custGeom>
              <a:avLst/>
              <a:gdLst>
                <a:gd name="T0" fmla="*/ 0 w 2"/>
                <a:gd name="T1" fmla="*/ 4 h 4"/>
                <a:gd name="T2" fmla="*/ 2 w 2"/>
                <a:gd name="T3" fmla="*/ 4 h 4"/>
                <a:gd name="T4" fmla="*/ 1 w 2"/>
                <a:gd name="T5" fmla="*/ 0 h 4"/>
                <a:gd name="T6" fmla="*/ 0 w 2"/>
                <a:gd name="T7" fmla="*/ 1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1" y="0"/>
                    <a:pt x="1" y="0"/>
                    <a:pt x="1" y="0"/>
                  </a:cubicBezTo>
                  <a:cubicBezTo>
                    <a:pt x="1" y="0"/>
                    <a:pt x="0" y="1"/>
                    <a:pt x="0" y="1"/>
                  </a:cubicBezTo>
                  <a:lnTo>
                    <a:pt x="0" y="4"/>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6" name="Freeform 102"/>
            <p:cNvSpPr>
              <a:spLocks noEditPoints="1"/>
            </p:cNvSpPr>
            <p:nvPr/>
          </p:nvSpPr>
          <p:spPr bwMode="auto">
            <a:xfrm>
              <a:off x="2833687" y="1706363"/>
              <a:ext cx="195263" cy="161925"/>
            </a:xfrm>
            <a:custGeom>
              <a:avLst/>
              <a:gdLst>
                <a:gd name="T0" fmla="*/ 64 w 76"/>
                <a:gd name="T1" fmla="*/ 8 h 63"/>
                <a:gd name="T2" fmla="*/ 37 w 76"/>
                <a:gd name="T3" fmla="*/ 43 h 63"/>
                <a:gd name="T4" fmla="*/ 22 w 76"/>
                <a:gd name="T5" fmla="*/ 32 h 63"/>
                <a:gd name="T6" fmla="*/ 0 w 76"/>
                <a:gd name="T7" fmla="*/ 54 h 63"/>
                <a:gd name="T8" fmla="*/ 0 w 76"/>
                <a:gd name="T9" fmla="*/ 58 h 63"/>
                <a:gd name="T10" fmla="*/ 7 w 76"/>
                <a:gd name="T11" fmla="*/ 63 h 63"/>
                <a:gd name="T12" fmla="*/ 70 w 76"/>
                <a:gd name="T13" fmla="*/ 55 h 63"/>
                <a:gd name="T14" fmla="*/ 75 w 76"/>
                <a:gd name="T15" fmla="*/ 48 h 63"/>
                <a:gd name="T16" fmla="*/ 70 w 76"/>
                <a:gd name="T17" fmla="*/ 0 h 63"/>
                <a:gd name="T18" fmla="*/ 64 w 76"/>
                <a:gd name="T19" fmla="*/ 8 h 63"/>
                <a:gd name="T20" fmla="*/ 68 w 76"/>
                <a:gd name="T21" fmla="*/ 45 h 63"/>
                <a:gd name="T22" fmla="*/ 67 w 76"/>
                <a:gd name="T23" fmla="*/ 47 h 63"/>
                <a:gd name="T24" fmla="*/ 65 w 76"/>
                <a:gd name="T25" fmla="*/ 47 h 63"/>
                <a:gd name="T26" fmla="*/ 66 w 76"/>
                <a:gd name="T27" fmla="*/ 50 h 63"/>
                <a:gd name="T28" fmla="*/ 65 w 76"/>
                <a:gd name="T29" fmla="*/ 51 h 63"/>
                <a:gd name="T30" fmla="*/ 64 w 76"/>
                <a:gd name="T31" fmla="*/ 50 h 63"/>
                <a:gd name="T32" fmla="*/ 64 w 76"/>
                <a:gd name="T33" fmla="*/ 48 h 63"/>
                <a:gd name="T34" fmla="*/ 63 w 76"/>
                <a:gd name="T35" fmla="*/ 48 h 63"/>
                <a:gd name="T36" fmla="*/ 63 w 76"/>
                <a:gd name="T37" fmla="*/ 50 h 63"/>
                <a:gd name="T38" fmla="*/ 62 w 76"/>
                <a:gd name="T39" fmla="*/ 51 h 63"/>
                <a:gd name="T40" fmla="*/ 62 w 76"/>
                <a:gd name="T41" fmla="*/ 51 h 63"/>
                <a:gd name="T42" fmla="*/ 61 w 76"/>
                <a:gd name="T43" fmla="*/ 48 h 63"/>
                <a:gd name="T44" fmla="*/ 59 w 76"/>
                <a:gd name="T45" fmla="*/ 48 h 63"/>
                <a:gd name="T46" fmla="*/ 58 w 76"/>
                <a:gd name="T47" fmla="*/ 48 h 63"/>
                <a:gd name="T48" fmla="*/ 58 w 76"/>
                <a:gd name="T49" fmla="*/ 47 h 63"/>
                <a:gd name="T50" fmla="*/ 58 w 76"/>
                <a:gd name="T51" fmla="*/ 46 h 63"/>
                <a:gd name="T52" fmla="*/ 58 w 76"/>
                <a:gd name="T53" fmla="*/ 46 h 63"/>
                <a:gd name="T54" fmla="*/ 58 w 76"/>
                <a:gd name="T55" fmla="*/ 45 h 63"/>
                <a:gd name="T56" fmla="*/ 60 w 76"/>
                <a:gd name="T57" fmla="*/ 46 h 63"/>
                <a:gd name="T58" fmla="*/ 61 w 76"/>
                <a:gd name="T59" fmla="*/ 46 h 63"/>
                <a:gd name="T60" fmla="*/ 60 w 76"/>
                <a:gd name="T61" fmla="*/ 41 h 63"/>
                <a:gd name="T62" fmla="*/ 60 w 76"/>
                <a:gd name="T63" fmla="*/ 40 h 63"/>
                <a:gd name="T64" fmla="*/ 58 w 76"/>
                <a:gd name="T65" fmla="*/ 40 h 63"/>
                <a:gd name="T66" fmla="*/ 57 w 76"/>
                <a:gd name="T67" fmla="*/ 39 h 63"/>
                <a:gd name="T68" fmla="*/ 57 w 76"/>
                <a:gd name="T69" fmla="*/ 37 h 63"/>
                <a:gd name="T70" fmla="*/ 57 w 76"/>
                <a:gd name="T71" fmla="*/ 35 h 63"/>
                <a:gd name="T72" fmla="*/ 58 w 76"/>
                <a:gd name="T73" fmla="*/ 34 h 63"/>
                <a:gd name="T74" fmla="*/ 59 w 76"/>
                <a:gd name="T75" fmla="*/ 33 h 63"/>
                <a:gd name="T76" fmla="*/ 59 w 76"/>
                <a:gd name="T77" fmla="*/ 30 h 63"/>
                <a:gd name="T78" fmla="*/ 60 w 76"/>
                <a:gd name="T79" fmla="*/ 29 h 63"/>
                <a:gd name="T80" fmla="*/ 60 w 76"/>
                <a:gd name="T81" fmla="*/ 30 h 63"/>
                <a:gd name="T82" fmla="*/ 61 w 76"/>
                <a:gd name="T83" fmla="*/ 32 h 63"/>
                <a:gd name="T84" fmla="*/ 62 w 76"/>
                <a:gd name="T85" fmla="*/ 32 h 63"/>
                <a:gd name="T86" fmla="*/ 62 w 76"/>
                <a:gd name="T87" fmla="*/ 32 h 63"/>
                <a:gd name="T88" fmla="*/ 62 w 76"/>
                <a:gd name="T89" fmla="*/ 30 h 63"/>
                <a:gd name="T90" fmla="*/ 62 w 76"/>
                <a:gd name="T91" fmla="*/ 29 h 63"/>
                <a:gd name="T92" fmla="*/ 63 w 76"/>
                <a:gd name="T93" fmla="*/ 30 h 63"/>
                <a:gd name="T94" fmla="*/ 64 w 76"/>
                <a:gd name="T95" fmla="*/ 32 h 63"/>
                <a:gd name="T96" fmla="*/ 65 w 76"/>
                <a:gd name="T97" fmla="*/ 32 h 63"/>
                <a:gd name="T98" fmla="*/ 65 w 76"/>
                <a:gd name="T99" fmla="*/ 32 h 63"/>
                <a:gd name="T100" fmla="*/ 66 w 76"/>
                <a:gd name="T101" fmla="*/ 32 h 63"/>
                <a:gd name="T102" fmla="*/ 66 w 76"/>
                <a:gd name="T103" fmla="*/ 32 h 63"/>
                <a:gd name="T104" fmla="*/ 66 w 76"/>
                <a:gd name="T105" fmla="*/ 33 h 63"/>
                <a:gd name="T106" fmla="*/ 66 w 76"/>
                <a:gd name="T107" fmla="*/ 34 h 63"/>
                <a:gd name="T108" fmla="*/ 65 w 76"/>
                <a:gd name="T109" fmla="*/ 34 h 63"/>
                <a:gd name="T110" fmla="*/ 64 w 76"/>
                <a:gd name="T111" fmla="*/ 34 h 63"/>
                <a:gd name="T112" fmla="*/ 64 w 76"/>
                <a:gd name="T113" fmla="*/ 34 h 63"/>
                <a:gd name="T114" fmla="*/ 64 w 76"/>
                <a:gd name="T115" fmla="*/ 39 h 63"/>
                <a:gd name="T116" fmla="*/ 67 w 76"/>
                <a:gd name="T117" fmla="*/ 40 h 63"/>
                <a:gd name="T118" fmla="*/ 68 w 76"/>
                <a:gd name="T119" fmla="*/ 43 h 63"/>
                <a:gd name="T120" fmla="*/ 68 w 76"/>
                <a:gd name="T121"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 h="63">
                  <a:moveTo>
                    <a:pt x="64" y="8"/>
                  </a:moveTo>
                  <a:cubicBezTo>
                    <a:pt x="37" y="43"/>
                    <a:pt x="37" y="43"/>
                    <a:pt x="37" y="43"/>
                  </a:cubicBezTo>
                  <a:cubicBezTo>
                    <a:pt x="22" y="32"/>
                    <a:pt x="22" y="32"/>
                    <a:pt x="22" y="32"/>
                  </a:cubicBezTo>
                  <a:cubicBezTo>
                    <a:pt x="0" y="54"/>
                    <a:pt x="0" y="54"/>
                    <a:pt x="0" y="54"/>
                  </a:cubicBezTo>
                  <a:cubicBezTo>
                    <a:pt x="0" y="58"/>
                    <a:pt x="0" y="58"/>
                    <a:pt x="0" y="58"/>
                  </a:cubicBezTo>
                  <a:cubicBezTo>
                    <a:pt x="1" y="62"/>
                    <a:pt x="7" y="63"/>
                    <a:pt x="7" y="63"/>
                  </a:cubicBezTo>
                  <a:cubicBezTo>
                    <a:pt x="7" y="63"/>
                    <a:pt x="65" y="56"/>
                    <a:pt x="70" y="55"/>
                  </a:cubicBezTo>
                  <a:cubicBezTo>
                    <a:pt x="76" y="55"/>
                    <a:pt x="75" y="48"/>
                    <a:pt x="75" y="48"/>
                  </a:cubicBezTo>
                  <a:cubicBezTo>
                    <a:pt x="70" y="0"/>
                    <a:pt x="70" y="0"/>
                    <a:pt x="70" y="0"/>
                  </a:cubicBezTo>
                  <a:lnTo>
                    <a:pt x="64" y="8"/>
                  </a:lnTo>
                  <a:close/>
                  <a:moveTo>
                    <a:pt x="68" y="45"/>
                  </a:moveTo>
                  <a:cubicBezTo>
                    <a:pt x="67" y="46"/>
                    <a:pt x="67" y="46"/>
                    <a:pt x="67" y="47"/>
                  </a:cubicBezTo>
                  <a:cubicBezTo>
                    <a:pt x="66" y="47"/>
                    <a:pt x="66" y="47"/>
                    <a:pt x="65" y="47"/>
                  </a:cubicBezTo>
                  <a:cubicBezTo>
                    <a:pt x="66" y="50"/>
                    <a:pt x="66" y="50"/>
                    <a:pt x="66" y="50"/>
                  </a:cubicBezTo>
                  <a:cubicBezTo>
                    <a:pt x="66" y="51"/>
                    <a:pt x="66" y="51"/>
                    <a:pt x="65" y="51"/>
                  </a:cubicBezTo>
                  <a:cubicBezTo>
                    <a:pt x="65" y="51"/>
                    <a:pt x="64" y="51"/>
                    <a:pt x="64" y="50"/>
                  </a:cubicBezTo>
                  <a:cubicBezTo>
                    <a:pt x="64" y="48"/>
                    <a:pt x="64" y="48"/>
                    <a:pt x="64" y="48"/>
                  </a:cubicBezTo>
                  <a:cubicBezTo>
                    <a:pt x="64" y="48"/>
                    <a:pt x="63" y="48"/>
                    <a:pt x="63" y="48"/>
                  </a:cubicBezTo>
                  <a:cubicBezTo>
                    <a:pt x="63" y="50"/>
                    <a:pt x="63" y="50"/>
                    <a:pt x="63" y="50"/>
                  </a:cubicBezTo>
                  <a:cubicBezTo>
                    <a:pt x="63" y="51"/>
                    <a:pt x="63" y="51"/>
                    <a:pt x="62" y="51"/>
                  </a:cubicBezTo>
                  <a:cubicBezTo>
                    <a:pt x="62" y="51"/>
                    <a:pt x="62" y="51"/>
                    <a:pt x="62" y="51"/>
                  </a:cubicBezTo>
                  <a:cubicBezTo>
                    <a:pt x="61" y="48"/>
                    <a:pt x="61" y="48"/>
                    <a:pt x="61" y="48"/>
                  </a:cubicBezTo>
                  <a:cubicBezTo>
                    <a:pt x="61" y="48"/>
                    <a:pt x="60" y="48"/>
                    <a:pt x="59" y="48"/>
                  </a:cubicBezTo>
                  <a:cubicBezTo>
                    <a:pt x="59" y="48"/>
                    <a:pt x="58" y="48"/>
                    <a:pt x="58" y="48"/>
                  </a:cubicBezTo>
                  <a:cubicBezTo>
                    <a:pt x="58" y="48"/>
                    <a:pt x="58" y="48"/>
                    <a:pt x="58" y="47"/>
                  </a:cubicBezTo>
                  <a:cubicBezTo>
                    <a:pt x="58" y="47"/>
                    <a:pt x="58" y="47"/>
                    <a:pt x="58" y="46"/>
                  </a:cubicBezTo>
                  <a:cubicBezTo>
                    <a:pt x="58" y="46"/>
                    <a:pt x="58" y="46"/>
                    <a:pt x="58" y="46"/>
                  </a:cubicBezTo>
                  <a:cubicBezTo>
                    <a:pt x="58" y="45"/>
                    <a:pt x="58" y="45"/>
                    <a:pt x="58" y="45"/>
                  </a:cubicBezTo>
                  <a:cubicBezTo>
                    <a:pt x="58" y="45"/>
                    <a:pt x="59" y="45"/>
                    <a:pt x="60" y="46"/>
                  </a:cubicBezTo>
                  <a:cubicBezTo>
                    <a:pt x="60" y="46"/>
                    <a:pt x="60" y="46"/>
                    <a:pt x="61" y="46"/>
                  </a:cubicBezTo>
                  <a:cubicBezTo>
                    <a:pt x="60" y="41"/>
                    <a:pt x="60" y="41"/>
                    <a:pt x="60" y="41"/>
                  </a:cubicBezTo>
                  <a:cubicBezTo>
                    <a:pt x="60" y="41"/>
                    <a:pt x="60" y="41"/>
                    <a:pt x="60" y="40"/>
                  </a:cubicBezTo>
                  <a:cubicBezTo>
                    <a:pt x="59" y="40"/>
                    <a:pt x="59" y="40"/>
                    <a:pt x="58" y="40"/>
                  </a:cubicBezTo>
                  <a:cubicBezTo>
                    <a:pt x="58" y="39"/>
                    <a:pt x="58" y="39"/>
                    <a:pt x="57" y="39"/>
                  </a:cubicBezTo>
                  <a:cubicBezTo>
                    <a:pt x="57" y="38"/>
                    <a:pt x="57" y="37"/>
                    <a:pt x="57" y="37"/>
                  </a:cubicBezTo>
                  <a:cubicBezTo>
                    <a:pt x="57" y="36"/>
                    <a:pt x="57" y="36"/>
                    <a:pt x="57" y="35"/>
                  </a:cubicBezTo>
                  <a:cubicBezTo>
                    <a:pt x="57" y="35"/>
                    <a:pt x="57" y="34"/>
                    <a:pt x="58" y="34"/>
                  </a:cubicBezTo>
                  <a:cubicBezTo>
                    <a:pt x="58" y="33"/>
                    <a:pt x="59" y="33"/>
                    <a:pt x="59" y="33"/>
                  </a:cubicBezTo>
                  <a:cubicBezTo>
                    <a:pt x="59" y="30"/>
                    <a:pt x="59" y="30"/>
                    <a:pt x="59" y="30"/>
                  </a:cubicBezTo>
                  <a:cubicBezTo>
                    <a:pt x="59" y="30"/>
                    <a:pt x="59" y="30"/>
                    <a:pt x="60" y="29"/>
                  </a:cubicBezTo>
                  <a:cubicBezTo>
                    <a:pt x="60" y="29"/>
                    <a:pt x="60" y="30"/>
                    <a:pt x="60" y="30"/>
                  </a:cubicBezTo>
                  <a:cubicBezTo>
                    <a:pt x="61" y="32"/>
                    <a:pt x="61" y="32"/>
                    <a:pt x="61" y="32"/>
                  </a:cubicBezTo>
                  <a:cubicBezTo>
                    <a:pt x="61" y="32"/>
                    <a:pt x="61" y="32"/>
                    <a:pt x="62" y="32"/>
                  </a:cubicBezTo>
                  <a:cubicBezTo>
                    <a:pt x="62" y="32"/>
                    <a:pt x="62" y="32"/>
                    <a:pt x="62" y="32"/>
                  </a:cubicBezTo>
                  <a:cubicBezTo>
                    <a:pt x="62" y="30"/>
                    <a:pt x="62" y="30"/>
                    <a:pt x="62" y="30"/>
                  </a:cubicBezTo>
                  <a:cubicBezTo>
                    <a:pt x="62" y="30"/>
                    <a:pt x="62" y="29"/>
                    <a:pt x="62" y="29"/>
                  </a:cubicBezTo>
                  <a:cubicBezTo>
                    <a:pt x="63" y="29"/>
                    <a:pt x="63" y="29"/>
                    <a:pt x="63" y="30"/>
                  </a:cubicBezTo>
                  <a:cubicBezTo>
                    <a:pt x="64" y="32"/>
                    <a:pt x="64" y="32"/>
                    <a:pt x="64" y="32"/>
                  </a:cubicBezTo>
                  <a:cubicBezTo>
                    <a:pt x="64" y="32"/>
                    <a:pt x="64" y="32"/>
                    <a:pt x="65" y="32"/>
                  </a:cubicBezTo>
                  <a:cubicBezTo>
                    <a:pt x="65" y="32"/>
                    <a:pt x="65" y="32"/>
                    <a:pt x="65" y="32"/>
                  </a:cubicBezTo>
                  <a:cubicBezTo>
                    <a:pt x="65" y="32"/>
                    <a:pt x="66" y="32"/>
                    <a:pt x="66" y="32"/>
                  </a:cubicBezTo>
                  <a:cubicBezTo>
                    <a:pt x="66" y="32"/>
                    <a:pt x="66" y="32"/>
                    <a:pt x="66" y="32"/>
                  </a:cubicBezTo>
                  <a:cubicBezTo>
                    <a:pt x="66" y="33"/>
                    <a:pt x="66" y="33"/>
                    <a:pt x="66" y="33"/>
                  </a:cubicBezTo>
                  <a:cubicBezTo>
                    <a:pt x="66" y="34"/>
                    <a:pt x="66" y="34"/>
                    <a:pt x="66" y="34"/>
                  </a:cubicBezTo>
                  <a:cubicBezTo>
                    <a:pt x="66" y="34"/>
                    <a:pt x="66" y="34"/>
                    <a:pt x="65" y="34"/>
                  </a:cubicBezTo>
                  <a:cubicBezTo>
                    <a:pt x="65" y="34"/>
                    <a:pt x="65" y="34"/>
                    <a:pt x="64" y="34"/>
                  </a:cubicBezTo>
                  <a:cubicBezTo>
                    <a:pt x="64" y="34"/>
                    <a:pt x="64" y="34"/>
                    <a:pt x="64" y="34"/>
                  </a:cubicBezTo>
                  <a:cubicBezTo>
                    <a:pt x="64" y="39"/>
                    <a:pt x="64" y="39"/>
                    <a:pt x="64" y="39"/>
                  </a:cubicBezTo>
                  <a:cubicBezTo>
                    <a:pt x="65" y="39"/>
                    <a:pt x="66" y="40"/>
                    <a:pt x="67" y="40"/>
                  </a:cubicBezTo>
                  <a:cubicBezTo>
                    <a:pt x="67" y="41"/>
                    <a:pt x="68" y="42"/>
                    <a:pt x="68" y="43"/>
                  </a:cubicBezTo>
                  <a:cubicBezTo>
                    <a:pt x="68" y="44"/>
                    <a:pt x="68" y="44"/>
                    <a:pt x="68" y="45"/>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7" name="Freeform 103"/>
            <p:cNvSpPr/>
            <p:nvPr/>
          </p:nvSpPr>
          <p:spPr bwMode="auto">
            <a:xfrm>
              <a:off x="2058591" y="2319534"/>
              <a:ext cx="245269" cy="95250"/>
            </a:xfrm>
            <a:custGeom>
              <a:avLst/>
              <a:gdLst>
                <a:gd name="T0" fmla="*/ 84 w 95"/>
                <a:gd name="T1" fmla="*/ 27 h 37"/>
                <a:gd name="T2" fmla="*/ 89 w 95"/>
                <a:gd name="T3" fmla="*/ 18 h 37"/>
                <a:gd name="T4" fmla="*/ 54 w 95"/>
                <a:gd name="T5" fmla="*/ 3 h 37"/>
                <a:gd name="T6" fmla="*/ 35 w 95"/>
                <a:gd name="T7" fmla="*/ 6 h 37"/>
                <a:gd name="T8" fmla="*/ 5 w 95"/>
                <a:gd name="T9" fmla="*/ 29 h 37"/>
                <a:gd name="T10" fmla="*/ 13 w 95"/>
                <a:gd name="T11" fmla="*/ 35 h 37"/>
                <a:gd name="T12" fmla="*/ 84 w 95"/>
                <a:gd name="T13" fmla="*/ 27 h 37"/>
              </a:gdLst>
              <a:ahLst/>
              <a:cxnLst>
                <a:cxn ang="0">
                  <a:pos x="T0" y="T1"/>
                </a:cxn>
                <a:cxn ang="0">
                  <a:pos x="T2" y="T3"/>
                </a:cxn>
                <a:cxn ang="0">
                  <a:pos x="T4" y="T5"/>
                </a:cxn>
                <a:cxn ang="0">
                  <a:pos x="T6" y="T7"/>
                </a:cxn>
                <a:cxn ang="0">
                  <a:pos x="T8" y="T9"/>
                </a:cxn>
                <a:cxn ang="0">
                  <a:pos x="T10" y="T11"/>
                </a:cxn>
                <a:cxn ang="0">
                  <a:pos x="T12" y="T13"/>
                </a:cxn>
              </a:cxnLst>
              <a:rect l="0" t="0" r="r" b="b"/>
              <a:pathLst>
                <a:path w="95" h="37">
                  <a:moveTo>
                    <a:pt x="84" y="27"/>
                  </a:moveTo>
                  <a:cubicBezTo>
                    <a:pt x="94" y="25"/>
                    <a:pt x="95" y="22"/>
                    <a:pt x="89" y="18"/>
                  </a:cubicBezTo>
                  <a:cubicBezTo>
                    <a:pt x="54" y="3"/>
                    <a:pt x="54" y="3"/>
                    <a:pt x="54" y="3"/>
                  </a:cubicBezTo>
                  <a:cubicBezTo>
                    <a:pt x="48" y="0"/>
                    <a:pt x="40" y="1"/>
                    <a:pt x="35" y="6"/>
                  </a:cubicBezTo>
                  <a:cubicBezTo>
                    <a:pt x="5" y="29"/>
                    <a:pt x="5" y="29"/>
                    <a:pt x="5" y="29"/>
                  </a:cubicBezTo>
                  <a:cubicBezTo>
                    <a:pt x="0" y="34"/>
                    <a:pt x="3" y="37"/>
                    <a:pt x="13" y="35"/>
                  </a:cubicBezTo>
                  <a:lnTo>
                    <a:pt x="84" y="27"/>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8" name="Freeform 104"/>
            <p:cNvSpPr/>
            <p:nvPr/>
          </p:nvSpPr>
          <p:spPr bwMode="auto">
            <a:xfrm>
              <a:off x="2097881" y="2417166"/>
              <a:ext cx="46434" cy="75010"/>
            </a:xfrm>
            <a:custGeom>
              <a:avLst/>
              <a:gdLst>
                <a:gd name="T0" fmla="*/ 15 w 18"/>
                <a:gd name="T1" fmla="*/ 2 h 29"/>
                <a:gd name="T2" fmla="*/ 15 w 18"/>
                <a:gd name="T3" fmla="*/ 1 h 29"/>
                <a:gd name="T4" fmla="*/ 13 w 18"/>
                <a:gd name="T5" fmla="*/ 0 h 29"/>
                <a:gd name="T6" fmla="*/ 1 w 18"/>
                <a:gd name="T7" fmla="*/ 1 h 29"/>
                <a:gd name="T8" fmla="*/ 0 w 18"/>
                <a:gd name="T9" fmla="*/ 2 h 29"/>
                <a:gd name="T10" fmla="*/ 0 w 18"/>
                <a:gd name="T11" fmla="*/ 4 h 29"/>
                <a:gd name="T12" fmla="*/ 2 w 18"/>
                <a:gd name="T13" fmla="*/ 5 h 29"/>
                <a:gd name="T14" fmla="*/ 3 w 18"/>
                <a:gd name="T15" fmla="*/ 5 h 29"/>
                <a:gd name="T16" fmla="*/ 3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7 w 18"/>
                <a:gd name="T33" fmla="*/ 27 h 29"/>
                <a:gd name="T34" fmla="*/ 18 w 18"/>
                <a:gd name="T35" fmla="*/ 26 h 29"/>
                <a:gd name="T36" fmla="*/ 17 w 18"/>
                <a:gd name="T37" fmla="*/ 24 h 29"/>
                <a:gd name="T38" fmla="*/ 16 w 18"/>
                <a:gd name="T39" fmla="*/ 23 h 29"/>
                <a:gd name="T40" fmla="*/ 15 w 18"/>
                <a:gd name="T41" fmla="*/ 23 h 29"/>
                <a:gd name="T42" fmla="*/ 13 w 18"/>
                <a:gd name="T43" fmla="*/ 4 h 29"/>
                <a:gd name="T44" fmla="*/ 13 w 18"/>
                <a:gd name="T45" fmla="*/ 4 h 29"/>
                <a:gd name="T46" fmla="*/ 14 w 18"/>
                <a:gd name="T47" fmla="*/ 3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5" y="1"/>
                    <a:pt x="15" y="1"/>
                    <a:pt x="15" y="1"/>
                  </a:cubicBezTo>
                  <a:cubicBezTo>
                    <a:pt x="14" y="0"/>
                    <a:pt x="14" y="0"/>
                    <a:pt x="13" y="0"/>
                  </a:cubicBezTo>
                  <a:cubicBezTo>
                    <a:pt x="1" y="1"/>
                    <a:pt x="1" y="1"/>
                    <a:pt x="1" y="1"/>
                  </a:cubicBezTo>
                  <a:cubicBezTo>
                    <a:pt x="1" y="1"/>
                    <a:pt x="0" y="2"/>
                    <a:pt x="0" y="2"/>
                  </a:cubicBezTo>
                  <a:cubicBezTo>
                    <a:pt x="0" y="4"/>
                    <a:pt x="0" y="4"/>
                    <a:pt x="0" y="4"/>
                  </a:cubicBezTo>
                  <a:cubicBezTo>
                    <a:pt x="0" y="5"/>
                    <a:pt x="1" y="5"/>
                    <a:pt x="2" y="5"/>
                  </a:cubicBezTo>
                  <a:cubicBezTo>
                    <a:pt x="3" y="5"/>
                    <a:pt x="3" y="5"/>
                    <a:pt x="3" y="5"/>
                  </a:cubicBezTo>
                  <a:cubicBezTo>
                    <a:pt x="3" y="5"/>
                    <a:pt x="3" y="5"/>
                    <a:pt x="3" y="5"/>
                  </a:cubicBezTo>
                  <a:cubicBezTo>
                    <a:pt x="5" y="25"/>
                    <a:pt x="5" y="25"/>
                    <a:pt x="5" y="25"/>
                  </a:cubicBezTo>
                  <a:cubicBezTo>
                    <a:pt x="4" y="25"/>
                    <a:pt x="4" y="25"/>
                    <a:pt x="4" y="25"/>
                  </a:cubicBezTo>
                  <a:cubicBezTo>
                    <a:pt x="4" y="25"/>
                    <a:pt x="3" y="26"/>
                    <a:pt x="3" y="26"/>
                  </a:cubicBezTo>
                  <a:cubicBezTo>
                    <a:pt x="3" y="28"/>
                    <a:pt x="3" y="28"/>
                    <a:pt x="3" y="28"/>
                  </a:cubicBezTo>
                  <a:cubicBezTo>
                    <a:pt x="3" y="28"/>
                    <a:pt x="4" y="29"/>
                    <a:pt x="5" y="29"/>
                  </a:cubicBezTo>
                  <a:cubicBezTo>
                    <a:pt x="9" y="28"/>
                    <a:pt x="9" y="28"/>
                    <a:pt x="9" y="28"/>
                  </a:cubicBezTo>
                  <a:cubicBezTo>
                    <a:pt x="12" y="28"/>
                    <a:pt x="12" y="28"/>
                    <a:pt x="12" y="28"/>
                  </a:cubicBezTo>
                  <a:cubicBezTo>
                    <a:pt x="17" y="27"/>
                    <a:pt x="17" y="27"/>
                    <a:pt x="17" y="27"/>
                  </a:cubicBezTo>
                  <a:cubicBezTo>
                    <a:pt x="17" y="27"/>
                    <a:pt x="18" y="27"/>
                    <a:pt x="18" y="26"/>
                  </a:cubicBezTo>
                  <a:cubicBezTo>
                    <a:pt x="17" y="24"/>
                    <a:pt x="17" y="24"/>
                    <a:pt x="17" y="24"/>
                  </a:cubicBezTo>
                  <a:cubicBezTo>
                    <a:pt x="17" y="24"/>
                    <a:pt x="17" y="23"/>
                    <a:pt x="16" y="23"/>
                  </a:cubicBezTo>
                  <a:cubicBezTo>
                    <a:pt x="15" y="23"/>
                    <a:pt x="15" y="23"/>
                    <a:pt x="15" y="23"/>
                  </a:cubicBezTo>
                  <a:cubicBezTo>
                    <a:pt x="13" y="4"/>
                    <a:pt x="13" y="4"/>
                    <a:pt x="13" y="4"/>
                  </a:cubicBezTo>
                  <a:cubicBezTo>
                    <a:pt x="13" y="4"/>
                    <a:pt x="13" y="4"/>
                    <a:pt x="13" y="4"/>
                  </a:cubicBezTo>
                  <a:cubicBezTo>
                    <a:pt x="14" y="3"/>
                    <a:pt x="14" y="3"/>
                    <a:pt x="14" y="3"/>
                  </a:cubicBezTo>
                  <a:cubicBezTo>
                    <a:pt x="14" y="3"/>
                    <a:pt x="15" y="3"/>
                    <a:pt x="15" y="2"/>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59" name="Freeform 105"/>
            <p:cNvSpPr/>
            <p:nvPr/>
          </p:nvSpPr>
          <p:spPr bwMode="auto">
            <a:xfrm>
              <a:off x="2144316" y="2408831"/>
              <a:ext cx="45244" cy="77391"/>
            </a:xfrm>
            <a:custGeom>
              <a:avLst/>
              <a:gdLst>
                <a:gd name="T0" fmla="*/ 15 w 18"/>
                <a:gd name="T1" fmla="*/ 3 h 30"/>
                <a:gd name="T2" fmla="*/ 15 w 18"/>
                <a:gd name="T3" fmla="*/ 1 h 30"/>
                <a:gd name="T4" fmla="*/ 13 w 18"/>
                <a:gd name="T5" fmla="*/ 0 h 30"/>
                <a:gd name="T6" fmla="*/ 2 w 18"/>
                <a:gd name="T7" fmla="*/ 2 h 30"/>
                <a:gd name="T8" fmla="*/ 1 w 18"/>
                <a:gd name="T9" fmla="*/ 3 h 30"/>
                <a:gd name="T10" fmla="*/ 1 w 18"/>
                <a:gd name="T11" fmla="*/ 5 h 30"/>
                <a:gd name="T12" fmla="*/ 2 w 18"/>
                <a:gd name="T13" fmla="*/ 6 h 30"/>
                <a:gd name="T14" fmla="*/ 3 w 18"/>
                <a:gd name="T15" fmla="*/ 6 h 30"/>
                <a:gd name="T16" fmla="*/ 3 w 18"/>
                <a:gd name="T17" fmla="*/ 6 h 30"/>
                <a:gd name="T18" fmla="*/ 5 w 18"/>
                <a:gd name="T19" fmla="*/ 25 h 30"/>
                <a:gd name="T20" fmla="*/ 5 w 18"/>
                <a:gd name="T21" fmla="*/ 26 h 30"/>
                <a:gd name="T22" fmla="*/ 3 w 18"/>
                <a:gd name="T23" fmla="*/ 27 h 30"/>
                <a:gd name="T24" fmla="*/ 4 w 18"/>
                <a:gd name="T25" fmla="*/ 28 h 30"/>
                <a:gd name="T26" fmla="*/ 5 w 18"/>
                <a:gd name="T27" fmla="*/ 29 h 30"/>
                <a:gd name="T28" fmla="*/ 9 w 18"/>
                <a:gd name="T29" fmla="*/ 29 h 30"/>
                <a:gd name="T30" fmla="*/ 13 w 18"/>
                <a:gd name="T31" fmla="*/ 28 h 30"/>
                <a:gd name="T32" fmla="*/ 17 w 18"/>
                <a:gd name="T33" fmla="*/ 28 h 30"/>
                <a:gd name="T34" fmla="*/ 18 w 18"/>
                <a:gd name="T35" fmla="*/ 27 h 30"/>
                <a:gd name="T36" fmla="*/ 18 w 18"/>
                <a:gd name="T37" fmla="*/ 25 h 30"/>
                <a:gd name="T38" fmla="*/ 16 w 18"/>
                <a:gd name="T39" fmla="*/ 24 h 30"/>
                <a:gd name="T40" fmla="*/ 16 w 18"/>
                <a:gd name="T41" fmla="*/ 24 h 30"/>
                <a:gd name="T42" fmla="*/ 13 w 18"/>
                <a:gd name="T43" fmla="*/ 4 h 30"/>
                <a:gd name="T44" fmla="*/ 13 w 18"/>
                <a:gd name="T45" fmla="*/ 4 h 30"/>
                <a:gd name="T46" fmla="*/ 14 w 18"/>
                <a:gd name="T47" fmla="*/ 4 h 30"/>
                <a:gd name="T48" fmla="*/ 15 w 18"/>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30">
                  <a:moveTo>
                    <a:pt x="15" y="3"/>
                  </a:moveTo>
                  <a:cubicBezTo>
                    <a:pt x="15" y="1"/>
                    <a:pt x="15" y="1"/>
                    <a:pt x="15" y="1"/>
                  </a:cubicBezTo>
                  <a:cubicBezTo>
                    <a:pt x="15" y="1"/>
                    <a:pt x="14" y="0"/>
                    <a:pt x="13" y="0"/>
                  </a:cubicBezTo>
                  <a:cubicBezTo>
                    <a:pt x="2" y="2"/>
                    <a:pt x="2" y="2"/>
                    <a:pt x="2" y="2"/>
                  </a:cubicBezTo>
                  <a:cubicBezTo>
                    <a:pt x="1" y="2"/>
                    <a:pt x="0" y="3"/>
                    <a:pt x="1" y="3"/>
                  </a:cubicBezTo>
                  <a:cubicBezTo>
                    <a:pt x="1" y="5"/>
                    <a:pt x="1" y="5"/>
                    <a:pt x="1" y="5"/>
                  </a:cubicBezTo>
                  <a:cubicBezTo>
                    <a:pt x="1" y="5"/>
                    <a:pt x="1" y="6"/>
                    <a:pt x="2" y="6"/>
                  </a:cubicBezTo>
                  <a:cubicBezTo>
                    <a:pt x="3" y="6"/>
                    <a:pt x="3" y="6"/>
                    <a:pt x="3" y="6"/>
                  </a:cubicBezTo>
                  <a:cubicBezTo>
                    <a:pt x="3" y="6"/>
                    <a:pt x="3" y="6"/>
                    <a:pt x="3" y="6"/>
                  </a:cubicBezTo>
                  <a:cubicBezTo>
                    <a:pt x="5" y="25"/>
                    <a:pt x="5" y="25"/>
                    <a:pt x="5" y="25"/>
                  </a:cubicBezTo>
                  <a:cubicBezTo>
                    <a:pt x="5" y="26"/>
                    <a:pt x="5" y="26"/>
                    <a:pt x="5" y="26"/>
                  </a:cubicBezTo>
                  <a:cubicBezTo>
                    <a:pt x="4" y="26"/>
                    <a:pt x="3" y="26"/>
                    <a:pt x="3" y="27"/>
                  </a:cubicBezTo>
                  <a:cubicBezTo>
                    <a:pt x="4" y="28"/>
                    <a:pt x="4" y="28"/>
                    <a:pt x="4" y="28"/>
                  </a:cubicBezTo>
                  <a:cubicBezTo>
                    <a:pt x="4" y="29"/>
                    <a:pt x="4" y="30"/>
                    <a:pt x="5" y="29"/>
                  </a:cubicBezTo>
                  <a:cubicBezTo>
                    <a:pt x="9" y="29"/>
                    <a:pt x="9" y="29"/>
                    <a:pt x="9" y="29"/>
                  </a:cubicBezTo>
                  <a:cubicBezTo>
                    <a:pt x="13" y="28"/>
                    <a:pt x="13" y="28"/>
                    <a:pt x="13" y="28"/>
                  </a:cubicBezTo>
                  <a:cubicBezTo>
                    <a:pt x="17" y="28"/>
                    <a:pt x="17" y="28"/>
                    <a:pt x="17" y="28"/>
                  </a:cubicBezTo>
                  <a:cubicBezTo>
                    <a:pt x="18" y="28"/>
                    <a:pt x="18" y="27"/>
                    <a:pt x="18" y="27"/>
                  </a:cubicBezTo>
                  <a:cubicBezTo>
                    <a:pt x="18" y="25"/>
                    <a:pt x="18" y="25"/>
                    <a:pt x="18" y="25"/>
                  </a:cubicBezTo>
                  <a:cubicBezTo>
                    <a:pt x="18" y="25"/>
                    <a:pt x="17" y="24"/>
                    <a:pt x="16" y="24"/>
                  </a:cubicBezTo>
                  <a:cubicBezTo>
                    <a:pt x="16" y="24"/>
                    <a:pt x="16" y="24"/>
                    <a:pt x="16" y="24"/>
                  </a:cubicBezTo>
                  <a:cubicBezTo>
                    <a:pt x="13" y="4"/>
                    <a:pt x="13" y="4"/>
                    <a:pt x="13" y="4"/>
                  </a:cubicBezTo>
                  <a:cubicBezTo>
                    <a:pt x="13" y="4"/>
                    <a:pt x="13" y="4"/>
                    <a:pt x="13" y="4"/>
                  </a:cubicBezTo>
                  <a:cubicBezTo>
                    <a:pt x="14" y="4"/>
                    <a:pt x="14" y="4"/>
                    <a:pt x="14" y="4"/>
                  </a:cubicBezTo>
                  <a:cubicBezTo>
                    <a:pt x="15" y="4"/>
                    <a:pt x="15" y="3"/>
                    <a:pt x="15" y="3"/>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0" name="Freeform 106"/>
            <p:cNvSpPr/>
            <p:nvPr/>
          </p:nvSpPr>
          <p:spPr bwMode="auto">
            <a:xfrm>
              <a:off x="2193130" y="2404069"/>
              <a:ext cx="42863" cy="75010"/>
            </a:xfrm>
            <a:custGeom>
              <a:avLst/>
              <a:gdLst>
                <a:gd name="T0" fmla="*/ 14 w 17"/>
                <a:gd name="T1" fmla="*/ 3 h 29"/>
                <a:gd name="T2" fmla="*/ 14 w 17"/>
                <a:gd name="T3" fmla="*/ 1 h 29"/>
                <a:gd name="T4" fmla="*/ 13 w 17"/>
                <a:gd name="T5" fmla="*/ 0 h 29"/>
                <a:gd name="T6" fmla="*/ 1 w 17"/>
                <a:gd name="T7" fmla="*/ 2 h 29"/>
                <a:gd name="T8" fmla="*/ 0 w 17"/>
                <a:gd name="T9" fmla="*/ 3 h 29"/>
                <a:gd name="T10" fmla="*/ 0 w 17"/>
                <a:gd name="T11" fmla="*/ 4 h 29"/>
                <a:gd name="T12" fmla="*/ 1 w 17"/>
                <a:gd name="T13" fmla="*/ 5 h 29"/>
                <a:gd name="T14" fmla="*/ 2 w 17"/>
                <a:gd name="T15" fmla="*/ 5 h 29"/>
                <a:gd name="T16" fmla="*/ 2 w 17"/>
                <a:gd name="T17" fmla="*/ 5 h 29"/>
                <a:gd name="T18" fmla="*/ 5 w 17"/>
                <a:gd name="T19" fmla="*/ 25 h 29"/>
                <a:gd name="T20" fmla="*/ 4 w 17"/>
                <a:gd name="T21" fmla="*/ 25 h 29"/>
                <a:gd name="T22" fmla="*/ 3 w 17"/>
                <a:gd name="T23" fmla="*/ 27 h 29"/>
                <a:gd name="T24" fmla="*/ 3 w 17"/>
                <a:gd name="T25" fmla="*/ 28 h 29"/>
                <a:gd name="T26" fmla="*/ 4 w 17"/>
                <a:gd name="T27" fmla="*/ 29 h 29"/>
                <a:gd name="T28" fmla="*/ 8 w 17"/>
                <a:gd name="T29" fmla="*/ 29 h 29"/>
                <a:gd name="T30" fmla="*/ 12 w 17"/>
                <a:gd name="T31" fmla="*/ 28 h 29"/>
                <a:gd name="T32" fmla="*/ 16 w 17"/>
                <a:gd name="T33" fmla="*/ 28 h 29"/>
                <a:gd name="T34" fmla="*/ 17 w 17"/>
                <a:gd name="T35" fmla="*/ 26 h 29"/>
                <a:gd name="T36" fmla="*/ 17 w 17"/>
                <a:gd name="T37" fmla="*/ 25 h 29"/>
                <a:gd name="T38" fmla="*/ 16 w 17"/>
                <a:gd name="T39" fmla="*/ 24 h 29"/>
                <a:gd name="T40" fmla="*/ 15 w 17"/>
                <a:gd name="T41" fmla="*/ 24 h 29"/>
                <a:gd name="T42" fmla="*/ 12 w 17"/>
                <a:gd name="T43" fmla="*/ 4 h 29"/>
                <a:gd name="T44" fmla="*/ 12 w 17"/>
                <a:gd name="T45" fmla="*/ 4 h 29"/>
                <a:gd name="T46" fmla="*/ 13 w 17"/>
                <a:gd name="T47" fmla="*/ 4 h 29"/>
                <a:gd name="T48" fmla="*/ 14 w 17"/>
                <a:gd name="T4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9">
                  <a:moveTo>
                    <a:pt x="14" y="3"/>
                  </a:moveTo>
                  <a:cubicBezTo>
                    <a:pt x="14" y="1"/>
                    <a:pt x="14" y="1"/>
                    <a:pt x="14" y="1"/>
                  </a:cubicBezTo>
                  <a:cubicBezTo>
                    <a:pt x="14" y="0"/>
                    <a:pt x="13" y="0"/>
                    <a:pt x="13" y="0"/>
                  </a:cubicBezTo>
                  <a:cubicBezTo>
                    <a:pt x="1" y="2"/>
                    <a:pt x="1" y="2"/>
                    <a:pt x="1" y="2"/>
                  </a:cubicBezTo>
                  <a:cubicBezTo>
                    <a:pt x="0" y="2"/>
                    <a:pt x="0" y="2"/>
                    <a:pt x="0" y="3"/>
                  </a:cubicBezTo>
                  <a:cubicBezTo>
                    <a:pt x="0" y="4"/>
                    <a:pt x="0" y="4"/>
                    <a:pt x="0" y="4"/>
                  </a:cubicBezTo>
                  <a:cubicBezTo>
                    <a:pt x="0" y="5"/>
                    <a:pt x="1" y="5"/>
                    <a:pt x="1"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7"/>
                  </a:cubicBezTo>
                  <a:cubicBezTo>
                    <a:pt x="3" y="28"/>
                    <a:pt x="3" y="28"/>
                    <a:pt x="3" y="28"/>
                  </a:cubicBezTo>
                  <a:cubicBezTo>
                    <a:pt x="3" y="29"/>
                    <a:pt x="4" y="29"/>
                    <a:pt x="4" y="29"/>
                  </a:cubicBezTo>
                  <a:cubicBezTo>
                    <a:pt x="8" y="29"/>
                    <a:pt x="8" y="29"/>
                    <a:pt x="8" y="29"/>
                  </a:cubicBezTo>
                  <a:cubicBezTo>
                    <a:pt x="12" y="28"/>
                    <a:pt x="12" y="28"/>
                    <a:pt x="12" y="28"/>
                  </a:cubicBezTo>
                  <a:cubicBezTo>
                    <a:pt x="16" y="28"/>
                    <a:pt x="16" y="28"/>
                    <a:pt x="16" y="28"/>
                  </a:cubicBezTo>
                  <a:cubicBezTo>
                    <a:pt x="17" y="28"/>
                    <a:pt x="17" y="27"/>
                    <a:pt x="17" y="26"/>
                  </a:cubicBezTo>
                  <a:cubicBezTo>
                    <a:pt x="17" y="25"/>
                    <a:pt x="17" y="25"/>
                    <a:pt x="17" y="25"/>
                  </a:cubicBezTo>
                  <a:cubicBezTo>
                    <a:pt x="17" y="24"/>
                    <a:pt x="16" y="24"/>
                    <a:pt x="16" y="24"/>
                  </a:cubicBezTo>
                  <a:cubicBezTo>
                    <a:pt x="15" y="24"/>
                    <a:pt x="15" y="24"/>
                    <a:pt x="15" y="24"/>
                  </a:cubicBezTo>
                  <a:cubicBezTo>
                    <a:pt x="12" y="4"/>
                    <a:pt x="12" y="4"/>
                    <a:pt x="12" y="4"/>
                  </a:cubicBezTo>
                  <a:cubicBezTo>
                    <a:pt x="12" y="4"/>
                    <a:pt x="12" y="4"/>
                    <a:pt x="12" y="4"/>
                  </a:cubicBezTo>
                  <a:cubicBezTo>
                    <a:pt x="13" y="4"/>
                    <a:pt x="13" y="4"/>
                    <a:pt x="13" y="4"/>
                  </a:cubicBezTo>
                  <a:cubicBezTo>
                    <a:pt x="14" y="4"/>
                    <a:pt x="14" y="3"/>
                    <a:pt x="14" y="3"/>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1" name="Freeform 107"/>
            <p:cNvSpPr/>
            <p:nvPr/>
          </p:nvSpPr>
          <p:spPr bwMode="auto">
            <a:xfrm>
              <a:off x="2239566" y="2399307"/>
              <a:ext cx="45244" cy="73819"/>
            </a:xfrm>
            <a:custGeom>
              <a:avLst/>
              <a:gdLst>
                <a:gd name="T0" fmla="*/ 15 w 18"/>
                <a:gd name="T1" fmla="*/ 2 h 29"/>
                <a:gd name="T2" fmla="*/ 14 w 18"/>
                <a:gd name="T3" fmla="*/ 1 h 29"/>
                <a:gd name="T4" fmla="*/ 13 w 18"/>
                <a:gd name="T5" fmla="*/ 0 h 29"/>
                <a:gd name="T6" fmla="*/ 1 w 18"/>
                <a:gd name="T7" fmla="*/ 1 h 29"/>
                <a:gd name="T8" fmla="*/ 0 w 18"/>
                <a:gd name="T9" fmla="*/ 3 h 29"/>
                <a:gd name="T10" fmla="*/ 0 w 18"/>
                <a:gd name="T11" fmla="*/ 4 h 29"/>
                <a:gd name="T12" fmla="*/ 2 w 18"/>
                <a:gd name="T13" fmla="*/ 5 h 29"/>
                <a:gd name="T14" fmla="*/ 2 w 18"/>
                <a:gd name="T15" fmla="*/ 5 h 29"/>
                <a:gd name="T16" fmla="*/ 2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6 w 18"/>
                <a:gd name="T33" fmla="*/ 27 h 29"/>
                <a:gd name="T34" fmla="*/ 18 w 18"/>
                <a:gd name="T35" fmla="*/ 26 h 29"/>
                <a:gd name="T36" fmla="*/ 17 w 18"/>
                <a:gd name="T37" fmla="*/ 25 h 29"/>
                <a:gd name="T38" fmla="*/ 16 w 18"/>
                <a:gd name="T39" fmla="*/ 24 h 29"/>
                <a:gd name="T40" fmla="*/ 15 w 18"/>
                <a:gd name="T41" fmla="*/ 24 h 29"/>
                <a:gd name="T42" fmla="*/ 13 w 18"/>
                <a:gd name="T43" fmla="*/ 4 h 29"/>
                <a:gd name="T44" fmla="*/ 13 w 18"/>
                <a:gd name="T45" fmla="*/ 4 h 29"/>
                <a:gd name="T46" fmla="*/ 14 w 18"/>
                <a:gd name="T47" fmla="*/ 4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4" y="1"/>
                    <a:pt x="14" y="1"/>
                    <a:pt x="14" y="1"/>
                  </a:cubicBezTo>
                  <a:cubicBezTo>
                    <a:pt x="14" y="0"/>
                    <a:pt x="14" y="0"/>
                    <a:pt x="13" y="0"/>
                  </a:cubicBezTo>
                  <a:cubicBezTo>
                    <a:pt x="1" y="1"/>
                    <a:pt x="1" y="1"/>
                    <a:pt x="1" y="1"/>
                  </a:cubicBezTo>
                  <a:cubicBezTo>
                    <a:pt x="0" y="1"/>
                    <a:pt x="0" y="2"/>
                    <a:pt x="0" y="3"/>
                  </a:cubicBezTo>
                  <a:cubicBezTo>
                    <a:pt x="0" y="4"/>
                    <a:pt x="0" y="4"/>
                    <a:pt x="0" y="4"/>
                  </a:cubicBezTo>
                  <a:cubicBezTo>
                    <a:pt x="0" y="5"/>
                    <a:pt x="1" y="5"/>
                    <a:pt x="2"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6"/>
                  </a:cubicBezTo>
                  <a:cubicBezTo>
                    <a:pt x="3" y="28"/>
                    <a:pt x="3" y="28"/>
                    <a:pt x="3" y="28"/>
                  </a:cubicBezTo>
                  <a:cubicBezTo>
                    <a:pt x="3" y="29"/>
                    <a:pt x="4" y="29"/>
                    <a:pt x="5" y="29"/>
                  </a:cubicBezTo>
                  <a:cubicBezTo>
                    <a:pt x="9" y="28"/>
                    <a:pt x="9" y="28"/>
                    <a:pt x="9" y="28"/>
                  </a:cubicBezTo>
                  <a:cubicBezTo>
                    <a:pt x="12" y="28"/>
                    <a:pt x="12" y="28"/>
                    <a:pt x="12" y="28"/>
                  </a:cubicBezTo>
                  <a:cubicBezTo>
                    <a:pt x="16" y="27"/>
                    <a:pt x="16" y="27"/>
                    <a:pt x="16" y="27"/>
                  </a:cubicBezTo>
                  <a:cubicBezTo>
                    <a:pt x="17" y="27"/>
                    <a:pt x="18" y="27"/>
                    <a:pt x="18" y="26"/>
                  </a:cubicBezTo>
                  <a:cubicBezTo>
                    <a:pt x="17" y="25"/>
                    <a:pt x="17" y="25"/>
                    <a:pt x="17" y="25"/>
                  </a:cubicBezTo>
                  <a:cubicBezTo>
                    <a:pt x="17" y="24"/>
                    <a:pt x="17" y="24"/>
                    <a:pt x="16" y="24"/>
                  </a:cubicBezTo>
                  <a:cubicBezTo>
                    <a:pt x="15" y="24"/>
                    <a:pt x="15" y="24"/>
                    <a:pt x="15" y="24"/>
                  </a:cubicBezTo>
                  <a:cubicBezTo>
                    <a:pt x="13" y="4"/>
                    <a:pt x="13" y="4"/>
                    <a:pt x="13" y="4"/>
                  </a:cubicBezTo>
                  <a:cubicBezTo>
                    <a:pt x="13" y="4"/>
                    <a:pt x="13" y="4"/>
                    <a:pt x="13" y="4"/>
                  </a:cubicBezTo>
                  <a:cubicBezTo>
                    <a:pt x="14" y="4"/>
                    <a:pt x="14" y="4"/>
                    <a:pt x="14" y="4"/>
                  </a:cubicBezTo>
                  <a:cubicBezTo>
                    <a:pt x="14" y="4"/>
                    <a:pt x="15" y="3"/>
                    <a:pt x="15" y="2"/>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2" name="Freeform 108"/>
            <p:cNvSpPr/>
            <p:nvPr/>
          </p:nvSpPr>
          <p:spPr bwMode="auto">
            <a:xfrm>
              <a:off x="2082403" y="2476697"/>
              <a:ext cx="230981" cy="76200"/>
            </a:xfrm>
            <a:custGeom>
              <a:avLst/>
              <a:gdLst>
                <a:gd name="T0" fmla="*/ 85 w 90"/>
                <a:gd name="T1" fmla="*/ 7 h 30"/>
                <a:gd name="T2" fmla="*/ 82 w 90"/>
                <a:gd name="T3" fmla="*/ 8 h 30"/>
                <a:gd name="T4" fmla="*/ 82 w 90"/>
                <a:gd name="T5" fmla="*/ 7 h 30"/>
                <a:gd name="T6" fmla="*/ 82 w 90"/>
                <a:gd name="T7" fmla="*/ 4 h 30"/>
                <a:gd name="T8" fmla="*/ 78 w 90"/>
                <a:gd name="T9" fmla="*/ 0 h 30"/>
                <a:gd name="T10" fmla="*/ 9 w 90"/>
                <a:gd name="T11" fmla="*/ 9 h 30"/>
                <a:gd name="T12" fmla="*/ 6 w 90"/>
                <a:gd name="T13" fmla="*/ 13 h 30"/>
                <a:gd name="T14" fmla="*/ 7 w 90"/>
                <a:gd name="T15" fmla="*/ 17 h 30"/>
                <a:gd name="T16" fmla="*/ 7 w 90"/>
                <a:gd name="T17" fmla="*/ 17 h 30"/>
                <a:gd name="T18" fmla="*/ 4 w 90"/>
                <a:gd name="T19" fmla="*/ 17 h 30"/>
                <a:gd name="T20" fmla="*/ 1 w 90"/>
                <a:gd name="T21" fmla="*/ 21 h 30"/>
                <a:gd name="T22" fmla="*/ 1 w 90"/>
                <a:gd name="T23" fmla="*/ 26 h 30"/>
                <a:gd name="T24" fmla="*/ 5 w 90"/>
                <a:gd name="T25" fmla="*/ 29 h 30"/>
                <a:gd name="T26" fmla="*/ 87 w 90"/>
                <a:gd name="T27" fmla="*/ 19 h 30"/>
                <a:gd name="T28" fmla="*/ 90 w 90"/>
                <a:gd name="T29" fmla="*/ 16 h 30"/>
                <a:gd name="T30" fmla="*/ 89 w 90"/>
                <a:gd name="T31" fmla="*/ 10 h 30"/>
                <a:gd name="T32" fmla="*/ 85 w 90"/>
                <a:gd name="T33"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30">
                  <a:moveTo>
                    <a:pt x="85" y="7"/>
                  </a:moveTo>
                  <a:cubicBezTo>
                    <a:pt x="82" y="8"/>
                    <a:pt x="82" y="8"/>
                    <a:pt x="82" y="8"/>
                  </a:cubicBezTo>
                  <a:cubicBezTo>
                    <a:pt x="82" y="8"/>
                    <a:pt x="82" y="8"/>
                    <a:pt x="82" y="7"/>
                  </a:cubicBezTo>
                  <a:cubicBezTo>
                    <a:pt x="82" y="4"/>
                    <a:pt x="82" y="4"/>
                    <a:pt x="82" y="4"/>
                  </a:cubicBezTo>
                  <a:cubicBezTo>
                    <a:pt x="81" y="2"/>
                    <a:pt x="80" y="0"/>
                    <a:pt x="78" y="0"/>
                  </a:cubicBezTo>
                  <a:cubicBezTo>
                    <a:pt x="9" y="9"/>
                    <a:pt x="9" y="9"/>
                    <a:pt x="9" y="9"/>
                  </a:cubicBezTo>
                  <a:cubicBezTo>
                    <a:pt x="7" y="9"/>
                    <a:pt x="6" y="11"/>
                    <a:pt x="6" y="13"/>
                  </a:cubicBezTo>
                  <a:cubicBezTo>
                    <a:pt x="7" y="17"/>
                    <a:pt x="7" y="17"/>
                    <a:pt x="7" y="17"/>
                  </a:cubicBezTo>
                  <a:cubicBezTo>
                    <a:pt x="7" y="17"/>
                    <a:pt x="7" y="17"/>
                    <a:pt x="7" y="17"/>
                  </a:cubicBezTo>
                  <a:cubicBezTo>
                    <a:pt x="4" y="17"/>
                    <a:pt x="4" y="17"/>
                    <a:pt x="4" y="17"/>
                  </a:cubicBezTo>
                  <a:cubicBezTo>
                    <a:pt x="2" y="18"/>
                    <a:pt x="0" y="19"/>
                    <a:pt x="1" y="21"/>
                  </a:cubicBezTo>
                  <a:cubicBezTo>
                    <a:pt x="1" y="26"/>
                    <a:pt x="1" y="26"/>
                    <a:pt x="1" y="26"/>
                  </a:cubicBezTo>
                  <a:cubicBezTo>
                    <a:pt x="1" y="28"/>
                    <a:pt x="3" y="30"/>
                    <a:pt x="5" y="29"/>
                  </a:cubicBezTo>
                  <a:cubicBezTo>
                    <a:pt x="87" y="19"/>
                    <a:pt x="87" y="19"/>
                    <a:pt x="87" y="19"/>
                  </a:cubicBezTo>
                  <a:cubicBezTo>
                    <a:pt x="89" y="19"/>
                    <a:pt x="90" y="17"/>
                    <a:pt x="90" y="16"/>
                  </a:cubicBezTo>
                  <a:cubicBezTo>
                    <a:pt x="89" y="10"/>
                    <a:pt x="89" y="10"/>
                    <a:pt x="89" y="10"/>
                  </a:cubicBezTo>
                  <a:cubicBezTo>
                    <a:pt x="89" y="8"/>
                    <a:pt x="87" y="7"/>
                    <a:pt x="85" y="7"/>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3" name="Freeform 109"/>
            <p:cNvSpPr/>
            <p:nvPr/>
          </p:nvSpPr>
          <p:spPr bwMode="auto">
            <a:xfrm>
              <a:off x="3057525" y="1894482"/>
              <a:ext cx="182165" cy="69056"/>
            </a:xfrm>
            <a:custGeom>
              <a:avLst/>
              <a:gdLst>
                <a:gd name="T0" fmla="*/ 63 w 71"/>
                <a:gd name="T1" fmla="*/ 20 h 27"/>
                <a:gd name="T2" fmla="*/ 67 w 71"/>
                <a:gd name="T3" fmla="*/ 14 h 27"/>
                <a:gd name="T4" fmla="*/ 41 w 71"/>
                <a:gd name="T5" fmla="*/ 3 h 27"/>
                <a:gd name="T6" fmla="*/ 26 w 71"/>
                <a:gd name="T7" fmla="*/ 4 h 27"/>
                <a:gd name="T8" fmla="*/ 4 w 71"/>
                <a:gd name="T9" fmla="*/ 22 h 27"/>
                <a:gd name="T10" fmla="*/ 10 w 71"/>
                <a:gd name="T11" fmla="*/ 27 h 27"/>
                <a:gd name="T12" fmla="*/ 63 w 71"/>
                <a:gd name="T13" fmla="*/ 20 h 27"/>
              </a:gdLst>
              <a:ahLst/>
              <a:cxnLst>
                <a:cxn ang="0">
                  <a:pos x="T0" y="T1"/>
                </a:cxn>
                <a:cxn ang="0">
                  <a:pos x="T2" y="T3"/>
                </a:cxn>
                <a:cxn ang="0">
                  <a:pos x="T4" y="T5"/>
                </a:cxn>
                <a:cxn ang="0">
                  <a:pos x="T6" y="T7"/>
                </a:cxn>
                <a:cxn ang="0">
                  <a:pos x="T8" y="T9"/>
                </a:cxn>
                <a:cxn ang="0">
                  <a:pos x="T10" y="T11"/>
                </a:cxn>
                <a:cxn ang="0">
                  <a:pos x="T12" y="T13"/>
                </a:cxn>
              </a:cxnLst>
              <a:rect l="0" t="0" r="r" b="b"/>
              <a:pathLst>
                <a:path w="71" h="27">
                  <a:moveTo>
                    <a:pt x="63" y="20"/>
                  </a:moveTo>
                  <a:cubicBezTo>
                    <a:pt x="71" y="19"/>
                    <a:pt x="71" y="16"/>
                    <a:pt x="67" y="14"/>
                  </a:cubicBezTo>
                  <a:cubicBezTo>
                    <a:pt x="41" y="3"/>
                    <a:pt x="41" y="3"/>
                    <a:pt x="41" y="3"/>
                  </a:cubicBezTo>
                  <a:cubicBezTo>
                    <a:pt x="36" y="0"/>
                    <a:pt x="30" y="1"/>
                    <a:pt x="26" y="4"/>
                  </a:cubicBezTo>
                  <a:cubicBezTo>
                    <a:pt x="4" y="22"/>
                    <a:pt x="4" y="22"/>
                    <a:pt x="4" y="22"/>
                  </a:cubicBezTo>
                  <a:cubicBezTo>
                    <a:pt x="0" y="25"/>
                    <a:pt x="2" y="27"/>
                    <a:pt x="10" y="27"/>
                  </a:cubicBezTo>
                  <a:lnTo>
                    <a:pt x="63" y="20"/>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4" name="Freeform 110"/>
            <p:cNvSpPr/>
            <p:nvPr/>
          </p:nvSpPr>
          <p:spPr bwMode="auto">
            <a:xfrm>
              <a:off x="3086100" y="1965919"/>
              <a:ext cx="35719" cy="57150"/>
            </a:xfrm>
            <a:custGeom>
              <a:avLst/>
              <a:gdLst>
                <a:gd name="T0" fmla="*/ 11 w 14"/>
                <a:gd name="T1" fmla="*/ 2 h 22"/>
                <a:gd name="T2" fmla="*/ 11 w 14"/>
                <a:gd name="T3" fmla="*/ 1 h 22"/>
                <a:gd name="T4" fmla="*/ 10 w 14"/>
                <a:gd name="T5" fmla="*/ 0 h 22"/>
                <a:gd name="T6" fmla="*/ 1 w 14"/>
                <a:gd name="T7" fmla="*/ 1 h 22"/>
                <a:gd name="T8" fmla="*/ 0 w 14"/>
                <a:gd name="T9" fmla="*/ 2 h 22"/>
                <a:gd name="T10" fmla="*/ 1 w 14"/>
                <a:gd name="T11" fmla="*/ 3 h 22"/>
                <a:gd name="T12" fmla="*/ 2 w 14"/>
                <a:gd name="T13" fmla="*/ 4 h 22"/>
                <a:gd name="T14" fmla="*/ 2 w 14"/>
                <a:gd name="T15" fmla="*/ 4 h 22"/>
                <a:gd name="T16" fmla="*/ 2 w 14"/>
                <a:gd name="T17" fmla="*/ 4 h 22"/>
                <a:gd name="T18" fmla="*/ 4 w 14"/>
                <a:gd name="T19" fmla="*/ 19 h 22"/>
                <a:gd name="T20" fmla="*/ 3 w 14"/>
                <a:gd name="T21" fmla="*/ 19 h 22"/>
                <a:gd name="T22" fmla="*/ 3 w 14"/>
                <a:gd name="T23" fmla="*/ 20 h 22"/>
                <a:gd name="T24" fmla="*/ 3 w 14"/>
                <a:gd name="T25" fmla="*/ 21 h 22"/>
                <a:gd name="T26" fmla="*/ 4 w 14"/>
                <a:gd name="T27" fmla="*/ 22 h 22"/>
                <a:gd name="T28" fmla="*/ 7 w 14"/>
                <a:gd name="T29" fmla="*/ 22 h 22"/>
                <a:gd name="T30" fmla="*/ 10 w 14"/>
                <a:gd name="T31" fmla="*/ 21 h 22"/>
                <a:gd name="T32" fmla="*/ 13 w 14"/>
                <a:gd name="T33" fmla="*/ 21 h 22"/>
                <a:gd name="T34" fmla="*/ 13 w 14"/>
                <a:gd name="T35" fmla="*/ 20 h 22"/>
                <a:gd name="T36" fmla="*/ 13 w 14"/>
                <a:gd name="T37" fmla="*/ 19 h 22"/>
                <a:gd name="T38" fmla="*/ 12 w 14"/>
                <a:gd name="T39" fmla="*/ 18 h 22"/>
                <a:gd name="T40" fmla="*/ 12 w 14"/>
                <a:gd name="T41" fmla="*/ 18 h 22"/>
                <a:gd name="T42" fmla="*/ 10 w 14"/>
                <a:gd name="T43" fmla="*/ 3 h 22"/>
                <a:gd name="T44" fmla="*/ 10 w 14"/>
                <a:gd name="T45" fmla="*/ 3 h 22"/>
                <a:gd name="T46" fmla="*/ 10 w 14"/>
                <a:gd name="T47" fmla="*/ 3 h 22"/>
                <a:gd name="T48" fmla="*/ 11 w 14"/>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2">
                  <a:moveTo>
                    <a:pt x="11" y="2"/>
                  </a:moveTo>
                  <a:cubicBezTo>
                    <a:pt x="11" y="1"/>
                    <a:pt x="11" y="1"/>
                    <a:pt x="11" y="1"/>
                  </a:cubicBezTo>
                  <a:cubicBezTo>
                    <a:pt x="11" y="0"/>
                    <a:pt x="11" y="0"/>
                    <a:pt x="10" y="0"/>
                  </a:cubicBezTo>
                  <a:cubicBezTo>
                    <a:pt x="1" y="1"/>
                    <a:pt x="1" y="1"/>
                    <a:pt x="1" y="1"/>
                  </a:cubicBezTo>
                  <a:cubicBezTo>
                    <a:pt x="1" y="1"/>
                    <a:pt x="0" y="2"/>
                    <a:pt x="0" y="2"/>
                  </a:cubicBezTo>
                  <a:cubicBezTo>
                    <a:pt x="1" y="3"/>
                    <a:pt x="1" y="3"/>
                    <a:pt x="1" y="3"/>
                  </a:cubicBezTo>
                  <a:cubicBezTo>
                    <a:pt x="1" y="4"/>
                    <a:pt x="1" y="4"/>
                    <a:pt x="2" y="4"/>
                  </a:cubicBezTo>
                  <a:cubicBezTo>
                    <a:pt x="2" y="4"/>
                    <a:pt x="2" y="4"/>
                    <a:pt x="2" y="4"/>
                  </a:cubicBezTo>
                  <a:cubicBezTo>
                    <a:pt x="2" y="4"/>
                    <a:pt x="2" y="4"/>
                    <a:pt x="2" y="4"/>
                  </a:cubicBezTo>
                  <a:cubicBezTo>
                    <a:pt x="4" y="19"/>
                    <a:pt x="4" y="19"/>
                    <a:pt x="4" y="19"/>
                  </a:cubicBezTo>
                  <a:cubicBezTo>
                    <a:pt x="3" y="19"/>
                    <a:pt x="3" y="19"/>
                    <a:pt x="3" y="19"/>
                  </a:cubicBezTo>
                  <a:cubicBezTo>
                    <a:pt x="3" y="19"/>
                    <a:pt x="3" y="20"/>
                    <a:pt x="3" y="20"/>
                  </a:cubicBezTo>
                  <a:cubicBezTo>
                    <a:pt x="3" y="21"/>
                    <a:pt x="3" y="21"/>
                    <a:pt x="3" y="21"/>
                  </a:cubicBezTo>
                  <a:cubicBezTo>
                    <a:pt x="3" y="22"/>
                    <a:pt x="3" y="22"/>
                    <a:pt x="4" y="22"/>
                  </a:cubicBezTo>
                  <a:cubicBezTo>
                    <a:pt x="7" y="22"/>
                    <a:pt x="7" y="22"/>
                    <a:pt x="7" y="22"/>
                  </a:cubicBezTo>
                  <a:cubicBezTo>
                    <a:pt x="10" y="21"/>
                    <a:pt x="10" y="21"/>
                    <a:pt x="10" y="21"/>
                  </a:cubicBezTo>
                  <a:cubicBezTo>
                    <a:pt x="13" y="21"/>
                    <a:pt x="13" y="21"/>
                    <a:pt x="13" y="21"/>
                  </a:cubicBezTo>
                  <a:cubicBezTo>
                    <a:pt x="13" y="21"/>
                    <a:pt x="14" y="20"/>
                    <a:pt x="13" y="20"/>
                  </a:cubicBezTo>
                  <a:cubicBezTo>
                    <a:pt x="13" y="19"/>
                    <a:pt x="13" y="19"/>
                    <a:pt x="13" y="19"/>
                  </a:cubicBezTo>
                  <a:cubicBezTo>
                    <a:pt x="13" y="18"/>
                    <a:pt x="13" y="18"/>
                    <a:pt x="12" y="18"/>
                  </a:cubicBezTo>
                  <a:cubicBezTo>
                    <a:pt x="12" y="18"/>
                    <a:pt x="12" y="18"/>
                    <a:pt x="12" y="18"/>
                  </a:cubicBezTo>
                  <a:cubicBezTo>
                    <a:pt x="10" y="3"/>
                    <a:pt x="10" y="3"/>
                    <a:pt x="10" y="3"/>
                  </a:cubicBezTo>
                  <a:cubicBezTo>
                    <a:pt x="10" y="3"/>
                    <a:pt x="10" y="3"/>
                    <a:pt x="10" y="3"/>
                  </a:cubicBezTo>
                  <a:cubicBezTo>
                    <a:pt x="10" y="3"/>
                    <a:pt x="10" y="3"/>
                    <a:pt x="10" y="3"/>
                  </a:cubicBezTo>
                  <a:cubicBezTo>
                    <a:pt x="11" y="3"/>
                    <a:pt x="11" y="3"/>
                    <a:pt x="11"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5" name="Freeform 111"/>
            <p:cNvSpPr/>
            <p:nvPr/>
          </p:nvSpPr>
          <p:spPr bwMode="auto">
            <a:xfrm>
              <a:off x="3121818" y="1961156"/>
              <a:ext cx="33338" cy="57150"/>
            </a:xfrm>
            <a:custGeom>
              <a:avLst/>
              <a:gdLst>
                <a:gd name="T0" fmla="*/ 11 w 13"/>
                <a:gd name="T1" fmla="*/ 2 h 22"/>
                <a:gd name="T2" fmla="*/ 11 w 13"/>
                <a:gd name="T3" fmla="*/ 1 h 22"/>
                <a:gd name="T4" fmla="*/ 10 w 13"/>
                <a:gd name="T5" fmla="*/ 0 h 22"/>
                <a:gd name="T6" fmla="*/ 1 w 13"/>
                <a:gd name="T7" fmla="*/ 2 h 22"/>
                <a:gd name="T8" fmla="*/ 0 w 13"/>
                <a:gd name="T9" fmla="*/ 3 h 22"/>
                <a:gd name="T10" fmla="*/ 0 w 13"/>
                <a:gd name="T11" fmla="*/ 4 h 22"/>
                <a:gd name="T12" fmla="*/ 1 w 13"/>
                <a:gd name="T13" fmla="*/ 4 h 22"/>
                <a:gd name="T14" fmla="*/ 2 w 13"/>
                <a:gd name="T15" fmla="*/ 4 h 22"/>
                <a:gd name="T16" fmla="*/ 2 w 13"/>
                <a:gd name="T17" fmla="*/ 4 h 22"/>
                <a:gd name="T18" fmla="*/ 4 w 13"/>
                <a:gd name="T19" fmla="*/ 19 h 22"/>
                <a:gd name="T20" fmla="*/ 3 w 13"/>
                <a:gd name="T21" fmla="*/ 19 h 22"/>
                <a:gd name="T22" fmla="*/ 2 w 13"/>
                <a:gd name="T23" fmla="*/ 20 h 22"/>
                <a:gd name="T24" fmla="*/ 2 w 13"/>
                <a:gd name="T25" fmla="*/ 21 h 22"/>
                <a:gd name="T26" fmla="*/ 3 w 13"/>
                <a:gd name="T27" fmla="*/ 22 h 22"/>
                <a:gd name="T28" fmla="*/ 7 w 13"/>
                <a:gd name="T29" fmla="*/ 22 h 22"/>
                <a:gd name="T30" fmla="*/ 9 w 13"/>
                <a:gd name="T31" fmla="*/ 22 h 22"/>
                <a:gd name="T32" fmla="*/ 12 w 13"/>
                <a:gd name="T33" fmla="*/ 21 h 22"/>
                <a:gd name="T34" fmla="*/ 13 w 13"/>
                <a:gd name="T35" fmla="*/ 20 h 22"/>
                <a:gd name="T36" fmla="*/ 13 w 13"/>
                <a:gd name="T37" fmla="*/ 19 h 22"/>
                <a:gd name="T38" fmla="*/ 12 w 13"/>
                <a:gd name="T39" fmla="*/ 18 h 22"/>
                <a:gd name="T40" fmla="*/ 11 w 13"/>
                <a:gd name="T41" fmla="*/ 18 h 22"/>
                <a:gd name="T42" fmla="*/ 10 w 13"/>
                <a:gd name="T43" fmla="*/ 3 h 22"/>
                <a:gd name="T44" fmla="*/ 10 w 13"/>
                <a:gd name="T45" fmla="*/ 3 h 22"/>
                <a:gd name="T46" fmla="*/ 10 w 13"/>
                <a:gd name="T47" fmla="*/ 3 h 22"/>
                <a:gd name="T48" fmla="*/ 11 w 13"/>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22">
                  <a:moveTo>
                    <a:pt x="11" y="2"/>
                  </a:moveTo>
                  <a:cubicBezTo>
                    <a:pt x="11" y="1"/>
                    <a:pt x="11" y="1"/>
                    <a:pt x="11" y="1"/>
                  </a:cubicBezTo>
                  <a:cubicBezTo>
                    <a:pt x="11" y="1"/>
                    <a:pt x="10" y="0"/>
                    <a:pt x="10" y="0"/>
                  </a:cubicBezTo>
                  <a:cubicBezTo>
                    <a:pt x="1" y="2"/>
                    <a:pt x="1" y="2"/>
                    <a:pt x="1" y="2"/>
                  </a:cubicBezTo>
                  <a:cubicBezTo>
                    <a:pt x="0" y="2"/>
                    <a:pt x="0" y="2"/>
                    <a:pt x="0" y="3"/>
                  </a:cubicBezTo>
                  <a:cubicBezTo>
                    <a:pt x="0" y="4"/>
                    <a:pt x="0" y="4"/>
                    <a:pt x="0" y="4"/>
                  </a:cubicBezTo>
                  <a:cubicBezTo>
                    <a:pt x="0" y="4"/>
                    <a:pt x="1" y="5"/>
                    <a:pt x="1" y="4"/>
                  </a:cubicBezTo>
                  <a:cubicBezTo>
                    <a:pt x="2" y="4"/>
                    <a:pt x="2" y="4"/>
                    <a:pt x="2" y="4"/>
                  </a:cubicBezTo>
                  <a:cubicBezTo>
                    <a:pt x="2" y="4"/>
                    <a:pt x="2" y="4"/>
                    <a:pt x="2" y="4"/>
                  </a:cubicBezTo>
                  <a:cubicBezTo>
                    <a:pt x="4" y="19"/>
                    <a:pt x="4" y="19"/>
                    <a:pt x="4" y="19"/>
                  </a:cubicBezTo>
                  <a:cubicBezTo>
                    <a:pt x="3" y="19"/>
                    <a:pt x="3" y="19"/>
                    <a:pt x="3" y="19"/>
                  </a:cubicBezTo>
                  <a:cubicBezTo>
                    <a:pt x="3" y="19"/>
                    <a:pt x="2" y="20"/>
                    <a:pt x="2" y="20"/>
                  </a:cubicBezTo>
                  <a:cubicBezTo>
                    <a:pt x="2" y="21"/>
                    <a:pt x="2" y="21"/>
                    <a:pt x="2" y="21"/>
                  </a:cubicBezTo>
                  <a:cubicBezTo>
                    <a:pt x="2" y="22"/>
                    <a:pt x="3" y="22"/>
                    <a:pt x="3" y="22"/>
                  </a:cubicBezTo>
                  <a:cubicBezTo>
                    <a:pt x="7" y="22"/>
                    <a:pt x="7" y="22"/>
                    <a:pt x="7" y="22"/>
                  </a:cubicBezTo>
                  <a:cubicBezTo>
                    <a:pt x="9" y="22"/>
                    <a:pt x="9" y="22"/>
                    <a:pt x="9" y="22"/>
                  </a:cubicBezTo>
                  <a:cubicBezTo>
                    <a:pt x="12" y="21"/>
                    <a:pt x="12" y="21"/>
                    <a:pt x="12" y="21"/>
                  </a:cubicBezTo>
                  <a:cubicBezTo>
                    <a:pt x="13" y="21"/>
                    <a:pt x="13" y="21"/>
                    <a:pt x="13" y="20"/>
                  </a:cubicBezTo>
                  <a:cubicBezTo>
                    <a:pt x="13" y="19"/>
                    <a:pt x="13" y="19"/>
                    <a:pt x="13" y="19"/>
                  </a:cubicBezTo>
                  <a:cubicBezTo>
                    <a:pt x="13" y="19"/>
                    <a:pt x="12" y="18"/>
                    <a:pt x="12" y="18"/>
                  </a:cubicBezTo>
                  <a:cubicBezTo>
                    <a:pt x="11" y="18"/>
                    <a:pt x="11" y="18"/>
                    <a:pt x="11" y="18"/>
                  </a:cubicBezTo>
                  <a:cubicBezTo>
                    <a:pt x="10" y="3"/>
                    <a:pt x="10" y="3"/>
                    <a:pt x="10" y="3"/>
                  </a:cubicBezTo>
                  <a:cubicBezTo>
                    <a:pt x="10" y="3"/>
                    <a:pt x="10" y="3"/>
                    <a:pt x="10" y="3"/>
                  </a:cubicBezTo>
                  <a:cubicBezTo>
                    <a:pt x="10" y="3"/>
                    <a:pt x="10" y="3"/>
                    <a:pt x="10" y="3"/>
                  </a:cubicBezTo>
                  <a:cubicBezTo>
                    <a:pt x="11" y="3"/>
                    <a:pt x="11" y="3"/>
                    <a:pt x="11"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6" name="Freeform 112"/>
            <p:cNvSpPr/>
            <p:nvPr/>
          </p:nvSpPr>
          <p:spPr bwMode="auto">
            <a:xfrm>
              <a:off x="3157537" y="1958775"/>
              <a:ext cx="33338" cy="55960"/>
            </a:xfrm>
            <a:custGeom>
              <a:avLst/>
              <a:gdLst>
                <a:gd name="T0" fmla="*/ 11 w 13"/>
                <a:gd name="T1" fmla="*/ 2 h 22"/>
                <a:gd name="T2" fmla="*/ 10 w 13"/>
                <a:gd name="T3" fmla="*/ 1 h 22"/>
                <a:gd name="T4" fmla="*/ 9 w 13"/>
                <a:gd name="T5" fmla="*/ 0 h 22"/>
                <a:gd name="T6" fmla="*/ 1 w 13"/>
                <a:gd name="T7" fmla="*/ 1 h 22"/>
                <a:gd name="T8" fmla="*/ 0 w 13"/>
                <a:gd name="T9" fmla="*/ 2 h 22"/>
                <a:gd name="T10" fmla="*/ 0 w 13"/>
                <a:gd name="T11" fmla="*/ 3 h 22"/>
                <a:gd name="T12" fmla="*/ 1 w 13"/>
                <a:gd name="T13" fmla="*/ 4 h 22"/>
                <a:gd name="T14" fmla="*/ 2 w 13"/>
                <a:gd name="T15" fmla="*/ 4 h 22"/>
                <a:gd name="T16" fmla="*/ 2 w 13"/>
                <a:gd name="T17" fmla="*/ 4 h 22"/>
                <a:gd name="T18" fmla="*/ 3 w 13"/>
                <a:gd name="T19" fmla="*/ 19 h 22"/>
                <a:gd name="T20" fmla="*/ 3 w 13"/>
                <a:gd name="T21" fmla="*/ 19 h 22"/>
                <a:gd name="T22" fmla="*/ 2 w 13"/>
                <a:gd name="T23" fmla="*/ 20 h 22"/>
                <a:gd name="T24" fmla="*/ 2 w 13"/>
                <a:gd name="T25" fmla="*/ 21 h 22"/>
                <a:gd name="T26" fmla="*/ 3 w 13"/>
                <a:gd name="T27" fmla="*/ 22 h 22"/>
                <a:gd name="T28" fmla="*/ 6 w 13"/>
                <a:gd name="T29" fmla="*/ 21 h 22"/>
                <a:gd name="T30" fmla="*/ 9 w 13"/>
                <a:gd name="T31" fmla="*/ 21 h 22"/>
                <a:gd name="T32" fmla="*/ 12 w 13"/>
                <a:gd name="T33" fmla="*/ 20 h 22"/>
                <a:gd name="T34" fmla="*/ 13 w 13"/>
                <a:gd name="T35" fmla="*/ 19 h 22"/>
                <a:gd name="T36" fmla="*/ 13 w 13"/>
                <a:gd name="T37" fmla="*/ 18 h 22"/>
                <a:gd name="T38" fmla="*/ 12 w 13"/>
                <a:gd name="T39" fmla="*/ 18 h 22"/>
                <a:gd name="T40" fmla="*/ 11 w 13"/>
                <a:gd name="T41" fmla="*/ 18 h 22"/>
                <a:gd name="T42" fmla="*/ 9 w 13"/>
                <a:gd name="T43" fmla="*/ 3 h 22"/>
                <a:gd name="T44" fmla="*/ 9 w 13"/>
                <a:gd name="T45" fmla="*/ 3 h 22"/>
                <a:gd name="T46" fmla="*/ 10 w 13"/>
                <a:gd name="T47" fmla="*/ 3 h 22"/>
                <a:gd name="T48" fmla="*/ 11 w 13"/>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22">
                  <a:moveTo>
                    <a:pt x="11" y="2"/>
                  </a:moveTo>
                  <a:cubicBezTo>
                    <a:pt x="10" y="1"/>
                    <a:pt x="10" y="1"/>
                    <a:pt x="10" y="1"/>
                  </a:cubicBezTo>
                  <a:cubicBezTo>
                    <a:pt x="10" y="0"/>
                    <a:pt x="10" y="0"/>
                    <a:pt x="9" y="0"/>
                  </a:cubicBezTo>
                  <a:cubicBezTo>
                    <a:pt x="1" y="1"/>
                    <a:pt x="1" y="1"/>
                    <a:pt x="1" y="1"/>
                  </a:cubicBezTo>
                  <a:cubicBezTo>
                    <a:pt x="0" y="1"/>
                    <a:pt x="0" y="1"/>
                    <a:pt x="0" y="2"/>
                  </a:cubicBezTo>
                  <a:cubicBezTo>
                    <a:pt x="0" y="3"/>
                    <a:pt x="0" y="3"/>
                    <a:pt x="0" y="3"/>
                  </a:cubicBezTo>
                  <a:cubicBezTo>
                    <a:pt x="0" y="3"/>
                    <a:pt x="0" y="4"/>
                    <a:pt x="1" y="4"/>
                  </a:cubicBezTo>
                  <a:cubicBezTo>
                    <a:pt x="2" y="4"/>
                    <a:pt x="2" y="4"/>
                    <a:pt x="2" y="4"/>
                  </a:cubicBezTo>
                  <a:cubicBezTo>
                    <a:pt x="2" y="4"/>
                    <a:pt x="2" y="4"/>
                    <a:pt x="2" y="4"/>
                  </a:cubicBezTo>
                  <a:cubicBezTo>
                    <a:pt x="3" y="19"/>
                    <a:pt x="3" y="19"/>
                    <a:pt x="3" y="19"/>
                  </a:cubicBezTo>
                  <a:cubicBezTo>
                    <a:pt x="3" y="19"/>
                    <a:pt x="3" y="19"/>
                    <a:pt x="3" y="19"/>
                  </a:cubicBezTo>
                  <a:cubicBezTo>
                    <a:pt x="2" y="19"/>
                    <a:pt x="2" y="19"/>
                    <a:pt x="2" y="20"/>
                  </a:cubicBezTo>
                  <a:cubicBezTo>
                    <a:pt x="2" y="21"/>
                    <a:pt x="2" y="21"/>
                    <a:pt x="2" y="21"/>
                  </a:cubicBezTo>
                  <a:cubicBezTo>
                    <a:pt x="2" y="21"/>
                    <a:pt x="3" y="22"/>
                    <a:pt x="3" y="22"/>
                  </a:cubicBezTo>
                  <a:cubicBezTo>
                    <a:pt x="6" y="21"/>
                    <a:pt x="6" y="21"/>
                    <a:pt x="6" y="21"/>
                  </a:cubicBezTo>
                  <a:cubicBezTo>
                    <a:pt x="9" y="21"/>
                    <a:pt x="9" y="21"/>
                    <a:pt x="9" y="21"/>
                  </a:cubicBezTo>
                  <a:cubicBezTo>
                    <a:pt x="12" y="20"/>
                    <a:pt x="12" y="20"/>
                    <a:pt x="12" y="20"/>
                  </a:cubicBezTo>
                  <a:cubicBezTo>
                    <a:pt x="13" y="20"/>
                    <a:pt x="13" y="20"/>
                    <a:pt x="13" y="19"/>
                  </a:cubicBezTo>
                  <a:cubicBezTo>
                    <a:pt x="13" y="18"/>
                    <a:pt x="13" y="18"/>
                    <a:pt x="13" y="18"/>
                  </a:cubicBezTo>
                  <a:cubicBezTo>
                    <a:pt x="13" y="18"/>
                    <a:pt x="12" y="18"/>
                    <a:pt x="12" y="18"/>
                  </a:cubicBezTo>
                  <a:cubicBezTo>
                    <a:pt x="11" y="18"/>
                    <a:pt x="11" y="18"/>
                    <a:pt x="11" y="18"/>
                  </a:cubicBezTo>
                  <a:cubicBezTo>
                    <a:pt x="9" y="3"/>
                    <a:pt x="9" y="3"/>
                    <a:pt x="9" y="3"/>
                  </a:cubicBezTo>
                  <a:cubicBezTo>
                    <a:pt x="9" y="3"/>
                    <a:pt x="9" y="3"/>
                    <a:pt x="9" y="3"/>
                  </a:cubicBezTo>
                  <a:cubicBezTo>
                    <a:pt x="10" y="3"/>
                    <a:pt x="10" y="3"/>
                    <a:pt x="10" y="3"/>
                  </a:cubicBezTo>
                  <a:cubicBezTo>
                    <a:pt x="10" y="3"/>
                    <a:pt x="11" y="2"/>
                    <a:pt x="11"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7" name="Freeform 113"/>
            <p:cNvSpPr/>
            <p:nvPr/>
          </p:nvSpPr>
          <p:spPr bwMode="auto">
            <a:xfrm>
              <a:off x="3190874" y="1952822"/>
              <a:ext cx="36909" cy="57150"/>
            </a:xfrm>
            <a:custGeom>
              <a:avLst/>
              <a:gdLst>
                <a:gd name="T0" fmla="*/ 11 w 14"/>
                <a:gd name="T1" fmla="*/ 2 h 22"/>
                <a:gd name="T2" fmla="*/ 11 w 14"/>
                <a:gd name="T3" fmla="*/ 1 h 22"/>
                <a:gd name="T4" fmla="*/ 10 w 14"/>
                <a:gd name="T5" fmla="*/ 0 h 22"/>
                <a:gd name="T6" fmla="*/ 1 w 14"/>
                <a:gd name="T7" fmla="*/ 1 h 22"/>
                <a:gd name="T8" fmla="*/ 0 w 14"/>
                <a:gd name="T9" fmla="*/ 2 h 22"/>
                <a:gd name="T10" fmla="*/ 1 w 14"/>
                <a:gd name="T11" fmla="*/ 3 h 22"/>
                <a:gd name="T12" fmla="*/ 2 w 14"/>
                <a:gd name="T13" fmla="*/ 4 h 22"/>
                <a:gd name="T14" fmla="*/ 2 w 14"/>
                <a:gd name="T15" fmla="*/ 4 h 22"/>
                <a:gd name="T16" fmla="*/ 2 w 14"/>
                <a:gd name="T17" fmla="*/ 4 h 22"/>
                <a:gd name="T18" fmla="*/ 4 w 14"/>
                <a:gd name="T19" fmla="*/ 19 h 22"/>
                <a:gd name="T20" fmla="*/ 3 w 14"/>
                <a:gd name="T21" fmla="*/ 19 h 22"/>
                <a:gd name="T22" fmla="*/ 3 w 14"/>
                <a:gd name="T23" fmla="*/ 20 h 22"/>
                <a:gd name="T24" fmla="*/ 3 w 14"/>
                <a:gd name="T25" fmla="*/ 21 h 22"/>
                <a:gd name="T26" fmla="*/ 4 w 14"/>
                <a:gd name="T27" fmla="*/ 22 h 22"/>
                <a:gd name="T28" fmla="*/ 7 w 14"/>
                <a:gd name="T29" fmla="*/ 21 h 22"/>
                <a:gd name="T30" fmla="*/ 10 w 14"/>
                <a:gd name="T31" fmla="*/ 21 h 22"/>
                <a:gd name="T32" fmla="*/ 13 w 14"/>
                <a:gd name="T33" fmla="*/ 21 h 22"/>
                <a:gd name="T34" fmla="*/ 13 w 14"/>
                <a:gd name="T35" fmla="*/ 20 h 22"/>
                <a:gd name="T36" fmla="*/ 13 w 14"/>
                <a:gd name="T37" fmla="*/ 19 h 22"/>
                <a:gd name="T38" fmla="*/ 12 w 14"/>
                <a:gd name="T39" fmla="*/ 18 h 22"/>
                <a:gd name="T40" fmla="*/ 12 w 14"/>
                <a:gd name="T41" fmla="*/ 18 h 22"/>
                <a:gd name="T42" fmla="*/ 10 w 14"/>
                <a:gd name="T43" fmla="*/ 3 h 22"/>
                <a:gd name="T44" fmla="*/ 10 w 14"/>
                <a:gd name="T45" fmla="*/ 3 h 22"/>
                <a:gd name="T46" fmla="*/ 10 w 14"/>
                <a:gd name="T47" fmla="*/ 3 h 22"/>
                <a:gd name="T48" fmla="*/ 11 w 14"/>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2">
                  <a:moveTo>
                    <a:pt x="11" y="2"/>
                  </a:moveTo>
                  <a:cubicBezTo>
                    <a:pt x="11" y="1"/>
                    <a:pt x="11" y="1"/>
                    <a:pt x="11" y="1"/>
                  </a:cubicBezTo>
                  <a:cubicBezTo>
                    <a:pt x="11" y="0"/>
                    <a:pt x="11" y="0"/>
                    <a:pt x="10" y="0"/>
                  </a:cubicBezTo>
                  <a:cubicBezTo>
                    <a:pt x="1" y="1"/>
                    <a:pt x="1" y="1"/>
                    <a:pt x="1" y="1"/>
                  </a:cubicBezTo>
                  <a:cubicBezTo>
                    <a:pt x="1" y="1"/>
                    <a:pt x="0" y="2"/>
                    <a:pt x="0" y="2"/>
                  </a:cubicBezTo>
                  <a:cubicBezTo>
                    <a:pt x="1" y="3"/>
                    <a:pt x="1" y="3"/>
                    <a:pt x="1" y="3"/>
                  </a:cubicBezTo>
                  <a:cubicBezTo>
                    <a:pt x="1" y="4"/>
                    <a:pt x="1" y="4"/>
                    <a:pt x="2" y="4"/>
                  </a:cubicBezTo>
                  <a:cubicBezTo>
                    <a:pt x="2" y="4"/>
                    <a:pt x="2" y="4"/>
                    <a:pt x="2" y="4"/>
                  </a:cubicBezTo>
                  <a:cubicBezTo>
                    <a:pt x="2" y="4"/>
                    <a:pt x="2" y="4"/>
                    <a:pt x="2" y="4"/>
                  </a:cubicBezTo>
                  <a:cubicBezTo>
                    <a:pt x="4" y="19"/>
                    <a:pt x="4" y="19"/>
                    <a:pt x="4" y="19"/>
                  </a:cubicBezTo>
                  <a:cubicBezTo>
                    <a:pt x="3" y="19"/>
                    <a:pt x="3" y="19"/>
                    <a:pt x="3" y="19"/>
                  </a:cubicBezTo>
                  <a:cubicBezTo>
                    <a:pt x="3" y="19"/>
                    <a:pt x="3" y="20"/>
                    <a:pt x="3" y="20"/>
                  </a:cubicBezTo>
                  <a:cubicBezTo>
                    <a:pt x="3" y="21"/>
                    <a:pt x="3" y="21"/>
                    <a:pt x="3" y="21"/>
                  </a:cubicBezTo>
                  <a:cubicBezTo>
                    <a:pt x="3" y="22"/>
                    <a:pt x="3" y="22"/>
                    <a:pt x="4" y="22"/>
                  </a:cubicBezTo>
                  <a:cubicBezTo>
                    <a:pt x="7" y="21"/>
                    <a:pt x="7" y="21"/>
                    <a:pt x="7" y="21"/>
                  </a:cubicBezTo>
                  <a:cubicBezTo>
                    <a:pt x="10" y="21"/>
                    <a:pt x="10" y="21"/>
                    <a:pt x="10" y="21"/>
                  </a:cubicBezTo>
                  <a:cubicBezTo>
                    <a:pt x="13" y="21"/>
                    <a:pt x="13" y="21"/>
                    <a:pt x="13" y="21"/>
                  </a:cubicBezTo>
                  <a:cubicBezTo>
                    <a:pt x="13" y="21"/>
                    <a:pt x="14" y="20"/>
                    <a:pt x="13" y="20"/>
                  </a:cubicBezTo>
                  <a:cubicBezTo>
                    <a:pt x="13" y="19"/>
                    <a:pt x="13" y="19"/>
                    <a:pt x="13" y="19"/>
                  </a:cubicBezTo>
                  <a:cubicBezTo>
                    <a:pt x="13" y="18"/>
                    <a:pt x="13" y="18"/>
                    <a:pt x="12" y="18"/>
                  </a:cubicBezTo>
                  <a:cubicBezTo>
                    <a:pt x="12" y="18"/>
                    <a:pt x="12" y="18"/>
                    <a:pt x="12" y="18"/>
                  </a:cubicBezTo>
                  <a:cubicBezTo>
                    <a:pt x="10" y="3"/>
                    <a:pt x="10" y="3"/>
                    <a:pt x="10" y="3"/>
                  </a:cubicBezTo>
                  <a:cubicBezTo>
                    <a:pt x="10" y="3"/>
                    <a:pt x="10" y="3"/>
                    <a:pt x="10" y="3"/>
                  </a:cubicBezTo>
                  <a:cubicBezTo>
                    <a:pt x="10" y="3"/>
                    <a:pt x="10" y="3"/>
                    <a:pt x="10" y="3"/>
                  </a:cubicBezTo>
                  <a:cubicBezTo>
                    <a:pt x="11" y="3"/>
                    <a:pt x="11" y="2"/>
                    <a:pt x="11"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8" name="Freeform 114"/>
            <p:cNvSpPr/>
            <p:nvPr/>
          </p:nvSpPr>
          <p:spPr bwMode="auto">
            <a:xfrm>
              <a:off x="3075385" y="2012353"/>
              <a:ext cx="172640" cy="57150"/>
            </a:xfrm>
            <a:custGeom>
              <a:avLst/>
              <a:gdLst>
                <a:gd name="T0" fmla="*/ 63 w 67"/>
                <a:gd name="T1" fmla="*/ 5 h 22"/>
                <a:gd name="T2" fmla="*/ 61 w 67"/>
                <a:gd name="T3" fmla="*/ 5 h 22"/>
                <a:gd name="T4" fmla="*/ 61 w 67"/>
                <a:gd name="T5" fmla="*/ 5 h 22"/>
                <a:gd name="T6" fmla="*/ 61 w 67"/>
                <a:gd name="T7" fmla="*/ 2 h 22"/>
                <a:gd name="T8" fmla="*/ 58 w 67"/>
                <a:gd name="T9" fmla="*/ 0 h 22"/>
                <a:gd name="T10" fmla="*/ 7 w 67"/>
                <a:gd name="T11" fmla="*/ 6 h 22"/>
                <a:gd name="T12" fmla="*/ 5 w 67"/>
                <a:gd name="T13" fmla="*/ 9 h 22"/>
                <a:gd name="T14" fmla="*/ 5 w 67"/>
                <a:gd name="T15" fmla="*/ 12 h 22"/>
                <a:gd name="T16" fmla="*/ 5 w 67"/>
                <a:gd name="T17" fmla="*/ 12 h 22"/>
                <a:gd name="T18" fmla="*/ 3 w 67"/>
                <a:gd name="T19" fmla="*/ 13 h 22"/>
                <a:gd name="T20" fmla="*/ 0 w 67"/>
                <a:gd name="T21" fmla="*/ 16 h 22"/>
                <a:gd name="T22" fmla="*/ 1 w 67"/>
                <a:gd name="T23" fmla="*/ 19 h 22"/>
                <a:gd name="T24" fmla="*/ 4 w 67"/>
                <a:gd name="T25" fmla="*/ 22 h 22"/>
                <a:gd name="T26" fmla="*/ 65 w 67"/>
                <a:gd name="T27" fmla="*/ 14 h 22"/>
                <a:gd name="T28" fmla="*/ 67 w 67"/>
                <a:gd name="T29" fmla="*/ 11 h 22"/>
                <a:gd name="T30" fmla="*/ 66 w 67"/>
                <a:gd name="T31" fmla="*/ 7 h 22"/>
                <a:gd name="T32" fmla="*/ 63 w 67"/>
                <a:gd name="T33"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22">
                  <a:moveTo>
                    <a:pt x="63" y="5"/>
                  </a:moveTo>
                  <a:cubicBezTo>
                    <a:pt x="61" y="5"/>
                    <a:pt x="61" y="5"/>
                    <a:pt x="61" y="5"/>
                  </a:cubicBezTo>
                  <a:cubicBezTo>
                    <a:pt x="61" y="5"/>
                    <a:pt x="61" y="5"/>
                    <a:pt x="61" y="5"/>
                  </a:cubicBezTo>
                  <a:cubicBezTo>
                    <a:pt x="61" y="2"/>
                    <a:pt x="61" y="2"/>
                    <a:pt x="61" y="2"/>
                  </a:cubicBezTo>
                  <a:cubicBezTo>
                    <a:pt x="61" y="1"/>
                    <a:pt x="59" y="0"/>
                    <a:pt x="58" y="0"/>
                  </a:cubicBezTo>
                  <a:cubicBezTo>
                    <a:pt x="7" y="6"/>
                    <a:pt x="7" y="6"/>
                    <a:pt x="7" y="6"/>
                  </a:cubicBezTo>
                  <a:cubicBezTo>
                    <a:pt x="5" y="6"/>
                    <a:pt x="4" y="8"/>
                    <a:pt x="5" y="9"/>
                  </a:cubicBezTo>
                  <a:cubicBezTo>
                    <a:pt x="5" y="12"/>
                    <a:pt x="5" y="12"/>
                    <a:pt x="5" y="12"/>
                  </a:cubicBezTo>
                  <a:cubicBezTo>
                    <a:pt x="5" y="12"/>
                    <a:pt x="5" y="12"/>
                    <a:pt x="5" y="12"/>
                  </a:cubicBezTo>
                  <a:cubicBezTo>
                    <a:pt x="3" y="13"/>
                    <a:pt x="3" y="13"/>
                    <a:pt x="3" y="13"/>
                  </a:cubicBezTo>
                  <a:cubicBezTo>
                    <a:pt x="1" y="13"/>
                    <a:pt x="0" y="14"/>
                    <a:pt x="0" y="16"/>
                  </a:cubicBezTo>
                  <a:cubicBezTo>
                    <a:pt x="1" y="19"/>
                    <a:pt x="1" y="19"/>
                    <a:pt x="1" y="19"/>
                  </a:cubicBezTo>
                  <a:cubicBezTo>
                    <a:pt x="1" y="21"/>
                    <a:pt x="2" y="22"/>
                    <a:pt x="4" y="22"/>
                  </a:cubicBezTo>
                  <a:cubicBezTo>
                    <a:pt x="65" y="14"/>
                    <a:pt x="65" y="14"/>
                    <a:pt x="65" y="14"/>
                  </a:cubicBezTo>
                  <a:cubicBezTo>
                    <a:pt x="66" y="14"/>
                    <a:pt x="67" y="13"/>
                    <a:pt x="67" y="11"/>
                  </a:cubicBezTo>
                  <a:cubicBezTo>
                    <a:pt x="66" y="7"/>
                    <a:pt x="66" y="7"/>
                    <a:pt x="66" y="7"/>
                  </a:cubicBezTo>
                  <a:cubicBezTo>
                    <a:pt x="66" y="6"/>
                    <a:pt x="65" y="5"/>
                    <a:pt x="63" y="5"/>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69" name="Freeform 115"/>
            <p:cNvSpPr/>
            <p:nvPr/>
          </p:nvSpPr>
          <p:spPr bwMode="auto">
            <a:xfrm>
              <a:off x="2645568" y="1489669"/>
              <a:ext cx="244078" cy="92869"/>
            </a:xfrm>
            <a:custGeom>
              <a:avLst/>
              <a:gdLst>
                <a:gd name="T0" fmla="*/ 84 w 95"/>
                <a:gd name="T1" fmla="*/ 26 h 36"/>
                <a:gd name="T2" fmla="*/ 90 w 95"/>
                <a:gd name="T3" fmla="*/ 18 h 36"/>
                <a:gd name="T4" fmla="*/ 54 w 95"/>
                <a:gd name="T5" fmla="*/ 3 h 36"/>
                <a:gd name="T6" fmla="*/ 35 w 95"/>
                <a:gd name="T7" fmla="*/ 5 h 36"/>
                <a:gd name="T8" fmla="*/ 5 w 95"/>
                <a:gd name="T9" fmla="*/ 29 h 36"/>
                <a:gd name="T10" fmla="*/ 13 w 95"/>
                <a:gd name="T11" fmla="*/ 35 h 36"/>
                <a:gd name="T12" fmla="*/ 84 w 95"/>
                <a:gd name="T13" fmla="*/ 2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84" y="26"/>
                  </a:moveTo>
                  <a:cubicBezTo>
                    <a:pt x="95" y="25"/>
                    <a:pt x="95" y="22"/>
                    <a:pt x="90" y="18"/>
                  </a:cubicBezTo>
                  <a:cubicBezTo>
                    <a:pt x="54" y="3"/>
                    <a:pt x="54" y="3"/>
                    <a:pt x="54" y="3"/>
                  </a:cubicBezTo>
                  <a:cubicBezTo>
                    <a:pt x="49" y="0"/>
                    <a:pt x="40" y="1"/>
                    <a:pt x="35" y="5"/>
                  </a:cubicBezTo>
                  <a:cubicBezTo>
                    <a:pt x="5" y="29"/>
                    <a:pt x="5" y="29"/>
                    <a:pt x="5" y="29"/>
                  </a:cubicBezTo>
                  <a:cubicBezTo>
                    <a:pt x="0" y="33"/>
                    <a:pt x="3" y="36"/>
                    <a:pt x="13" y="35"/>
                  </a:cubicBezTo>
                  <a:lnTo>
                    <a:pt x="84" y="2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0" name="Freeform 116"/>
            <p:cNvSpPr/>
            <p:nvPr/>
          </p:nvSpPr>
          <p:spPr bwMode="auto">
            <a:xfrm>
              <a:off x="2683668" y="1584919"/>
              <a:ext cx="46434" cy="75010"/>
            </a:xfrm>
            <a:custGeom>
              <a:avLst/>
              <a:gdLst>
                <a:gd name="T0" fmla="*/ 15 w 18"/>
                <a:gd name="T1" fmla="*/ 3 h 29"/>
                <a:gd name="T2" fmla="*/ 15 w 18"/>
                <a:gd name="T3" fmla="*/ 1 h 29"/>
                <a:gd name="T4" fmla="*/ 13 w 18"/>
                <a:gd name="T5" fmla="*/ 0 h 29"/>
                <a:gd name="T6" fmla="*/ 2 w 18"/>
                <a:gd name="T7" fmla="*/ 2 h 29"/>
                <a:gd name="T8" fmla="*/ 0 w 18"/>
                <a:gd name="T9" fmla="*/ 3 h 29"/>
                <a:gd name="T10" fmla="*/ 1 w 18"/>
                <a:gd name="T11" fmla="*/ 4 h 29"/>
                <a:gd name="T12" fmla="*/ 2 w 18"/>
                <a:gd name="T13" fmla="*/ 6 h 29"/>
                <a:gd name="T14" fmla="*/ 3 w 18"/>
                <a:gd name="T15" fmla="*/ 5 h 29"/>
                <a:gd name="T16" fmla="*/ 3 w 18"/>
                <a:gd name="T17" fmla="*/ 6 h 29"/>
                <a:gd name="T18" fmla="*/ 5 w 18"/>
                <a:gd name="T19" fmla="*/ 25 h 29"/>
                <a:gd name="T20" fmla="*/ 5 w 18"/>
                <a:gd name="T21" fmla="*/ 25 h 29"/>
                <a:gd name="T22" fmla="*/ 3 w 18"/>
                <a:gd name="T23" fmla="*/ 27 h 29"/>
                <a:gd name="T24" fmla="*/ 4 w 18"/>
                <a:gd name="T25" fmla="*/ 28 h 29"/>
                <a:gd name="T26" fmla="*/ 5 w 18"/>
                <a:gd name="T27" fmla="*/ 29 h 29"/>
                <a:gd name="T28" fmla="*/ 9 w 18"/>
                <a:gd name="T29" fmla="*/ 29 h 29"/>
                <a:gd name="T30" fmla="*/ 13 w 18"/>
                <a:gd name="T31" fmla="*/ 28 h 29"/>
                <a:gd name="T32" fmla="*/ 17 w 18"/>
                <a:gd name="T33" fmla="*/ 28 h 29"/>
                <a:gd name="T34" fmla="*/ 18 w 18"/>
                <a:gd name="T35" fmla="*/ 27 h 29"/>
                <a:gd name="T36" fmla="*/ 18 w 18"/>
                <a:gd name="T37" fmla="*/ 25 h 29"/>
                <a:gd name="T38" fmla="*/ 16 w 18"/>
                <a:gd name="T39" fmla="*/ 24 h 29"/>
                <a:gd name="T40" fmla="*/ 16 w 18"/>
                <a:gd name="T41" fmla="*/ 24 h 29"/>
                <a:gd name="T42" fmla="*/ 13 w 18"/>
                <a:gd name="T43" fmla="*/ 4 h 29"/>
                <a:gd name="T44" fmla="*/ 13 w 18"/>
                <a:gd name="T45" fmla="*/ 4 h 29"/>
                <a:gd name="T46" fmla="*/ 14 w 18"/>
                <a:gd name="T47" fmla="*/ 4 h 29"/>
                <a:gd name="T48" fmla="*/ 15 w 18"/>
                <a:gd name="T4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3"/>
                  </a:moveTo>
                  <a:cubicBezTo>
                    <a:pt x="15" y="1"/>
                    <a:pt x="15" y="1"/>
                    <a:pt x="15" y="1"/>
                  </a:cubicBezTo>
                  <a:cubicBezTo>
                    <a:pt x="15" y="1"/>
                    <a:pt x="14" y="0"/>
                    <a:pt x="13" y="0"/>
                  </a:cubicBezTo>
                  <a:cubicBezTo>
                    <a:pt x="2" y="2"/>
                    <a:pt x="2" y="2"/>
                    <a:pt x="2" y="2"/>
                  </a:cubicBezTo>
                  <a:cubicBezTo>
                    <a:pt x="1" y="2"/>
                    <a:pt x="0" y="2"/>
                    <a:pt x="0" y="3"/>
                  </a:cubicBezTo>
                  <a:cubicBezTo>
                    <a:pt x="1" y="4"/>
                    <a:pt x="1" y="4"/>
                    <a:pt x="1" y="4"/>
                  </a:cubicBezTo>
                  <a:cubicBezTo>
                    <a:pt x="1" y="5"/>
                    <a:pt x="1" y="6"/>
                    <a:pt x="2" y="6"/>
                  </a:cubicBezTo>
                  <a:cubicBezTo>
                    <a:pt x="3" y="5"/>
                    <a:pt x="3" y="5"/>
                    <a:pt x="3" y="5"/>
                  </a:cubicBezTo>
                  <a:cubicBezTo>
                    <a:pt x="3" y="6"/>
                    <a:pt x="3" y="6"/>
                    <a:pt x="3" y="6"/>
                  </a:cubicBezTo>
                  <a:cubicBezTo>
                    <a:pt x="5" y="25"/>
                    <a:pt x="5" y="25"/>
                    <a:pt x="5" y="25"/>
                  </a:cubicBezTo>
                  <a:cubicBezTo>
                    <a:pt x="5" y="25"/>
                    <a:pt x="5" y="25"/>
                    <a:pt x="5" y="25"/>
                  </a:cubicBezTo>
                  <a:cubicBezTo>
                    <a:pt x="4" y="26"/>
                    <a:pt x="3" y="26"/>
                    <a:pt x="3" y="27"/>
                  </a:cubicBezTo>
                  <a:cubicBezTo>
                    <a:pt x="4" y="28"/>
                    <a:pt x="4" y="28"/>
                    <a:pt x="4" y="28"/>
                  </a:cubicBezTo>
                  <a:cubicBezTo>
                    <a:pt x="4" y="29"/>
                    <a:pt x="4" y="29"/>
                    <a:pt x="5" y="29"/>
                  </a:cubicBezTo>
                  <a:cubicBezTo>
                    <a:pt x="9" y="29"/>
                    <a:pt x="9" y="29"/>
                    <a:pt x="9" y="29"/>
                  </a:cubicBezTo>
                  <a:cubicBezTo>
                    <a:pt x="13" y="28"/>
                    <a:pt x="13" y="28"/>
                    <a:pt x="13" y="28"/>
                  </a:cubicBezTo>
                  <a:cubicBezTo>
                    <a:pt x="17" y="28"/>
                    <a:pt x="17" y="28"/>
                    <a:pt x="17" y="28"/>
                  </a:cubicBezTo>
                  <a:cubicBezTo>
                    <a:pt x="18" y="28"/>
                    <a:pt x="18" y="27"/>
                    <a:pt x="18" y="27"/>
                  </a:cubicBezTo>
                  <a:cubicBezTo>
                    <a:pt x="18" y="25"/>
                    <a:pt x="18" y="25"/>
                    <a:pt x="18" y="25"/>
                  </a:cubicBezTo>
                  <a:cubicBezTo>
                    <a:pt x="18" y="24"/>
                    <a:pt x="17" y="24"/>
                    <a:pt x="16" y="24"/>
                  </a:cubicBezTo>
                  <a:cubicBezTo>
                    <a:pt x="16" y="24"/>
                    <a:pt x="16" y="24"/>
                    <a:pt x="16" y="24"/>
                  </a:cubicBezTo>
                  <a:cubicBezTo>
                    <a:pt x="13" y="4"/>
                    <a:pt x="13" y="4"/>
                    <a:pt x="13" y="4"/>
                  </a:cubicBezTo>
                  <a:cubicBezTo>
                    <a:pt x="13" y="4"/>
                    <a:pt x="13" y="4"/>
                    <a:pt x="13" y="4"/>
                  </a:cubicBezTo>
                  <a:cubicBezTo>
                    <a:pt x="14" y="4"/>
                    <a:pt x="14" y="4"/>
                    <a:pt x="14" y="4"/>
                  </a:cubicBezTo>
                  <a:cubicBezTo>
                    <a:pt x="15" y="4"/>
                    <a:pt x="15" y="3"/>
                    <a:pt x="15" y="3"/>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1" name="Freeform 117"/>
            <p:cNvSpPr/>
            <p:nvPr/>
          </p:nvSpPr>
          <p:spPr bwMode="auto">
            <a:xfrm>
              <a:off x="2733674" y="1580157"/>
              <a:ext cx="42863" cy="75010"/>
            </a:xfrm>
            <a:custGeom>
              <a:avLst/>
              <a:gdLst>
                <a:gd name="T0" fmla="*/ 14 w 17"/>
                <a:gd name="T1" fmla="*/ 2 h 29"/>
                <a:gd name="T2" fmla="*/ 14 w 17"/>
                <a:gd name="T3" fmla="*/ 1 h 29"/>
                <a:gd name="T4" fmla="*/ 13 w 17"/>
                <a:gd name="T5" fmla="*/ 0 h 29"/>
                <a:gd name="T6" fmla="*/ 1 w 17"/>
                <a:gd name="T7" fmla="*/ 1 h 29"/>
                <a:gd name="T8" fmla="*/ 0 w 17"/>
                <a:gd name="T9" fmla="*/ 3 h 29"/>
                <a:gd name="T10" fmla="*/ 0 w 17"/>
                <a:gd name="T11" fmla="*/ 4 h 29"/>
                <a:gd name="T12" fmla="*/ 1 w 17"/>
                <a:gd name="T13" fmla="*/ 5 h 29"/>
                <a:gd name="T14" fmla="*/ 2 w 17"/>
                <a:gd name="T15" fmla="*/ 5 h 29"/>
                <a:gd name="T16" fmla="*/ 2 w 17"/>
                <a:gd name="T17" fmla="*/ 5 h 29"/>
                <a:gd name="T18" fmla="*/ 5 w 17"/>
                <a:gd name="T19" fmla="*/ 25 h 29"/>
                <a:gd name="T20" fmla="*/ 4 w 17"/>
                <a:gd name="T21" fmla="*/ 25 h 29"/>
                <a:gd name="T22" fmla="*/ 3 w 17"/>
                <a:gd name="T23" fmla="*/ 27 h 29"/>
                <a:gd name="T24" fmla="*/ 3 w 17"/>
                <a:gd name="T25" fmla="*/ 28 h 29"/>
                <a:gd name="T26" fmla="*/ 4 w 17"/>
                <a:gd name="T27" fmla="*/ 29 h 29"/>
                <a:gd name="T28" fmla="*/ 8 w 17"/>
                <a:gd name="T29" fmla="*/ 29 h 29"/>
                <a:gd name="T30" fmla="*/ 12 w 17"/>
                <a:gd name="T31" fmla="*/ 28 h 29"/>
                <a:gd name="T32" fmla="*/ 16 w 17"/>
                <a:gd name="T33" fmla="*/ 28 h 29"/>
                <a:gd name="T34" fmla="*/ 17 w 17"/>
                <a:gd name="T35" fmla="*/ 26 h 29"/>
                <a:gd name="T36" fmla="*/ 17 w 17"/>
                <a:gd name="T37" fmla="*/ 25 h 29"/>
                <a:gd name="T38" fmla="*/ 16 w 17"/>
                <a:gd name="T39" fmla="*/ 24 h 29"/>
                <a:gd name="T40" fmla="*/ 15 w 17"/>
                <a:gd name="T41" fmla="*/ 24 h 29"/>
                <a:gd name="T42" fmla="*/ 12 w 17"/>
                <a:gd name="T43" fmla="*/ 4 h 29"/>
                <a:gd name="T44" fmla="*/ 12 w 17"/>
                <a:gd name="T45" fmla="*/ 4 h 29"/>
                <a:gd name="T46" fmla="*/ 13 w 17"/>
                <a:gd name="T47" fmla="*/ 4 h 29"/>
                <a:gd name="T48" fmla="*/ 14 w 17"/>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9">
                  <a:moveTo>
                    <a:pt x="14" y="2"/>
                  </a:moveTo>
                  <a:cubicBezTo>
                    <a:pt x="14" y="1"/>
                    <a:pt x="14" y="1"/>
                    <a:pt x="14" y="1"/>
                  </a:cubicBezTo>
                  <a:cubicBezTo>
                    <a:pt x="14" y="0"/>
                    <a:pt x="13" y="0"/>
                    <a:pt x="13" y="0"/>
                  </a:cubicBezTo>
                  <a:cubicBezTo>
                    <a:pt x="1" y="1"/>
                    <a:pt x="1" y="1"/>
                    <a:pt x="1" y="1"/>
                  </a:cubicBezTo>
                  <a:cubicBezTo>
                    <a:pt x="0" y="2"/>
                    <a:pt x="0" y="2"/>
                    <a:pt x="0" y="3"/>
                  </a:cubicBezTo>
                  <a:cubicBezTo>
                    <a:pt x="0" y="4"/>
                    <a:pt x="0" y="4"/>
                    <a:pt x="0" y="4"/>
                  </a:cubicBezTo>
                  <a:cubicBezTo>
                    <a:pt x="0" y="5"/>
                    <a:pt x="1" y="5"/>
                    <a:pt x="1"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7"/>
                  </a:cubicBezTo>
                  <a:cubicBezTo>
                    <a:pt x="3" y="28"/>
                    <a:pt x="3" y="28"/>
                    <a:pt x="3" y="28"/>
                  </a:cubicBezTo>
                  <a:cubicBezTo>
                    <a:pt x="3" y="29"/>
                    <a:pt x="4" y="29"/>
                    <a:pt x="4" y="29"/>
                  </a:cubicBezTo>
                  <a:cubicBezTo>
                    <a:pt x="8" y="29"/>
                    <a:pt x="8" y="29"/>
                    <a:pt x="8" y="29"/>
                  </a:cubicBezTo>
                  <a:cubicBezTo>
                    <a:pt x="12" y="28"/>
                    <a:pt x="12" y="28"/>
                    <a:pt x="12" y="28"/>
                  </a:cubicBezTo>
                  <a:cubicBezTo>
                    <a:pt x="16" y="28"/>
                    <a:pt x="16" y="28"/>
                    <a:pt x="16" y="28"/>
                  </a:cubicBezTo>
                  <a:cubicBezTo>
                    <a:pt x="17" y="28"/>
                    <a:pt x="17" y="27"/>
                    <a:pt x="17" y="26"/>
                  </a:cubicBezTo>
                  <a:cubicBezTo>
                    <a:pt x="17" y="25"/>
                    <a:pt x="17" y="25"/>
                    <a:pt x="17" y="25"/>
                  </a:cubicBezTo>
                  <a:cubicBezTo>
                    <a:pt x="17" y="24"/>
                    <a:pt x="16" y="24"/>
                    <a:pt x="16" y="24"/>
                  </a:cubicBezTo>
                  <a:cubicBezTo>
                    <a:pt x="15" y="24"/>
                    <a:pt x="15" y="24"/>
                    <a:pt x="15" y="24"/>
                  </a:cubicBezTo>
                  <a:cubicBezTo>
                    <a:pt x="12" y="4"/>
                    <a:pt x="12" y="4"/>
                    <a:pt x="12" y="4"/>
                  </a:cubicBezTo>
                  <a:cubicBezTo>
                    <a:pt x="12" y="4"/>
                    <a:pt x="12" y="4"/>
                    <a:pt x="12" y="4"/>
                  </a:cubicBezTo>
                  <a:cubicBezTo>
                    <a:pt x="13" y="4"/>
                    <a:pt x="13" y="4"/>
                    <a:pt x="13" y="4"/>
                  </a:cubicBezTo>
                  <a:cubicBezTo>
                    <a:pt x="14" y="4"/>
                    <a:pt x="14" y="3"/>
                    <a:pt x="14"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2" name="Freeform 118"/>
            <p:cNvSpPr/>
            <p:nvPr/>
          </p:nvSpPr>
          <p:spPr bwMode="auto">
            <a:xfrm>
              <a:off x="2778918" y="1575394"/>
              <a:ext cx="46434" cy="73819"/>
            </a:xfrm>
            <a:custGeom>
              <a:avLst/>
              <a:gdLst>
                <a:gd name="T0" fmla="*/ 15 w 18"/>
                <a:gd name="T1" fmla="*/ 2 h 29"/>
                <a:gd name="T2" fmla="*/ 14 w 18"/>
                <a:gd name="T3" fmla="*/ 1 h 29"/>
                <a:gd name="T4" fmla="*/ 13 w 18"/>
                <a:gd name="T5" fmla="*/ 0 h 29"/>
                <a:gd name="T6" fmla="*/ 1 w 18"/>
                <a:gd name="T7" fmla="*/ 1 h 29"/>
                <a:gd name="T8" fmla="*/ 0 w 18"/>
                <a:gd name="T9" fmla="*/ 3 h 29"/>
                <a:gd name="T10" fmla="*/ 0 w 18"/>
                <a:gd name="T11" fmla="*/ 4 h 29"/>
                <a:gd name="T12" fmla="*/ 2 w 18"/>
                <a:gd name="T13" fmla="*/ 5 h 29"/>
                <a:gd name="T14" fmla="*/ 2 w 18"/>
                <a:gd name="T15" fmla="*/ 5 h 29"/>
                <a:gd name="T16" fmla="*/ 2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6 w 18"/>
                <a:gd name="T33" fmla="*/ 27 h 29"/>
                <a:gd name="T34" fmla="*/ 18 w 18"/>
                <a:gd name="T35" fmla="*/ 26 h 29"/>
                <a:gd name="T36" fmla="*/ 17 w 18"/>
                <a:gd name="T37" fmla="*/ 25 h 29"/>
                <a:gd name="T38" fmla="*/ 16 w 18"/>
                <a:gd name="T39" fmla="*/ 24 h 29"/>
                <a:gd name="T40" fmla="*/ 15 w 18"/>
                <a:gd name="T41" fmla="*/ 24 h 29"/>
                <a:gd name="T42" fmla="*/ 13 w 18"/>
                <a:gd name="T43" fmla="*/ 4 h 29"/>
                <a:gd name="T44" fmla="*/ 13 w 18"/>
                <a:gd name="T45" fmla="*/ 4 h 29"/>
                <a:gd name="T46" fmla="*/ 13 w 18"/>
                <a:gd name="T47" fmla="*/ 4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4" y="1"/>
                    <a:pt x="14" y="1"/>
                    <a:pt x="14" y="1"/>
                  </a:cubicBezTo>
                  <a:cubicBezTo>
                    <a:pt x="14" y="0"/>
                    <a:pt x="14" y="0"/>
                    <a:pt x="13" y="0"/>
                  </a:cubicBezTo>
                  <a:cubicBezTo>
                    <a:pt x="1" y="1"/>
                    <a:pt x="1" y="1"/>
                    <a:pt x="1" y="1"/>
                  </a:cubicBezTo>
                  <a:cubicBezTo>
                    <a:pt x="0" y="1"/>
                    <a:pt x="0" y="2"/>
                    <a:pt x="0" y="3"/>
                  </a:cubicBezTo>
                  <a:cubicBezTo>
                    <a:pt x="0" y="4"/>
                    <a:pt x="0" y="4"/>
                    <a:pt x="0" y="4"/>
                  </a:cubicBezTo>
                  <a:cubicBezTo>
                    <a:pt x="0" y="5"/>
                    <a:pt x="1" y="5"/>
                    <a:pt x="2"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6"/>
                  </a:cubicBezTo>
                  <a:cubicBezTo>
                    <a:pt x="3" y="28"/>
                    <a:pt x="3" y="28"/>
                    <a:pt x="3" y="28"/>
                  </a:cubicBezTo>
                  <a:cubicBezTo>
                    <a:pt x="3" y="28"/>
                    <a:pt x="4" y="29"/>
                    <a:pt x="5" y="29"/>
                  </a:cubicBezTo>
                  <a:cubicBezTo>
                    <a:pt x="9" y="28"/>
                    <a:pt x="9" y="28"/>
                    <a:pt x="9" y="28"/>
                  </a:cubicBezTo>
                  <a:cubicBezTo>
                    <a:pt x="12" y="28"/>
                    <a:pt x="12" y="28"/>
                    <a:pt x="12" y="28"/>
                  </a:cubicBezTo>
                  <a:cubicBezTo>
                    <a:pt x="16" y="27"/>
                    <a:pt x="16" y="27"/>
                    <a:pt x="16" y="27"/>
                  </a:cubicBezTo>
                  <a:cubicBezTo>
                    <a:pt x="17" y="27"/>
                    <a:pt x="18" y="27"/>
                    <a:pt x="18" y="26"/>
                  </a:cubicBezTo>
                  <a:cubicBezTo>
                    <a:pt x="17" y="25"/>
                    <a:pt x="17" y="25"/>
                    <a:pt x="17" y="25"/>
                  </a:cubicBezTo>
                  <a:cubicBezTo>
                    <a:pt x="17" y="24"/>
                    <a:pt x="17" y="23"/>
                    <a:pt x="16" y="24"/>
                  </a:cubicBezTo>
                  <a:cubicBezTo>
                    <a:pt x="15" y="24"/>
                    <a:pt x="15" y="24"/>
                    <a:pt x="15" y="24"/>
                  </a:cubicBezTo>
                  <a:cubicBezTo>
                    <a:pt x="13" y="4"/>
                    <a:pt x="13" y="4"/>
                    <a:pt x="13" y="4"/>
                  </a:cubicBezTo>
                  <a:cubicBezTo>
                    <a:pt x="13" y="4"/>
                    <a:pt x="13" y="4"/>
                    <a:pt x="13" y="4"/>
                  </a:cubicBezTo>
                  <a:cubicBezTo>
                    <a:pt x="13" y="4"/>
                    <a:pt x="13" y="4"/>
                    <a:pt x="13" y="4"/>
                  </a:cubicBezTo>
                  <a:cubicBezTo>
                    <a:pt x="14" y="4"/>
                    <a:pt x="15" y="3"/>
                    <a:pt x="15"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3" name="Freeform 119"/>
            <p:cNvSpPr/>
            <p:nvPr/>
          </p:nvSpPr>
          <p:spPr bwMode="auto">
            <a:xfrm>
              <a:off x="2825353" y="1567059"/>
              <a:ext cx="46434" cy="77391"/>
            </a:xfrm>
            <a:custGeom>
              <a:avLst/>
              <a:gdLst>
                <a:gd name="T0" fmla="*/ 15 w 18"/>
                <a:gd name="T1" fmla="*/ 3 h 30"/>
                <a:gd name="T2" fmla="*/ 15 w 18"/>
                <a:gd name="T3" fmla="*/ 2 h 30"/>
                <a:gd name="T4" fmla="*/ 13 w 18"/>
                <a:gd name="T5" fmla="*/ 0 h 30"/>
                <a:gd name="T6" fmla="*/ 1 w 18"/>
                <a:gd name="T7" fmla="*/ 2 h 30"/>
                <a:gd name="T8" fmla="*/ 0 w 18"/>
                <a:gd name="T9" fmla="*/ 3 h 30"/>
                <a:gd name="T10" fmla="*/ 1 w 18"/>
                <a:gd name="T11" fmla="*/ 5 h 30"/>
                <a:gd name="T12" fmla="*/ 2 w 18"/>
                <a:gd name="T13" fmla="*/ 6 h 30"/>
                <a:gd name="T14" fmla="*/ 3 w 18"/>
                <a:gd name="T15" fmla="*/ 6 h 30"/>
                <a:gd name="T16" fmla="*/ 3 w 18"/>
                <a:gd name="T17" fmla="*/ 6 h 30"/>
                <a:gd name="T18" fmla="*/ 5 w 18"/>
                <a:gd name="T19" fmla="*/ 26 h 30"/>
                <a:gd name="T20" fmla="*/ 4 w 18"/>
                <a:gd name="T21" fmla="*/ 26 h 30"/>
                <a:gd name="T22" fmla="*/ 3 w 18"/>
                <a:gd name="T23" fmla="*/ 27 h 30"/>
                <a:gd name="T24" fmla="*/ 3 w 18"/>
                <a:gd name="T25" fmla="*/ 29 h 30"/>
                <a:gd name="T26" fmla="*/ 5 w 18"/>
                <a:gd name="T27" fmla="*/ 30 h 30"/>
                <a:gd name="T28" fmla="*/ 9 w 18"/>
                <a:gd name="T29" fmla="*/ 29 h 30"/>
                <a:gd name="T30" fmla="*/ 13 w 18"/>
                <a:gd name="T31" fmla="*/ 29 h 30"/>
                <a:gd name="T32" fmla="*/ 17 w 18"/>
                <a:gd name="T33" fmla="*/ 28 h 30"/>
                <a:gd name="T34" fmla="*/ 18 w 18"/>
                <a:gd name="T35" fmla="*/ 27 h 30"/>
                <a:gd name="T36" fmla="*/ 18 w 18"/>
                <a:gd name="T37" fmla="*/ 25 h 30"/>
                <a:gd name="T38" fmla="*/ 16 w 18"/>
                <a:gd name="T39" fmla="*/ 24 h 30"/>
                <a:gd name="T40" fmla="*/ 15 w 18"/>
                <a:gd name="T41" fmla="*/ 24 h 30"/>
                <a:gd name="T42" fmla="*/ 13 w 18"/>
                <a:gd name="T43" fmla="*/ 5 h 30"/>
                <a:gd name="T44" fmla="*/ 13 w 18"/>
                <a:gd name="T45" fmla="*/ 4 h 30"/>
                <a:gd name="T46" fmla="*/ 14 w 18"/>
                <a:gd name="T47" fmla="*/ 4 h 30"/>
                <a:gd name="T48" fmla="*/ 15 w 18"/>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30">
                  <a:moveTo>
                    <a:pt x="15" y="3"/>
                  </a:moveTo>
                  <a:cubicBezTo>
                    <a:pt x="15" y="2"/>
                    <a:pt x="15" y="2"/>
                    <a:pt x="15" y="2"/>
                  </a:cubicBezTo>
                  <a:cubicBezTo>
                    <a:pt x="15" y="1"/>
                    <a:pt x="14" y="0"/>
                    <a:pt x="13" y="0"/>
                  </a:cubicBezTo>
                  <a:cubicBezTo>
                    <a:pt x="1" y="2"/>
                    <a:pt x="1" y="2"/>
                    <a:pt x="1" y="2"/>
                  </a:cubicBezTo>
                  <a:cubicBezTo>
                    <a:pt x="1" y="2"/>
                    <a:pt x="0" y="3"/>
                    <a:pt x="0" y="3"/>
                  </a:cubicBezTo>
                  <a:cubicBezTo>
                    <a:pt x="1" y="5"/>
                    <a:pt x="1" y="5"/>
                    <a:pt x="1" y="5"/>
                  </a:cubicBezTo>
                  <a:cubicBezTo>
                    <a:pt x="1" y="5"/>
                    <a:pt x="1" y="6"/>
                    <a:pt x="2" y="6"/>
                  </a:cubicBezTo>
                  <a:cubicBezTo>
                    <a:pt x="3" y="6"/>
                    <a:pt x="3" y="6"/>
                    <a:pt x="3" y="6"/>
                  </a:cubicBezTo>
                  <a:cubicBezTo>
                    <a:pt x="3" y="6"/>
                    <a:pt x="3" y="6"/>
                    <a:pt x="3" y="6"/>
                  </a:cubicBezTo>
                  <a:cubicBezTo>
                    <a:pt x="5" y="26"/>
                    <a:pt x="5" y="26"/>
                    <a:pt x="5" y="26"/>
                  </a:cubicBezTo>
                  <a:cubicBezTo>
                    <a:pt x="4" y="26"/>
                    <a:pt x="4" y="26"/>
                    <a:pt x="4" y="26"/>
                  </a:cubicBezTo>
                  <a:cubicBezTo>
                    <a:pt x="4" y="26"/>
                    <a:pt x="3" y="26"/>
                    <a:pt x="3" y="27"/>
                  </a:cubicBezTo>
                  <a:cubicBezTo>
                    <a:pt x="3" y="29"/>
                    <a:pt x="3" y="29"/>
                    <a:pt x="3" y="29"/>
                  </a:cubicBezTo>
                  <a:cubicBezTo>
                    <a:pt x="4" y="29"/>
                    <a:pt x="4" y="30"/>
                    <a:pt x="5" y="30"/>
                  </a:cubicBezTo>
                  <a:cubicBezTo>
                    <a:pt x="9" y="29"/>
                    <a:pt x="9" y="29"/>
                    <a:pt x="9" y="29"/>
                  </a:cubicBezTo>
                  <a:cubicBezTo>
                    <a:pt x="13" y="29"/>
                    <a:pt x="13" y="29"/>
                    <a:pt x="13" y="29"/>
                  </a:cubicBezTo>
                  <a:cubicBezTo>
                    <a:pt x="17" y="28"/>
                    <a:pt x="17" y="28"/>
                    <a:pt x="17" y="28"/>
                  </a:cubicBezTo>
                  <a:cubicBezTo>
                    <a:pt x="17" y="28"/>
                    <a:pt x="18" y="27"/>
                    <a:pt x="18" y="27"/>
                  </a:cubicBezTo>
                  <a:cubicBezTo>
                    <a:pt x="18" y="25"/>
                    <a:pt x="18" y="25"/>
                    <a:pt x="18" y="25"/>
                  </a:cubicBezTo>
                  <a:cubicBezTo>
                    <a:pt x="18" y="25"/>
                    <a:pt x="17" y="24"/>
                    <a:pt x="16" y="24"/>
                  </a:cubicBezTo>
                  <a:cubicBezTo>
                    <a:pt x="15" y="24"/>
                    <a:pt x="15" y="24"/>
                    <a:pt x="15" y="24"/>
                  </a:cubicBezTo>
                  <a:cubicBezTo>
                    <a:pt x="13" y="5"/>
                    <a:pt x="13" y="5"/>
                    <a:pt x="13" y="5"/>
                  </a:cubicBezTo>
                  <a:cubicBezTo>
                    <a:pt x="13" y="4"/>
                    <a:pt x="13" y="4"/>
                    <a:pt x="13" y="4"/>
                  </a:cubicBezTo>
                  <a:cubicBezTo>
                    <a:pt x="14" y="4"/>
                    <a:pt x="14" y="4"/>
                    <a:pt x="14" y="4"/>
                  </a:cubicBezTo>
                  <a:cubicBezTo>
                    <a:pt x="14" y="4"/>
                    <a:pt x="15" y="4"/>
                    <a:pt x="15" y="3"/>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4" name="Freeform 120"/>
            <p:cNvSpPr/>
            <p:nvPr/>
          </p:nvSpPr>
          <p:spPr bwMode="auto">
            <a:xfrm>
              <a:off x="2671762" y="1646831"/>
              <a:ext cx="228600" cy="75010"/>
            </a:xfrm>
            <a:custGeom>
              <a:avLst/>
              <a:gdLst>
                <a:gd name="T0" fmla="*/ 85 w 89"/>
                <a:gd name="T1" fmla="*/ 7 h 29"/>
                <a:gd name="T2" fmla="*/ 81 w 89"/>
                <a:gd name="T3" fmla="*/ 7 h 29"/>
                <a:gd name="T4" fmla="*/ 81 w 89"/>
                <a:gd name="T5" fmla="*/ 7 h 29"/>
                <a:gd name="T6" fmla="*/ 81 w 89"/>
                <a:gd name="T7" fmla="*/ 3 h 29"/>
                <a:gd name="T8" fmla="*/ 77 w 89"/>
                <a:gd name="T9" fmla="*/ 0 h 29"/>
                <a:gd name="T10" fmla="*/ 9 w 89"/>
                <a:gd name="T11" fmla="*/ 9 h 29"/>
                <a:gd name="T12" fmla="*/ 6 w 89"/>
                <a:gd name="T13" fmla="*/ 12 h 29"/>
                <a:gd name="T14" fmla="*/ 6 w 89"/>
                <a:gd name="T15" fmla="*/ 16 h 29"/>
                <a:gd name="T16" fmla="*/ 6 w 89"/>
                <a:gd name="T17" fmla="*/ 17 h 29"/>
                <a:gd name="T18" fmla="*/ 3 w 89"/>
                <a:gd name="T19" fmla="*/ 17 h 29"/>
                <a:gd name="T20" fmla="*/ 0 w 89"/>
                <a:gd name="T21" fmla="*/ 21 h 29"/>
                <a:gd name="T22" fmla="*/ 1 w 89"/>
                <a:gd name="T23" fmla="*/ 26 h 29"/>
                <a:gd name="T24" fmla="*/ 4 w 89"/>
                <a:gd name="T25" fmla="*/ 29 h 29"/>
                <a:gd name="T26" fmla="*/ 86 w 89"/>
                <a:gd name="T27" fmla="*/ 19 h 29"/>
                <a:gd name="T28" fmla="*/ 89 w 89"/>
                <a:gd name="T29" fmla="*/ 15 h 29"/>
                <a:gd name="T30" fmla="*/ 88 w 89"/>
                <a:gd name="T31" fmla="*/ 10 h 29"/>
                <a:gd name="T32" fmla="*/ 85 w 89"/>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29">
                  <a:moveTo>
                    <a:pt x="85" y="7"/>
                  </a:moveTo>
                  <a:cubicBezTo>
                    <a:pt x="81" y="7"/>
                    <a:pt x="81" y="7"/>
                    <a:pt x="81" y="7"/>
                  </a:cubicBezTo>
                  <a:cubicBezTo>
                    <a:pt x="81" y="7"/>
                    <a:pt x="81" y="7"/>
                    <a:pt x="81" y="7"/>
                  </a:cubicBezTo>
                  <a:cubicBezTo>
                    <a:pt x="81" y="3"/>
                    <a:pt x="81" y="3"/>
                    <a:pt x="81" y="3"/>
                  </a:cubicBezTo>
                  <a:cubicBezTo>
                    <a:pt x="81" y="1"/>
                    <a:pt x="79" y="0"/>
                    <a:pt x="77" y="0"/>
                  </a:cubicBezTo>
                  <a:cubicBezTo>
                    <a:pt x="9" y="9"/>
                    <a:pt x="9" y="9"/>
                    <a:pt x="9" y="9"/>
                  </a:cubicBezTo>
                  <a:cubicBezTo>
                    <a:pt x="7" y="9"/>
                    <a:pt x="5" y="11"/>
                    <a:pt x="6" y="12"/>
                  </a:cubicBezTo>
                  <a:cubicBezTo>
                    <a:pt x="6" y="16"/>
                    <a:pt x="6" y="16"/>
                    <a:pt x="6" y="16"/>
                  </a:cubicBezTo>
                  <a:cubicBezTo>
                    <a:pt x="6" y="16"/>
                    <a:pt x="6" y="17"/>
                    <a:pt x="6" y="17"/>
                  </a:cubicBezTo>
                  <a:cubicBezTo>
                    <a:pt x="3" y="17"/>
                    <a:pt x="3" y="17"/>
                    <a:pt x="3" y="17"/>
                  </a:cubicBezTo>
                  <a:cubicBezTo>
                    <a:pt x="1" y="17"/>
                    <a:pt x="0" y="19"/>
                    <a:pt x="0" y="21"/>
                  </a:cubicBezTo>
                  <a:cubicBezTo>
                    <a:pt x="1" y="26"/>
                    <a:pt x="1" y="26"/>
                    <a:pt x="1" y="26"/>
                  </a:cubicBezTo>
                  <a:cubicBezTo>
                    <a:pt x="1" y="28"/>
                    <a:pt x="3" y="29"/>
                    <a:pt x="4" y="29"/>
                  </a:cubicBezTo>
                  <a:cubicBezTo>
                    <a:pt x="86" y="19"/>
                    <a:pt x="86" y="19"/>
                    <a:pt x="86" y="19"/>
                  </a:cubicBezTo>
                  <a:cubicBezTo>
                    <a:pt x="88" y="19"/>
                    <a:pt x="89" y="17"/>
                    <a:pt x="89" y="15"/>
                  </a:cubicBezTo>
                  <a:cubicBezTo>
                    <a:pt x="88" y="10"/>
                    <a:pt x="88" y="10"/>
                    <a:pt x="88" y="10"/>
                  </a:cubicBezTo>
                  <a:cubicBezTo>
                    <a:pt x="88" y="8"/>
                    <a:pt x="86" y="7"/>
                    <a:pt x="85" y="7"/>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5" name="Freeform 121"/>
            <p:cNvSpPr/>
            <p:nvPr/>
          </p:nvSpPr>
          <p:spPr bwMode="auto">
            <a:xfrm>
              <a:off x="1796653" y="2308819"/>
              <a:ext cx="197644" cy="226219"/>
            </a:xfrm>
            <a:custGeom>
              <a:avLst/>
              <a:gdLst>
                <a:gd name="T0" fmla="*/ 59 w 77"/>
                <a:gd name="T1" fmla="*/ 76 h 88"/>
                <a:gd name="T2" fmla="*/ 59 w 77"/>
                <a:gd name="T3" fmla="*/ 75 h 88"/>
                <a:gd name="T4" fmla="*/ 55 w 77"/>
                <a:gd name="T5" fmla="*/ 72 h 88"/>
                <a:gd name="T6" fmla="*/ 50 w 77"/>
                <a:gd name="T7" fmla="*/ 73 h 88"/>
                <a:gd name="T8" fmla="*/ 44 w 77"/>
                <a:gd name="T9" fmla="*/ 17 h 88"/>
                <a:gd name="T10" fmla="*/ 46 w 77"/>
                <a:gd name="T11" fmla="*/ 13 h 88"/>
                <a:gd name="T12" fmla="*/ 69 w 77"/>
                <a:gd name="T13" fmla="*/ 10 h 88"/>
                <a:gd name="T14" fmla="*/ 72 w 77"/>
                <a:gd name="T15" fmla="*/ 12 h 88"/>
                <a:gd name="T16" fmla="*/ 77 w 77"/>
                <a:gd name="T17" fmla="*/ 6 h 88"/>
                <a:gd name="T18" fmla="*/ 71 w 77"/>
                <a:gd name="T19" fmla="*/ 2 h 88"/>
                <a:gd name="T20" fmla="*/ 68 w 77"/>
                <a:gd name="T21" fmla="*/ 5 h 88"/>
                <a:gd name="T22" fmla="*/ 47 w 77"/>
                <a:gd name="T23" fmla="*/ 7 h 88"/>
                <a:gd name="T24" fmla="*/ 37 w 77"/>
                <a:gd name="T25" fmla="*/ 1 h 88"/>
                <a:gd name="T26" fmla="*/ 30 w 77"/>
                <a:gd name="T27" fmla="*/ 9 h 88"/>
                <a:gd name="T28" fmla="*/ 8 w 77"/>
                <a:gd name="T29" fmla="*/ 12 h 88"/>
                <a:gd name="T30" fmla="*/ 4 w 77"/>
                <a:gd name="T31" fmla="*/ 11 h 88"/>
                <a:gd name="T32" fmla="*/ 0 w 77"/>
                <a:gd name="T33" fmla="*/ 16 h 88"/>
                <a:gd name="T34" fmla="*/ 5 w 77"/>
                <a:gd name="T35" fmla="*/ 20 h 88"/>
                <a:gd name="T36" fmla="*/ 9 w 77"/>
                <a:gd name="T37" fmla="*/ 18 h 88"/>
                <a:gd name="T38" fmla="*/ 32 w 77"/>
                <a:gd name="T39" fmla="*/ 15 h 88"/>
                <a:gd name="T40" fmla="*/ 35 w 77"/>
                <a:gd name="T41" fmla="*/ 18 h 88"/>
                <a:gd name="T42" fmla="*/ 42 w 77"/>
                <a:gd name="T43" fmla="*/ 74 h 88"/>
                <a:gd name="T44" fmla="*/ 38 w 77"/>
                <a:gd name="T45" fmla="*/ 74 h 88"/>
                <a:gd name="T46" fmla="*/ 35 w 77"/>
                <a:gd name="T47" fmla="*/ 78 h 88"/>
                <a:gd name="T48" fmla="*/ 35 w 77"/>
                <a:gd name="T49" fmla="*/ 79 h 88"/>
                <a:gd name="T50" fmla="*/ 32 w 77"/>
                <a:gd name="T51" fmla="*/ 83 h 88"/>
                <a:gd name="T52" fmla="*/ 33 w 77"/>
                <a:gd name="T53" fmla="*/ 84 h 88"/>
                <a:gd name="T54" fmla="*/ 37 w 77"/>
                <a:gd name="T55" fmla="*/ 87 h 88"/>
                <a:gd name="T56" fmla="*/ 59 w 77"/>
                <a:gd name="T57" fmla="*/ 84 h 88"/>
                <a:gd name="T58" fmla="*/ 62 w 77"/>
                <a:gd name="T59" fmla="*/ 80 h 88"/>
                <a:gd name="T60" fmla="*/ 62 w 77"/>
                <a:gd name="T61" fmla="*/ 79 h 88"/>
                <a:gd name="T62" fmla="*/ 59 w 77"/>
                <a:gd name="T63"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88">
                  <a:moveTo>
                    <a:pt x="59" y="76"/>
                  </a:moveTo>
                  <a:cubicBezTo>
                    <a:pt x="59" y="75"/>
                    <a:pt x="59" y="75"/>
                    <a:pt x="59" y="75"/>
                  </a:cubicBezTo>
                  <a:cubicBezTo>
                    <a:pt x="58" y="73"/>
                    <a:pt x="56" y="72"/>
                    <a:pt x="55" y="72"/>
                  </a:cubicBezTo>
                  <a:cubicBezTo>
                    <a:pt x="50" y="73"/>
                    <a:pt x="50" y="73"/>
                    <a:pt x="50" y="73"/>
                  </a:cubicBezTo>
                  <a:cubicBezTo>
                    <a:pt x="44" y="17"/>
                    <a:pt x="44" y="17"/>
                    <a:pt x="44" y="17"/>
                  </a:cubicBezTo>
                  <a:cubicBezTo>
                    <a:pt x="45" y="16"/>
                    <a:pt x="46" y="15"/>
                    <a:pt x="46" y="13"/>
                  </a:cubicBezTo>
                  <a:cubicBezTo>
                    <a:pt x="69" y="10"/>
                    <a:pt x="69" y="10"/>
                    <a:pt x="69" y="10"/>
                  </a:cubicBezTo>
                  <a:cubicBezTo>
                    <a:pt x="70" y="11"/>
                    <a:pt x="71" y="12"/>
                    <a:pt x="72" y="12"/>
                  </a:cubicBezTo>
                  <a:cubicBezTo>
                    <a:pt x="75" y="11"/>
                    <a:pt x="77" y="9"/>
                    <a:pt x="77" y="6"/>
                  </a:cubicBezTo>
                  <a:cubicBezTo>
                    <a:pt x="76" y="4"/>
                    <a:pt x="74" y="2"/>
                    <a:pt x="71" y="2"/>
                  </a:cubicBezTo>
                  <a:cubicBezTo>
                    <a:pt x="70" y="3"/>
                    <a:pt x="69" y="3"/>
                    <a:pt x="68" y="5"/>
                  </a:cubicBezTo>
                  <a:cubicBezTo>
                    <a:pt x="47" y="7"/>
                    <a:pt x="47" y="7"/>
                    <a:pt x="47" y="7"/>
                  </a:cubicBezTo>
                  <a:cubicBezTo>
                    <a:pt x="46" y="3"/>
                    <a:pt x="42" y="0"/>
                    <a:pt x="37" y="1"/>
                  </a:cubicBezTo>
                  <a:cubicBezTo>
                    <a:pt x="33" y="2"/>
                    <a:pt x="30" y="5"/>
                    <a:pt x="30" y="9"/>
                  </a:cubicBezTo>
                  <a:cubicBezTo>
                    <a:pt x="8" y="12"/>
                    <a:pt x="8" y="12"/>
                    <a:pt x="8" y="12"/>
                  </a:cubicBezTo>
                  <a:cubicBezTo>
                    <a:pt x="7" y="11"/>
                    <a:pt x="6" y="10"/>
                    <a:pt x="4" y="11"/>
                  </a:cubicBezTo>
                  <a:cubicBezTo>
                    <a:pt x="2" y="11"/>
                    <a:pt x="0" y="13"/>
                    <a:pt x="0" y="16"/>
                  </a:cubicBezTo>
                  <a:cubicBezTo>
                    <a:pt x="1" y="19"/>
                    <a:pt x="3" y="20"/>
                    <a:pt x="5" y="20"/>
                  </a:cubicBezTo>
                  <a:cubicBezTo>
                    <a:pt x="7" y="20"/>
                    <a:pt x="8" y="19"/>
                    <a:pt x="9" y="18"/>
                  </a:cubicBezTo>
                  <a:cubicBezTo>
                    <a:pt x="32" y="15"/>
                    <a:pt x="32" y="15"/>
                    <a:pt x="32" y="15"/>
                  </a:cubicBezTo>
                  <a:cubicBezTo>
                    <a:pt x="32" y="16"/>
                    <a:pt x="34" y="17"/>
                    <a:pt x="35" y="18"/>
                  </a:cubicBezTo>
                  <a:cubicBezTo>
                    <a:pt x="42" y="74"/>
                    <a:pt x="42" y="74"/>
                    <a:pt x="42" y="74"/>
                  </a:cubicBezTo>
                  <a:cubicBezTo>
                    <a:pt x="38" y="74"/>
                    <a:pt x="38" y="74"/>
                    <a:pt x="38" y="74"/>
                  </a:cubicBezTo>
                  <a:cubicBezTo>
                    <a:pt x="36" y="74"/>
                    <a:pt x="35" y="76"/>
                    <a:pt x="35" y="78"/>
                  </a:cubicBezTo>
                  <a:cubicBezTo>
                    <a:pt x="35" y="79"/>
                    <a:pt x="35" y="79"/>
                    <a:pt x="35" y="79"/>
                  </a:cubicBezTo>
                  <a:cubicBezTo>
                    <a:pt x="33" y="79"/>
                    <a:pt x="32" y="81"/>
                    <a:pt x="32" y="83"/>
                  </a:cubicBezTo>
                  <a:cubicBezTo>
                    <a:pt x="33" y="84"/>
                    <a:pt x="33" y="84"/>
                    <a:pt x="33" y="84"/>
                  </a:cubicBezTo>
                  <a:cubicBezTo>
                    <a:pt x="33" y="86"/>
                    <a:pt x="35" y="88"/>
                    <a:pt x="37" y="87"/>
                  </a:cubicBezTo>
                  <a:cubicBezTo>
                    <a:pt x="59" y="84"/>
                    <a:pt x="59" y="84"/>
                    <a:pt x="59" y="84"/>
                  </a:cubicBezTo>
                  <a:cubicBezTo>
                    <a:pt x="61" y="84"/>
                    <a:pt x="62" y="82"/>
                    <a:pt x="62" y="80"/>
                  </a:cubicBezTo>
                  <a:cubicBezTo>
                    <a:pt x="62" y="79"/>
                    <a:pt x="62" y="79"/>
                    <a:pt x="62" y="79"/>
                  </a:cubicBezTo>
                  <a:cubicBezTo>
                    <a:pt x="62" y="77"/>
                    <a:pt x="60" y="76"/>
                    <a:pt x="59" y="7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6" name="Freeform 122"/>
            <p:cNvSpPr>
              <a:spLocks noEditPoints="1"/>
            </p:cNvSpPr>
            <p:nvPr/>
          </p:nvSpPr>
          <p:spPr bwMode="auto">
            <a:xfrm>
              <a:off x="1963340" y="2346919"/>
              <a:ext cx="70247" cy="129779"/>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3 h 50"/>
                <a:gd name="T14" fmla="*/ 0 w 27"/>
                <a:gd name="T15" fmla="*/ 44 h 50"/>
                <a:gd name="T16" fmla="*/ 3 w 27"/>
                <a:gd name="T17" fmla="*/ 46 h 50"/>
                <a:gd name="T18" fmla="*/ 3 w 27"/>
                <a:gd name="T19" fmla="*/ 46 h 50"/>
                <a:gd name="T20" fmla="*/ 3 w 27"/>
                <a:gd name="T21" fmla="*/ 47 h 50"/>
                <a:gd name="T22" fmla="*/ 3 w 27"/>
                <a:gd name="T23" fmla="*/ 48 h 50"/>
                <a:gd name="T24" fmla="*/ 6 w 27"/>
                <a:gd name="T25" fmla="*/ 50 h 50"/>
                <a:gd name="T26" fmla="*/ 22 w 27"/>
                <a:gd name="T27" fmla="*/ 48 h 50"/>
                <a:gd name="T28" fmla="*/ 24 w 27"/>
                <a:gd name="T29" fmla="*/ 45 h 50"/>
                <a:gd name="T30" fmla="*/ 24 w 27"/>
                <a:gd name="T31" fmla="*/ 44 h 50"/>
                <a:gd name="T32" fmla="*/ 24 w 27"/>
                <a:gd name="T33" fmla="*/ 44 h 50"/>
                <a:gd name="T34" fmla="*/ 24 w 27"/>
                <a:gd name="T35" fmla="*/ 44 h 50"/>
                <a:gd name="T36" fmla="*/ 27 w 27"/>
                <a:gd name="T37" fmla="*/ 41 h 50"/>
                <a:gd name="T38" fmla="*/ 26 w 27"/>
                <a:gd name="T39" fmla="*/ 40 h 50"/>
                <a:gd name="T40" fmla="*/ 24 w 27"/>
                <a:gd name="T41" fmla="*/ 38 h 50"/>
                <a:gd name="T42" fmla="*/ 4 w 27"/>
                <a:gd name="T43" fmla="*/ 40 h 50"/>
                <a:gd name="T44" fmla="*/ 9 w 27"/>
                <a:gd name="T45" fmla="*/ 6 h 50"/>
                <a:gd name="T46" fmla="*/ 22 w 27"/>
                <a:gd name="T47" fmla="*/ 38 h 50"/>
                <a:gd name="T48" fmla="*/ 4 w 27"/>
                <a:gd name="T49"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0"/>
                    <a:pt x="9" y="0"/>
                    <a:pt x="8" y="0"/>
                  </a:cubicBezTo>
                  <a:cubicBezTo>
                    <a:pt x="8" y="0"/>
                    <a:pt x="8" y="0"/>
                    <a:pt x="8" y="0"/>
                  </a:cubicBezTo>
                  <a:cubicBezTo>
                    <a:pt x="8" y="0"/>
                    <a:pt x="7" y="1"/>
                    <a:pt x="7" y="1"/>
                  </a:cubicBezTo>
                  <a:cubicBezTo>
                    <a:pt x="1" y="41"/>
                    <a:pt x="1" y="41"/>
                    <a:pt x="1" y="41"/>
                  </a:cubicBezTo>
                  <a:cubicBezTo>
                    <a:pt x="1" y="41"/>
                    <a:pt x="0" y="42"/>
                    <a:pt x="0" y="43"/>
                  </a:cubicBezTo>
                  <a:cubicBezTo>
                    <a:pt x="0" y="44"/>
                    <a:pt x="0" y="44"/>
                    <a:pt x="0" y="44"/>
                  </a:cubicBezTo>
                  <a:cubicBezTo>
                    <a:pt x="0" y="46"/>
                    <a:pt x="2" y="47"/>
                    <a:pt x="3" y="46"/>
                  </a:cubicBezTo>
                  <a:cubicBezTo>
                    <a:pt x="3" y="46"/>
                    <a:pt x="3" y="46"/>
                    <a:pt x="3" y="46"/>
                  </a:cubicBezTo>
                  <a:cubicBezTo>
                    <a:pt x="3" y="47"/>
                    <a:pt x="3" y="47"/>
                    <a:pt x="3" y="47"/>
                  </a:cubicBezTo>
                  <a:cubicBezTo>
                    <a:pt x="3" y="48"/>
                    <a:pt x="3" y="48"/>
                    <a:pt x="3" y="48"/>
                  </a:cubicBezTo>
                  <a:cubicBezTo>
                    <a:pt x="4" y="49"/>
                    <a:pt x="5" y="50"/>
                    <a:pt x="6" y="50"/>
                  </a:cubicBezTo>
                  <a:cubicBezTo>
                    <a:pt x="22" y="48"/>
                    <a:pt x="22" y="48"/>
                    <a:pt x="22" y="48"/>
                  </a:cubicBezTo>
                  <a:cubicBezTo>
                    <a:pt x="24" y="48"/>
                    <a:pt x="25" y="46"/>
                    <a:pt x="24" y="45"/>
                  </a:cubicBezTo>
                  <a:cubicBezTo>
                    <a:pt x="24" y="44"/>
                    <a:pt x="24" y="44"/>
                    <a:pt x="24" y="44"/>
                  </a:cubicBezTo>
                  <a:cubicBezTo>
                    <a:pt x="24" y="44"/>
                    <a:pt x="24" y="44"/>
                    <a:pt x="24" y="44"/>
                  </a:cubicBezTo>
                  <a:cubicBezTo>
                    <a:pt x="24" y="44"/>
                    <a:pt x="24" y="44"/>
                    <a:pt x="24" y="44"/>
                  </a:cubicBezTo>
                  <a:cubicBezTo>
                    <a:pt x="26" y="44"/>
                    <a:pt x="27" y="42"/>
                    <a:pt x="27" y="41"/>
                  </a:cubicBezTo>
                  <a:cubicBezTo>
                    <a:pt x="26" y="40"/>
                    <a:pt x="26" y="40"/>
                    <a:pt x="26" y="40"/>
                  </a:cubicBezTo>
                  <a:cubicBezTo>
                    <a:pt x="26" y="39"/>
                    <a:pt x="25" y="38"/>
                    <a:pt x="24" y="38"/>
                  </a:cubicBezTo>
                  <a:close/>
                  <a:moveTo>
                    <a:pt x="4" y="40"/>
                  </a:moveTo>
                  <a:cubicBezTo>
                    <a:pt x="9" y="6"/>
                    <a:pt x="9" y="6"/>
                    <a:pt x="9" y="6"/>
                  </a:cubicBezTo>
                  <a:cubicBezTo>
                    <a:pt x="22" y="38"/>
                    <a:pt x="22" y="38"/>
                    <a:pt x="22" y="38"/>
                  </a:cubicBezTo>
                  <a:lnTo>
                    <a:pt x="4" y="40"/>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7" name="Freeform 123"/>
            <p:cNvSpPr>
              <a:spLocks noEditPoints="1"/>
            </p:cNvSpPr>
            <p:nvPr/>
          </p:nvSpPr>
          <p:spPr bwMode="auto">
            <a:xfrm>
              <a:off x="1788319" y="2368350"/>
              <a:ext cx="70247" cy="128588"/>
            </a:xfrm>
            <a:custGeom>
              <a:avLst/>
              <a:gdLst>
                <a:gd name="T0" fmla="*/ 24 w 27"/>
                <a:gd name="T1" fmla="*/ 38 h 50"/>
                <a:gd name="T2" fmla="*/ 10 w 27"/>
                <a:gd name="T3" fmla="*/ 1 h 50"/>
                <a:gd name="T4" fmla="*/ 8 w 27"/>
                <a:gd name="T5" fmla="*/ 0 h 50"/>
                <a:gd name="T6" fmla="*/ 8 w 27"/>
                <a:gd name="T7" fmla="*/ 0 h 50"/>
                <a:gd name="T8" fmla="*/ 7 w 27"/>
                <a:gd name="T9" fmla="*/ 1 h 50"/>
                <a:gd name="T10" fmla="*/ 2 w 27"/>
                <a:gd name="T11" fmla="*/ 41 h 50"/>
                <a:gd name="T12" fmla="*/ 1 w 27"/>
                <a:gd name="T13" fmla="*/ 44 h 50"/>
                <a:gd name="T14" fmla="*/ 1 w 27"/>
                <a:gd name="T15" fmla="*/ 45 h 50"/>
                <a:gd name="T16" fmla="*/ 3 w 27"/>
                <a:gd name="T17" fmla="*/ 47 h 50"/>
                <a:gd name="T18" fmla="*/ 4 w 27"/>
                <a:gd name="T19" fmla="*/ 47 h 50"/>
                <a:gd name="T20" fmla="*/ 4 w 27"/>
                <a:gd name="T21" fmla="*/ 47 h 50"/>
                <a:gd name="T22" fmla="*/ 4 w 27"/>
                <a:gd name="T23" fmla="*/ 48 h 50"/>
                <a:gd name="T24" fmla="*/ 7 w 27"/>
                <a:gd name="T25" fmla="*/ 50 h 50"/>
                <a:gd name="T26" fmla="*/ 23 w 27"/>
                <a:gd name="T27" fmla="*/ 48 h 50"/>
                <a:gd name="T28" fmla="*/ 25 w 27"/>
                <a:gd name="T29" fmla="*/ 45 h 50"/>
                <a:gd name="T30" fmla="*/ 25 w 27"/>
                <a:gd name="T31" fmla="*/ 44 h 50"/>
                <a:gd name="T32" fmla="*/ 25 w 27"/>
                <a:gd name="T33" fmla="*/ 44 h 50"/>
                <a:gd name="T34" fmla="*/ 25 w 27"/>
                <a:gd name="T35" fmla="*/ 44 h 50"/>
                <a:gd name="T36" fmla="*/ 27 w 27"/>
                <a:gd name="T37" fmla="*/ 41 h 50"/>
                <a:gd name="T38" fmla="*/ 27 w 27"/>
                <a:gd name="T39" fmla="*/ 40 h 50"/>
                <a:gd name="T40" fmla="*/ 24 w 27"/>
                <a:gd name="T41" fmla="*/ 38 h 50"/>
                <a:gd name="T42" fmla="*/ 4 w 27"/>
                <a:gd name="T43" fmla="*/ 41 h 50"/>
                <a:gd name="T44" fmla="*/ 9 w 27"/>
                <a:gd name="T45" fmla="*/ 6 h 50"/>
                <a:gd name="T46" fmla="*/ 22 w 27"/>
                <a:gd name="T47" fmla="*/ 38 h 50"/>
                <a:gd name="T48" fmla="*/ 4 w 27"/>
                <a:gd name="T49"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10" y="1"/>
                    <a:pt x="10" y="1"/>
                    <a:pt x="10" y="1"/>
                  </a:cubicBezTo>
                  <a:cubicBezTo>
                    <a:pt x="10" y="1"/>
                    <a:pt x="9" y="0"/>
                    <a:pt x="8" y="0"/>
                  </a:cubicBezTo>
                  <a:cubicBezTo>
                    <a:pt x="8" y="0"/>
                    <a:pt x="8" y="0"/>
                    <a:pt x="8" y="0"/>
                  </a:cubicBezTo>
                  <a:cubicBezTo>
                    <a:pt x="8" y="0"/>
                    <a:pt x="8" y="1"/>
                    <a:pt x="7" y="1"/>
                  </a:cubicBezTo>
                  <a:cubicBezTo>
                    <a:pt x="2" y="41"/>
                    <a:pt x="2" y="41"/>
                    <a:pt x="2" y="41"/>
                  </a:cubicBezTo>
                  <a:cubicBezTo>
                    <a:pt x="1" y="42"/>
                    <a:pt x="0" y="43"/>
                    <a:pt x="1" y="44"/>
                  </a:cubicBezTo>
                  <a:cubicBezTo>
                    <a:pt x="1" y="45"/>
                    <a:pt x="1" y="45"/>
                    <a:pt x="1" y="45"/>
                  </a:cubicBezTo>
                  <a:cubicBezTo>
                    <a:pt x="1" y="46"/>
                    <a:pt x="2" y="47"/>
                    <a:pt x="3" y="47"/>
                  </a:cubicBezTo>
                  <a:cubicBezTo>
                    <a:pt x="4" y="47"/>
                    <a:pt x="4" y="47"/>
                    <a:pt x="4" y="47"/>
                  </a:cubicBezTo>
                  <a:cubicBezTo>
                    <a:pt x="4" y="47"/>
                    <a:pt x="4" y="47"/>
                    <a:pt x="4" y="47"/>
                  </a:cubicBezTo>
                  <a:cubicBezTo>
                    <a:pt x="4" y="48"/>
                    <a:pt x="4" y="48"/>
                    <a:pt x="4" y="48"/>
                  </a:cubicBezTo>
                  <a:cubicBezTo>
                    <a:pt x="4" y="49"/>
                    <a:pt x="5" y="50"/>
                    <a:pt x="7" y="50"/>
                  </a:cubicBezTo>
                  <a:cubicBezTo>
                    <a:pt x="23" y="48"/>
                    <a:pt x="23" y="48"/>
                    <a:pt x="23" y="48"/>
                  </a:cubicBezTo>
                  <a:cubicBezTo>
                    <a:pt x="24" y="48"/>
                    <a:pt x="25" y="47"/>
                    <a:pt x="25" y="45"/>
                  </a:cubicBezTo>
                  <a:cubicBezTo>
                    <a:pt x="25" y="44"/>
                    <a:pt x="25" y="44"/>
                    <a:pt x="25" y="44"/>
                  </a:cubicBezTo>
                  <a:cubicBezTo>
                    <a:pt x="25" y="44"/>
                    <a:pt x="25" y="44"/>
                    <a:pt x="25" y="44"/>
                  </a:cubicBezTo>
                  <a:cubicBezTo>
                    <a:pt x="25" y="44"/>
                    <a:pt x="25" y="44"/>
                    <a:pt x="25" y="44"/>
                  </a:cubicBezTo>
                  <a:cubicBezTo>
                    <a:pt x="26" y="44"/>
                    <a:pt x="27" y="43"/>
                    <a:pt x="27" y="41"/>
                  </a:cubicBezTo>
                  <a:cubicBezTo>
                    <a:pt x="27" y="40"/>
                    <a:pt x="27" y="40"/>
                    <a:pt x="27" y="40"/>
                  </a:cubicBezTo>
                  <a:cubicBezTo>
                    <a:pt x="27" y="39"/>
                    <a:pt x="26" y="38"/>
                    <a:pt x="24" y="38"/>
                  </a:cubicBezTo>
                  <a:close/>
                  <a:moveTo>
                    <a:pt x="4" y="41"/>
                  </a:moveTo>
                  <a:cubicBezTo>
                    <a:pt x="9" y="6"/>
                    <a:pt x="9" y="6"/>
                    <a:pt x="9" y="6"/>
                  </a:cubicBezTo>
                  <a:cubicBezTo>
                    <a:pt x="22" y="38"/>
                    <a:pt x="22" y="38"/>
                    <a:pt x="22" y="38"/>
                  </a:cubicBezTo>
                  <a:lnTo>
                    <a:pt x="4" y="41"/>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8" name="Freeform 124"/>
            <p:cNvSpPr/>
            <p:nvPr/>
          </p:nvSpPr>
          <p:spPr bwMode="auto">
            <a:xfrm>
              <a:off x="3095624" y="2445740"/>
              <a:ext cx="198834" cy="223838"/>
            </a:xfrm>
            <a:custGeom>
              <a:avLst/>
              <a:gdLst>
                <a:gd name="T0" fmla="*/ 58 w 77"/>
                <a:gd name="T1" fmla="*/ 75 h 87"/>
                <a:gd name="T2" fmla="*/ 58 w 77"/>
                <a:gd name="T3" fmla="*/ 74 h 87"/>
                <a:gd name="T4" fmla="*/ 54 w 77"/>
                <a:gd name="T5" fmla="*/ 71 h 87"/>
                <a:gd name="T6" fmla="*/ 50 w 77"/>
                <a:gd name="T7" fmla="*/ 72 h 87"/>
                <a:gd name="T8" fmla="*/ 43 w 77"/>
                <a:gd name="T9" fmla="*/ 16 h 87"/>
                <a:gd name="T10" fmla="*/ 46 w 77"/>
                <a:gd name="T11" fmla="*/ 12 h 87"/>
                <a:gd name="T12" fmla="*/ 68 w 77"/>
                <a:gd name="T13" fmla="*/ 10 h 87"/>
                <a:gd name="T14" fmla="*/ 72 w 77"/>
                <a:gd name="T15" fmla="*/ 11 h 87"/>
                <a:gd name="T16" fmla="*/ 76 w 77"/>
                <a:gd name="T17" fmla="*/ 6 h 87"/>
                <a:gd name="T18" fmla="*/ 71 w 77"/>
                <a:gd name="T19" fmla="*/ 1 h 87"/>
                <a:gd name="T20" fmla="*/ 68 w 77"/>
                <a:gd name="T21" fmla="*/ 4 h 87"/>
                <a:gd name="T22" fmla="*/ 47 w 77"/>
                <a:gd name="T23" fmla="*/ 6 h 87"/>
                <a:gd name="T24" fmla="*/ 37 w 77"/>
                <a:gd name="T25" fmla="*/ 0 h 87"/>
                <a:gd name="T26" fmla="*/ 29 w 77"/>
                <a:gd name="T27" fmla="*/ 8 h 87"/>
                <a:gd name="T28" fmla="*/ 8 w 77"/>
                <a:gd name="T29" fmla="*/ 11 h 87"/>
                <a:gd name="T30" fmla="*/ 4 w 77"/>
                <a:gd name="T31" fmla="*/ 10 h 87"/>
                <a:gd name="T32" fmla="*/ 0 w 77"/>
                <a:gd name="T33" fmla="*/ 15 h 87"/>
                <a:gd name="T34" fmla="*/ 5 w 77"/>
                <a:gd name="T35" fmla="*/ 19 h 87"/>
                <a:gd name="T36" fmla="*/ 9 w 77"/>
                <a:gd name="T37" fmla="*/ 17 h 87"/>
                <a:gd name="T38" fmla="*/ 31 w 77"/>
                <a:gd name="T39" fmla="*/ 14 h 87"/>
                <a:gd name="T40" fmla="*/ 35 w 77"/>
                <a:gd name="T41" fmla="*/ 17 h 87"/>
                <a:gd name="T42" fmla="*/ 42 w 77"/>
                <a:gd name="T43" fmla="*/ 73 h 87"/>
                <a:gd name="T44" fmla="*/ 38 w 77"/>
                <a:gd name="T45" fmla="*/ 73 h 87"/>
                <a:gd name="T46" fmla="*/ 35 w 77"/>
                <a:gd name="T47" fmla="*/ 77 h 87"/>
                <a:gd name="T48" fmla="*/ 35 w 77"/>
                <a:gd name="T49" fmla="*/ 78 h 87"/>
                <a:gd name="T50" fmla="*/ 32 w 77"/>
                <a:gd name="T51" fmla="*/ 82 h 87"/>
                <a:gd name="T52" fmla="*/ 32 w 77"/>
                <a:gd name="T53" fmla="*/ 83 h 87"/>
                <a:gd name="T54" fmla="*/ 36 w 77"/>
                <a:gd name="T55" fmla="*/ 86 h 87"/>
                <a:gd name="T56" fmla="*/ 59 w 77"/>
                <a:gd name="T57" fmla="*/ 84 h 87"/>
                <a:gd name="T58" fmla="*/ 62 w 77"/>
                <a:gd name="T59" fmla="*/ 80 h 87"/>
                <a:gd name="T60" fmla="*/ 62 w 77"/>
                <a:gd name="T61" fmla="*/ 78 h 87"/>
                <a:gd name="T62" fmla="*/ 58 w 77"/>
                <a:gd name="T63" fmla="*/ 7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87">
                  <a:moveTo>
                    <a:pt x="58" y="75"/>
                  </a:moveTo>
                  <a:cubicBezTo>
                    <a:pt x="58" y="74"/>
                    <a:pt x="58" y="74"/>
                    <a:pt x="58" y="74"/>
                  </a:cubicBezTo>
                  <a:cubicBezTo>
                    <a:pt x="58" y="72"/>
                    <a:pt x="56" y="71"/>
                    <a:pt x="54" y="71"/>
                  </a:cubicBezTo>
                  <a:cubicBezTo>
                    <a:pt x="50" y="72"/>
                    <a:pt x="50" y="72"/>
                    <a:pt x="50" y="72"/>
                  </a:cubicBezTo>
                  <a:cubicBezTo>
                    <a:pt x="43" y="16"/>
                    <a:pt x="43" y="16"/>
                    <a:pt x="43" y="16"/>
                  </a:cubicBezTo>
                  <a:cubicBezTo>
                    <a:pt x="45" y="15"/>
                    <a:pt x="46" y="14"/>
                    <a:pt x="46" y="12"/>
                  </a:cubicBezTo>
                  <a:cubicBezTo>
                    <a:pt x="68" y="10"/>
                    <a:pt x="68" y="10"/>
                    <a:pt x="68" y="10"/>
                  </a:cubicBezTo>
                  <a:cubicBezTo>
                    <a:pt x="69" y="11"/>
                    <a:pt x="71" y="11"/>
                    <a:pt x="72" y="11"/>
                  </a:cubicBezTo>
                  <a:cubicBezTo>
                    <a:pt x="75" y="11"/>
                    <a:pt x="77" y="8"/>
                    <a:pt x="76" y="6"/>
                  </a:cubicBezTo>
                  <a:cubicBezTo>
                    <a:pt x="76" y="3"/>
                    <a:pt x="74" y="1"/>
                    <a:pt x="71" y="1"/>
                  </a:cubicBezTo>
                  <a:cubicBezTo>
                    <a:pt x="70" y="2"/>
                    <a:pt x="68" y="3"/>
                    <a:pt x="68" y="4"/>
                  </a:cubicBezTo>
                  <a:cubicBezTo>
                    <a:pt x="47" y="6"/>
                    <a:pt x="47" y="6"/>
                    <a:pt x="47" y="6"/>
                  </a:cubicBezTo>
                  <a:cubicBezTo>
                    <a:pt x="45" y="2"/>
                    <a:pt x="41" y="0"/>
                    <a:pt x="37" y="0"/>
                  </a:cubicBezTo>
                  <a:cubicBezTo>
                    <a:pt x="33" y="1"/>
                    <a:pt x="30" y="4"/>
                    <a:pt x="29" y="8"/>
                  </a:cubicBezTo>
                  <a:cubicBezTo>
                    <a:pt x="8" y="11"/>
                    <a:pt x="8" y="11"/>
                    <a:pt x="8" y="11"/>
                  </a:cubicBezTo>
                  <a:cubicBezTo>
                    <a:pt x="7" y="10"/>
                    <a:pt x="6" y="10"/>
                    <a:pt x="4" y="10"/>
                  </a:cubicBezTo>
                  <a:cubicBezTo>
                    <a:pt x="2" y="10"/>
                    <a:pt x="0" y="12"/>
                    <a:pt x="0" y="15"/>
                  </a:cubicBezTo>
                  <a:cubicBezTo>
                    <a:pt x="0" y="18"/>
                    <a:pt x="3" y="19"/>
                    <a:pt x="5" y="19"/>
                  </a:cubicBezTo>
                  <a:cubicBezTo>
                    <a:pt x="7" y="19"/>
                    <a:pt x="8" y="18"/>
                    <a:pt x="9" y="17"/>
                  </a:cubicBezTo>
                  <a:cubicBezTo>
                    <a:pt x="31" y="14"/>
                    <a:pt x="31" y="14"/>
                    <a:pt x="31" y="14"/>
                  </a:cubicBezTo>
                  <a:cubicBezTo>
                    <a:pt x="32" y="15"/>
                    <a:pt x="33" y="16"/>
                    <a:pt x="35" y="17"/>
                  </a:cubicBezTo>
                  <a:cubicBezTo>
                    <a:pt x="42" y="73"/>
                    <a:pt x="42" y="73"/>
                    <a:pt x="42" y="73"/>
                  </a:cubicBezTo>
                  <a:cubicBezTo>
                    <a:pt x="38" y="73"/>
                    <a:pt x="38" y="73"/>
                    <a:pt x="38" y="73"/>
                  </a:cubicBezTo>
                  <a:cubicBezTo>
                    <a:pt x="36" y="74"/>
                    <a:pt x="34" y="75"/>
                    <a:pt x="35" y="77"/>
                  </a:cubicBezTo>
                  <a:cubicBezTo>
                    <a:pt x="35" y="78"/>
                    <a:pt x="35" y="78"/>
                    <a:pt x="35" y="78"/>
                  </a:cubicBezTo>
                  <a:cubicBezTo>
                    <a:pt x="33" y="79"/>
                    <a:pt x="32" y="80"/>
                    <a:pt x="32" y="82"/>
                  </a:cubicBezTo>
                  <a:cubicBezTo>
                    <a:pt x="32" y="83"/>
                    <a:pt x="32" y="83"/>
                    <a:pt x="32" y="83"/>
                  </a:cubicBezTo>
                  <a:cubicBezTo>
                    <a:pt x="33" y="85"/>
                    <a:pt x="34" y="87"/>
                    <a:pt x="36" y="86"/>
                  </a:cubicBezTo>
                  <a:cubicBezTo>
                    <a:pt x="59" y="84"/>
                    <a:pt x="59" y="84"/>
                    <a:pt x="59" y="84"/>
                  </a:cubicBezTo>
                  <a:cubicBezTo>
                    <a:pt x="61" y="83"/>
                    <a:pt x="62" y="82"/>
                    <a:pt x="62" y="80"/>
                  </a:cubicBezTo>
                  <a:cubicBezTo>
                    <a:pt x="62" y="78"/>
                    <a:pt x="62" y="78"/>
                    <a:pt x="62" y="78"/>
                  </a:cubicBezTo>
                  <a:cubicBezTo>
                    <a:pt x="62" y="76"/>
                    <a:pt x="60" y="75"/>
                    <a:pt x="58" y="75"/>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79" name="Freeform 125"/>
            <p:cNvSpPr>
              <a:spLocks noEditPoints="1"/>
            </p:cNvSpPr>
            <p:nvPr/>
          </p:nvSpPr>
          <p:spPr bwMode="auto">
            <a:xfrm>
              <a:off x="3263503" y="2481459"/>
              <a:ext cx="69056" cy="128588"/>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3 h 50"/>
                <a:gd name="T14" fmla="*/ 0 w 27"/>
                <a:gd name="T15" fmla="*/ 44 h 50"/>
                <a:gd name="T16" fmla="*/ 3 w 27"/>
                <a:gd name="T17" fmla="*/ 47 h 50"/>
                <a:gd name="T18" fmla="*/ 3 w 27"/>
                <a:gd name="T19" fmla="*/ 47 h 50"/>
                <a:gd name="T20" fmla="*/ 3 w 27"/>
                <a:gd name="T21" fmla="*/ 47 h 50"/>
                <a:gd name="T22" fmla="*/ 3 w 27"/>
                <a:gd name="T23" fmla="*/ 48 h 50"/>
                <a:gd name="T24" fmla="*/ 6 w 27"/>
                <a:gd name="T25" fmla="*/ 50 h 50"/>
                <a:gd name="T26" fmla="*/ 22 w 27"/>
                <a:gd name="T27" fmla="*/ 48 h 50"/>
                <a:gd name="T28" fmla="*/ 24 w 27"/>
                <a:gd name="T29" fmla="*/ 45 h 50"/>
                <a:gd name="T30" fmla="*/ 24 w 27"/>
                <a:gd name="T31" fmla="*/ 44 h 50"/>
                <a:gd name="T32" fmla="*/ 24 w 27"/>
                <a:gd name="T33" fmla="*/ 44 h 50"/>
                <a:gd name="T34" fmla="*/ 24 w 27"/>
                <a:gd name="T35" fmla="*/ 44 h 50"/>
                <a:gd name="T36" fmla="*/ 26 w 27"/>
                <a:gd name="T37" fmla="*/ 41 h 50"/>
                <a:gd name="T38" fmla="*/ 26 w 27"/>
                <a:gd name="T39" fmla="*/ 40 h 50"/>
                <a:gd name="T40" fmla="*/ 24 w 27"/>
                <a:gd name="T41" fmla="*/ 38 h 50"/>
                <a:gd name="T42" fmla="*/ 4 w 27"/>
                <a:gd name="T43" fmla="*/ 40 h 50"/>
                <a:gd name="T44" fmla="*/ 9 w 27"/>
                <a:gd name="T45" fmla="*/ 6 h 50"/>
                <a:gd name="T46" fmla="*/ 21 w 27"/>
                <a:gd name="T47" fmla="*/ 38 h 50"/>
                <a:gd name="T48" fmla="*/ 4 w 27"/>
                <a:gd name="T49"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0"/>
                    <a:pt x="8" y="0"/>
                    <a:pt x="8" y="0"/>
                  </a:cubicBezTo>
                  <a:cubicBezTo>
                    <a:pt x="8" y="0"/>
                    <a:pt x="8" y="0"/>
                    <a:pt x="8" y="0"/>
                  </a:cubicBezTo>
                  <a:cubicBezTo>
                    <a:pt x="7" y="0"/>
                    <a:pt x="7" y="1"/>
                    <a:pt x="7" y="1"/>
                  </a:cubicBezTo>
                  <a:cubicBezTo>
                    <a:pt x="1" y="41"/>
                    <a:pt x="1" y="41"/>
                    <a:pt x="1" y="41"/>
                  </a:cubicBezTo>
                  <a:cubicBezTo>
                    <a:pt x="0" y="42"/>
                    <a:pt x="0" y="42"/>
                    <a:pt x="0" y="43"/>
                  </a:cubicBezTo>
                  <a:cubicBezTo>
                    <a:pt x="0" y="44"/>
                    <a:pt x="0" y="44"/>
                    <a:pt x="0" y="44"/>
                  </a:cubicBezTo>
                  <a:cubicBezTo>
                    <a:pt x="0" y="46"/>
                    <a:pt x="2" y="47"/>
                    <a:pt x="3" y="47"/>
                  </a:cubicBezTo>
                  <a:cubicBezTo>
                    <a:pt x="3" y="47"/>
                    <a:pt x="3" y="47"/>
                    <a:pt x="3" y="47"/>
                  </a:cubicBezTo>
                  <a:cubicBezTo>
                    <a:pt x="3" y="47"/>
                    <a:pt x="3" y="47"/>
                    <a:pt x="3" y="47"/>
                  </a:cubicBezTo>
                  <a:cubicBezTo>
                    <a:pt x="3" y="48"/>
                    <a:pt x="3" y="48"/>
                    <a:pt x="3" y="48"/>
                  </a:cubicBezTo>
                  <a:cubicBezTo>
                    <a:pt x="3" y="49"/>
                    <a:pt x="5" y="50"/>
                    <a:pt x="6" y="50"/>
                  </a:cubicBezTo>
                  <a:cubicBezTo>
                    <a:pt x="22" y="48"/>
                    <a:pt x="22" y="48"/>
                    <a:pt x="22" y="48"/>
                  </a:cubicBezTo>
                  <a:cubicBezTo>
                    <a:pt x="23" y="48"/>
                    <a:pt x="24" y="47"/>
                    <a:pt x="24" y="45"/>
                  </a:cubicBezTo>
                  <a:cubicBezTo>
                    <a:pt x="24" y="44"/>
                    <a:pt x="24" y="44"/>
                    <a:pt x="24" y="44"/>
                  </a:cubicBezTo>
                  <a:cubicBezTo>
                    <a:pt x="24" y="44"/>
                    <a:pt x="24" y="44"/>
                    <a:pt x="24" y="44"/>
                  </a:cubicBezTo>
                  <a:cubicBezTo>
                    <a:pt x="24" y="44"/>
                    <a:pt x="24" y="44"/>
                    <a:pt x="24" y="44"/>
                  </a:cubicBezTo>
                  <a:cubicBezTo>
                    <a:pt x="26" y="44"/>
                    <a:pt x="27" y="43"/>
                    <a:pt x="26" y="41"/>
                  </a:cubicBezTo>
                  <a:cubicBezTo>
                    <a:pt x="26" y="40"/>
                    <a:pt x="26" y="40"/>
                    <a:pt x="26" y="40"/>
                  </a:cubicBezTo>
                  <a:cubicBezTo>
                    <a:pt x="26" y="39"/>
                    <a:pt x="25" y="38"/>
                    <a:pt x="24" y="38"/>
                  </a:cubicBezTo>
                  <a:close/>
                  <a:moveTo>
                    <a:pt x="4" y="40"/>
                  </a:moveTo>
                  <a:cubicBezTo>
                    <a:pt x="9" y="6"/>
                    <a:pt x="9" y="6"/>
                    <a:pt x="9" y="6"/>
                  </a:cubicBezTo>
                  <a:cubicBezTo>
                    <a:pt x="21" y="38"/>
                    <a:pt x="21" y="38"/>
                    <a:pt x="21" y="38"/>
                  </a:cubicBezTo>
                  <a:lnTo>
                    <a:pt x="4" y="40"/>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0" name="Freeform 126"/>
            <p:cNvSpPr>
              <a:spLocks noEditPoints="1"/>
            </p:cNvSpPr>
            <p:nvPr/>
          </p:nvSpPr>
          <p:spPr bwMode="auto">
            <a:xfrm>
              <a:off x="3088481" y="2501700"/>
              <a:ext cx="69056" cy="128588"/>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4 h 50"/>
                <a:gd name="T14" fmla="*/ 0 w 27"/>
                <a:gd name="T15" fmla="*/ 45 h 50"/>
                <a:gd name="T16" fmla="*/ 3 w 27"/>
                <a:gd name="T17" fmla="*/ 47 h 50"/>
                <a:gd name="T18" fmla="*/ 3 w 27"/>
                <a:gd name="T19" fmla="*/ 47 h 50"/>
                <a:gd name="T20" fmla="*/ 3 w 27"/>
                <a:gd name="T21" fmla="*/ 47 h 50"/>
                <a:gd name="T22" fmla="*/ 4 w 27"/>
                <a:gd name="T23" fmla="*/ 48 h 50"/>
                <a:gd name="T24" fmla="*/ 6 w 27"/>
                <a:gd name="T25" fmla="*/ 50 h 50"/>
                <a:gd name="T26" fmla="*/ 22 w 27"/>
                <a:gd name="T27" fmla="*/ 48 h 50"/>
                <a:gd name="T28" fmla="*/ 24 w 27"/>
                <a:gd name="T29" fmla="*/ 46 h 50"/>
                <a:gd name="T30" fmla="*/ 24 w 27"/>
                <a:gd name="T31" fmla="*/ 45 h 50"/>
                <a:gd name="T32" fmla="*/ 24 w 27"/>
                <a:gd name="T33" fmla="*/ 44 h 50"/>
                <a:gd name="T34" fmla="*/ 25 w 27"/>
                <a:gd name="T35" fmla="*/ 44 h 50"/>
                <a:gd name="T36" fmla="*/ 27 w 27"/>
                <a:gd name="T37" fmla="*/ 41 h 50"/>
                <a:gd name="T38" fmla="*/ 27 w 27"/>
                <a:gd name="T39" fmla="*/ 41 h 50"/>
                <a:gd name="T40" fmla="*/ 24 w 27"/>
                <a:gd name="T41" fmla="*/ 38 h 50"/>
                <a:gd name="T42" fmla="*/ 4 w 27"/>
                <a:gd name="T43" fmla="*/ 41 h 50"/>
                <a:gd name="T44" fmla="*/ 9 w 27"/>
                <a:gd name="T45" fmla="*/ 6 h 50"/>
                <a:gd name="T46" fmla="*/ 22 w 27"/>
                <a:gd name="T47" fmla="*/ 39 h 50"/>
                <a:gd name="T48" fmla="*/ 4 w 27"/>
                <a:gd name="T49"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1"/>
                    <a:pt x="9" y="0"/>
                    <a:pt x="8" y="0"/>
                  </a:cubicBezTo>
                  <a:cubicBezTo>
                    <a:pt x="8" y="0"/>
                    <a:pt x="8" y="0"/>
                    <a:pt x="8" y="0"/>
                  </a:cubicBezTo>
                  <a:cubicBezTo>
                    <a:pt x="8" y="1"/>
                    <a:pt x="7" y="1"/>
                    <a:pt x="7" y="1"/>
                  </a:cubicBezTo>
                  <a:cubicBezTo>
                    <a:pt x="1" y="41"/>
                    <a:pt x="1" y="41"/>
                    <a:pt x="1" y="41"/>
                  </a:cubicBezTo>
                  <a:cubicBezTo>
                    <a:pt x="1" y="42"/>
                    <a:pt x="0" y="43"/>
                    <a:pt x="0" y="44"/>
                  </a:cubicBezTo>
                  <a:cubicBezTo>
                    <a:pt x="0" y="45"/>
                    <a:pt x="0" y="45"/>
                    <a:pt x="0" y="45"/>
                  </a:cubicBezTo>
                  <a:cubicBezTo>
                    <a:pt x="1" y="46"/>
                    <a:pt x="2" y="47"/>
                    <a:pt x="3" y="47"/>
                  </a:cubicBezTo>
                  <a:cubicBezTo>
                    <a:pt x="3" y="47"/>
                    <a:pt x="3" y="47"/>
                    <a:pt x="3" y="47"/>
                  </a:cubicBezTo>
                  <a:cubicBezTo>
                    <a:pt x="3" y="47"/>
                    <a:pt x="3" y="47"/>
                    <a:pt x="3" y="47"/>
                  </a:cubicBezTo>
                  <a:cubicBezTo>
                    <a:pt x="4" y="48"/>
                    <a:pt x="4" y="48"/>
                    <a:pt x="4" y="48"/>
                  </a:cubicBezTo>
                  <a:cubicBezTo>
                    <a:pt x="4" y="49"/>
                    <a:pt x="5" y="50"/>
                    <a:pt x="6" y="50"/>
                  </a:cubicBezTo>
                  <a:cubicBezTo>
                    <a:pt x="22" y="48"/>
                    <a:pt x="22" y="48"/>
                    <a:pt x="22" y="48"/>
                  </a:cubicBezTo>
                  <a:cubicBezTo>
                    <a:pt x="24" y="48"/>
                    <a:pt x="25" y="47"/>
                    <a:pt x="24" y="46"/>
                  </a:cubicBezTo>
                  <a:cubicBezTo>
                    <a:pt x="24" y="45"/>
                    <a:pt x="24" y="45"/>
                    <a:pt x="24" y="45"/>
                  </a:cubicBezTo>
                  <a:cubicBezTo>
                    <a:pt x="24" y="44"/>
                    <a:pt x="24" y="44"/>
                    <a:pt x="24" y="44"/>
                  </a:cubicBezTo>
                  <a:cubicBezTo>
                    <a:pt x="25" y="44"/>
                    <a:pt x="25" y="44"/>
                    <a:pt x="25" y="44"/>
                  </a:cubicBezTo>
                  <a:cubicBezTo>
                    <a:pt x="26" y="44"/>
                    <a:pt x="27" y="43"/>
                    <a:pt x="27" y="41"/>
                  </a:cubicBezTo>
                  <a:cubicBezTo>
                    <a:pt x="27" y="41"/>
                    <a:pt x="27" y="41"/>
                    <a:pt x="27" y="41"/>
                  </a:cubicBezTo>
                  <a:cubicBezTo>
                    <a:pt x="26" y="39"/>
                    <a:pt x="25" y="38"/>
                    <a:pt x="24" y="38"/>
                  </a:cubicBezTo>
                  <a:close/>
                  <a:moveTo>
                    <a:pt x="4" y="41"/>
                  </a:moveTo>
                  <a:cubicBezTo>
                    <a:pt x="9" y="6"/>
                    <a:pt x="9" y="6"/>
                    <a:pt x="9" y="6"/>
                  </a:cubicBezTo>
                  <a:cubicBezTo>
                    <a:pt x="22" y="39"/>
                    <a:pt x="22" y="39"/>
                    <a:pt x="22" y="39"/>
                  </a:cubicBezTo>
                  <a:lnTo>
                    <a:pt x="4" y="41"/>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1" name="Freeform 127"/>
            <p:cNvSpPr/>
            <p:nvPr/>
          </p:nvSpPr>
          <p:spPr bwMode="auto">
            <a:xfrm>
              <a:off x="957262" y="2417166"/>
              <a:ext cx="157163" cy="151210"/>
            </a:xfrm>
            <a:custGeom>
              <a:avLst/>
              <a:gdLst>
                <a:gd name="T0" fmla="*/ 59 w 61"/>
                <a:gd name="T1" fmla="*/ 26 h 59"/>
                <a:gd name="T2" fmla="*/ 37 w 61"/>
                <a:gd name="T3" fmla="*/ 2 h 59"/>
                <a:gd name="T4" fmla="*/ 29 w 61"/>
                <a:gd name="T5" fmla="*/ 2 h 59"/>
                <a:gd name="T6" fmla="*/ 22 w 61"/>
                <a:gd name="T7" fmla="*/ 9 h 59"/>
                <a:gd name="T8" fmla="*/ 21 w 61"/>
                <a:gd name="T9" fmla="*/ 17 h 59"/>
                <a:gd name="T10" fmla="*/ 29 w 61"/>
                <a:gd name="T11" fmla="*/ 25 h 59"/>
                <a:gd name="T12" fmla="*/ 1 w 61"/>
                <a:gd name="T13" fmla="*/ 50 h 59"/>
                <a:gd name="T14" fmla="*/ 1 w 61"/>
                <a:gd name="T15" fmla="*/ 56 h 59"/>
                <a:gd name="T16" fmla="*/ 2 w 61"/>
                <a:gd name="T17" fmla="*/ 57 h 59"/>
                <a:gd name="T18" fmla="*/ 8 w 61"/>
                <a:gd name="T19" fmla="*/ 58 h 59"/>
                <a:gd name="T20" fmla="*/ 36 w 61"/>
                <a:gd name="T21" fmla="*/ 32 h 59"/>
                <a:gd name="T22" fmla="*/ 43 w 61"/>
                <a:gd name="T23" fmla="*/ 40 h 59"/>
                <a:gd name="T24" fmla="*/ 51 w 61"/>
                <a:gd name="T25" fmla="*/ 41 h 59"/>
                <a:gd name="T26" fmla="*/ 59 w 61"/>
                <a:gd name="T27" fmla="*/ 34 h 59"/>
                <a:gd name="T28" fmla="*/ 59 w 61"/>
                <a:gd name="T29"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59">
                  <a:moveTo>
                    <a:pt x="59" y="26"/>
                  </a:moveTo>
                  <a:cubicBezTo>
                    <a:pt x="37" y="2"/>
                    <a:pt x="37" y="2"/>
                    <a:pt x="37" y="2"/>
                  </a:cubicBezTo>
                  <a:cubicBezTo>
                    <a:pt x="35" y="0"/>
                    <a:pt x="32" y="0"/>
                    <a:pt x="29" y="2"/>
                  </a:cubicBezTo>
                  <a:cubicBezTo>
                    <a:pt x="22" y="9"/>
                    <a:pt x="22" y="9"/>
                    <a:pt x="22" y="9"/>
                  </a:cubicBezTo>
                  <a:cubicBezTo>
                    <a:pt x="19" y="11"/>
                    <a:pt x="19" y="14"/>
                    <a:pt x="21" y="17"/>
                  </a:cubicBezTo>
                  <a:cubicBezTo>
                    <a:pt x="29" y="25"/>
                    <a:pt x="29" y="25"/>
                    <a:pt x="29" y="25"/>
                  </a:cubicBezTo>
                  <a:cubicBezTo>
                    <a:pt x="1" y="50"/>
                    <a:pt x="1" y="50"/>
                    <a:pt x="1" y="50"/>
                  </a:cubicBezTo>
                  <a:cubicBezTo>
                    <a:pt x="0" y="52"/>
                    <a:pt x="0" y="54"/>
                    <a:pt x="1" y="56"/>
                  </a:cubicBezTo>
                  <a:cubicBezTo>
                    <a:pt x="2" y="57"/>
                    <a:pt x="2" y="57"/>
                    <a:pt x="2" y="57"/>
                  </a:cubicBezTo>
                  <a:cubicBezTo>
                    <a:pt x="4" y="59"/>
                    <a:pt x="6" y="59"/>
                    <a:pt x="8" y="58"/>
                  </a:cubicBezTo>
                  <a:cubicBezTo>
                    <a:pt x="36" y="32"/>
                    <a:pt x="36" y="32"/>
                    <a:pt x="36" y="32"/>
                  </a:cubicBezTo>
                  <a:cubicBezTo>
                    <a:pt x="43" y="40"/>
                    <a:pt x="43" y="40"/>
                    <a:pt x="43" y="40"/>
                  </a:cubicBezTo>
                  <a:cubicBezTo>
                    <a:pt x="45" y="43"/>
                    <a:pt x="49" y="43"/>
                    <a:pt x="51" y="41"/>
                  </a:cubicBezTo>
                  <a:cubicBezTo>
                    <a:pt x="59" y="34"/>
                    <a:pt x="59" y="34"/>
                    <a:pt x="59" y="34"/>
                  </a:cubicBezTo>
                  <a:cubicBezTo>
                    <a:pt x="61" y="32"/>
                    <a:pt x="61" y="28"/>
                    <a:pt x="59" y="2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2" name="Freeform 128"/>
            <p:cNvSpPr/>
            <p:nvPr/>
          </p:nvSpPr>
          <p:spPr bwMode="auto">
            <a:xfrm>
              <a:off x="1054894" y="2540990"/>
              <a:ext cx="123825" cy="58341"/>
            </a:xfrm>
            <a:custGeom>
              <a:avLst/>
              <a:gdLst>
                <a:gd name="T0" fmla="*/ 42 w 48"/>
                <a:gd name="T1" fmla="*/ 6 h 23"/>
                <a:gd name="T2" fmla="*/ 42 w 48"/>
                <a:gd name="T3" fmla="*/ 6 h 23"/>
                <a:gd name="T4" fmla="*/ 41 w 48"/>
                <a:gd name="T5" fmla="*/ 4 h 23"/>
                <a:gd name="T6" fmla="*/ 36 w 48"/>
                <a:gd name="T7" fmla="*/ 0 h 23"/>
                <a:gd name="T8" fmla="*/ 8 w 48"/>
                <a:gd name="T9" fmla="*/ 4 h 23"/>
                <a:gd name="T10" fmla="*/ 4 w 48"/>
                <a:gd name="T11" fmla="*/ 9 h 23"/>
                <a:gd name="T12" fmla="*/ 5 w 48"/>
                <a:gd name="T13" fmla="*/ 11 h 23"/>
                <a:gd name="T14" fmla="*/ 4 w 48"/>
                <a:gd name="T15" fmla="*/ 11 h 23"/>
                <a:gd name="T16" fmla="*/ 0 w 48"/>
                <a:gd name="T17" fmla="*/ 16 h 23"/>
                <a:gd name="T18" fmla="*/ 0 w 48"/>
                <a:gd name="T19" fmla="*/ 19 h 23"/>
                <a:gd name="T20" fmla="*/ 5 w 48"/>
                <a:gd name="T21" fmla="*/ 23 h 23"/>
                <a:gd name="T22" fmla="*/ 44 w 48"/>
                <a:gd name="T23" fmla="*/ 18 h 23"/>
                <a:gd name="T24" fmla="*/ 48 w 48"/>
                <a:gd name="T25" fmla="*/ 13 h 23"/>
                <a:gd name="T26" fmla="*/ 48 w 48"/>
                <a:gd name="T27" fmla="*/ 10 h 23"/>
                <a:gd name="T28" fmla="*/ 42 w 48"/>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3">
                  <a:moveTo>
                    <a:pt x="42" y="6"/>
                  </a:moveTo>
                  <a:cubicBezTo>
                    <a:pt x="42" y="6"/>
                    <a:pt x="42" y="6"/>
                    <a:pt x="42" y="6"/>
                  </a:cubicBezTo>
                  <a:cubicBezTo>
                    <a:pt x="41" y="4"/>
                    <a:pt x="41" y="4"/>
                    <a:pt x="41" y="4"/>
                  </a:cubicBezTo>
                  <a:cubicBezTo>
                    <a:pt x="41" y="2"/>
                    <a:pt x="39" y="0"/>
                    <a:pt x="36" y="0"/>
                  </a:cubicBezTo>
                  <a:cubicBezTo>
                    <a:pt x="8" y="4"/>
                    <a:pt x="8" y="4"/>
                    <a:pt x="8" y="4"/>
                  </a:cubicBezTo>
                  <a:cubicBezTo>
                    <a:pt x="6" y="4"/>
                    <a:pt x="4" y="6"/>
                    <a:pt x="4" y="9"/>
                  </a:cubicBezTo>
                  <a:cubicBezTo>
                    <a:pt x="5" y="11"/>
                    <a:pt x="5" y="11"/>
                    <a:pt x="5" y="11"/>
                  </a:cubicBezTo>
                  <a:cubicBezTo>
                    <a:pt x="4" y="11"/>
                    <a:pt x="4" y="11"/>
                    <a:pt x="4" y="11"/>
                  </a:cubicBezTo>
                  <a:cubicBezTo>
                    <a:pt x="1" y="11"/>
                    <a:pt x="0" y="14"/>
                    <a:pt x="0" y="16"/>
                  </a:cubicBezTo>
                  <a:cubicBezTo>
                    <a:pt x="0" y="19"/>
                    <a:pt x="0" y="19"/>
                    <a:pt x="0" y="19"/>
                  </a:cubicBezTo>
                  <a:cubicBezTo>
                    <a:pt x="0" y="21"/>
                    <a:pt x="3" y="23"/>
                    <a:pt x="5" y="23"/>
                  </a:cubicBezTo>
                  <a:cubicBezTo>
                    <a:pt x="44" y="18"/>
                    <a:pt x="44" y="18"/>
                    <a:pt x="44" y="18"/>
                  </a:cubicBezTo>
                  <a:cubicBezTo>
                    <a:pt x="46" y="17"/>
                    <a:pt x="48" y="15"/>
                    <a:pt x="48" y="13"/>
                  </a:cubicBezTo>
                  <a:cubicBezTo>
                    <a:pt x="48" y="10"/>
                    <a:pt x="48" y="10"/>
                    <a:pt x="48" y="10"/>
                  </a:cubicBezTo>
                  <a:cubicBezTo>
                    <a:pt x="47" y="8"/>
                    <a:pt x="45" y="6"/>
                    <a:pt x="42" y="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3" name="Freeform 129"/>
            <p:cNvSpPr/>
            <p:nvPr/>
          </p:nvSpPr>
          <p:spPr bwMode="auto">
            <a:xfrm>
              <a:off x="2550318" y="1917103"/>
              <a:ext cx="157163" cy="154781"/>
            </a:xfrm>
            <a:custGeom>
              <a:avLst/>
              <a:gdLst>
                <a:gd name="T0" fmla="*/ 59 w 61"/>
                <a:gd name="T1" fmla="*/ 27 h 60"/>
                <a:gd name="T2" fmla="*/ 37 w 61"/>
                <a:gd name="T3" fmla="*/ 3 h 60"/>
                <a:gd name="T4" fmla="*/ 29 w 61"/>
                <a:gd name="T5" fmla="*/ 3 h 60"/>
                <a:gd name="T6" fmla="*/ 22 w 61"/>
                <a:gd name="T7" fmla="*/ 10 h 60"/>
                <a:gd name="T8" fmla="*/ 21 w 61"/>
                <a:gd name="T9" fmla="*/ 17 h 60"/>
                <a:gd name="T10" fmla="*/ 29 w 61"/>
                <a:gd name="T11" fmla="*/ 26 h 60"/>
                <a:gd name="T12" fmla="*/ 1 w 61"/>
                <a:gd name="T13" fmla="*/ 51 h 60"/>
                <a:gd name="T14" fmla="*/ 1 w 61"/>
                <a:gd name="T15" fmla="*/ 57 h 60"/>
                <a:gd name="T16" fmla="*/ 2 w 61"/>
                <a:gd name="T17" fmla="*/ 58 h 60"/>
                <a:gd name="T18" fmla="*/ 8 w 61"/>
                <a:gd name="T19" fmla="*/ 58 h 60"/>
                <a:gd name="T20" fmla="*/ 36 w 61"/>
                <a:gd name="T21" fmla="*/ 33 h 60"/>
                <a:gd name="T22" fmla="*/ 43 w 61"/>
                <a:gd name="T23" fmla="*/ 41 h 60"/>
                <a:gd name="T24" fmla="*/ 51 w 61"/>
                <a:gd name="T25" fmla="*/ 42 h 60"/>
                <a:gd name="T26" fmla="*/ 59 w 61"/>
                <a:gd name="T27" fmla="*/ 35 h 60"/>
                <a:gd name="T28" fmla="*/ 59 w 61"/>
                <a:gd name="T29"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60">
                  <a:moveTo>
                    <a:pt x="59" y="27"/>
                  </a:moveTo>
                  <a:cubicBezTo>
                    <a:pt x="37" y="3"/>
                    <a:pt x="37" y="3"/>
                    <a:pt x="37" y="3"/>
                  </a:cubicBezTo>
                  <a:cubicBezTo>
                    <a:pt x="35" y="1"/>
                    <a:pt x="32" y="0"/>
                    <a:pt x="29" y="3"/>
                  </a:cubicBezTo>
                  <a:cubicBezTo>
                    <a:pt x="22" y="10"/>
                    <a:pt x="22" y="10"/>
                    <a:pt x="22" y="10"/>
                  </a:cubicBezTo>
                  <a:cubicBezTo>
                    <a:pt x="19" y="12"/>
                    <a:pt x="19" y="15"/>
                    <a:pt x="21" y="17"/>
                  </a:cubicBezTo>
                  <a:cubicBezTo>
                    <a:pt x="29" y="26"/>
                    <a:pt x="29" y="26"/>
                    <a:pt x="29" y="26"/>
                  </a:cubicBezTo>
                  <a:cubicBezTo>
                    <a:pt x="1" y="51"/>
                    <a:pt x="1" y="51"/>
                    <a:pt x="1" y="51"/>
                  </a:cubicBezTo>
                  <a:cubicBezTo>
                    <a:pt x="0" y="53"/>
                    <a:pt x="0" y="55"/>
                    <a:pt x="1" y="57"/>
                  </a:cubicBezTo>
                  <a:cubicBezTo>
                    <a:pt x="2" y="58"/>
                    <a:pt x="2" y="58"/>
                    <a:pt x="2" y="58"/>
                  </a:cubicBezTo>
                  <a:cubicBezTo>
                    <a:pt x="4" y="60"/>
                    <a:pt x="6" y="60"/>
                    <a:pt x="8" y="58"/>
                  </a:cubicBezTo>
                  <a:cubicBezTo>
                    <a:pt x="36" y="33"/>
                    <a:pt x="36" y="33"/>
                    <a:pt x="36" y="33"/>
                  </a:cubicBezTo>
                  <a:cubicBezTo>
                    <a:pt x="43" y="41"/>
                    <a:pt x="43" y="41"/>
                    <a:pt x="43" y="41"/>
                  </a:cubicBezTo>
                  <a:cubicBezTo>
                    <a:pt x="45" y="44"/>
                    <a:pt x="49" y="44"/>
                    <a:pt x="51" y="42"/>
                  </a:cubicBezTo>
                  <a:cubicBezTo>
                    <a:pt x="59" y="35"/>
                    <a:pt x="59" y="35"/>
                    <a:pt x="59" y="35"/>
                  </a:cubicBezTo>
                  <a:cubicBezTo>
                    <a:pt x="61" y="33"/>
                    <a:pt x="61" y="29"/>
                    <a:pt x="59" y="27"/>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4" name="Freeform 130"/>
            <p:cNvSpPr/>
            <p:nvPr/>
          </p:nvSpPr>
          <p:spPr bwMode="auto">
            <a:xfrm>
              <a:off x="2647949" y="2043310"/>
              <a:ext cx="123825" cy="59531"/>
            </a:xfrm>
            <a:custGeom>
              <a:avLst/>
              <a:gdLst>
                <a:gd name="T0" fmla="*/ 42 w 48"/>
                <a:gd name="T1" fmla="*/ 6 h 23"/>
                <a:gd name="T2" fmla="*/ 42 w 48"/>
                <a:gd name="T3" fmla="*/ 6 h 23"/>
                <a:gd name="T4" fmla="*/ 41 w 48"/>
                <a:gd name="T5" fmla="*/ 4 h 23"/>
                <a:gd name="T6" fmla="*/ 36 w 48"/>
                <a:gd name="T7" fmla="*/ 0 h 23"/>
                <a:gd name="T8" fmla="*/ 8 w 48"/>
                <a:gd name="T9" fmla="*/ 4 h 23"/>
                <a:gd name="T10" fmla="*/ 4 w 48"/>
                <a:gd name="T11" fmla="*/ 9 h 23"/>
                <a:gd name="T12" fmla="*/ 5 w 48"/>
                <a:gd name="T13" fmla="*/ 11 h 23"/>
                <a:gd name="T14" fmla="*/ 4 w 48"/>
                <a:gd name="T15" fmla="*/ 11 h 23"/>
                <a:gd name="T16" fmla="*/ 0 w 48"/>
                <a:gd name="T17" fmla="*/ 16 h 23"/>
                <a:gd name="T18" fmla="*/ 0 w 48"/>
                <a:gd name="T19" fmla="*/ 18 h 23"/>
                <a:gd name="T20" fmla="*/ 5 w 48"/>
                <a:gd name="T21" fmla="*/ 22 h 23"/>
                <a:gd name="T22" fmla="*/ 44 w 48"/>
                <a:gd name="T23" fmla="*/ 18 h 23"/>
                <a:gd name="T24" fmla="*/ 48 w 48"/>
                <a:gd name="T25" fmla="*/ 12 h 23"/>
                <a:gd name="T26" fmla="*/ 48 w 48"/>
                <a:gd name="T27" fmla="*/ 10 h 23"/>
                <a:gd name="T28" fmla="*/ 42 w 48"/>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3">
                  <a:moveTo>
                    <a:pt x="42" y="6"/>
                  </a:moveTo>
                  <a:cubicBezTo>
                    <a:pt x="42" y="6"/>
                    <a:pt x="42" y="6"/>
                    <a:pt x="42" y="6"/>
                  </a:cubicBezTo>
                  <a:cubicBezTo>
                    <a:pt x="41" y="4"/>
                    <a:pt x="41" y="4"/>
                    <a:pt x="41" y="4"/>
                  </a:cubicBezTo>
                  <a:cubicBezTo>
                    <a:pt x="41" y="2"/>
                    <a:pt x="39" y="0"/>
                    <a:pt x="36" y="0"/>
                  </a:cubicBezTo>
                  <a:cubicBezTo>
                    <a:pt x="8" y="4"/>
                    <a:pt x="8" y="4"/>
                    <a:pt x="8" y="4"/>
                  </a:cubicBezTo>
                  <a:cubicBezTo>
                    <a:pt x="6" y="4"/>
                    <a:pt x="4" y="6"/>
                    <a:pt x="4" y="9"/>
                  </a:cubicBezTo>
                  <a:cubicBezTo>
                    <a:pt x="5" y="11"/>
                    <a:pt x="5" y="11"/>
                    <a:pt x="5" y="11"/>
                  </a:cubicBezTo>
                  <a:cubicBezTo>
                    <a:pt x="4" y="11"/>
                    <a:pt x="4" y="11"/>
                    <a:pt x="4" y="11"/>
                  </a:cubicBezTo>
                  <a:cubicBezTo>
                    <a:pt x="1" y="11"/>
                    <a:pt x="0" y="14"/>
                    <a:pt x="0" y="16"/>
                  </a:cubicBezTo>
                  <a:cubicBezTo>
                    <a:pt x="0" y="18"/>
                    <a:pt x="0" y="18"/>
                    <a:pt x="0" y="18"/>
                  </a:cubicBezTo>
                  <a:cubicBezTo>
                    <a:pt x="0" y="21"/>
                    <a:pt x="3" y="23"/>
                    <a:pt x="5" y="22"/>
                  </a:cubicBezTo>
                  <a:cubicBezTo>
                    <a:pt x="44" y="18"/>
                    <a:pt x="44" y="18"/>
                    <a:pt x="44" y="18"/>
                  </a:cubicBezTo>
                  <a:cubicBezTo>
                    <a:pt x="46" y="17"/>
                    <a:pt x="48" y="15"/>
                    <a:pt x="48" y="12"/>
                  </a:cubicBezTo>
                  <a:cubicBezTo>
                    <a:pt x="48" y="10"/>
                    <a:pt x="48" y="10"/>
                    <a:pt x="48" y="10"/>
                  </a:cubicBezTo>
                  <a:cubicBezTo>
                    <a:pt x="47" y="8"/>
                    <a:pt x="45" y="6"/>
                    <a:pt x="42" y="6"/>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5" name="Freeform 131"/>
            <p:cNvSpPr/>
            <p:nvPr/>
          </p:nvSpPr>
          <p:spPr bwMode="auto">
            <a:xfrm>
              <a:off x="2393156" y="2381447"/>
              <a:ext cx="54769" cy="55960"/>
            </a:xfrm>
            <a:custGeom>
              <a:avLst/>
              <a:gdLst>
                <a:gd name="T0" fmla="*/ 12 w 21"/>
                <a:gd name="T1" fmla="*/ 21 h 22"/>
                <a:gd name="T2" fmla="*/ 20 w 21"/>
                <a:gd name="T3" fmla="*/ 10 h 22"/>
                <a:gd name="T4" fmla="*/ 9 w 21"/>
                <a:gd name="T5" fmla="*/ 1 h 22"/>
                <a:gd name="T6" fmla="*/ 0 w 21"/>
                <a:gd name="T7" fmla="*/ 12 h 22"/>
                <a:gd name="T8" fmla="*/ 12 w 21"/>
                <a:gd name="T9" fmla="*/ 21 h 22"/>
              </a:gdLst>
              <a:ahLst/>
              <a:cxnLst>
                <a:cxn ang="0">
                  <a:pos x="T0" y="T1"/>
                </a:cxn>
                <a:cxn ang="0">
                  <a:pos x="T2" y="T3"/>
                </a:cxn>
                <a:cxn ang="0">
                  <a:pos x="T4" y="T5"/>
                </a:cxn>
                <a:cxn ang="0">
                  <a:pos x="T6" y="T7"/>
                </a:cxn>
                <a:cxn ang="0">
                  <a:pos x="T8" y="T9"/>
                </a:cxn>
              </a:cxnLst>
              <a:rect l="0" t="0" r="r" b="b"/>
              <a:pathLst>
                <a:path w="21" h="22">
                  <a:moveTo>
                    <a:pt x="12" y="21"/>
                  </a:moveTo>
                  <a:cubicBezTo>
                    <a:pt x="17" y="20"/>
                    <a:pt x="21" y="15"/>
                    <a:pt x="20" y="10"/>
                  </a:cubicBezTo>
                  <a:cubicBezTo>
                    <a:pt x="20" y="4"/>
                    <a:pt x="15" y="0"/>
                    <a:pt x="9" y="1"/>
                  </a:cubicBezTo>
                  <a:cubicBezTo>
                    <a:pt x="4" y="1"/>
                    <a:pt x="0" y="7"/>
                    <a:pt x="0" y="12"/>
                  </a:cubicBezTo>
                  <a:cubicBezTo>
                    <a:pt x="1" y="18"/>
                    <a:pt x="6" y="22"/>
                    <a:pt x="12" y="21"/>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6" name="Freeform 132"/>
            <p:cNvSpPr/>
            <p:nvPr/>
          </p:nvSpPr>
          <p:spPr bwMode="auto">
            <a:xfrm>
              <a:off x="2364581" y="2437406"/>
              <a:ext cx="123825" cy="72629"/>
            </a:xfrm>
            <a:custGeom>
              <a:avLst/>
              <a:gdLst>
                <a:gd name="T0" fmla="*/ 46 w 48"/>
                <a:gd name="T1" fmla="*/ 8 h 28"/>
                <a:gd name="T2" fmla="*/ 46 w 48"/>
                <a:gd name="T3" fmla="*/ 8 h 28"/>
                <a:gd name="T4" fmla="*/ 28 w 48"/>
                <a:gd name="T5" fmla="*/ 0 h 28"/>
                <a:gd name="T6" fmla="*/ 27 w 48"/>
                <a:gd name="T7" fmla="*/ 0 h 28"/>
                <a:gd name="T8" fmla="*/ 20 w 48"/>
                <a:gd name="T9" fmla="*/ 1 h 28"/>
                <a:gd name="T10" fmla="*/ 2 w 48"/>
                <a:gd name="T11" fmla="*/ 14 h 28"/>
                <a:gd name="T12" fmla="*/ 3 w 48"/>
                <a:gd name="T13" fmla="*/ 28 h 28"/>
                <a:gd name="T14" fmla="*/ 13 w 48"/>
                <a:gd name="T15" fmla="*/ 27 h 28"/>
                <a:gd name="T16" fmla="*/ 12 w 48"/>
                <a:gd name="T17" fmla="*/ 20 h 28"/>
                <a:gd name="T18" fmla="*/ 13 w 48"/>
                <a:gd name="T19" fmla="*/ 19 h 28"/>
                <a:gd name="T20" fmla="*/ 14 w 48"/>
                <a:gd name="T21" fmla="*/ 27 h 28"/>
                <a:gd name="T22" fmla="*/ 37 w 48"/>
                <a:gd name="T23" fmla="*/ 24 h 28"/>
                <a:gd name="T24" fmla="*/ 37 w 48"/>
                <a:gd name="T25" fmla="*/ 17 h 28"/>
                <a:gd name="T26" fmla="*/ 38 w 48"/>
                <a:gd name="T27" fmla="*/ 16 h 28"/>
                <a:gd name="T28" fmla="*/ 39 w 48"/>
                <a:gd name="T29" fmla="*/ 24 h 28"/>
                <a:gd name="T30" fmla="*/ 48 w 48"/>
                <a:gd name="T31" fmla="*/ 23 h 28"/>
                <a:gd name="T32" fmla="*/ 46 w 48"/>
                <a:gd name="T33" fmla="*/ 9 h 28"/>
                <a:gd name="T34" fmla="*/ 46 w 48"/>
                <a:gd name="T35" fmla="*/ 8 h 28"/>
                <a:gd name="T36" fmla="*/ 46 w 48"/>
                <a:gd name="T3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28">
                  <a:moveTo>
                    <a:pt x="46" y="8"/>
                  </a:moveTo>
                  <a:cubicBezTo>
                    <a:pt x="46" y="8"/>
                    <a:pt x="46" y="8"/>
                    <a:pt x="46" y="8"/>
                  </a:cubicBezTo>
                  <a:cubicBezTo>
                    <a:pt x="44" y="0"/>
                    <a:pt x="33" y="0"/>
                    <a:pt x="28" y="0"/>
                  </a:cubicBezTo>
                  <a:cubicBezTo>
                    <a:pt x="28" y="0"/>
                    <a:pt x="27" y="0"/>
                    <a:pt x="27" y="0"/>
                  </a:cubicBezTo>
                  <a:cubicBezTo>
                    <a:pt x="20" y="1"/>
                    <a:pt x="20" y="1"/>
                    <a:pt x="20" y="1"/>
                  </a:cubicBezTo>
                  <a:cubicBezTo>
                    <a:pt x="20" y="1"/>
                    <a:pt x="0" y="2"/>
                    <a:pt x="2" y="14"/>
                  </a:cubicBezTo>
                  <a:cubicBezTo>
                    <a:pt x="3" y="28"/>
                    <a:pt x="3" y="28"/>
                    <a:pt x="3" y="28"/>
                  </a:cubicBezTo>
                  <a:cubicBezTo>
                    <a:pt x="13" y="27"/>
                    <a:pt x="13" y="27"/>
                    <a:pt x="13" y="27"/>
                  </a:cubicBezTo>
                  <a:cubicBezTo>
                    <a:pt x="12" y="20"/>
                    <a:pt x="12" y="20"/>
                    <a:pt x="12" y="20"/>
                  </a:cubicBezTo>
                  <a:cubicBezTo>
                    <a:pt x="13" y="19"/>
                    <a:pt x="13" y="19"/>
                    <a:pt x="13" y="19"/>
                  </a:cubicBezTo>
                  <a:cubicBezTo>
                    <a:pt x="14" y="27"/>
                    <a:pt x="14" y="27"/>
                    <a:pt x="14" y="27"/>
                  </a:cubicBezTo>
                  <a:cubicBezTo>
                    <a:pt x="37" y="24"/>
                    <a:pt x="37" y="24"/>
                    <a:pt x="37" y="24"/>
                  </a:cubicBezTo>
                  <a:cubicBezTo>
                    <a:pt x="37" y="17"/>
                    <a:pt x="37" y="17"/>
                    <a:pt x="37" y="17"/>
                  </a:cubicBezTo>
                  <a:cubicBezTo>
                    <a:pt x="38" y="16"/>
                    <a:pt x="38" y="16"/>
                    <a:pt x="38" y="16"/>
                  </a:cubicBezTo>
                  <a:cubicBezTo>
                    <a:pt x="39" y="24"/>
                    <a:pt x="39" y="24"/>
                    <a:pt x="39" y="24"/>
                  </a:cubicBezTo>
                  <a:cubicBezTo>
                    <a:pt x="48" y="23"/>
                    <a:pt x="48" y="23"/>
                    <a:pt x="48" y="23"/>
                  </a:cubicBezTo>
                  <a:cubicBezTo>
                    <a:pt x="46" y="9"/>
                    <a:pt x="46" y="9"/>
                    <a:pt x="46" y="9"/>
                  </a:cubicBezTo>
                  <a:cubicBezTo>
                    <a:pt x="46" y="8"/>
                    <a:pt x="46" y="8"/>
                    <a:pt x="46" y="8"/>
                  </a:cubicBezTo>
                  <a:cubicBezTo>
                    <a:pt x="46" y="8"/>
                    <a:pt x="46" y="8"/>
                    <a:pt x="46" y="8"/>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7" name="Freeform 133"/>
            <p:cNvSpPr/>
            <p:nvPr/>
          </p:nvSpPr>
          <p:spPr bwMode="auto">
            <a:xfrm>
              <a:off x="2486024" y="2311201"/>
              <a:ext cx="8334" cy="13097"/>
            </a:xfrm>
            <a:custGeom>
              <a:avLst/>
              <a:gdLst>
                <a:gd name="T0" fmla="*/ 1 w 3"/>
                <a:gd name="T1" fmla="*/ 4 h 5"/>
                <a:gd name="T2" fmla="*/ 3 w 3"/>
                <a:gd name="T3" fmla="*/ 5 h 5"/>
                <a:gd name="T4" fmla="*/ 2 w 3"/>
                <a:gd name="T5" fmla="*/ 0 h 5"/>
                <a:gd name="T6" fmla="*/ 0 w 3"/>
                <a:gd name="T7" fmla="*/ 1 h 5"/>
                <a:gd name="T8" fmla="*/ 1 w 3"/>
                <a:gd name="T9" fmla="*/ 4 h 5"/>
              </a:gdLst>
              <a:ahLst/>
              <a:cxnLst>
                <a:cxn ang="0">
                  <a:pos x="T0" y="T1"/>
                </a:cxn>
                <a:cxn ang="0">
                  <a:pos x="T2" y="T3"/>
                </a:cxn>
                <a:cxn ang="0">
                  <a:pos x="T4" y="T5"/>
                </a:cxn>
                <a:cxn ang="0">
                  <a:pos x="T6" y="T7"/>
                </a:cxn>
                <a:cxn ang="0">
                  <a:pos x="T8" y="T9"/>
                </a:cxn>
              </a:cxnLst>
              <a:rect l="0" t="0" r="r" b="b"/>
              <a:pathLst>
                <a:path w="3" h="5">
                  <a:moveTo>
                    <a:pt x="1" y="4"/>
                  </a:moveTo>
                  <a:cubicBezTo>
                    <a:pt x="1" y="5"/>
                    <a:pt x="2" y="5"/>
                    <a:pt x="3" y="5"/>
                  </a:cubicBezTo>
                  <a:cubicBezTo>
                    <a:pt x="2" y="0"/>
                    <a:pt x="2" y="0"/>
                    <a:pt x="2" y="0"/>
                  </a:cubicBezTo>
                  <a:cubicBezTo>
                    <a:pt x="1" y="0"/>
                    <a:pt x="1" y="0"/>
                    <a:pt x="0" y="1"/>
                  </a:cubicBezTo>
                  <a:lnTo>
                    <a:pt x="1" y="4"/>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8" name="Freeform 134"/>
            <p:cNvSpPr/>
            <p:nvPr/>
          </p:nvSpPr>
          <p:spPr bwMode="auto">
            <a:xfrm>
              <a:off x="2488406" y="2331441"/>
              <a:ext cx="5953" cy="13097"/>
            </a:xfrm>
            <a:custGeom>
              <a:avLst/>
              <a:gdLst>
                <a:gd name="T0" fmla="*/ 1 w 2"/>
                <a:gd name="T1" fmla="*/ 5 h 5"/>
                <a:gd name="T2" fmla="*/ 2 w 2"/>
                <a:gd name="T3" fmla="*/ 5 h 5"/>
                <a:gd name="T4" fmla="*/ 2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5"/>
                    <a:pt x="2" y="5"/>
                    <a:pt x="2" y="5"/>
                  </a:cubicBezTo>
                  <a:cubicBezTo>
                    <a:pt x="2" y="1"/>
                    <a:pt x="2" y="1"/>
                    <a:pt x="2" y="1"/>
                  </a:cubicBezTo>
                  <a:cubicBezTo>
                    <a:pt x="2" y="0"/>
                    <a:pt x="1" y="0"/>
                    <a:pt x="0" y="0"/>
                  </a:cubicBezTo>
                  <a:lnTo>
                    <a:pt x="1" y="5"/>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89" name="Freeform 135"/>
            <p:cNvSpPr>
              <a:spLocks noEditPoints="1"/>
            </p:cNvSpPr>
            <p:nvPr/>
          </p:nvSpPr>
          <p:spPr bwMode="auto">
            <a:xfrm>
              <a:off x="2337196" y="2262384"/>
              <a:ext cx="213122" cy="157163"/>
            </a:xfrm>
            <a:custGeom>
              <a:avLst/>
              <a:gdLst>
                <a:gd name="T0" fmla="*/ 9 w 83"/>
                <a:gd name="T1" fmla="*/ 8 h 61"/>
                <a:gd name="T2" fmla="*/ 4 w 83"/>
                <a:gd name="T3" fmla="*/ 46 h 61"/>
                <a:gd name="T4" fmla="*/ 18 w 83"/>
                <a:gd name="T5" fmla="*/ 54 h 61"/>
                <a:gd name="T6" fmla="*/ 46 w 83"/>
                <a:gd name="T7" fmla="*/ 51 h 61"/>
                <a:gd name="T8" fmla="*/ 48 w 83"/>
                <a:gd name="T9" fmla="*/ 61 h 61"/>
                <a:gd name="T10" fmla="*/ 74 w 83"/>
                <a:gd name="T11" fmla="*/ 47 h 61"/>
                <a:gd name="T12" fmla="*/ 79 w 83"/>
                <a:gd name="T13" fmla="*/ 9 h 61"/>
                <a:gd name="T14" fmla="*/ 39 w 83"/>
                <a:gd name="T15" fmla="*/ 31 h 61"/>
                <a:gd name="T16" fmla="*/ 22 w 83"/>
                <a:gd name="T17" fmla="*/ 29 h 61"/>
                <a:gd name="T18" fmla="*/ 32 w 83"/>
                <a:gd name="T19" fmla="*/ 19 h 61"/>
                <a:gd name="T20" fmla="*/ 39 w 83"/>
                <a:gd name="T21" fmla="*/ 31 h 61"/>
                <a:gd name="T22" fmla="*/ 65 w 83"/>
                <a:gd name="T23" fmla="*/ 34 h 61"/>
                <a:gd name="T24" fmla="*/ 64 w 83"/>
                <a:gd name="T25" fmla="*/ 38 h 61"/>
                <a:gd name="T26" fmla="*/ 62 w 83"/>
                <a:gd name="T27" fmla="*/ 38 h 61"/>
                <a:gd name="T28" fmla="*/ 60 w 83"/>
                <a:gd name="T29" fmla="*/ 35 h 61"/>
                <a:gd name="T30" fmla="*/ 60 w 83"/>
                <a:gd name="T31" fmla="*/ 39 h 61"/>
                <a:gd name="T32" fmla="*/ 59 w 83"/>
                <a:gd name="T33" fmla="*/ 36 h 61"/>
                <a:gd name="T34" fmla="*/ 54 w 83"/>
                <a:gd name="T35" fmla="*/ 35 h 61"/>
                <a:gd name="T36" fmla="*/ 54 w 83"/>
                <a:gd name="T37" fmla="*/ 33 h 61"/>
                <a:gd name="T38" fmla="*/ 55 w 83"/>
                <a:gd name="T39" fmla="*/ 32 h 61"/>
                <a:gd name="T40" fmla="*/ 58 w 83"/>
                <a:gd name="T41" fmla="*/ 32 h 61"/>
                <a:gd name="T42" fmla="*/ 57 w 83"/>
                <a:gd name="T43" fmla="*/ 26 h 61"/>
                <a:gd name="T44" fmla="*/ 54 w 83"/>
                <a:gd name="T45" fmla="*/ 24 h 61"/>
                <a:gd name="T46" fmla="*/ 53 w 83"/>
                <a:gd name="T47" fmla="*/ 20 h 61"/>
                <a:gd name="T48" fmla="*/ 56 w 83"/>
                <a:gd name="T49" fmla="*/ 17 h 61"/>
                <a:gd name="T50" fmla="*/ 57 w 83"/>
                <a:gd name="T51" fmla="*/ 13 h 61"/>
                <a:gd name="T52" fmla="*/ 58 w 83"/>
                <a:gd name="T53" fmla="*/ 17 h 61"/>
                <a:gd name="T54" fmla="*/ 60 w 83"/>
                <a:gd name="T55" fmla="*/ 16 h 61"/>
                <a:gd name="T56" fmla="*/ 60 w 83"/>
                <a:gd name="T57" fmla="*/ 13 h 61"/>
                <a:gd name="T58" fmla="*/ 61 w 83"/>
                <a:gd name="T59" fmla="*/ 16 h 61"/>
                <a:gd name="T60" fmla="*/ 63 w 83"/>
                <a:gd name="T61" fmla="*/ 16 h 61"/>
                <a:gd name="T62" fmla="*/ 64 w 83"/>
                <a:gd name="T63" fmla="*/ 17 h 61"/>
                <a:gd name="T64" fmla="*/ 64 w 83"/>
                <a:gd name="T65" fmla="*/ 19 h 61"/>
                <a:gd name="T66" fmla="*/ 62 w 83"/>
                <a:gd name="T67" fmla="*/ 19 h 61"/>
                <a:gd name="T68" fmla="*/ 62 w 83"/>
                <a:gd name="T69" fmla="*/ 24 h 61"/>
                <a:gd name="T70" fmla="*/ 67 w 83"/>
                <a:gd name="T71"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1">
                  <a:moveTo>
                    <a:pt x="68" y="1"/>
                  </a:moveTo>
                  <a:cubicBezTo>
                    <a:pt x="9" y="8"/>
                    <a:pt x="9" y="8"/>
                    <a:pt x="9" y="8"/>
                  </a:cubicBezTo>
                  <a:cubicBezTo>
                    <a:pt x="4" y="9"/>
                    <a:pt x="0" y="14"/>
                    <a:pt x="1" y="19"/>
                  </a:cubicBezTo>
                  <a:cubicBezTo>
                    <a:pt x="4" y="46"/>
                    <a:pt x="4" y="46"/>
                    <a:pt x="4" y="46"/>
                  </a:cubicBezTo>
                  <a:cubicBezTo>
                    <a:pt x="5" y="51"/>
                    <a:pt x="10" y="55"/>
                    <a:pt x="15" y="55"/>
                  </a:cubicBezTo>
                  <a:cubicBezTo>
                    <a:pt x="18" y="54"/>
                    <a:pt x="18" y="54"/>
                    <a:pt x="18" y="54"/>
                  </a:cubicBezTo>
                  <a:cubicBezTo>
                    <a:pt x="19" y="49"/>
                    <a:pt x="24" y="43"/>
                    <a:pt x="31" y="42"/>
                  </a:cubicBezTo>
                  <a:cubicBezTo>
                    <a:pt x="38" y="41"/>
                    <a:pt x="43" y="46"/>
                    <a:pt x="46" y="51"/>
                  </a:cubicBezTo>
                  <a:cubicBezTo>
                    <a:pt x="56" y="50"/>
                    <a:pt x="56" y="50"/>
                    <a:pt x="56" y="50"/>
                  </a:cubicBezTo>
                  <a:cubicBezTo>
                    <a:pt x="55" y="57"/>
                    <a:pt x="48" y="61"/>
                    <a:pt x="48" y="61"/>
                  </a:cubicBezTo>
                  <a:cubicBezTo>
                    <a:pt x="59" y="60"/>
                    <a:pt x="66" y="53"/>
                    <a:pt x="68" y="48"/>
                  </a:cubicBezTo>
                  <a:cubicBezTo>
                    <a:pt x="74" y="47"/>
                    <a:pt x="74" y="47"/>
                    <a:pt x="74" y="47"/>
                  </a:cubicBezTo>
                  <a:cubicBezTo>
                    <a:pt x="79" y="47"/>
                    <a:pt x="83" y="42"/>
                    <a:pt x="83" y="36"/>
                  </a:cubicBezTo>
                  <a:cubicBezTo>
                    <a:pt x="79" y="9"/>
                    <a:pt x="79" y="9"/>
                    <a:pt x="79" y="9"/>
                  </a:cubicBezTo>
                  <a:cubicBezTo>
                    <a:pt x="79" y="4"/>
                    <a:pt x="74" y="0"/>
                    <a:pt x="68" y="1"/>
                  </a:cubicBezTo>
                  <a:close/>
                  <a:moveTo>
                    <a:pt x="39" y="31"/>
                  </a:moveTo>
                  <a:cubicBezTo>
                    <a:pt x="25" y="33"/>
                    <a:pt x="25" y="33"/>
                    <a:pt x="25" y="33"/>
                  </a:cubicBezTo>
                  <a:cubicBezTo>
                    <a:pt x="23" y="33"/>
                    <a:pt x="21" y="31"/>
                    <a:pt x="22" y="29"/>
                  </a:cubicBezTo>
                  <a:cubicBezTo>
                    <a:pt x="28" y="19"/>
                    <a:pt x="28" y="19"/>
                    <a:pt x="28" y="19"/>
                  </a:cubicBezTo>
                  <a:cubicBezTo>
                    <a:pt x="29" y="17"/>
                    <a:pt x="31" y="17"/>
                    <a:pt x="32" y="19"/>
                  </a:cubicBezTo>
                  <a:cubicBezTo>
                    <a:pt x="41" y="27"/>
                    <a:pt x="41" y="27"/>
                    <a:pt x="41" y="27"/>
                  </a:cubicBezTo>
                  <a:cubicBezTo>
                    <a:pt x="42" y="29"/>
                    <a:pt x="41" y="31"/>
                    <a:pt x="39" y="31"/>
                  </a:cubicBezTo>
                  <a:close/>
                  <a:moveTo>
                    <a:pt x="66" y="32"/>
                  </a:moveTo>
                  <a:cubicBezTo>
                    <a:pt x="66" y="33"/>
                    <a:pt x="65" y="33"/>
                    <a:pt x="65" y="34"/>
                  </a:cubicBezTo>
                  <a:cubicBezTo>
                    <a:pt x="64" y="34"/>
                    <a:pt x="64" y="34"/>
                    <a:pt x="64" y="35"/>
                  </a:cubicBezTo>
                  <a:cubicBezTo>
                    <a:pt x="64" y="38"/>
                    <a:pt x="64" y="38"/>
                    <a:pt x="64" y="38"/>
                  </a:cubicBezTo>
                  <a:cubicBezTo>
                    <a:pt x="64" y="38"/>
                    <a:pt x="64" y="39"/>
                    <a:pt x="63" y="39"/>
                  </a:cubicBezTo>
                  <a:cubicBezTo>
                    <a:pt x="63" y="39"/>
                    <a:pt x="62" y="39"/>
                    <a:pt x="62" y="38"/>
                  </a:cubicBezTo>
                  <a:cubicBezTo>
                    <a:pt x="62" y="35"/>
                    <a:pt x="62" y="35"/>
                    <a:pt x="62" y="35"/>
                  </a:cubicBezTo>
                  <a:cubicBezTo>
                    <a:pt x="61" y="35"/>
                    <a:pt x="61" y="35"/>
                    <a:pt x="60" y="35"/>
                  </a:cubicBezTo>
                  <a:cubicBezTo>
                    <a:pt x="61" y="38"/>
                    <a:pt x="61" y="38"/>
                    <a:pt x="61" y="38"/>
                  </a:cubicBezTo>
                  <a:cubicBezTo>
                    <a:pt x="61" y="39"/>
                    <a:pt x="60" y="39"/>
                    <a:pt x="60" y="39"/>
                  </a:cubicBezTo>
                  <a:cubicBezTo>
                    <a:pt x="59" y="39"/>
                    <a:pt x="59" y="39"/>
                    <a:pt x="59" y="38"/>
                  </a:cubicBezTo>
                  <a:cubicBezTo>
                    <a:pt x="59" y="36"/>
                    <a:pt x="59" y="36"/>
                    <a:pt x="59" y="36"/>
                  </a:cubicBezTo>
                  <a:cubicBezTo>
                    <a:pt x="58" y="36"/>
                    <a:pt x="57" y="36"/>
                    <a:pt x="56" y="36"/>
                  </a:cubicBezTo>
                  <a:cubicBezTo>
                    <a:pt x="55" y="35"/>
                    <a:pt x="55" y="35"/>
                    <a:pt x="54" y="35"/>
                  </a:cubicBezTo>
                  <a:cubicBezTo>
                    <a:pt x="54" y="35"/>
                    <a:pt x="54" y="35"/>
                    <a:pt x="54" y="34"/>
                  </a:cubicBezTo>
                  <a:cubicBezTo>
                    <a:pt x="54" y="34"/>
                    <a:pt x="54" y="34"/>
                    <a:pt x="54" y="33"/>
                  </a:cubicBezTo>
                  <a:cubicBezTo>
                    <a:pt x="54" y="33"/>
                    <a:pt x="54" y="33"/>
                    <a:pt x="54" y="32"/>
                  </a:cubicBezTo>
                  <a:cubicBezTo>
                    <a:pt x="54" y="32"/>
                    <a:pt x="55" y="32"/>
                    <a:pt x="55" y="32"/>
                  </a:cubicBezTo>
                  <a:cubicBezTo>
                    <a:pt x="55" y="32"/>
                    <a:pt x="56" y="32"/>
                    <a:pt x="57" y="32"/>
                  </a:cubicBezTo>
                  <a:cubicBezTo>
                    <a:pt x="57" y="32"/>
                    <a:pt x="58" y="32"/>
                    <a:pt x="58" y="32"/>
                  </a:cubicBezTo>
                  <a:cubicBezTo>
                    <a:pt x="57" y="27"/>
                    <a:pt x="57" y="27"/>
                    <a:pt x="57" y="27"/>
                  </a:cubicBezTo>
                  <a:cubicBezTo>
                    <a:pt x="57" y="27"/>
                    <a:pt x="57" y="26"/>
                    <a:pt x="57" y="26"/>
                  </a:cubicBezTo>
                  <a:cubicBezTo>
                    <a:pt x="56" y="26"/>
                    <a:pt x="56" y="26"/>
                    <a:pt x="55" y="26"/>
                  </a:cubicBezTo>
                  <a:cubicBezTo>
                    <a:pt x="55" y="25"/>
                    <a:pt x="54" y="25"/>
                    <a:pt x="54" y="24"/>
                  </a:cubicBezTo>
                  <a:cubicBezTo>
                    <a:pt x="54" y="24"/>
                    <a:pt x="53" y="23"/>
                    <a:pt x="53" y="22"/>
                  </a:cubicBezTo>
                  <a:cubicBezTo>
                    <a:pt x="53" y="21"/>
                    <a:pt x="53" y="21"/>
                    <a:pt x="53" y="20"/>
                  </a:cubicBezTo>
                  <a:cubicBezTo>
                    <a:pt x="54" y="19"/>
                    <a:pt x="54" y="19"/>
                    <a:pt x="54" y="18"/>
                  </a:cubicBezTo>
                  <a:cubicBezTo>
                    <a:pt x="55" y="18"/>
                    <a:pt x="56" y="17"/>
                    <a:pt x="56" y="17"/>
                  </a:cubicBezTo>
                  <a:cubicBezTo>
                    <a:pt x="56" y="14"/>
                    <a:pt x="56" y="14"/>
                    <a:pt x="56" y="14"/>
                  </a:cubicBezTo>
                  <a:cubicBezTo>
                    <a:pt x="56" y="14"/>
                    <a:pt x="56" y="13"/>
                    <a:pt x="57" y="13"/>
                  </a:cubicBezTo>
                  <a:cubicBezTo>
                    <a:pt x="57" y="13"/>
                    <a:pt x="58" y="14"/>
                    <a:pt x="58" y="14"/>
                  </a:cubicBezTo>
                  <a:cubicBezTo>
                    <a:pt x="58" y="17"/>
                    <a:pt x="58" y="17"/>
                    <a:pt x="58" y="17"/>
                  </a:cubicBezTo>
                  <a:cubicBezTo>
                    <a:pt x="58" y="16"/>
                    <a:pt x="59" y="16"/>
                    <a:pt x="59" y="16"/>
                  </a:cubicBezTo>
                  <a:cubicBezTo>
                    <a:pt x="59" y="16"/>
                    <a:pt x="60" y="16"/>
                    <a:pt x="60" y="16"/>
                  </a:cubicBezTo>
                  <a:cubicBezTo>
                    <a:pt x="59" y="14"/>
                    <a:pt x="59" y="14"/>
                    <a:pt x="59" y="14"/>
                  </a:cubicBezTo>
                  <a:cubicBezTo>
                    <a:pt x="59" y="13"/>
                    <a:pt x="60" y="13"/>
                    <a:pt x="60" y="13"/>
                  </a:cubicBezTo>
                  <a:cubicBezTo>
                    <a:pt x="60" y="13"/>
                    <a:pt x="61" y="13"/>
                    <a:pt x="61" y="14"/>
                  </a:cubicBezTo>
                  <a:cubicBezTo>
                    <a:pt x="61" y="16"/>
                    <a:pt x="61" y="16"/>
                    <a:pt x="61" y="16"/>
                  </a:cubicBezTo>
                  <a:cubicBezTo>
                    <a:pt x="62" y="16"/>
                    <a:pt x="62" y="16"/>
                    <a:pt x="63" y="16"/>
                  </a:cubicBezTo>
                  <a:cubicBezTo>
                    <a:pt x="63" y="16"/>
                    <a:pt x="63" y="16"/>
                    <a:pt x="63" y="16"/>
                  </a:cubicBezTo>
                  <a:cubicBezTo>
                    <a:pt x="64" y="16"/>
                    <a:pt x="64" y="16"/>
                    <a:pt x="64" y="16"/>
                  </a:cubicBezTo>
                  <a:cubicBezTo>
                    <a:pt x="64" y="16"/>
                    <a:pt x="64" y="16"/>
                    <a:pt x="64" y="17"/>
                  </a:cubicBezTo>
                  <a:cubicBezTo>
                    <a:pt x="64" y="17"/>
                    <a:pt x="64" y="17"/>
                    <a:pt x="64" y="18"/>
                  </a:cubicBezTo>
                  <a:cubicBezTo>
                    <a:pt x="64" y="18"/>
                    <a:pt x="64" y="19"/>
                    <a:pt x="64" y="19"/>
                  </a:cubicBezTo>
                  <a:cubicBezTo>
                    <a:pt x="64" y="19"/>
                    <a:pt x="64" y="19"/>
                    <a:pt x="64" y="19"/>
                  </a:cubicBezTo>
                  <a:cubicBezTo>
                    <a:pt x="63" y="19"/>
                    <a:pt x="63" y="19"/>
                    <a:pt x="62" y="19"/>
                  </a:cubicBezTo>
                  <a:cubicBezTo>
                    <a:pt x="62" y="19"/>
                    <a:pt x="62" y="19"/>
                    <a:pt x="62" y="19"/>
                  </a:cubicBezTo>
                  <a:cubicBezTo>
                    <a:pt x="62" y="24"/>
                    <a:pt x="62" y="24"/>
                    <a:pt x="62" y="24"/>
                  </a:cubicBezTo>
                  <a:cubicBezTo>
                    <a:pt x="63" y="25"/>
                    <a:pt x="64" y="25"/>
                    <a:pt x="65" y="26"/>
                  </a:cubicBezTo>
                  <a:cubicBezTo>
                    <a:pt x="66" y="27"/>
                    <a:pt x="66" y="28"/>
                    <a:pt x="67" y="29"/>
                  </a:cubicBezTo>
                  <a:cubicBezTo>
                    <a:pt x="67" y="30"/>
                    <a:pt x="67" y="31"/>
                    <a:pt x="66" y="32"/>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0" name="Freeform 136"/>
            <p:cNvSpPr/>
            <p:nvPr/>
          </p:nvSpPr>
          <p:spPr bwMode="auto">
            <a:xfrm>
              <a:off x="1278732" y="2335013"/>
              <a:ext cx="105965" cy="102394"/>
            </a:xfrm>
            <a:custGeom>
              <a:avLst/>
              <a:gdLst>
                <a:gd name="T0" fmla="*/ 23 w 41"/>
                <a:gd name="T1" fmla="*/ 39 h 40"/>
                <a:gd name="T2" fmla="*/ 39 w 41"/>
                <a:gd name="T3" fmla="*/ 17 h 40"/>
                <a:gd name="T4" fmla="*/ 18 w 41"/>
                <a:gd name="T5" fmla="*/ 1 h 40"/>
                <a:gd name="T6" fmla="*/ 2 w 41"/>
                <a:gd name="T7" fmla="*/ 22 h 40"/>
                <a:gd name="T8" fmla="*/ 23 w 41"/>
                <a:gd name="T9" fmla="*/ 39 h 40"/>
              </a:gdLst>
              <a:ahLst/>
              <a:cxnLst>
                <a:cxn ang="0">
                  <a:pos x="T0" y="T1"/>
                </a:cxn>
                <a:cxn ang="0">
                  <a:pos x="T2" y="T3"/>
                </a:cxn>
                <a:cxn ang="0">
                  <a:pos x="T4" y="T5"/>
                </a:cxn>
                <a:cxn ang="0">
                  <a:pos x="T6" y="T7"/>
                </a:cxn>
                <a:cxn ang="0">
                  <a:pos x="T8" y="T9"/>
                </a:cxn>
              </a:cxnLst>
              <a:rect l="0" t="0" r="r" b="b"/>
              <a:pathLst>
                <a:path w="41" h="40">
                  <a:moveTo>
                    <a:pt x="23" y="39"/>
                  </a:moveTo>
                  <a:cubicBezTo>
                    <a:pt x="33" y="37"/>
                    <a:pt x="41" y="28"/>
                    <a:pt x="39" y="17"/>
                  </a:cubicBezTo>
                  <a:cubicBezTo>
                    <a:pt x="38" y="7"/>
                    <a:pt x="29" y="0"/>
                    <a:pt x="18" y="1"/>
                  </a:cubicBezTo>
                  <a:cubicBezTo>
                    <a:pt x="8" y="2"/>
                    <a:pt x="0" y="12"/>
                    <a:pt x="2" y="22"/>
                  </a:cubicBezTo>
                  <a:cubicBezTo>
                    <a:pt x="3" y="33"/>
                    <a:pt x="12" y="40"/>
                    <a:pt x="23" y="39"/>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1" name="Freeform 137"/>
            <p:cNvSpPr>
              <a:spLocks noEditPoints="1"/>
            </p:cNvSpPr>
            <p:nvPr/>
          </p:nvSpPr>
          <p:spPr bwMode="auto">
            <a:xfrm>
              <a:off x="1227534" y="2437406"/>
              <a:ext cx="234553" cy="139304"/>
            </a:xfrm>
            <a:custGeom>
              <a:avLst/>
              <a:gdLst>
                <a:gd name="T0" fmla="*/ 87 w 91"/>
                <a:gd name="T1" fmla="*/ 16 h 54"/>
                <a:gd name="T2" fmla="*/ 87 w 91"/>
                <a:gd name="T3" fmla="*/ 15 h 54"/>
                <a:gd name="T4" fmla="*/ 87 w 91"/>
                <a:gd name="T5" fmla="*/ 15 h 54"/>
                <a:gd name="T6" fmla="*/ 53 w 91"/>
                <a:gd name="T7" fmla="*/ 0 h 54"/>
                <a:gd name="T8" fmla="*/ 51 w 91"/>
                <a:gd name="T9" fmla="*/ 0 h 54"/>
                <a:gd name="T10" fmla="*/ 38 w 91"/>
                <a:gd name="T11" fmla="*/ 2 h 54"/>
                <a:gd name="T12" fmla="*/ 3 w 91"/>
                <a:gd name="T13" fmla="*/ 28 h 54"/>
                <a:gd name="T14" fmla="*/ 7 w 91"/>
                <a:gd name="T15" fmla="*/ 54 h 54"/>
                <a:gd name="T16" fmla="*/ 24 w 91"/>
                <a:gd name="T17" fmla="*/ 52 h 54"/>
                <a:gd name="T18" fmla="*/ 22 w 91"/>
                <a:gd name="T19" fmla="*/ 38 h 54"/>
                <a:gd name="T20" fmla="*/ 25 w 91"/>
                <a:gd name="T21" fmla="*/ 37 h 54"/>
                <a:gd name="T22" fmla="*/ 27 w 91"/>
                <a:gd name="T23" fmla="*/ 52 h 54"/>
                <a:gd name="T24" fmla="*/ 71 w 91"/>
                <a:gd name="T25" fmla="*/ 46 h 54"/>
                <a:gd name="T26" fmla="*/ 69 w 91"/>
                <a:gd name="T27" fmla="*/ 32 h 54"/>
                <a:gd name="T28" fmla="*/ 72 w 91"/>
                <a:gd name="T29" fmla="*/ 32 h 54"/>
                <a:gd name="T30" fmla="*/ 74 w 91"/>
                <a:gd name="T31" fmla="*/ 46 h 54"/>
                <a:gd name="T32" fmla="*/ 91 w 91"/>
                <a:gd name="T33" fmla="*/ 44 h 54"/>
                <a:gd name="T34" fmla="*/ 87 w 91"/>
                <a:gd name="T35" fmla="*/ 17 h 54"/>
                <a:gd name="T36" fmla="*/ 87 w 91"/>
                <a:gd name="T37" fmla="*/ 16 h 54"/>
                <a:gd name="T38" fmla="*/ 53 w 91"/>
                <a:gd name="T39" fmla="*/ 40 h 54"/>
                <a:gd name="T40" fmla="*/ 48 w 91"/>
                <a:gd name="T41" fmla="*/ 44 h 54"/>
                <a:gd name="T42" fmla="*/ 42 w 91"/>
                <a:gd name="T43" fmla="*/ 41 h 54"/>
                <a:gd name="T44" fmla="*/ 42 w 91"/>
                <a:gd name="T45" fmla="*/ 21 h 54"/>
                <a:gd name="T46" fmla="*/ 38 w 91"/>
                <a:gd name="T47" fmla="*/ 16 h 54"/>
                <a:gd name="T48" fmla="*/ 44 w 91"/>
                <a:gd name="T49" fmla="*/ 9 h 54"/>
                <a:gd name="T50" fmla="*/ 51 w 91"/>
                <a:gd name="T51" fmla="*/ 14 h 54"/>
                <a:gd name="T52" fmla="*/ 49 w 91"/>
                <a:gd name="T53" fmla="*/ 20 h 54"/>
                <a:gd name="T54" fmla="*/ 53 w 91"/>
                <a:gd name="T55"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54">
                  <a:moveTo>
                    <a:pt x="87" y="16"/>
                  </a:moveTo>
                  <a:cubicBezTo>
                    <a:pt x="87" y="16"/>
                    <a:pt x="87" y="16"/>
                    <a:pt x="87" y="15"/>
                  </a:cubicBezTo>
                  <a:cubicBezTo>
                    <a:pt x="87" y="15"/>
                    <a:pt x="87" y="15"/>
                    <a:pt x="87" y="15"/>
                  </a:cubicBezTo>
                  <a:cubicBezTo>
                    <a:pt x="83" y="1"/>
                    <a:pt x="62" y="0"/>
                    <a:pt x="53" y="0"/>
                  </a:cubicBezTo>
                  <a:cubicBezTo>
                    <a:pt x="52" y="0"/>
                    <a:pt x="51" y="0"/>
                    <a:pt x="51" y="0"/>
                  </a:cubicBezTo>
                  <a:cubicBezTo>
                    <a:pt x="38" y="2"/>
                    <a:pt x="38" y="2"/>
                    <a:pt x="38" y="2"/>
                  </a:cubicBezTo>
                  <a:cubicBezTo>
                    <a:pt x="38" y="2"/>
                    <a:pt x="0" y="4"/>
                    <a:pt x="3" y="28"/>
                  </a:cubicBezTo>
                  <a:cubicBezTo>
                    <a:pt x="7" y="54"/>
                    <a:pt x="7" y="54"/>
                    <a:pt x="7" y="54"/>
                  </a:cubicBezTo>
                  <a:cubicBezTo>
                    <a:pt x="24" y="52"/>
                    <a:pt x="24" y="52"/>
                    <a:pt x="24" y="52"/>
                  </a:cubicBezTo>
                  <a:cubicBezTo>
                    <a:pt x="22" y="38"/>
                    <a:pt x="22" y="38"/>
                    <a:pt x="22" y="38"/>
                  </a:cubicBezTo>
                  <a:cubicBezTo>
                    <a:pt x="25" y="37"/>
                    <a:pt x="25" y="37"/>
                    <a:pt x="25" y="37"/>
                  </a:cubicBezTo>
                  <a:cubicBezTo>
                    <a:pt x="27" y="52"/>
                    <a:pt x="27" y="52"/>
                    <a:pt x="27" y="52"/>
                  </a:cubicBezTo>
                  <a:cubicBezTo>
                    <a:pt x="71" y="46"/>
                    <a:pt x="71" y="46"/>
                    <a:pt x="71" y="46"/>
                  </a:cubicBezTo>
                  <a:cubicBezTo>
                    <a:pt x="69" y="32"/>
                    <a:pt x="69" y="32"/>
                    <a:pt x="69" y="32"/>
                  </a:cubicBezTo>
                  <a:cubicBezTo>
                    <a:pt x="72" y="32"/>
                    <a:pt x="72" y="32"/>
                    <a:pt x="72" y="32"/>
                  </a:cubicBezTo>
                  <a:cubicBezTo>
                    <a:pt x="74" y="46"/>
                    <a:pt x="74" y="46"/>
                    <a:pt x="74" y="46"/>
                  </a:cubicBezTo>
                  <a:cubicBezTo>
                    <a:pt x="91" y="44"/>
                    <a:pt x="91" y="44"/>
                    <a:pt x="91" y="44"/>
                  </a:cubicBezTo>
                  <a:cubicBezTo>
                    <a:pt x="87" y="17"/>
                    <a:pt x="87" y="17"/>
                    <a:pt x="87" y="17"/>
                  </a:cubicBezTo>
                  <a:cubicBezTo>
                    <a:pt x="87" y="17"/>
                    <a:pt x="87" y="16"/>
                    <a:pt x="87" y="16"/>
                  </a:cubicBezTo>
                  <a:close/>
                  <a:moveTo>
                    <a:pt x="53" y="40"/>
                  </a:moveTo>
                  <a:cubicBezTo>
                    <a:pt x="48" y="44"/>
                    <a:pt x="48" y="44"/>
                    <a:pt x="48" y="44"/>
                  </a:cubicBezTo>
                  <a:cubicBezTo>
                    <a:pt x="42" y="41"/>
                    <a:pt x="42" y="41"/>
                    <a:pt x="42" y="41"/>
                  </a:cubicBezTo>
                  <a:cubicBezTo>
                    <a:pt x="42" y="21"/>
                    <a:pt x="42" y="21"/>
                    <a:pt x="42" y="21"/>
                  </a:cubicBezTo>
                  <a:cubicBezTo>
                    <a:pt x="40" y="20"/>
                    <a:pt x="39" y="18"/>
                    <a:pt x="38" y="16"/>
                  </a:cubicBezTo>
                  <a:cubicBezTo>
                    <a:pt x="38" y="12"/>
                    <a:pt x="40" y="9"/>
                    <a:pt x="44" y="9"/>
                  </a:cubicBezTo>
                  <a:cubicBezTo>
                    <a:pt x="47" y="8"/>
                    <a:pt x="50" y="11"/>
                    <a:pt x="51" y="14"/>
                  </a:cubicBezTo>
                  <a:cubicBezTo>
                    <a:pt x="51" y="17"/>
                    <a:pt x="50" y="19"/>
                    <a:pt x="49" y="20"/>
                  </a:cubicBezTo>
                  <a:lnTo>
                    <a:pt x="53" y="40"/>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2" name="Freeform 138"/>
            <p:cNvSpPr/>
            <p:nvPr/>
          </p:nvSpPr>
          <p:spPr bwMode="auto">
            <a:xfrm>
              <a:off x="3121818" y="1615876"/>
              <a:ext cx="100013" cy="97631"/>
            </a:xfrm>
            <a:custGeom>
              <a:avLst/>
              <a:gdLst>
                <a:gd name="T0" fmla="*/ 22 w 39"/>
                <a:gd name="T1" fmla="*/ 37 h 38"/>
                <a:gd name="T2" fmla="*/ 38 w 39"/>
                <a:gd name="T3" fmla="*/ 17 h 38"/>
                <a:gd name="T4" fmla="*/ 17 w 39"/>
                <a:gd name="T5" fmla="*/ 1 h 38"/>
                <a:gd name="T6" fmla="*/ 2 w 39"/>
                <a:gd name="T7" fmla="*/ 21 h 38"/>
                <a:gd name="T8" fmla="*/ 22 w 39"/>
                <a:gd name="T9" fmla="*/ 37 h 38"/>
              </a:gdLst>
              <a:ahLst/>
              <a:cxnLst>
                <a:cxn ang="0">
                  <a:pos x="T0" y="T1"/>
                </a:cxn>
                <a:cxn ang="0">
                  <a:pos x="T2" y="T3"/>
                </a:cxn>
                <a:cxn ang="0">
                  <a:pos x="T4" y="T5"/>
                </a:cxn>
                <a:cxn ang="0">
                  <a:pos x="T6" y="T7"/>
                </a:cxn>
                <a:cxn ang="0">
                  <a:pos x="T8" y="T9"/>
                </a:cxn>
              </a:cxnLst>
              <a:rect l="0" t="0" r="r" b="b"/>
              <a:pathLst>
                <a:path w="39" h="38">
                  <a:moveTo>
                    <a:pt x="22" y="37"/>
                  </a:moveTo>
                  <a:cubicBezTo>
                    <a:pt x="32" y="36"/>
                    <a:pt x="39" y="27"/>
                    <a:pt x="38" y="17"/>
                  </a:cubicBezTo>
                  <a:cubicBezTo>
                    <a:pt x="36" y="7"/>
                    <a:pt x="27" y="0"/>
                    <a:pt x="17" y="1"/>
                  </a:cubicBezTo>
                  <a:cubicBezTo>
                    <a:pt x="7" y="2"/>
                    <a:pt x="0" y="11"/>
                    <a:pt x="2" y="21"/>
                  </a:cubicBezTo>
                  <a:cubicBezTo>
                    <a:pt x="3" y="31"/>
                    <a:pt x="12" y="38"/>
                    <a:pt x="22" y="37"/>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3" name="Freeform 139"/>
            <p:cNvSpPr>
              <a:spLocks noEditPoints="1"/>
            </p:cNvSpPr>
            <p:nvPr/>
          </p:nvSpPr>
          <p:spPr bwMode="auto">
            <a:xfrm>
              <a:off x="3073003" y="1717078"/>
              <a:ext cx="221456" cy="130969"/>
            </a:xfrm>
            <a:custGeom>
              <a:avLst/>
              <a:gdLst>
                <a:gd name="T0" fmla="*/ 83 w 86"/>
                <a:gd name="T1" fmla="*/ 15 h 51"/>
                <a:gd name="T2" fmla="*/ 83 w 86"/>
                <a:gd name="T3" fmla="*/ 14 h 51"/>
                <a:gd name="T4" fmla="*/ 83 w 86"/>
                <a:gd name="T5" fmla="*/ 14 h 51"/>
                <a:gd name="T6" fmla="*/ 50 w 86"/>
                <a:gd name="T7" fmla="*/ 0 h 51"/>
                <a:gd name="T8" fmla="*/ 48 w 86"/>
                <a:gd name="T9" fmla="*/ 0 h 51"/>
                <a:gd name="T10" fmla="*/ 36 w 86"/>
                <a:gd name="T11" fmla="*/ 1 h 51"/>
                <a:gd name="T12" fmla="*/ 3 w 86"/>
                <a:gd name="T13" fmla="*/ 26 h 51"/>
                <a:gd name="T14" fmla="*/ 6 w 86"/>
                <a:gd name="T15" fmla="*/ 51 h 51"/>
                <a:gd name="T16" fmla="*/ 23 w 86"/>
                <a:gd name="T17" fmla="*/ 49 h 51"/>
                <a:gd name="T18" fmla="*/ 21 w 86"/>
                <a:gd name="T19" fmla="*/ 35 h 51"/>
                <a:gd name="T20" fmla="*/ 24 w 86"/>
                <a:gd name="T21" fmla="*/ 35 h 51"/>
                <a:gd name="T22" fmla="*/ 26 w 86"/>
                <a:gd name="T23" fmla="*/ 49 h 51"/>
                <a:gd name="T24" fmla="*/ 67 w 86"/>
                <a:gd name="T25" fmla="*/ 43 h 51"/>
                <a:gd name="T26" fmla="*/ 66 w 86"/>
                <a:gd name="T27" fmla="*/ 30 h 51"/>
                <a:gd name="T28" fmla="*/ 68 w 86"/>
                <a:gd name="T29" fmla="*/ 30 h 51"/>
                <a:gd name="T30" fmla="*/ 70 w 86"/>
                <a:gd name="T31" fmla="*/ 43 h 51"/>
                <a:gd name="T32" fmla="*/ 86 w 86"/>
                <a:gd name="T33" fmla="*/ 41 h 51"/>
                <a:gd name="T34" fmla="*/ 83 w 86"/>
                <a:gd name="T35" fmla="*/ 16 h 51"/>
                <a:gd name="T36" fmla="*/ 83 w 86"/>
                <a:gd name="T37" fmla="*/ 15 h 51"/>
                <a:gd name="T38" fmla="*/ 50 w 86"/>
                <a:gd name="T39" fmla="*/ 37 h 51"/>
                <a:gd name="T40" fmla="*/ 46 w 86"/>
                <a:gd name="T41" fmla="*/ 42 h 51"/>
                <a:gd name="T42" fmla="*/ 40 w 86"/>
                <a:gd name="T43" fmla="*/ 39 h 51"/>
                <a:gd name="T44" fmla="*/ 40 w 86"/>
                <a:gd name="T45" fmla="*/ 19 h 51"/>
                <a:gd name="T46" fmla="*/ 36 w 86"/>
                <a:gd name="T47" fmla="*/ 15 h 51"/>
                <a:gd name="T48" fmla="*/ 42 w 86"/>
                <a:gd name="T49" fmla="*/ 8 h 51"/>
                <a:gd name="T50" fmla="*/ 48 w 86"/>
                <a:gd name="T51" fmla="*/ 13 h 51"/>
                <a:gd name="T52" fmla="*/ 46 w 86"/>
                <a:gd name="T53" fmla="*/ 19 h 51"/>
                <a:gd name="T54" fmla="*/ 50 w 86"/>
                <a:gd name="T55"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51">
                  <a:moveTo>
                    <a:pt x="83" y="15"/>
                  </a:moveTo>
                  <a:cubicBezTo>
                    <a:pt x="83" y="15"/>
                    <a:pt x="83" y="14"/>
                    <a:pt x="83" y="14"/>
                  </a:cubicBezTo>
                  <a:cubicBezTo>
                    <a:pt x="83" y="14"/>
                    <a:pt x="83" y="14"/>
                    <a:pt x="83" y="14"/>
                  </a:cubicBezTo>
                  <a:cubicBezTo>
                    <a:pt x="79" y="0"/>
                    <a:pt x="59" y="0"/>
                    <a:pt x="50" y="0"/>
                  </a:cubicBezTo>
                  <a:cubicBezTo>
                    <a:pt x="50" y="0"/>
                    <a:pt x="49" y="0"/>
                    <a:pt x="48" y="0"/>
                  </a:cubicBezTo>
                  <a:cubicBezTo>
                    <a:pt x="36" y="1"/>
                    <a:pt x="36" y="1"/>
                    <a:pt x="36" y="1"/>
                  </a:cubicBezTo>
                  <a:cubicBezTo>
                    <a:pt x="36" y="1"/>
                    <a:pt x="0" y="3"/>
                    <a:pt x="3" y="26"/>
                  </a:cubicBezTo>
                  <a:cubicBezTo>
                    <a:pt x="6" y="51"/>
                    <a:pt x="6" y="51"/>
                    <a:pt x="6" y="51"/>
                  </a:cubicBezTo>
                  <a:cubicBezTo>
                    <a:pt x="23" y="49"/>
                    <a:pt x="23" y="49"/>
                    <a:pt x="23" y="49"/>
                  </a:cubicBezTo>
                  <a:cubicBezTo>
                    <a:pt x="21" y="35"/>
                    <a:pt x="21" y="35"/>
                    <a:pt x="21" y="35"/>
                  </a:cubicBezTo>
                  <a:cubicBezTo>
                    <a:pt x="24" y="35"/>
                    <a:pt x="24" y="35"/>
                    <a:pt x="24" y="35"/>
                  </a:cubicBezTo>
                  <a:cubicBezTo>
                    <a:pt x="26" y="49"/>
                    <a:pt x="26" y="49"/>
                    <a:pt x="26" y="49"/>
                  </a:cubicBezTo>
                  <a:cubicBezTo>
                    <a:pt x="67" y="43"/>
                    <a:pt x="67" y="43"/>
                    <a:pt x="67" y="43"/>
                  </a:cubicBezTo>
                  <a:cubicBezTo>
                    <a:pt x="66" y="30"/>
                    <a:pt x="66" y="30"/>
                    <a:pt x="66" y="30"/>
                  </a:cubicBezTo>
                  <a:cubicBezTo>
                    <a:pt x="68" y="30"/>
                    <a:pt x="68" y="30"/>
                    <a:pt x="68" y="30"/>
                  </a:cubicBezTo>
                  <a:cubicBezTo>
                    <a:pt x="70" y="43"/>
                    <a:pt x="70" y="43"/>
                    <a:pt x="70" y="43"/>
                  </a:cubicBezTo>
                  <a:cubicBezTo>
                    <a:pt x="86" y="41"/>
                    <a:pt x="86" y="41"/>
                    <a:pt x="86" y="41"/>
                  </a:cubicBezTo>
                  <a:cubicBezTo>
                    <a:pt x="83" y="16"/>
                    <a:pt x="83" y="16"/>
                    <a:pt x="83" y="16"/>
                  </a:cubicBezTo>
                  <a:cubicBezTo>
                    <a:pt x="83" y="15"/>
                    <a:pt x="83" y="15"/>
                    <a:pt x="83" y="15"/>
                  </a:cubicBezTo>
                  <a:close/>
                  <a:moveTo>
                    <a:pt x="50" y="37"/>
                  </a:moveTo>
                  <a:cubicBezTo>
                    <a:pt x="46" y="42"/>
                    <a:pt x="46" y="42"/>
                    <a:pt x="46" y="42"/>
                  </a:cubicBezTo>
                  <a:cubicBezTo>
                    <a:pt x="40" y="39"/>
                    <a:pt x="40" y="39"/>
                    <a:pt x="40" y="39"/>
                  </a:cubicBezTo>
                  <a:cubicBezTo>
                    <a:pt x="40" y="19"/>
                    <a:pt x="40" y="19"/>
                    <a:pt x="40" y="19"/>
                  </a:cubicBezTo>
                  <a:cubicBezTo>
                    <a:pt x="38" y="19"/>
                    <a:pt x="37" y="17"/>
                    <a:pt x="36" y="15"/>
                  </a:cubicBezTo>
                  <a:cubicBezTo>
                    <a:pt x="36" y="11"/>
                    <a:pt x="38" y="8"/>
                    <a:pt x="42" y="8"/>
                  </a:cubicBezTo>
                  <a:cubicBezTo>
                    <a:pt x="45" y="8"/>
                    <a:pt x="48" y="10"/>
                    <a:pt x="48" y="13"/>
                  </a:cubicBezTo>
                  <a:cubicBezTo>
                    <a:pt x="49" y="15"/>
                    <a:pt x="48" y="17"/>
                    <a:pt x="46" y="19"/>
                  </a:cubicBezTo>
                  <a:lnTo>
                    <a:pt x="50" y="37"/>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4" name="Freeform 140"/>
            <p:cNvSpPr/>
            <p:nvPr/>
          </p:nvSpPr>
          <p:spPr bwMode="auto">
            <a:xfrm>
              <a:off x="2887265" y="2419547"/>
              <a:ext cx="103584" cy="105966"/>
            </a:xfrm>
            <a:custGeom>
              <a:avLst/>
              <a:gdLst>
                <a:gd name="T0" fmla="*/ 23 w 40"/>
                <a:gd name="T1" fmla="*/ 39 h 41"/>
                <a:gd name="T2" fmla="*/ 39 w 40"/>
                <a:gd name="T3" fmla="*/ 18 h 41"/>
                <a:gd name="T4" fmla="*/ 18 w 40"/>
                <a:gd name="T5" fmla="*/ 2 h 41"/>
                <a:gd name="T6" fmla="*/ 1 w 40"/>
                <a:gd name="T7" fmla="*/ 23 h 41"/>
                <a:gd name="T8" fmla="*/ 23 w 40"/>
                <a:gd name="T9" fmla="*/ 39 h 41"/>
              </a:gdLst>
              <a:ahLst/>
              <a:cxnLst>
                <a:cxn ang="0">
                  <a:pos x="T0" y="T1"/>
                </a:cxn>
                <a:cxn ang="0">
                  <a:pos x="T2" y="T3"/>
                </a:cxn>
                <a:cxn ang="0">
                  <a:pos x="T4" y="T5"/>
                </a:cxn>
                <a:cxn ang="0">
                  <a:pos x="T6" y="T7"/>
                </a:cxn>
                <a:cxn ang="0">
                  <a:pos x="T8" y="T9"/>
                </a:cxn>
              </a:cxnLst>
              <a:rect l="0" t="0" r="r" b="b"/>
              <a:pathLst>
                <a:path w="40" h="41">
                  <a:moveTo>
                    <a:pt x="23" y="39"/>
                  </a:moveTo>
                  <a:cubicBezTo>
                    <a:pt x="33" y="38"/>
                    <a:pt x="40" y="29"/>
                    <a:pt x="39" y="18"/>
                  </a:cubicBezTo>
                  <a:cubicBezTo>
                    <a:pt x="38" y="8"/>
                    <a:pt x="28" y="0"/>
                    <a:pt x="18" y="2"/>
                  </a:cubicBezTo>
                  <a:cubicBezTo>
                    <a:pt x="8" y="3"/>
                    <a:pt x="0" y="12"/>
                    <a:pt x="1" y="23"/>
                  </a:cubicBezTo>
                  <a:cubicBezTo>
                    <a:pt x="3" y="33"/>
                    <a:pt x="12" y="41"/>
                    <a:pt x="23" y="39"/>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5" name="Freeform 141"/>
            <p:cNvSpPr>
              <a:spLocks noEditPoints="1"/>
            </p:cNvSpPr>
            <p:nvPr/>
          </p:nvSpPr>
          <p:spPr bwMode="auto">
            <a:xfrm>
              <a:off x="2836068" y="2525512"/>
              <a:ext cx="234553" cy="138113"/>
            </a:xfrm>
            <a:custGeom>
              <a:avLst/>
              <a:gdLst>
                <a:gd name="T0" fmla="*/ 87 w 91"/>
                <a:gd name="T1" fmla="*/ 16 h 54"/>
                <a:gd name="T2" fmla="*/ 87 w 91"/>
                <a:gd name="T3" fmla="*/ 15 h 54"/>
                <a:gd name="T4" fmla="*/ 87 w 91"/>
                <a:gd name="T5" fmla="*/ 15 h 54"/>
                <a:gd name="T6" fmla="*/ 52 w 91"/>
                <a:gd name="T7" fmla="*/ 0 h 54"/>
                <a:gd name="T8" fmla="*/ 51 w 91"/>
                <a:gd name="T9" fmla="*/ 0 h 54"/>
                <a:gd name="T10" fmla="*/ 38 w 91"/>
                <a:gd name="T11" fmla="*/ 2 h 54"/>
                <a:gd name="T12" fmla="*/ 3 w 91"/>
                <a:gd name="T13" fmla="*/ 28 h 54"/>
                <a:gd name="T14" fmla="*/ 6 w 91"/>
                <a:gd name="T15" fmla="*/ 54 h 54"/>
                <a:gd name="T16" fmla="*/ 24 w 91"/>
                <a:gd name="T17" fmla="*/ 52 h 54"/>
                <a:gd name="T18" fmla="*/ 22 w 91"/>
                <a:gd name="T19" fmla="*/ 38 h 54"/>
                <a:gd name="T20" fmla="*/ 25 w 91"/>
                <a:gd name="T21" fmla="*/ 37 h 54"/>
                <a:gd name="T22" fmla="*/ 27 w 91"/>
                <a:gd name="T23" fmla="*/ 51 h 54"/>
                <a:gd name="T24" fmla="*/ 71 w 91"/>
                <a:gd name="T25" fmla="*/ 46 h 54"/>
                <a:gd name="T26" fmla="*/ 69 w 91"/>
                <a:gd name="T27" fmla="*/ 32 h 54"/>
                <a:gd name="T28" fmla="*/ 72 w 91"/>
                <a:gd name="T29" fmla="*/ 32 h 54"/>
                <a:gd name="T30" fmla="*/ 73 w 91"/>
                <a:gd name="T31" fmla="*/ 46 h 54"/>
                <a:gd name="T32" fmla="*/ 91 w 91"/>
                <a:gd name="T33" fmla="*/ 44 h 54"/>
                <a:gd name="T34" fmla="*/ 87 w 91"/>
                <a:gd name="T35" fmla="*/ 17 h 54"/>
                <a:gd name="T36" fmla="*/ 87 w 91"/>
                <a:gd name="T37" fmla="*/ 16 h 54"/>
                <a:gd name="T38" fmla="*/ 53 w 91"/>
                <a:gd name="T39" fmla="*/ 40 h 54"/>
                <a:gd name="T40" fmla="*/ 48 w 91"/>
                <a:gd name="T41" fmla="*/ 44 h 54"/>
                <a:gd name="T42" fmla="*/ 42 w 91"/>
                <a:gd name="T43" fmla="*/ 41 h 54"/>
                <a:gd name="T44" fmla="*/ 42 w 91"/>
                <a:gd name="T45" fmla="*/ 21 h 54"/>
                <a:gd name="T46" fmla="*/ 38 w 91"/>
                <a:gd name="T47" fmla="*/ 16 h 54"/>
                <a:gd name="T48" fmla="*/ 44 w 91"/>
                <a:gd name="T49" fmla="*/ 9 h 54"/>
                <a:gd name="T50" fmla="*/ 51 w 91"/>
                <a:gd name="T51" fmla="*/ 14 h 54"/>
                <a:gd name="T52" fmla="*/ 48 w 91"/>
                <a:gd name="T53" fmla="*/ 20 h 54"/>
                <a:gd name="T54" fmla="*/ 53 w 91"/>
                <a:gd name="T55"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54">
                  <a:moveTo>
                    <a:pt x="87" y="16"/>
                  </a:moveTo>
                  <a:cubicBezTo>
                    <a:pt x="87" y="16"/>
                    <a:pt x="87" y="15"/>
                    <a:pt x="87" y="15"/>
                  </a:cubicBezTo>
                  <a:cubicBezTo>
                    <a:pt x="87" y="15"/>
                    <a:pt x="87" y="15"/>
                    <a:pt x="87" y="15"/>
                  </a:cubicBezTo>
                  <a:cubicBezTo>
                    <a:pt x="83" y="1"/>
                    <a:pt x="62" y="0"/>
                    <a:pt x="52" y="0"/>
                  </a:cubicBezTo>
                  <a:cubicBezTo>
                    <a:pt x="52" y="0"/>
                    <a:pt x="51" y="0"/>
                    <a:pt x="51" y="0"/>
                  </a:cubicBezTo>
                  <a:cubicBezTo>
                    <a:pt x="38" y="2"/>
                    <a:pt x="38" y="2"/>
                    <a:pt x="38" y="2"/>
                  </a:cubicBezTo>
                  <a:cubicBezTo>
                    <a:pt x="38" y="2"/>
                    <a:pt x="0" y="4"/>
                    <a:pt x="3" y="28"/>
                  </a:cubicBezTo>
                  <a:cubicBezTo>
                    <a:pt x="6" y="54"/>
                    <a:pt x="6" y="54"/>
                    <a:pt x="6" y="54"/>
                  </a:cubicBezTo>
                  <a:cubicBezTo>
                    <a:pt x="24" y="52"/>
                    <a:pt x="24" y="52"/>
                    <a:pt x="24" y="52"/>
                  </a:cubicBezTo>
                  <a:cubicBezTo>
                    <a:pt x="22" y="38"/>
                    <a:pt x="22" y="38"/>
                    <a:pt x="22" y="38"/>
                  </a:cubicBezTo>
                  <a:cubicBezTo>
                    <a:pt x="25" y="37"/>
                    <a:pt x="25" y="37"/>
                    <a:pt x="25" y="37"/>
                  </a:cubicBezTo>
                  <a:cubicBezTo>
                    <a:pt x="27" y="51"/>
                    <a:pt x="27" y="51"/>
                    <a:pt x="27" y="51"/>
                  </a:cubicBezTo>
                  <a:cubicBezTo>
                    <a:pt x="71" y="46"/>
                    <a:pt x="71" y="46"/>
                    <a:pt x="71" y="46"/>
                  </a:cubicBezTo>
                  <a:cubicBezTo>
                    <a:pt x="69" y="32"/>
                    <a:pt x="69" y="32"/>
                    <a:pt x="69" y="32"/>
                  </a:cubicBezTo>
                  <a:cubicBezTo>
                    <a:pt x="72" y="32"/>
                    <a:pt x="72" y="32"/>
                    <a:pt x="72" y="32"/>
                  </a:cubicBezTo>
                  <a:cubicBezTo>
                    <a:pt x="73" y="46"/>
                    <a:pt x="73" y="46"/>
                    <a:pt x="73" y="46"/>
                  </a:cubicBezTo>
                  <a:cubicBezTo>
                    <a:pt x="91" y="44"/>
                    <a:pt x="91" y="44"/>
                    <a:pt x="91" y="44"/>
                  </a:cubicBezTo>
                  <a:cubicBezTo>
                    <a:pt x="87" y="17"/>
                    <a:pt x="87" y="17"/>
                    <a:pt x="87" y="17"/>
                  </a:cubicBezTo>
                  <a:cubicBezTo>
                    <a:pt x="87" y="16"/>
                    <a:pt x="87" y="16"/>
                    <a:pt x="87" y="16"/>
                  </a:cubicBezTo>
                  <a:close/>
                  <a:moveTo>
                    <a:pt x="53" y="40"/>
                  </a:moveTo>
                  <a:cubicBezTo>
                    <a:pt x="48" y="44"/>
                    <a:pt x="48" y="44"/>
                    <a:pt x="48" y="44"/>
                  </a:cubicBezTo>
                  <a:cubicBezTo>
                    <a:pt x="42" y="41"/>
                    <a:pt x="42" y="41"/>
                    <a:pt x="42" y="41"/>
                  </a:cubicBezTo>
                  <a:cubicBezTo>
                    <a:pt x="42" y="21"/>
                    <a:pt x="42" y="21"/>
                    <a:pt x="42" y="21"/>
                  </a:cubicBezTo>
                  <a:cubicBezTo>
                    <a:pt x="40" y="20"/>
                    <a:pt x="38" y="18"/>
                    <a:pt x="38" y="16"/>
                  </a:cubicBezTo>
                  <a:cubicBezTo>
                    <a:pt x="38" y="12"/>
                    <a:pt x="40" y="9"/>
                    <a:pt x="44" y="9"/>
                  </a:cubicBezTo>
                  <a:cubicBezTo>
                    <a:pt x="47" y="8"/>
                    <a:pt x="50" y="11"/>
                    <a:pt x="51" y="14"/>
                  </a:cubicBezTo>
                  <a:cubicBezTo>
                    <a:pt x="51" y="16"/>
                    <a:pt x="50" y="19"/>
                    <a:pt x="48" y="20"/>
                  </a:cubicBezTo>
                  <a:lnTo>
                    <a:pt x="53" y="40"/>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6" name="Freeform 142"/>
            <p:cNvSpPr/>
            <p:nvPr/>
          </p:nvSpPr>
          <p:spPr bwMode="auto">
            <a:xfrm>
              <a:off x="1996678" y="1832569"/>
              <a:ext cx="54769" cy="108347"/>
            </a:xfrm>
            <a:custGeom>
              <a:avLst/>
              <a:gdLst>
                <a:gd name="T0" fmla="*/ 5 w 21"/>
                <a:gd name="T1" fmla="*/ 1 h 42"/>
                <a:gd name="T2" fmla="*/ 5 w 21"/>
                <a:gd name="T3" fmla="*/ 3 h 42"/>
                <a:gd name="T4" fmla="*/ 6 w 21"/>
                <a:gd name="T5" fmla="*/ 4 h 42"/>
                <a:gd name="T6" fmla="*/ 6 w 21"/>
                <a:gd name="T7" fmla="*/ 4 h 42"/>
                <a:gd name="T8" fmla="*/ 6 w 21"/>
                <a:gd name="T9" fmla="*/ 7 h 42"/>
                <a:gd name="T10" fmla="*/ 6 w 21"/>
                <a:gd name="T11" fmla="*/ 7 h 42"/>
                <a:gd name="T12" fmla="*/ 0 w 21"/>
                <a:gd name="T13" fmla="*/ 16 h 42"/>
                <a:gd name="T14" fmla="*/ 2 w 21"/>
                <a:gd name="T15" fmla="*/ 42 h 42"/>
                <a:gd name="T16" fmla="*/ 7 w 21"/>
                <a:gd name="T17" fmla="*/ 31 h 42"/>
                <a:gd name="T18" fmla="*/ 15 w 21"/>
                <a:gd name="T19" fmla="*/ 24 h 42"/>
                <a:gd name="T20" fmla="*/ 15 w 21"/>
                <a:gd name="T21" fmla="*/ 24 h 42"/>
                <a:gd name="T22" fmla="*/ 15 w 21"/>
                <a:gd name="T23" fmla="*/ 24 h 42"/>
                <a:gd name="T24" fmla="*/ 17 w 21"/>
                <a:gd name="T25" fmla="*/ 24 h 42"/>
                <a:gd name="T26" fmla="*/ 17 w 21"/>
                <a:gd name="T27" fmla="*/ 24 h 42"/>
                <a:gd name="T28" fmla="*/ 18 w 21"/>
                <a:gd name="T29" fmla="*/ 27 h 42"/>
                <a:gd name="T30" fmla="*/ 18 w 21"/>
                <a:gd name="T31" fmla="*/ 27 h 42"/>
                <a:gd name="T32" fmla="*/ 18 w 21"/>
                <a:gd name="T33" fmla="*/ 27 h 42"/>
                <a:gd name="T34" fmla="*/ 19 w 21"/>
                <a:gd name="T35" fmla="*/ 27 h 42"/>
                <a:gd name="T36" fmla="*/ 20 w 21"/>
                <a:gd name="T37" fmla="*/ 28 h 42"/>
                <a:gd name="T38" fmla="*/ 21 w 21"/>
                <a:gd name="T39" fmla="*/ 26 h 42"/>
                <a:gd name="T40" fmla="*/ 19 w 21"/>
                <a:gd name="T41" fmla="*/ 10 h 42"/>
                <a:gd name="T42" fmla="*/ 6 w 21"/>
                <a:gd name="T43" fmla="*/ 1 h 42"/>
                <a:gd name="T44" fmla="*/ 6 w 21"/>
                <a:gd name="T45" fmla="*/ 1 h 42"/>
                <a:gd name="T46" fmla="*/ 5 w 21"/>
                <a:gd name="T47"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2">
                  <a:moveTo>
                    <a:pt x="5" y="1"/>
                  </a:moveTo>
                  <a:cubicBezTo>
                    <a:pt x="5" y="2"/>
                    <a:pt x="5" y="3"/>
                    <a:pt x="5" y="3"/>
                  </a:cubicBezTo>
                  <a:cubicBezTo>
                    <a:pt x="6" y="4"/>
                    <a:pt x="6" y="4"/>
                    <a:pt x="6" y="4"/>
                  </a:cubicBezTo>
                  <a:cubicBezTo>
                    <a:pt x="6" y="4"/>
                    <a:pt x="6" y="4"/>
                    <a:pt x="6" y="4"/>
                  </a:cubicBezTo>
                  <a:cubicBezTo>
                    <a:pt x="7" y="6"/>
                    <a:pt x="6" y="7"/>
                    <a:pt x="6" y="7"/>
                  </a:cubicBezTo>
                  <a:cubicBezTo>
                    <a:pt x="6" y="7"/>
                    <a:pt x="6" y="7"/>
                    <a:pt x="6" y="7"/>
                  </a:cubicBezTo>
                  <a:cubicBezTo>
                    <a:pt x="4" y="9"/>
                    <a:pt x="1" y="12"/>
                    <a:pt x="0" y="16"/>
                  </a:cubicBezTo>
                  <a:cubicBezTo>
                    <a:pt x="2" y="42"/>
                    <a:pt x="2" y="42"/>
                    <a:pt x="2" y="42"/>
                  </a:cubicBezTo>
                  <a:cubicBezTo>
                    <a:pt x="2" y="42"/>
                    <a:pt x="3" y="34"/>
                    <a:pt x="7" y="31"/>
                  </a:cubicBezTo>
                  <a:cubicBezTo>
                    <a:pt x="10" y="28"/>
                    <a:pt x="13" y="25"/>
                    <a:pt x="15" y="24"/>
                  </a:cubicBezTo>
                  <a:cubicBezTo>
                    <a:pt x="15" y="24"/>
                    <a:pt x="15" y="24"/>
                    <a:pt x="15" y="24"/>
                  </a:cubicBezTo>
                  <a:cubicBezTo>
                    <a:pt x="15" y="24"/>
                    <a:pt x="15" y="24"/>
                    <a:pt x="15" y="24"/>
                  </a:cubicBezTo>
                  <a:cubicBezTo>
                    <a:pt x="15" y="24"/>
                    <a:pt x="16" y="23"/>
                    <a:pt x="17" y="24"/>
                  </a:cubicBezTo>
                  <a:cubicBezTo>
                    <a:pt x="17" y="24"/>
                    <a:pt x="17" y="24"/>
                    <a:pt x="17" y="24"/>
                  </a:cubicBezTo>
                  <a:cubicBezTo>
                    <a:pt x="18" y="27"/>
                    <a:pt x="18" y="27"/>
                    <a:pt x="18" y="27"/>
                  </a:cubicBezTo>
                  <a:cubicBezTo>
                    <a:pt x="18" y="27"/>
                    <a:pt x="18" y="27"/>
                    <a:pt x="18" y="27"/>
                  </a:cubicBezTo>
                  <a:cubicBezTo>
                    <a:pt x="18" y="27"/>
                    <a:pt x="18" y="27"/>
                    <a:pt x="18" y="27"/>
                  </a:cubicBezTo>
                  <a:cubicBezTo>
                    <a:pt x="19" y="27"/>
                    <a:pt x="19" y="27"/>
                    <a:pt x="19" y="27"/>
                  </a:cubicBezTo>
                  <a:cubicBezTo>
                    <a:pt x="19" y="27"/>
                    <a:pt x="19" y="28"/>
                    <a:pt x="20" y="28"/>
                  </a:cubicBezTo>
                  <a:cubicBezTo>
                    <a:pt x="20" y="27"/>
                    <a:pt x="21" y="27"/>
                    <a:pt x="21" y="26"/>
                  </a:cubicBezTo>
                  <a:cubicBezTo>
                    <a:pt x="19" y="10"/>
                    <a:pt x="19" y="10"/>
                    <a:pt x="19" y="10"/>
                  </a:cubicBezTo>
                  <a:cubicBezTo>
                    <a:pt x="6" y="1"/>
                    <a:pt x="6" y="1"/>
                    <a:pt x="6" y="1"/>
                  </a:cubicBezTo>
                  <a:cubicBezTo>
                    <a:pt x="6" y="1"/>
                    <a:pt x="6" y="1"/>
                    <a:pt x="6" y="1"/>
                  </a:cubicBezTo>
                  <a:cubicBezTo>
                    <a:pt x="6" y="0"/>
                    <a:pt x="5" y="0"/>
                    <a:pt x="5" y="1"/>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7" name="Freeform 143"/>
            <p:cNvSpPr/>
            <p:nvPr/>
          </p:nvSpPr>
          <p:spPr bwMode="auto">
            <a:xfrm>
              <a:off x="2005012" y="1923056"/>
              <a:ext cx="55959" cy="82154"/>
            </a:xfrm>
            <a:custGeom>
              <a:avLst/>
              <a:gdLst>
                <a:gd name="T0" fmla="*/ 19 w 22"/>
                <a:gd name="T1" fmla="*/ 31 h 32"/>
                <a:gd name="T2" fmla="*/ 22 w 22"/>
                <a:gd name="T3" fmla="*/ 30 h 32"/>
                <a:gd name="T4" fmla="*/ 20 w 22"/>
                <a:gd name="T5" fmla="*/ 11 h 32"/>
                <a:gd name="T6" fmla="*/ 20 w 22"/>
                <a:gd name="T7" fmla="*/ 11 h 32"/>
                <a:gd name="T8" fmla="*/ 19 w 22"/>
                <a:gd name="T9" fmla="*/ 8 h 32"/>
                <a:gd name="T10" fmla="*/ 7 w 22"/>
                <a:gd name="T11" fmla="*/ 0 h 32"/>
                <a:gd name="T12" fmla="*/ 2 w 22"/>
                <a:gd name="T13" fmla="*/ 8 h 32"/>
                <a:gd name="T14" fmla="*/ 7 w 22"/>
                <a:gd name="T15" fmla="*/ 23 h 32"/>
                <a:gd name="T16" fmla="*/ 19 w 22"/>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2">
                  <a:moveTo>
                    <a:pt x="19" y="31"/>
                  </a:moveTo>
                  <a:cubicBezTo>
                    <a:pt x="19" y="31"/>
                    <a:pt x="22" y="32"/>
                    <a:pt x="22" y="30"/>
                  </a:cubicBezTo>
                  <a:cubicBezTo>
                    <a:pt x="20" y="11"/>
                    <a:pt x="20" y="11"/>
                    <a:pt x="20" y="11"/>
                  </a:cubicBezTo>
                  <a:cubicBezTo>
                    <a:pt x="20" y="11"/>
                    <a:pt x="20" y="11"/>
                    <a:pt x="20" y="11"/>
                  </a:cubicBezTo>
                  <a:cubicBezTo>
                    <a:pt x="20" y="11"/>
                    <a:pt x="20" y="8"/>
                    <a:pt x="19" y="8"/>
                  </a:cubicBezTo>
                  <a:cubicBezTo>
                    <a:pt x="7" y="0"/>
                    <a:pt x="7" y="0"/>
                    <a:pt x="7" y="0"/>
                  </a:cubicBezTo>
                  <a:cubicBezTo>
                    <a:pt x="3" y="4"/>
                    <a:pt x="2" y="8"/>
                    <a:pt x="2" y="8"/>
                  </a:cubicBezTo>
                  <a:cubicBezTo>
                    <a:pt x="0" y="18"/>
                    <a:pt x="7" y="23"/>
                    <a:pt x="7" y="23"/>
                  </a:cubicBezTo>
                  <a:cubicBezTo>
                    <a:pt x="19" y="31"/>
                    <a:pt x="19" y="31"/>
                    <a:pt x="19" y="31"/>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8" name="Freeform 144"/>
            <p:cNvSpPr/>
            <p:nvPr/>
          </p:nvSpPr>
          <p:spPr bwMode="auto">
            <a:xfrm>
              <a:off x="2171700" y="1879003"/>
              <a:ext cx="54769" cy="104775"/>
            </a:xfrm>
            <a:custGeom>
              <a:avLst/>
              <a:gdLst>
                <a:gd name="T0" fmla="*/ 15 w 21"/>
                <a:gd name="T1" fmla="*/ 41 h 41"/>
                <a:gd name="T2" fmla="*/ 15 w 21"/>
                <a:gd name="T3" fmla="*/ 39 h 41"/>
                <a:gd name="T4" fmla="*/ 14 w 21"/>
                <a:gd name="T5" fmla="*/ 37 h 41"/>
                <a:gd name="T6" fmla="*/ 14 w 21"/>
                <a:gd name="T7" fmla="*/ 37 h 41"/>
                <a:gd name="T8" fmla="*/ 15 w 21"/>
                <a:gd name="T9" fmla="*/ 34 h 41"/>
                <a:gd name="T10" fmla="*/ 15 w 21"/>
                <a:gd name="T11" fmla="*/ 34 h 41"/>
                <a:gd name="T12" fmla="*/ 21 w 21"/>
                <a:gd name="T13" fmla="*/ 25 h 41"/>
                <a:gd name="T14" fmla="*/ 18 w 21"/>
                <a:gd name="T15" fmla="*/ 0 h 41"/>
                <a:gd name="T16" fmla="*/ 13 w 21"/>
                <a:gd name="T17" fmla="*/ 11 h 41"/>
                <a:gd name="T18" fmla="*/ 6 w 21"/>
                <a:gd name="T19" fmla="*/ 18 h 41"/>
                <a:gd name="T20" fmla="*/ 6 w 21"/>
                <a:gd name="T21" fmla="*/ 18 h 41"/>
                <a:gd name="T22" fmla="*/ 6 w 21"/>
                <a:gd name="T23" fmla="*/ 18 h 41"/>
                <a:gd name="T24" fmla="*/ 3 w 21"/>
                <a:gd name="T25" fmla="*/ 17 h 41"/>
                <a:gd name="T26" fmla="*/ 3 w 21"/>
                <a:gd name="T27" fmla="*/ 17 h 41"/>
                <a:gd name="T28" fmla="*/ 2 w 21"/>
                <a:gd name="T29" fmla="*/ 15 h 41"/>
                <a:gd name="T30" fmla="*/ 2 w 21"/>
                <a:gd name="T31" fmla="*/ 15 h 41"/>
                <a:gd name="T32" fmla="*/ 2 w 21"/>
                <a:gd name="T33" fmla="*/ 15 h 41"/>
                <a:gd name="T34" fmla="*/ 2 w 21"/>
                <a:gd name="T35" fmla="*/ 15 h 41"/>
                <a:gd name="T36" fmla="*/ 1 w 21"/>
                <a:gd name="T37" fmla="*/ 14 h 41"/>
                <a:gd name="T38" fmla="*/ 0 w 21"/>
                <a:gd name="T39" fmla="*/ 16 h 41"/>
                <a:gd name="T40" fmla="*/ 1 w 21"/>
                <a:gd name="T41" fmla="*/ 32 h 41"/>
                <a:gd name="T42" fmla="*/ 14 w 21"/>
                <a:gd name="T43" fmla="*/ 41 h 41"/>
                <a:gd name="T44" fmla="*/ 14 w 21"/>
                <a:gd name="T45" fmla="*/ 41 h 41"/>
                <a:gd name="T46" fmla="*/ 15 w 21"/>
                <a:gd name="T4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1">
                  <a:moveTo>
                    <a:pt x="15" y="41"/>
                  </a:moveTo>
                  <a:cubicBezTo>
                    <a:pt x="16" y="40"/>
                    <a:pt x="15" y="39"/>
                    <a:pt x="15" y="39"/>
                  </a:cubicBezTo>
                  <a:cubicBezTo>
                    <a:pt x="14" y="37"/>
                    <a:pt x="14" y="37"/>
                    <a:pt x="14" y="37"/>
                  </a:cubicBezTo>
                  <a:cubicBezTo>
                    <a:pt x="14" y="37"/>
                    <a:pt x="14" y="37"/>
                    <a:pt x="14" y="37"/>
                  </a:cubicBezTo>
                  <a:cubicBezTo>
                    <a:pt x="14" y="35"/>
                    <a:pt x="15" y="34"/>
                    <a:pt x="15" y="34"/>
                  </a:cubicBezTo>
                  <a:cubicBezTo>
                    <a:pt x="15" y="34"/>
                    <a:pt x="15" y="34"/>
                    <a:pt x="15" y="34"/>
                  </a:cubicBezTo>
                  <a:cubicBezTo>
                    <a:pt x="17" y="33"/>
                    <a:pt x="20" y="30"/>
                    <a:pt x="21" y="25"/>
                  </a:cubicBezTo>
                  <a:cubicBezTo>
                    <a:pt x="18" y="0"/>
                    <a:pt x="18" y="0"/>
                    <a:pt x="18" y="0"/>
                  </a:cubicBezTo>
                  <a:cubicBezTo>
                    <a:pt x="18" y="0"/>
                    <a:pt x="17" y="7"/>
                    <a:pt x="13" y="11"/>
                  </a:cubicBezTo>
                  <a:cubicBezTo>
                    <a:pt x="10" y="14"/>
                    <a:pt x="7" y="16"/>
                    <a:pt x="6" y="18"/>
                  </a:cubicBezTo>
                  <a:cubicBezTo>
                    <a:pt x="6" y="18"/>
                    <a:pt x="6" y="18"/>
                    <a:pt x="6" y="18"/>
                  </a:cubicBezTo>
                  <a:cubicBezTo>
                    <a:pt x="6" y="18"/>
                    <a:pt x="6" y="18"/>
                    <a:pt x="6" y="18"/>
                  </a:cubicBezTo>
                  <a:cubicBezTo>
                    <a:pt x="5" y="18"/>
                    <a:pt x="4" y="18"/>
                    <a:pt x="3" y="17"/>
                  </a:cubicBezTo>
                  <a:cubicBezTo>
                    <a:pt x="3" y="17"/>
                    <a:pt x="3" y="17"/>
                    <a:pt x="3" y="17"/>
                  </a:cubicBezTo>
                  <a:cubicBezTo>
                    <a:pt x="2" y="15"/>
                    <a:pt x="2" y="15"/>
                    <a:pt x="2" y="15"/>
                  </a:cubicBezTo>
                  <a:cubicBezTo>
                    <a:pt x="2" y="15"/>
                    <a:pt x="2" y="15"/>
                    <a:pt x="2" y="15"/>
                  </a:cubicBezTo>
                  <a:cubicBezTo>
                    <a:pt x="2" y="15"/>
                    <a:pt x="2" y="15"/>
                    <a:pt x="2" y="15"/>
                  </a:cubicBezTo>
                  <a:cubicBezTo>
                    <a:pt x="2" y="15"/>
                    <a:pt x="2" y="15"/>
                    <a:pt x="2" y="15"/>
                  </a:cubicBezTo>
                  <a:cubicBezTo>
                    <a:pt x="2" y="14"/>
                    <a:pt x="1" y="14"/>
                    <a:pt x="1" y="14"/>
                  </a:cubicBezTo>
                  <a:cubicBezTo>
                    <a:pt x="0" y="14"/>
                    <a:pt x="0" y="15"/>
                    <a:pt x="0" y="16"/>
                  </a:cubicBezTo>
                  <a:cubicBezTo>
                    <a:pt x="1" y="32"/>
                    <a:pt x="1" y="32"/>
                    <a:pt x="1" y="32"/>
                  </a:cubicBezTo>
                  <a:cubicBezTo>
                    <a:pt x="14" y="41"/>
                    <a:pt x="14" y="41"/>
                    <a:pt x="14" y="41"/>
                  </a:cubicBezTo>
                  <a:cubicBezTo>
                    <a:pt x="14" y="41"/>
                    <a:pt x="14" y="41"/>
                    <a:pt x="14" y="41"/>
                  </a:cubicBezTo>
                  <a:cubicBezTo>
                    <a:pt x="15" y="41"/>
                    <a:pt x="15" y="41"/>
                    <a:pt x="15" y="41"/>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299" name="Freeform 145"/>
            <p:cNvSpPr/>
            <p:nvPr/>
          </p:nvSpPr>
          <p:spPr bwMode="auto">
            <a:xfrm>
              <a:off x="2159793" y="1812328"/>
              <a:ext cx="55959" cy="84535"/>
            </a:xfrm>
            <a:custGeom>
              <a:avLst/>
              <a:gdLst>
                <a:gd name="T0" fmla="*/ 3 w 22"/>
                <a:gd name="T1" fmla="*/ 2 h 33"/>
                <a:gd name="T2" fmla="*/ 0 w 22"/>
                <a:gd name="T3" fmla="*/ 3 h 33"/>
                <a:gd name="T4" fmla="*/ 2 w 22"/>
                <a:gd name="T5" fmla="*/ 22 h 33"/>
                <a:gd name="T6" fmla="*/ 2 w 22"/>
                <a:gd name="T7" fmla="*/ 22 h 33"/>
                <a:gd name="T8" fmla="*/ 4 w 22"/>
                <a:gd name="T9" fmla="*/ 25 h 33"/>
                <a:gd name="T10" fmla="*/ 16 w 22"/>
                <a:gd name="T11" fmla="*/ 33 h 33"/>
                <a:gd name="T12" fmla="*/ 20 w 22"/>
                <a:gd name="T13" fmla="*/ 25 h 33"/>
                <a:gd name="T14" fmla="*/ 16 w 22"/>
                <a:gd name="T15" fmla="*/ 9 h 33"/>
                <a:gd name="T16" fmla="*/ 3 w 22"/>
                <a:gd name="T17"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3">
                  <a:moveTo>
                    <a:pt x="3" y="2"/>
                  </a:moveTo>
                  <a:cubicBezTo>
                    <a:pt x="3" y="2"/>
                    <a:pt x="0" y="0"/>
                    <a:pt x="0" y="3"/>
                  </a:cubicBezTo>
                  <a:cubicBezTo>
                    <a:pt x="2" y="22"/>
                    <a:pt x="2" y="22"/>
                    <a:pt x="2" y="22"/>
                  </a:cubicBezTo>
                  <a:cubicBezTo>
                    <a:pt x="2" y="22"/>
                    <a:pt x="2" y="22"/>
                    <a:pt x="2" y="22"/>
                  </a:cubicBezTo>
                  <a:cubicBezTo>
                    <a:pt x="2" y="22"/>
                    <a:pt x="3" y="24"/>
                    <a:pt x="4" y="25"/>
                  </a:cubicBezTo>
                  <a:cubicBezTo>
                    <a:pt x="16" y="33"/>
                    <a:pt x="16" y="33"/>
                    <a:pt x="16" y="33"/>
                  </a:cubicBezTo>
                  <a:cubicBezTo>
                    <a:pt x="20" y="28"/>
                    <a:pt x="20" y="25"/>
                    <a:pt x="20" y="25"/>
                  </a:cubicBezTo>
                  <a:cubicBezTo>
                    <a:pt x="22" y="15"/>
                    <a:pt x="16" y="9"/>
                    <a:pt x="16" y="9"/>
                  </a:cubicBezTo>
                  <a:cubicBezTo>
                    <a:pt x="3" y="2"/>
                    <a:pt x="3" y="2"/>
                    <a:pt x="3" y="2"/>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0" name="Freeform 146"/>
            <p:cNvSpPr>
              <a:spLocks noEditPoints="1"/>
            </p:cNvSpPr>
            <p:nvPr/>
          </p:nvSpPr>
          <p:spPr bwMode="auto">
            <a:xfrm>
              <a:off x="2053828" y="1790896"/>
              <a:ext cx="97631" cy="101204"/>
            </a:xfrm>
            <a:custGeom>
              <a:avLst/>
              <a:gdLst>
                <a:gd name="T0" fmla="*/ 17 w 38"/>
                <a:gd name="T1" fmla="*/ 1 h 39"/>
                <a:gd name="T2" fmla="*/ 1 w 38"/>
                <a:gd name="T3" fmla="*/ 22 h 39"/>
                <a:gd name="T4" fmla="*/ 21 w 38"/>
                <a:gd name="T5" fmla="*/ 38 h 39"/>
                <a:gd name="T6" fmla="*/ 37 w 38"/>
                <a:gd name="T7" fmla="*/ 17 h 39"/>
                <a:gd name="T8" fmla="*/ 17 w 38"/>
                <a:gd name="T9" fmla="*/ 1 h 39"/>
                <a:gd name="T10" fmla="*/ 21 w 38"/>
                <a:gd name="T11" fmla="*/ 34 h 39"/>
                <a:gd name="T12" fmla="*/ 5 w 38"/>
                <a:gd name="T13" fmla="*/ 21 h 39"/>
                <a:gd name="T14" fmla="*/ 17 w 38"/>
                <a:gd name="T15" fmla="*/ 5 h 39"/>
                <a:gd name="T16" fmla="*/ 33 w 38"/>
                <a:gd name="T17" fmla="*/ 18 h 39"/>
                <a:gd name="T18" fmla="*/ 21 w 38"/>
                <a:gd name="T19"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17" y="1"/>
                  </a:moveTo>
                  <a:cubicBezTo>
                    <a:pt x="7" y="3"/>
                    <a:pt x="0" y="12"/>
                    <a:pt x="1" y="22"/>
                  </a:cubicBezTo>
                  <a:cubicBezTo>
                    <a:pt x="2" y="32"/>
                    <a:pt x="11" y="39"/>
                    <a:pt x="21" y="38"/>
                  </a:cubicBezTo>
                  <a:cubicBezTo>
                    <a:pt x="31" y="36"/>
                    <a:pt x="38" y="27"/>
                    <a:pt x="37" y="17"/>
                  </a:cubicBezTo>
                  <a:cubicBezTo>
                    <a:pt x="36" y="7"/>
                    <a:pt x="27" y="0"/>
                    <a:pt x="17" y="1"/>
                  </a:cubicBezTo>
                  <a:close/>
                  <a:moveTo>
                    <a:pt x="21" y="34"/>
                  </a:moveTo>
                  <a:cubicBezTo>
                    <a:pt x="13" y="35"/>
                    <a:pt x="5" y="29"/>
                    <a:pt x="5" y="21"/>
                  </a:cubicBezTo>
                  <a:cubicBezTo>
                    <a:pt x="4" y="13"/>
                    <a:pt x="9" y="6"/>
                    <a:pt x="17" y="5"/>
                  </a:cubicBezTo>
                  <a:cubicBezTo>
                    <a:pt x="25" y="4"/>
                    <a:pt x="33" y="10"/>
                    <a:pt x="33" y="18"/>
                  </a:cubicBezTo>
                  <a:cubicBezTo>
                    <a:pt x="34" y="26"/>
                    <a:pt x="29" y="33"/>
                    <a:pt x="21" y="34"/>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1" name="Freeform 147"/>
            <p:cNvSpPr>
              <a:spLocks noEditPoints="1"/>
            </p:cNvSpPr>
            <p:nvPr/>
          </p:nvSpPr>
          <p:spPr bwMode="auto">
            <a:xfrm>
              <a:off x="2087165" y="1808757"/>
              <a:ext cx="33338" cy="64294"/>
            </a:xfrm>
            <a:custGeom>
              <a:avLst/>
              <a:gdLst>
                <a:gd name="T0" fmla="*/ 9 w 13"/>
                <a:gd name="T1" fmla="*/ 11 h 25"/>
                <a:gd name="T2" fmla="*/ 8 w 13"/>
                <a:gd name="T3" fmla="*/ 6 h 25"/>
                <a:gd name="T4" fmla="*/ 8 w 13"/>
                <a:gd name="T5" fmla="*/ 6 h 25"/>
                <a:gd name="T6" fmla="*/ 10 w 13"/>
                <a:gd name="T7" fmla="*/ 6 h 25"/>
                <a:gd name="T8" fmla="*/ 10 w 13"/>
                <a:gd name="T9" fmla="*/ 6 h 25"/>
                <a:gd name="T10" fmla="*/ 10 w 13"/>
                <a:gd name="T11" fmla="*/ 5 h 25"/>
                <a:gd name="T12" fmla="*/ 10 w 13"/>
                <a:gd name="T13" fmla="*/ 4 h 25"/>
                <a:gd name="T14" fmla="*/ 10 w 13"/>
                <a:gd name="T15" fmla="*/ 3 h 25"/>
                <a:gd name="T16" fmla="*/ 10 w 13"/>
                <a:gd name="T17" fmla="*/ 3 h 25"/>
                <a:gd name="T18" fmla="*/ 9 w 13"/>
                <a:gd name="T19" fmla="*/ 3 h 25"/>
                <a:gd name="T20" fmla="*/ 8 w 13"/>
                <a:gd name="T21" fmla="*/ 3 h 25"/>
                <a:gd name="T22" fmla="*/ 7 w 13"/>
                <a:gd name="T23" fmla="*/ 1 h 25"/>
                <a:gd name="T24" fmla="*/ 7 w 13"/>
                <a:gd name="T25" fmla="*/ 0 h 25"/>
                <a:gd name="T26" fmla="*/ 6 w 13"/>
                <a:gd name="T27" fmla="*/ 1 h 25"/>
                <a:gd name="T28" fmla="*/ 6 w 13"/>
                <a:gd name="T29" fmla="*/ 3 h 25"/>
                <a:gd name="T30" fmla="*/ 6 w 13"/>
                <a:gd name="T31" fmla="*/ 3 h 25"/>
                <a:gd name="T32" fmla="*/ 5 w 13"/>
                <a:gd name="T33" fmla="*/ 4 h 25"/>
                <a:gd name="T34" fmla="*/ 4 w 13"/>
                <a:gd name="T35" fmla="*/ 1 h 25"/>
                <a:gd name="T36" fmla="*/ 3 w 13"/>
                <a:gd name="T37" fmla="*/ 1 h 25"/>
                <a:gd name="T38" fmla="*/ 3 w 13"/>
                <a:gd name="T39" fmla="*/ 2 h 25"/>
                <a:gd name="T40" fmla="*/ 3 w 13"/>
                <a:gd name="T41" fmla="*/ 4 h 25"/>
                <a:gd name="T42" fmla="*/ 1 w 13"/>
                <a:gd name="T43" fmla="*/ 5 h 25"/>
                <a:gd name="T44" fmla="*/ 0 w 13"/>
                <a:gd name="T45" fmla="*/ 7 h 25"/>
                <a:gd name="T46" fmla="*/ 0 w 13"/>
                <a:gd name="T47" fmla="*/ 9 h 25"/>
                <a:gd name="T48" fmla="*/ 1 w 13"/>
                <a:gd name="T49" fmla="*/ 11 h 25"/>
                <a:gd name="T50" fmla="*/ 2 w 13"/>
                <a:gd name="T51" fmla="*/ 12 h 25"/>
                <a:gd name="T52" fmla="*/ 4 w 13"/>
                <a:gd name="T53" fmla="*/ 13 h 25"/>
                <a:gd name="T54" fmla="*/ 4 w 13"/>
                <a:gd name="T55" fmla="*/ 13 h 25"/>
                <a:gd name="T56" fmla="*/ 5 w 13"/>
                <a:gd name="T57" fmla="*/ 18 h 25"/>
                <a:gd name="T58" fmla="*/ 3 w 13"/>
                <a:gd name="T59" fmla="*/ 18 h 25"/>
                <a:gd name="T60" fmla="*/ 2 w 13"/>
                <a:gd name="T61" fmla="*/ 18 h 25"/>
                <a:gd name="T62" fmla="*/ 1 w 13"/>
                <a:gd name="T63" fmla="*/ 18 h 25"/>
                <a:gd name="T64" fmla="*/ 1 w 13"/>
                <a:gd name="T65" fmla="*/ 19 h 25"/>
                <a:gd name="T66" fmla="*/ 1 w 13"/>
                <a:gd name="T67" fmla="*/ 20 h 25"/>
                <a:gd name="T68" fmla="*/ 1 w 13"/>
                <a:gd name="T69" fmla="*/ 21 h 25"/>
                <a:gd name="T70" fmla="*/ 3 w 13"/>
                <a:gd name="T71" fmla="*/ 21 h 25"/>
                <a:gd name="T72" fmla="*/ 5 w 13"/>
                <a:gd name="T73" fmla="*/ 21 h 25"/>
                <a:gd name="T74" fmla="*/ 6 w 13"/>
                <a:gd name="T75" fmla="*/ 24 h 25"/>
                <a:gd name="T76" fmla="*/ 6 w 13"/>
                <a:gd name="T77" fmla="*/ 25 h 25"/>
                <a:gd name="T78" fmla="*/ 7 w 13"/>
                <a:gd name="T79" fmla="*/ 24 h 25"/>
                <a:gd name="T80" fmla="*/ 7 w 13"/>
                <a:gd name="T81" fmla="*/ 21 h 25"/>
                <a:gd name="T82" fmla="*/ 8 w 13"/>
                <a:gd name="T83" fmla="*/ 21 h 25"/>
                <a:gd name="T84" fmla="*/ 9 w 13"/>
                <a:gd name="T85" fmla="*/ 24 h 25"/>
                <a:gd name="T86" fmla="*/ 10 w 13"/>
                <a:gd name="T87" fmla="*/ 24 h 25"/>
                <a:gd name="T88" fmla="*/ 10 w 13"/>
                <a:gd name="T89" fmla="*/ 23 h 25"/>
                <a:gd name="T90" fmla="*/ 10 w 13"/>
                <a:gd name="T91" fmla="*/ 20 h 25"/>
                <a:gd name="T92" fmla="*/ 11 w 13"/>
                <a:gd name="T93" fmla="*/ 20 h 25"/>
                <a:gd name="T94" fmla="*/ 12 w 13"/>
                <a:gd name="T95" fmla="*/ 18 h 25"/>
                <a:gd name="T96" fmla="*/ 13 w 13"/>
                <a:gd name="T97" fmla="*/ 15 h 25"/>
                <a:gd name="T98" fmla="*/ 11 w 13"/>
                <a:gd name="T99" fmla="*/ 12 h 25"/>
                <a:gd name="T100" fmla="*/ 9 w 13"/>
                <a:gd name="T101" fmla="*/ 11 h 25"/>
                <a:gd name="T102" fmla="*/ 8 w 13"/>
                <a:gd name="T103" fmla="*/ 18 h 25"/>
                <a:gd name="T104" fmla="*/ 6 w 13"/>
                <a:gd name="T105" fmla="*/ 18 h 25"/>
                <a:gd name="T106" fmla="*/ 6 w 13"/>
                <a:gd name="T107" fmla="*/ 13 h 25"/>
                <a:gd name="T108" fmla="*/ 7 w 13"/>
                <a:gd name="T109" fmla="*/ 14 h 25"/>
                <a:gd name="T110" fmla="*/ 8 w 13"/>
                <a:gd name="T111" fmla="*/ 18 h 25"/>
                <a:gd name="T112" fmla="*/ 7 w 13"/>
                <a:gd name="T113" fmla="*/ 10 h 25"/>
                <a:gd name="T114" fmla="*/ 5 w 13"/>
                <a:gd name="T115" fmla="*/ 10 h 25"/>
                <a:gd name="T116" fmla="*/ 5 w 13"/>
                <a:gd name="T117" fmla="*/ 6 h 25"/>
                <a:gd name="T118" fmla="*/ 6 w 13"/>
                <a:gd name="T119" fmla="*/ 6 h 25"/>
                <a:gd name="T120" fmla="*/ 7 w 13"/>
                <a:gd name="T121"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 h="25">
                  <a:moveTo>
                    <a:pt x="9" y="11"/>
                  </a:moveTo>
                  <a:cubicBezTo>
                    <a:pt x="8" y="6"/>
                    <a:pt x="8" y="6"/>
                    <a:pt x="8" y="6"/>
                  </a:cubicBezTo>
                  <a:cubicBezTo>
                    <a:pt x="8" y="6"/>
                    <a:pt x="8" y="6"/>
                    <a:pt x="8" y="6"/>
                  </a:cubicBezTo>
                  <a:cubicBezTo>
                    <a:pt x="9" y="6"/>
                    <a:pt x="9" y="6"/>
                    <a:pt x="10" y="6"/>
                  </a:cubicBezTo>
                  <a:cubicBezTo>
                    <a:pt x="10" y="6"/>
                    <a:pt x="10" y="6"/>
                    <a:pt x="10" y="6"/>
                  </a:cubicBezTo>
                  <a:cubicBezTo>
                    <a:pt x="10" y="6"/>
                    <a:pt x="10" y="5"/>
                    <a:pt x="10" y="5"/>
                  </a:cubicBezTo>
                  <a:cubicBezTo>
                    <a:pt x="10" y="5"/>
                    <a:pt x="10" y="4"/>
                    <a:pt x="10" y="4"/>
                  </a:cubicBezTo>
                  <a:cubicBezTo>
                    <a:pt x="10" y="4"/>
                    <a:pt x="10" y="3"/>
                    <a:pt x="10" y="3"/>
                  </a:cubicBezTo>
                  <a:cubicBezTo>
                    <a:pt x="10" y="3"/>
                    <a:pt x="10" y="3"/>
                    <a:pt x="10" y="3"/>
                  </a:cubicBezTo>
                  <a:cubicBezTo>
                    <a:pt x="9" y="3"/>
                    <a:pt x="9" y="3"/>
                    <a:pt x="9" y="3"/>
                  </a:cubicBezTo>
                  <a:cubicBezTo>
                    <a:pt x="9" y="3"/>
                    <a:pt x="8" y="3"/>
                    <a:pt x="8" y="3"/>
                  </a:cubicBezTo>
                  <a:cubicBezTo>
                    <a:pt x="7" y="1"/>
                    <a:pt x="7" y="1"/>
                    <a:pt x="7" y="1"/>
                  </a:cubicBezTo>
                  <a:cubicBezTo>
                    <a:pt x="7" y="1"/>
                    <a:pt x="7" y="0"/>
                    <a:pt x="7" y="0"/>
                  </a:cubicBezTo>
                  <a:cubicBezTo>
                    <a:pt x="6" y="0"/>
                    <a:pt x="6" y="1"/>
                    <a:pt x="6" y="1"/>
                  </a:cubicBezTo>
                  <a:cubicBezTo>
                    <a:pt x="6" y="3"/>
                    <a:pt x="6" y="3"/>
                    <a:pt x="6" y="3"/>
                  </a:cubicBezTo>
                  <a:cubicBezTo>
                    <a:pt x="6" y="3"/>
                    <a:pt x="6" y="3"/>
                    <a:pt x="6" y="3"/>
                  </a:cubicBezTo>
                  <a:cubicBezTo>
                    <a:pt x="5" y="3"/>
                    <a:pt x="5" y="4"/>
                    <a:pt x="5" y="4"/>
                  </a:cubicBezTo>
                  <a:cubicBezTo>
                    <a:pt x="4" y="1"/>
                    <a:pt x="4" y="1"/>
                    <a:pt x="4" y="1"/>
                  </a:cubicBezTo>
                  <a:cubicBezTo>
                    <a:pt x="4" y="1"/>
                    <a:pt x="4" y="1"/>
                    <a:pt x="3" y="1"/>
                  </a:cubicBezTo>
                  <a:cubicBezTo>
                    <a:pt x="3" y="1"/>
                    <a:pt x="3" y="1"/>
                    <a:pt x="3" y="2"/>
                  </a:cubicBezTo>
                  <a:cubicBezTo>
                    <a:pt x="3" y="4"/>
                    <a:pt x="3" y="4"/>
                    <a:pt x="3" y="4"/>
                  </a:cubicBezTo>
                  <a:cubicBezTo>
                    <a:pt x="2" y="4"/>
                    <a:pt x="2" y="5"/>
                    <a:pt x="1" y="5"/>
                  </a:cubicBezTo>
                  <a:cubicBezTo>
                    <a:pt x="1" y="6"/>
                    <a:pt x="1" y="6"/>
                    <a:pt x="0" y="7"/>
                  </a:cubicBezTo>
                  <a:cubicBezTo>
                    <a:pt x="0" y="7"/>
                    <a:pt x="0" y="8"/>
                    <a:pt x="0" y="9"/>
                  </a:cubicBezTo>
                  <a:cubicBezTo>
                    <a:pt x="0" y="9"/>
                    <a:pt x="1" y="10"/>
                    <a:pt x="1" y="11"/>
                  </a:cubicBezTo>
                  <a:cubicBezTo>
                    <a:pt x="1" y="11"/>
                    <a:pt x="2" y="12"/>
                    <a:pt x="2" y="12"/>
                  </a:cubicBezTo>
                  <a:cubicBezTo>
                    <a:pt x="3" y="12"/>
                    <a:pt x="3" y="13"/>
                    <a:pt x="4" y="13"/>
                  </a:cubicBezTo>
                  <a:cubicBezTo>
                    <a:pt x="4" y="13"/>
                    <a:pt x="4" y="13"/>
                    <a:pt x="4" y="13"/>
                  </a:cubicBezTo>
                  <a:cubicBezTo>
                    <a:pt x="5" y="18"/>
                    <a:pt x="5" y="18"/>
                    <a:pt x="5" y="18"/>
                  </a:cubicBezTo>
                  <a:cubicBezTo>
                    <a:pt x="4" y="18"/>
                    <a:pt x="4" y="18"/>
                    <a:pt x="3" y="18"/>
                  </a:cubicBezTo>
                  <a:cubicBezTo>
                    <a:pt x="3" y="18"/>
                    <a:pt x="2" y="18"/>
                    <a:pt x="2" y="18"/>
                  </a:cubicBezTo>
                  <a:cubicBezTo>
                    <a:pt x="2" y="18"/>
                    <a:pt x="1" y="18"/>
                    <a:pt x="1" y="18"/>
                  </a:cubicBezTo>
                  <a:cubicBezTo>
                    <a:pt x="1" y="19"/>
                    <a:pt x="1" y="19"/>
                    <a:pt x="1" y="19"/>
                  </a:cubicBezTo>
                  <a:cubicBezTo>
                    <a:pt x="1" y="20"/>
                    <a:pt x="1" y="20"/>
                    <a:pt x="1" y="20"/>
                  </a:cubicBezTo>
                  <a:cubicBezTo>
                    <a:pt x="1" y="21"/>
                    <a:pt x="1" y="21"/>
                    <a:pt x="1" y="21"/>
                  </a:cubicBezTo>
                  <a:cubicBezTo>
                    <a:pt x="2" y="21"/>
                    <a:pt x="2" y="21"/>
                    <a:pt x="3" y="21"/>
                  </a:cubicBezTo>
                  <a:cubicBezTo>
                    <a:pt x="4" y="21"/>
                    <a:pt x="4" y="21"/>
                    <a:pt x="5" y="21"/>
                  </a:cubicBezTo>
                  <a:cubicBezTo>
                    <a:pt x="6" y="24"/>
                    <a:pt x="6" y="24"/>
                    <a:pt x="6" y="24"/>
                  </a:cubicBezTo>
                  <a:cubicBezTo>
                    <a:pt x="6" y="25"/>
                    <a:pt x="6" y="25"/>
                    <a:pt x="6" y="25"/>
                  </a:cubicBezTo>
                  <a:cubicBezTo>
                    <a:pt x="7" y="25"/>
                    <a:pt x="7" y="24"/>
                    <a:pt x="7" y="24"/>
                  </a:cubicBezTo>
                  <a:cubicBezTo>
                    <a:pt x="7" y="21"/>
                    <a:pt x="7" y="21"/>
                    <a:pt x="7" y="21"/>
                  </a:cubicBezTo>
                  <a:cubicBezTo>
                    <a:pt x="7" y="21"/>
                    <a:pt x="8" y="21"/>
                    <a:pt x="8" y="21"/>
                  </a:cubicBezTo>
                  <a:cubicBezTo>
                    <a:pt x="9" y="24"/>
                    <a:pt x="9" y="24"/>
                    <a:pt x="9" y="24"/>
                  </a:cubicBezTo>
                  <a:cubicBezTo>
                    <a:pt x="9" y="24"/>
                    <a:pt x="9" y="24"/>
                    <a:pt x="10" y="24"/>
                  </a:cubicBezTo>
                  <a:cubicBezTo>
                    <a:pt x="10" y="24"/>
                    <a:pt x="10" y="24"/>
                    <a:pt x="10" y="23"/>
                  </a:cubicBezTo>
                  <a:cubicBezTo>
                    <a:pt x="10" y="20"/>
                    <a:pt x="10" y="20"/>
                    <a:pt x="10" y="20"/>
                  </a:cubicBezTo>
                  <a:cubicBezTo>
                    <a:pt x="10" y="20"/>
                    <a:pt x="11" y="20"/>
                    <a:pt x="11" y="20"/>
                  </a:cubicBezTo>
                  <a:cubicBezTo>
                    <a:pt x="12" y="19"/>
                    <a:pt x="12" y="19"/>
                    <a:pt x="12" y="18"/>
                  </a:cubicBezTo>
                  <a:cubicBezTo>
                    <a:pt x="13" y="17"/>
                    <a:pt x="13" y="16"/>
                    <a:pt x="13" y="15"/>
                  </a:cubicBezTo>
                  <a:cubicBezTo>
                    <a:pt x="12" y="14"/>
                    <a:pt x="12" y="13"/>
                    <a:pt x="11" y="12"/>
                  </a:cubicBezTo>
                  <a:cubicBezTo>
                    <a:pt x="10" y="12"/>
                    <a:pt x="10" y="11"/>
                    <a:pt x="9" y="11"/>
                  </a:cubicBezTo>
                  <a:close/>
                  <a:moveTo>
                    <a:pt x="8" y="18"/>
                  </a:moveTo>
                  <a:cubicBezTo>
                    <a:pt x="7" y="18"/>
                    <a:pt x="7" y="18"/>
                    <a:pt x="6" y="18"/>
                  </a:cubicBezTo>
                  <a:cubicBezTo>
                    <a:pt x="6" y="13"/>
                    <a:pt x="6" y="13"/>
                    <a:pt x="6" y="13"/>
                  </a:cubicBezTo>
                  <a:cubicBezTo>
                    <a:pt x="6" y="14"/>
                    <a:pt x="7" y="14"/>
                    <a:pt x="7" y="14"/>
                  </a:cubicBezTo>
                  <a:lnTo>
                    <a:pt x="8" y="18"/>
                  </a:lnTo>
                  <a:close/>
                  <a:moveTo>
                    <a:pt x="7" y="10"/>
                  </a:moveTo>
                  <a:cubicBezTo>
                    <a:pt x="6" y="10"/>
                    <a:pt x="6" y="10"/>
                    <a:pt x="5" y="10"/>
                  </a:cubicBezTo>
                  <a:cubicBezTo>
                    <a:pt x="5" y="6"/>
                    <a:pt x="5" y="6"/>
                    <a:pt x="5" y="6"/>
                  </a:cubicBezTo>
                  <a:cubicBezTo>
                    <a:pt x="5" y="6"/>
                    <a:pt x="6" y="6"/>
                    <a:pt x="6" y="6"/>
                  </a:cubicBezTo>
                  <a:lnTo>
                    <a:pt x="7" y="10"/>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2" name="Freeform 148"/>
            <p:cNvSpPr>
              <a:spLocks noEditPoints="1"/>
            </p:cNvSpPr>
            <p:nvPr/>
          </p:nvSpPr>
          <p:spPr bwMode="auto">
            <a:xfrm>
              <a:off x="2069305" y="1927819"/>
              <a:ext cx="100013" cy="97631"/>
            </a:xfrm>
            <a:custGeom>
              <a:avLst/>
              <a:gdLst>
                <a:gd name="T0" fmla="*/ 17 w 39"/>
                <a:gd name="T1" fmla="*/ 1 h 38"/>
                <a:gd name="T2" fmla="*/ 1 w 39"/>
                <a:gd name="T3" fmla="*/ 21 h 38"/>
                <a:gd name="T4" fmla="*/ 22 w 39"/>
                <a:gd name="T5" fmla="*/ 37 h 38"/>
                <a:gd name="T6" fmla="*/ 38 w 39"/>
                <a:gd name="T7" fmla="*/ 17 h 38"/>
                <a:gd name="T8" fmla="*/ 17 w 39"/>
                <a:gd name="T9" fmla="*/ 1 h 38"/>
                <a:gd name="T10" fmla="*/ 21 w 39"/>
                <a:gd name="T11" fmla="*/ 34 h 38"/>
                <a:gd name="T12" fmla="*/ 5 w 39"/>
                <a:gd name="T13" fmla="*/ 21 h 38"/>
                <a:gd name="T14" fmla="*/ 18 w 39"/>
                <a:gd name="T15" fmla="*/ 5 h 38"/>
                <a:gd name="T16" fmla="*/ 34 w 39"/>
                <a:gd name="T17" fmla="*/ 17 h 38"/>
                <a:gd name="T18" fmla="*/ 21 w 39"/>
                <a:gd name="T1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17" y="1"/>
                  </a:moveTo>
                  <a:cubicBezTo>
                    <a:pt x="7" y="2"/>
                    <a:pt x="0" y="11"/>
                    <a:pt x="1" y="21"/>
                  </a:cubicBezTo>
                  <a:cubicBezTo>
                    <a:pt x="3" y="31"/>
                    <a:pt x="12" y="38"/>
                    <a:pt x="22" y="37"/>
                  </a:cubicBezTo>
                  <a:cubicBezTo>
                    <a:pt x="32" y="36"/>
                    <a:pt x="39" y="27"/>
                    <a:pt x="38" y="17"/>
                  </a:cubicBezTo>
                  <a:cubicBezTo>
                    <a:pt x="36" y="7"/>
                    <a:pt x="27" y="0"/>
                    <a:pt x="17" y="1"/>
                  </a:cubicBezTo>
                  <a:close/>
                  <a:moveTo>
                    <a:pt x="21" y="34"/>
                  </a:moveTo>
                  <a:cubicBezTo>
                    <a:pt x="13" y="35"/>
                    <a:pt x="6" y="29"/>
                    <a:pt x="5" y="21"/>
                  </a:cubicBezTo>
                  <a:cubicBezTo>
                    <a:pt x="4" y="13"/>
                    <a:pt x="10" y="6"/>
                    <a:pt x="18" y="5"/>
                  </a:cubicBezTo>
                  <a:cubicBezTo>
                    <a:pt x="26" y="4"/>
                    <a:pt x="33" y="9"/>
                    <a:pt x="34" y="17"/>
                  </a:cubicBezTo>
                  <a:cubicBezTo>
                    <a:pt x="35" y="25"/>
                    <a:pt x="29" y="33"/>
                    <a:pt x="21" y="34"/>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3" name="Freeform 149"/>
            <p:cNvSpPr/>
            <p:nvPr/>
          </p:nvSpPr>
          <p:spPr bwMode="auto">
            <a:xfrm>
              <a:off x="2094309" y="1952822"/>
              <a:ext cx="52388" cy="46435"/>
            </a:xfrm>
            <a:custGeom>
              <a:avLst/>
              <a:gdLst>
                <a:gd name="T0" fmla="*/ 13 w 20"/>
                <a:gd name="T1" fmla="*/ 15 h 18"/>
                <a:gd name="T2" fmla="*/ 7 w 20"/>
                <a:gd name="T3" fmla="*/ 13 h 18"/>
                <a:gd name="T4" fmla="*/ 11 w 20"/>
                <a:gd name="T5" fmla="*/ 12 h 18"/>
                <a:gd name="T6" fmla="*/ 13 w 20"/>
                <a:gd name="T7" fmla="*/ 11 h 18"/>
                <a:gd name="T8" fmla="*/ 11 w 20"/>
                <a:gd name="T9" fmla="*/ 10 h 18"/>
                <a:gd name="T10" fmla="*/ 6 w 20"/>
                <a:gd name="T11" fmla="*/ 10 h 18"/>
                <a:gd name="T12" fmla="*/ 6 w 20"/>
                <a:gd name="T13" fmla="*/ 9 h 18"/>
                <a:gd name="T14" fmla="*/ 6 w 20"/>
                <a:gd name="T15" fmla="*/ 9 h 18"/>
                <a:gd name="T16" fmla="*/ 11 w 20"/>
                <a:gd name="T17" fmla="*/ 8 h 18"/>
                <a:gd name="T18" fmla="*/ 12 w 20"/>
                <a:gd name="T19" fmla="*/ 7 h 18"/>
                <a:gd name="T20" fmla="*/ 11 w 20"/>
                <a:gd name="T21" fmla="*/ 6 h 18"/>
                <a:gd name="T22" fmla="*/ 7 w 20"/>
                <a:gd name="T23" fmla="*/ 6 h 18"/>
                <a:gd name="T24" fmla="*/ 11 w 20"/>
                <a:gd name="T25" fmla="*/ 3 h 18"/>
                <a:gd name="T26" fmla="*/ 15 w 20"/>
                <a:gd name="T27" fmla="*/ 4 h 18"/>
                <a:gd name="T28" fmla="*/ 19 w 20"/>
                <a:gd name="T29" fmla="*/ 3 h 18"/>
                <a:gd name="T30" fmla="*/ 11 w 20"/>
                <a:gd name="T31" fmla="*/ 0 h 18"/>
                <a:gd name="T32" fmla="*/ 4 w 20"/>
                <a:gd name="T33" fmla="*/ 7 h 18"/>
                <a:gd name="T34" fmla="*/ 1 w 20"/>
                <a:gd name="T35" fmla="*/ 7 h 18"/>
                <a:gd name="T36" fmla="*/ 0 w 20"/>
                <a:gd name="T37" fmla="*/ 8 h 18"/>
                <a:gd name="T38" fmla="*/ 1 w 20"/>
                <a:gd name="T39" fmla="*/ 9 h 18"/>
                <a:gd name="T40" fmla="*/ 3 w 20"/>
                <a:gd name="T41" fmla="*/ 9 h 18"/>
                <a:gd name="T42" fmla="*/ 3 w 20"/>
                <a:gd name="T43" fmla="*/ 10 h 18"/>
                <a:gd name="T44" fmla="*/ 4 w 20"/>
                <a:gd name="T45" fmla="*/ 11 h 18"/>
                <a:gd name="T46" fmla="*/ 1 w 20"/>
                <a:gd name="T47" fmla="*/ 11 h 18"/>
                <a:gd name="T48" fmla="*/ 0 w 20"/>
                <a:gd name="T49" fmla="*/ 12 h 18"/>
                <a:gd name="T50" fmla="*/ 1 w 20"/>
                <a:gd name="T51" fmla="*/ 13 h 18"/>
                <a:gd name="T52" fmla="*/ 4 w 20"/>
                <a:gd name="T53" fmla="*/ 13 h 18"/>
                <a:gd name="T54" fmla="*/ 13 w 20"/>
                <a:gd name="T55" fmla="*/ 17 h 18"/>
                <a:gd name="T56" fmla="*/ 20 w 20"/>
                <a:gd name="T57" fmla="*/ 12 h 18"/>
                <a:gd name="T58" fmla="*/ 16 w 20"/>
                <a:gd name="T59" fmla="*/ 13 h 18"/>
                <a:gd name="T60" fmla="*/ 13 w 20"/>
                <a:gd name="T6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18">
                  <a:moveTo>
                    <a:pt x="13" y="15"/>
                  </a:moveTo>
                  <a:cubicBezTo>
                    <a:pt x="11" y="15"/>
                    <a:pt x="9" y="14"/>
                    <a:pt x="7" y="13"/>
                  </a:cubicBezTo>
                  <a:cubicBezTo>
                    <a:pt x="11" y="12"/>
                    <a:pt x="11" y="12"/>
                    <a:pt x="11" y="12"/>
                  </a:cubicBezTo>
                  <a:cubicBezTo>
                    <a:pt x="12" y="12"/>
                    <a:pt x="13" y="11"/>
                    <a:pt x="13" y="11"/>
                  </a:cubicBezTo>
                  <a:cubicBezTo>
                    <a:pt x="12" y="10"/>
                    <a:pt x="12" y="10"/>
                    <a:pt x="11" y="10"/>
                  </a:cubicBezTo>
                  <a:cubicBezTo>
                    <a:pt x="6" y="10"/>
                    <a:pt x="6" y="10"/>
                    <a:pt x="6" y="10"/>
                  </a:cubicBezTo>
                  <a:cubicBezTo>
                    <a:pt x="6" y="10"/>
                    <a:pt x="6" y="10"/>
                    <a:pt x="6" y="9"/>
                  </a:cubicBezTo>
                  <a:cubicBezTo>
                    <a:pt x="6" y="9"/>
                    <a:pt x="6" y="9"/>
                    <a:pt x="6" y="9"/>
                  </a:cubicBezTo>
                  <a:cubicBezTo>
                    <a:pt x="11" y="8"/>
                    <a:pt x="11" y="8"/>
                    <a:pt x="11" y="8"/>
                  </a:cubicBezTo>
                  <a:cubicBezTo>
                    <a:pt x="12" y="8"/>
                    <a:pt x="12" y="7"/>
                    <a:pt x="12" y="7"/>
                  </a:cubicBezTo>
                  <a:cubicBezTo>
                    <a:pt x="12" y="6"/>
                    <a:pt x="11" y="6"/>
                    <a:pt x="11" y="6"/>
                  </a:cubicBezTo>
                  <a:cubicBezTo>
                    <a:pt x="7" y="6"/>
                    <a:pt x="7" y="6"/>
                    <a:pt x="7" y="6"/>
                  </a:cubicBezTo>
                  <a:cubicBezTo>
                    <a:pt x="7" y="4"/>
                    <a:pt x="9" y="3"/>
                    <a:pt x="11" y="3"/>
                  </a:cubicBezTo>
                  <a:cubicBezTo>
                    <a:pt x="13" y="3"/>
                    <a:pt x="14" y="3"/>
                    <a:pt x="15" y="4"/>
                  </a:cubicBezTo>
                  <a:cubicBezTo>
                    <a:pt x="19" y="3"/>
                    <a:pt x="19" y="3"/>
                    <a:pt x="19" y="3"/>
                  </a:cubicBezTo>
                  <a:cubicBezTo>
                    <a:pt x="17" y="1"/>
                    <a:pt x="14" y="0"/>
                    <a:pt x="11" y="0"/>
                  </a:cubicBezTo>
                  <a:cubicBezTo>
                    <a:pt x="7" y="0"/>
                    <a:pt x="4" y="3"/>
                    <a:pt x="4" y="7"/>
                  </a:cubicBezTo>
                  <a:cubicBezTo>
                    <a:pt x="1" y="7"/>
                    <a:pt x="1" y="7"/>
                    <a:pt x="1" y="7"/>
                  </a:cubicBezTo>
                  <a:cubicBezTo>
                    <a:pt x="0" y="7"/>
                    <a:pt x="0" y="8"/>
                    <a:pt x="0" y="8"/>
                  </a:cubicBezTo>
                  <a:cubicBezTo>
                    <a:pt x="0" y="9"/>
                    <a:pt x="0" y="9"/>
                    <a:pt x="1" y="9"/>
                  </a:cubicBezTo>
                  <a:cubicBezTo>
                    <a:pt x="3" y="9"/>
                    <a:pt x="3" y="9"/>
                    <a:pt x="3" y="9"/>
                  </a:cubicBezTo>
                  <a:cubicBezTo>
                    <a:pt x="3" y="9"/>
                    <a:pt x="3" y="10"/>
                    <a:pt x="3" y="10"/>
                  </a:cubicBezTo>
                  <a:cubicBezTo>
                    <a:pt x="3" y="10"/>
                    <a:pt x="3" y="10"/>
                    <a:pt x="4" y="11"/>
                  </a:cubicBezTo>
                  <a:cubicBezTo>
                    <a:pt x="1" y="11"/>
                    <a:pt x="1" y="11"/>
                    <a:pt x="1" y="11"/>
                  </a:cubicBezTo>
                  <a:cubicBezTo>
                    <a:pt x="1" y="11"/>
                    <a:pt x="0" y="12"/>
                    <a:pt x="0" y="12"/>
                  </a:cubicBezTo>
                  <a:cubicBezTo>
                    <a:pt x="0" y="13"/>
                    <a:pt x="1" y="13"/>
                    <a:pt x="1" y="13"/>
                  </a:cubicBezTo>
                  <a:cubicBezTo>
                    <a:pt x="4" y="13"/>
                    <a:pt x="4" y="13"/>
                    <a:pt x="4" y="13"/>
                  </a:cubicBezTo>
                  <a:cubicBezTo>
                    <a:pt x="6" y="16"/>
                    <a:pt x="9" y="18"/>
                    <a:pt x="13" y="17"/>
                  </a:cubicBezTo>
                  <a:cubicBezTo>
                    <a:pt x="16" y="17"/>
                    <a:pt x="18" y="15"/>
                    <a:pt x="20" y="12"/>
                  </a:cubicBezTo>
                  <a:cubicBezTo>
                    <a:pt x="16" y="13"/>
                    <a:pt x="16" y="13"/>
                    <a:pt x="16" y="13"/>
                  </a:cubicBezTo>
                  <a:cubicBezTo>
                    <a:pt x="15" y="14"/>
                    <a:pt x="14" y="15"/>
                    <a:pt x="13" y="15"/>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4" name="Freeform 150"/>
            <p:cNvSpPr>
              <a:spLocks noEditPoints="1"/>
            </p:cNvSpPr>
            <p:nvPr/>
          </p:nvSpPr>
          <p:spPr bwMode="auto">
            <a:xfrm>
              <a:off x="1245394" y="2620763"/>
              <a:ext cx="236934" cy="210741"/>
            </a:xfrm>
            <a:custGeom>
              <a:avLst/>
              <a:gdLst>
                <a:gd name="T0" fmla="*/ 69 w 92"/>
                <a:gd name="T1" fmla="*/ 12 h 82"/>
                <a:gd name="T2" fmla="*/ 68 w 92"/>
                <a:gd name="T3" fmla="*/ 12 h 82"/>
                <a:gd name="T4" fmla="*/ 67 w 92"/>
                <a:gd name="T5" fmla="*/ 4 h 82"/>
                <a:gd name="T6" fmla="*/ 62 w 92"/>
                <a:gd name="T7" fmla="*/ 0 h 82"/>
                <a:gd name="T8" fmla="*/ 61 w 92"/>
                <a:gd name="T9" fmla="*/ 0 h 82"/>
                <a:gd name="T10" fmla="*/ 57 w 92"/>
                <a:gd name="T11" fmla="*/ 5 h 82"/>
                <a:gd name="T12" fmla="*/ 58 w 92"/>
                <a:gd name="T13" fmla="*/ 13 h 82"/>
                <a:gd name="T14" fmla="*/ 26 w 92"/>
                <a:gd name="T15" fmla="*/ 17 h 82"/>
                <a:gd name="T16" fmla="*/ 25 w 92"/>
                <a:gd name="T17" fmla="*/ 9 h 82"/>
                <a:gd name="T18" fmla="*/ 20 w 92"/>
                <a:gd name="T19" fmla="*/ 5 h 82"/>
                <a:gd name="T20" fmla="*/ 18 w 92"/>
                <a:gd name="T21" fmla="*/ 5 h 82"/>
                <a:gd name="T22" fmla="*/ 15 w 92"/>
                <a:gd name="T23" fmla="*/ 10 h 82"/>
                <a:gd name="T24" fmla="*/ 16 w 92"/>
                <a:gd name="T25" fmla="*/ 18 h 82"/>
                <a:gd name="T26" fmla="*/ 14 w 92"/>
                <a:gd name="T27" fmla="*/ 19 h 82"/>
                <a:gd name="T28" fmla="*/ 1 w 92"/>
                <a:gd name="T29" fmla="*/ 36 h 82"/>
                <a:gd name="T30" fmla="*/ 5 w 92"/>
                <a:gd name="T31" fmla="*/ 68 h 82"/>
                <a:gd name="T32" fmla="*/ 22 w 92"/>
                <a:gd name="T33" fmla="*/ 81 h 82"/>
                <a:gd name="T34" fmla="*/ 77 w 92"/>
                <a:gd name="T35" fmla="*/ 74 h 82"/>
                <a:gd name="T36" fmla="*/ 91 w 92"/>
                <a:gd name="T37" fmla="*/ 57 h 82"/>
                <a:gd name="T38" fmla="*/ 87 w 92"/>
                <a:gd name="T39" fmla="*/ 25 h 82"/>
                <a:gd name="T40" fmla="*/ 69 w 92"/>
                <a:gd name="T41" fmla="*/ 12 h 82"/>
                <a:gd name="T42" fmla="*/ 84 w 92"/>
                <a:gd name="T43" fmla="*/ 58 h 82"/>
                <a:gd name="T44" fmla="*/ 76 w 92"/>
                <a:gd name="T45" fmla="*/ 68 h 82"/>
                <a:gd name="T46" fmla="*/ 21 w 92"/>
                <a:gd name="T47" fmla="*/ 74 h 82"/>
                <a:gd name="T48" fmla="*/ 11 w 92"/>
                <a:gd name="T49" fmla="*/ 67 h 82"/>
                <a:gd name="T50" fmla="*/ 8 w 92"/>
                <a:gd name="T51" fmla="*/ 35 h 82"/>
                <a:gd name="T52" fmla="*/ 15 w 92"/>
                <a:gd name="T53" fmla="*/ 25 h 82"/>
                <a:gd name="T54" fmla="*/ 17 w 92"/>
                <a:gd name="T55" fmla="*/ 25 h 82"/>
                <a:gd name="T56" fmla="*/ 17 w 92"/>
                <a:gd name="T57" fmla="*/ 29 h 82"/>
                <a:gd name="T58" fmla="*/ 22 w 92"/>
                <a:gd name="T59" fmla="*/ 33 h 82"/>
                <a:gd name="T60" fmla="*/ 23 w 92"/>
                <a:gd name="T61" fmla="*/ 33 h 82"/>
                <a:gd name="T62" fmla="*/ 27 w 92"/>
                <a:gd name="T63" fmla="*/ 28 h 82"/>
                <a:gd name="T64" fmla="*/ 27 w 92"/>
                <a:gd name="T65" fmla="*/ 24 h 82"/>
                <a:gd name="T66" fmla="*/ 59 w 92"/>
                <a:gd name="T67" fmla="*/ 20 h 82"/>
                <a:gd name="T68" fmla="*/ 59 w 92"/>
                <a:gd name="T69" fmla="*/ 24 h 82"/>
                <a:gd name="T70" fmla="*/ 64 w 92"/>
                <a:gd name="T71" fmla="*/ 28 h 82"/>
                <a:gd name="T72" fmla="*/ 66 w 92"/>
                <a:gd name="T73" fmla="*/ 27 h 82"/>
                <a:gd name="T74" fmla="*/ 69 w 92"/>
                <a:gd name="T75" fmla="*/ 23 h 82"/>
                <a:gd name="T76" fmla="*/ 69 w 92"/>
                <a:gd name="T77" fmla="*/ 19 h 82"/>
                <a:gd name="T78" fmla="*/ 70 w 92"/>
                <a:gd name="T79" fmla="*/ 18 h 82"/>
                <a:gd name="T80" fmla="*/ 80 w 92"/>
                <a:gd name="T81" fmla="*/ 26 h 82"/>
                <a:gd name="T82" fmla="*/ 84 w 92"/>
                <a:gd name="T83"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82">
                  <a:moveTo>
                    <a:pt x="69" y="12"/>
                  </a:moveTo>
                  <a:cubicBezTo>
                    <a:pt x="68" y="12"/>
                    <a:pt x="68" y="12"/>
                    <a:pt x="68" y="12"/>
                  </a:cubicBezTo>
                  <a:cubicBezTo>
                    <a:pt x="67" y="4"/>
                    <a:pt x="67" y="4"/>
                    <a:pt x="67" y="4"/>
                  </a:cubicBezTo>
                  <a:cubicBezTo>
                    <a:pt x="67" y="1"/>
                    <a:pt x="65" y="0"/>
                    <a:pt x="62" y="0"/>
                  </a:cubicBezTo>
                  <a:cubicBezTo>
                    <a:pt x="61" y="0"/>
                    <a:pt x="61" y="0"/>
                    <a:pt x="61" y="0"/>
                  </a:cubicBezTo>
                  <a:cubicBezTo>
                    <a:pt x="58" y="1"/>
                    <a:pt x="57" y="3"/>
                    <a:pt x="57" y="5"/>
                  </a:cubicBezTo>
                  <a:cubicBezTo>
                    <a:pt x="58" y="13"/>
                    <a:pt x="58" y="13"/>
                    <a:pt x="58" y="13"/>
                  </a:cubicBezTo>
                  <a:cubicBezTo>
                    <a:pt x="26" y="17"/>
                    <a:pt x="26" y="17"/>
                    <a:pt x="26" y="17"/>
                  </a:cubicBezTo>
                  <a:cubicBezTo>
                    <a:pt x="25" y="9"/>
                    <a:pt x="25" y="9"/>
                    <a:pt x="25" y="9"/>
                  </a:cubicBezTo>
                  <a:cubicBezTo>
                    <a:pt x="24" y="7"/>
                    <a:pt x="22" y="5"/>
                    <a:pt x="20" y="5"/>
                  </a:cubicBezTo>
                  <a:cubicBezTo>
                    <a:pt x="18" y="5"/>
                    <a:pt x="18" y="5"/>
                    <a:pt x="18" y="5"/>
                  </a:cubicBezTo>
                  <a:cubicBezTo>
                    <a:pt x="16" y="6"/>
                    <a:pt x="15" y="8"/>
                    <a:pt x="15" y="10"/>
                  </a:cubicBezTo>
                  <a:cubicBezTo>
                    <a:pt x="16" y="18"/>
                    <a:pt x="16" y="18"/>
                    <a:pt x="16" y="18"/>
                  </a:cubicBezTo>
                  <a:cubicBezTo>
                    <a:pt x="14" y="19"/>
                    <a:pt x="14" y="19"/>
                    <a:pt x="14" y="19"/>
                  </a:cubicBezTo>
                  <a:cubicBezTo>
                    <a:pt x="6" y="20"/>
                    <a:pt x="0" y="27"/>
                    <a:pt x="1" y="36"/>
                  </a:cubicBezTo>
                  <a:cubicBezTo>
                    <a:pt x="5" y="68"/>
                    <a:pt x="5" y="68"/>
                    <a:pt x="5" y="68"/>
                  </a:cubicBezTo>
                  <a:cubicBezTo>
                    <a:pt x="6" y="76"/>
                    <a:pt x="14" y="82"/>
                    <a:pt x="22" y="81"/>
                  </a:cubicBezTo>
                  <a:cubicBezTo>
                    <a:pt x="77" y="74"/>
                    <a:pt x="77" y="74"/>
                    <a:pt x="77" y="74"/>
                  </a:cubicBezTo>
                  <a:cubicBezTo>
                    <a:pt x="86" y="73"/>
                    <a:pt x="92" y="65"/>
                    <a:pt x="91" y="57"/>
                  </a:cubicBezTo>
                  <a:cubicBezTo>
                    <a:pt x="87" y="25"/>
                    <a:pt x="87" y="25"/>
                    <a:pt x="87" y="25"/>
                  </a:cubicBezTo>
                  <a:cubicBezTo>
                    <a:pt x="86" y="17"/>
                    <a:pt x="78" y="11"/>
                    <a:pt x="69" y="12"/>
                  </a:cubicBezTo>
                  <a:close/>
                  <a:moveTo>
                    <a:pt x="84" y="58"/>
                  </a:moveTo>
                  <a:cubicBezTo>
                    <a:pt x="85" y="63"/>
                    <a:pt x="81" y="67"/>
                    <a:pt x="76" y="68"/>
                  </a:cubicBezTo>
                  <a:cubicBezTo>
                    <a:pt x="21" y="74"/>
                    <a:pt x="21" y="74"/>
                    <a:pt x="21" y="74"/>
                  </a:cubicBezTo>
                  <a:cubicBezTo>
                    <a:pt x="16" y="75"/>
                    <a:pt x="12" y="72"/>
                    <a:pt x="11" y="67"/>
                  </a:cubicBezTo>
                  <a:cubicBezTo>
                    <a:pt x="8" y="35"/>
                    <a:pt x="8" y="35"/>
                    <a:pt x="8" y="35"/>
                  </a:cubicBezTo>
                  <a:cubicBezTo>
                    <a:pt x="7" y="30"/>
                    <a:pt x="10" y="26"/>
                    <a:pt x="15" y="25"/>
                  </a:cubicBezTo>
                  <a:cubicBezTo>
                    <a:pt x="17" y="25"/>
                    <a:pt x="17" y="25"/>
                    <a:pt x="17" y="25"/>
                  </a:cubicBezTo>
                  <a:cubicBezTo>
                    <a:pt x="17" y="29"/>
                    <a:pt x="17" y="29"/>
                    <a:pt x="17" y="29"/>
                  </a:cubicBezTo>
                  <a:cubicBezTo>
                    <a:pt x="17" y="31"/>
                    <a:pt x="20" y="33"/>
                    <a:pt x="22" y="33"/>
                  </a:cubicBezTo>
                  <a:cubicBezTo>
                    <a:pt x="23" y="33"/>
                    <a:pt x="23" y="33"/>
                    <a:pt x="23" y="33"/>
                  </a:cubicBezTo>
                  <a:cubicBezTo>
                    <a:pt x="26" y="32"/>
                    <a:pt x="27" y="30"/>
                    <a:pt x="27" y="28"/>
                  </a:cubicBezTo>
                  <a:cubicBezTo>
                    <a:pt x="27" y="24"/>
                    <a:pt x="27" y="24"/>
                    <a:pt x="27" y="24"/>
                  </a:cubicBezTo>
                  <a:cubicBezTo>
                    <a:pt x="59" y="20"/>
                    <a:pt x="59" y="20"/>
                    <a:pt x="59" y="20"/>
                  </a:cubicBezTo>
                  <a:cubicBezTo>
                    <a:pt x="59" y="24"/>
                    <a:pt x="59" y="24"/>
                    <a:pt x="59" y="24"/>
                  </a:cubicBezTo>
                  <a:cubicBezTo>
                    <a:pt x="60" y="26"/>
                    <a:pt x="62" y="28"/>
                    <a:pt x="64" y="28"/>
                  </a:cubicBezTo>
                  <a:cubicBezTo>
                    <a:pt x="66" y="27"/>
                    <a:pt x="66" y="27"/>
                    <a:pt x="66" y="27"/>
                  </a:cubicBezTo>
                  <a:cubicBezTo>
                    <a:pt x="68" y="27"/>
                    <a:pt x="70" y="25"/>
                    <a:pt x="69" y="23"/>
                  </a:cubicBezTo>
                  <a:cubicBezTo>
                    <a:pt x="69" y="19"/>
                    <a:pt x="69" y="19"/>
                    <a:pt x="69" y="19"/>
                  </a:cubicBezTo>
                  <a:cubicBezTo>
                    <a:pt x="70" y="18"/>
                    <a:pt x="70" y="18"/>
                    <a:pt x="70" y="18"/>
                  </a:cubicBezTo>
                  <a:cubicBezTo>
                    <a:pt x="75" y="18"/>
                    <a:pt x="79" y="21"/>
                    <a:pt x="80" y="26"/>
                  </a:cubicBezTo>
                  <a:lnTo>
                    <a:pt x="84" y="58"/>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5" name="Freeform 151"/>
            <p:cNvSpPr>
              <a:spLocks noEditPoints="1"/>
            </p:cNvSpPr>
            <p:nvPr/>
          </p:nvSpPr>
          <p:spPr bwMode="auto">
            <a:xfrm>
              <a:off x="1287066" y="2720776"/>
              <a:ext cx="48815" cy="69056"/>
            </a:xfrm>
            <a:custGeom>
              <a:avLst/>
              <a:gdLst>
                <a:gd name="T0" fmla="*/ 11 w 19"/>
                <a:gd name="T1" fmla="*/ 27 h 27"/>
                <a:gd name="T2" fmla="*/ 8 w 19"/>
                <a:gd name="T3" fmla="*/ 27 h 27"/>
                <a:gd name="T4" fmla="*/ 5 w 19"/>
                <a:gd name="T5" fmla="*/ 26 h 27"/>
                <a:gd name="T6" fmla="*/ 3 w 19"/>
                <a:gd name="T7" fmla="*/ 24 h 27"/>
                <a:gd name="T8" fmla="*/ 1 w 19"/>
                <a:gd name="T9" fmla="*/ 20 h 27"/>
                <a:gd name="T10" fmla="*/ 0 w 19"/>
                <a:gd name="T11" fmla="*/ 10 h 27"/>
                <a:gd name="T12" fmla="*/ 0 w 19"/>
                <a:gd name="T13" fmla="*/ 6 h 27"/>
                <a:gd name="T14" fmla="*/ 2 w 19"/>
                <a:gd name="T15" fmla="*/ 3 h 27"/>
                <a:gd name="T16" fmla="*/ 4 w 19"/>
                <a:gd name="T17" fmla="*/ 1 h 27"/>
                <a:gd name="T18" fmla="*/ 8 w 19"/>
                <a:gd name="T19" fmla="*/ 0 h 27"/>
                <a:gd name="T20" fmla="*/ 11 w 19"/>
                <a:gd name="T21" fmla="*/ 0 h 27"/>
                <a:gd name="T22" fmla="*/ 14 w 19"/>
                <a:gd name="T23" fmla="*/ 1 h 27"/>
                <a:gd name="T24" fmla="*/ 17 w 19"/>
                <a:gd name="T25" fmla="*/ 3 h 27"/>
                <a:gd name="T26" fmla="*/ 18 w 19"/>
                <a:gd name="T27" fmla="*/ 7 h 27"/>
                <a:gd name="T28" fmla="*/ 19 w 19"/>
                <a:gd name="T29" fmla="*/ 17 h 27"/>
                <a:gd name="T30" fmla="*/ 19 w 19"/>
                <a:gd name="T31" fmla="*/ 22 h 27"/>
                <a:gd name="T32" fmla="*/ 17 w 19"/>
                <a:gd name="T33" fmla="*/ 24 h 27"/>
                <a:gd name="T34" fmla="*/ 15 w 19"/>
                <a:gd name="T35" fmla="*/ 26 h 27"/>
                <a:gd name="T36" fmla="*/ 11 w 19"/>
                <a:gd name="T37" fmla="*/ 27 h 27"/>
                <a:gd name="T38" fmla="*/ 14 w 19"/>
                <a:gd name="T39" fmla="*/ 9 h 27"/>
                <a:gd name="T40" fmla="*/ 12 w 19"/>
                <a:gd name="T41" fmla="*/ 5 h 27"/>
                <a:gd name="T42" fmla="*/ 9 w 19"/>
                <a:gd name="T43" fmla="*/ 4 h 27"/>
                <a:gd name="T44" fmla="*/ 6 w 19"/>
                <a:gd name="T45" fmla="*/ 4 h 27"/>
                <a:gd name="T46" fmla="*/ 5 w 19"/>
                <a:gd name="T47" fmla="*/ 6 h 27"/>
                <a:gd name="T48" fmla="*/ 4 w 19"/>
                <a:gd name="T49" fmla="*/ 8 h 27"/>
                <a:gd name="T50" fmla="*/ 4 w 19"/>
                <a:gd name="T51" fmla="*/ 10 h 27"/>
                <a:gd name="T52" fmla="*/ 5 w 19"/>
                <a:gd name="T53" fmla="*/ 19 h 27"/>
                <a:gd name="T54" fmla="*/ 7 w 19"/>
                <a:gd name="T55" fmla="*/ 23 h 27"/>
                <a:gd name="T56" fmla="*/ 11 w 19"/>
                <a:gd name="T57" fmla="*/ 23 h 27"/>
                <a:gd name="T58" fmla="*/ 13 w 19"/>
                <a:gd name="T59" fmla="*/ 23 h 27"/>
                <a:gd name="T60" fmla="*/ 14 w 19"/>
                <a:gd name="T61" fmla="*/ 22 h 27"/>
                <a:gd name="T62" fmla="*/ 15 w 19"/>
                <a:gd name="T63" fmla="*/ 20 h 27"/>
                <a:gd name="T64" fmla="*/ 15 w 19"/>
                <a:gd name="T65" fmla="*/ 17 h 27"/>
                <a:gd name="T66" fmla="*/ 14 w 19"/>
                <a:gd name="T6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7">
                  <a:moveTo>
                    <a:pt x="11" y="27"/>
                  </a:moveTo>
                  <a:cubicBezTo>
                    <a:pt x="10" y="27"/>
                    <a:pt x="9" y="27"/>
                    <a:pt x="8" y="27"/>
                  </a:cubicBezTo>
                  <a:cubicBezTo>
                    <a:pt x="7" y="27"/>
                    <a:pt x="6" y="26"/>
                    <a:pt x="5" y="26"/>
                  </a:cubicBezTo>
                  <a:cubicBezTo>
                    <a:pt x="4" y="25"/>
                    <a:pt x="3" y="25"/>
                    <a:pt x="3" y="24"/>
                  </a:cubicBezTo>
                  <a:cubicBezTo>
                    <a:pt x="2" y="23"/>
                    <a:pt x="2" y="22"/>
                    <a:pt x="1" y="20"/>
                  </a:cubicBezTo>
                  <a:cubicBezTo>
                    <a:pt x="0" y="10"/>
                    <a:pt x="0" y="10"/>
                    <a:pt x="0" y="10"/>
                  </a:cubicBezTo>
                  <a:cubicBezTo>
                    <a:pt x="0" y="8"/>
                    <a:pt x="0" y="7"/>
                    <a:pt x="0" y="6"/>
                  </a:cubicBezTo>
                  <a:cubicBezTo>
                    <a:pt x="1" y="5"/>
                    <a:pt x="1" y="4"/>
                    <a:pt x="2" y="3"/>
                  </a:cubicBezTo>
                  <a:cubicBezTo>
                    <a:pt x="2" y="2"/>
                    <a:pt x="3" y="1"/>
                    <a:pt x="4" y="1"/>
                  </a:cubicBezTo>
                  <a:cubicBezTo>
                    <a:pt x="6" y="1"/>
                    <a:pt x="7" y="0"/>
                    <a:pt x="8" y="0"/>
                  </a:cubicBezTo>
                  <a:cubicBezTo>
                    <a:pt x="9" y="0"/>
                    <a:pt x="10" y="0"/>
                    <a:pt x="11" y="0"/>
                  </a:cubicBezTo>
                  <a:cubicBezTo>
                    <a:pt x="13" y="0"/>
                    <a:pt x="14" y="1"/>
                    <a:pt x="14" y="1"/>
                  </a:cubicBezTo>
                  <a:cubicBezTo>
                    <a:pt x="15" y="2"/>
                    <a:pt x="16" y="2"/>
                    <a:pt x="17" y="3"/>
                  </a:cubicBezTo>
                  <a:cubicBezTo>
                    <a:pt x="17" y="4"/>
                    <a:pt x="18" y="6"/>
                    <a:pt x="18" y="7"/>
                  </a:cubicBezTo>
                  <a:cubicBezTo>
                    <a:pt x="19" y="17"/>
                    <a:pt x="19" y="17"/>
                    <a:pt x="19" y="17"/>
                  </a:cubicBezTo>
                  <a:cubicBezTo>
                    <a:pt x="19" y="19"/>
                    <a:pt x="19" y="20"/>
                    <a:pt x="19" y="22"/>
                  </a:cubicBezTo>
                  <a:cubicBezTo>
                    <a:pt x="18" y="23"/>
                    <a:pt x="18" y="24"/>
                    <a:pt x="17" y="24"/>
                  </a:cubicBezTo>
                  <a:cubicBezTo>
                    <a:pt x="16" y="25"/>
                    <a:pt x="16" y="26"/>
                    <a:pt x="15" y="26"/>
                  </a:cubicBezTo>
                  <a:cubicBezTo>
                    <a:pt x="14" y="26"/>
                    <a:pt x="13" y="26"/>
                    <a:pt x="11" y="27"/>
                  </a:cubicBezTo>
                  <a:close/>
                  <a:moveTo>
                    <a:pt x="14" y="9"/>
                  </a:moveTo>
                  <a:cubicBezTo>
                    <a:pt x="14" y="7"/>
                    <a:pt x="13" y="5"/>
                    <a:pt x="12" y="5"/>
                  </a:cubicBezTo>
                  <a:cubicBezTo>
                    <a:pt x="12" y="4"/>
                    <a:pt x="10" y="3"/>
                    <a:pt x="9" y="4"/>
                  </a:cubicBezTo>
                  <a:cubicBezTo>
                    <a:pt x="8" y="4"/>
                    <a:pt x="7" y="4"/>
                    <a:pt x="6" y="4"/>
                  </a:cubicBezTo>
                  <a:cubicBezTo>
                    <a:pt x="5" y="5"/>
                    <a:pt x="5" y="5"/>
                    <a:pt x="5" y="6"/>
                  </a:cubicBezTo>
                  <a:cubicBezTo>
                    <a:pt x="4" y="6"/>
                    <a:pt x="4" y="7"/>
                    <a:pt x="4" y="8"/>
                  </a:cubicBezTo>
                  <a:cubicBezTo>
                    <a:pt x="4" y="8"/>
                    <a:pt x="4" y="9"/>
                    <a:pt x="4" y="10"/>
                  </a:cubicBezTo>
                  <a:cubicBezTo>
                    <a:pt x="5" y="19"/>
                    <a:pt x="5" y="19"/>
                    <a:pt x="5" y="19"/>
                  </a:cubicBezTo>
                  <a:cubicBezTo>
                    <a:pt x="6" y="21"/>
                    <a:pt x="6" y="22"/>
                    <a:pt x="7" y="23"/>
                  </a:cubicBezTo>
                  <a:cubicBezTo>
                    <a:pt x="8" y="23"/>
                    <a:pt x="9" y="23"/>
                    <a:pt x="11" y="23"/>
                  </a:cubicBezTo>
                  <a:cubicBezTo>
                    <a:pt x="12" y="23"/>
                    <a:pt x="12" y="23"/>
                    <a:pt x="13" y="23"/>
                  </a:cubicBezTo>
                  <a:cubicBezTo>
                    <a:pt x="13" y="23"/>
                    <a:pt x="14" y="22"/>
                    <a:pt x="14" y="22"/>
                  </a:cubicBezTo>
                  <a:cubicBezTo>
                    <a:pt x="15" y="21"/>
                    <a:pt x="15" y="21"/>
                    <a:pt x="15" y="20"/>
                  </a:cubicBezTo>
                  <a:cubicBezTo>
                    <a:pt x="15" y="19"/>
                    <a:pt x="15" y="19"/>
                    <a:pt x="15" y="17"/>
                  </a:cubicBezTo>
                  <a:lnTo>
                    <a:pt x="14" y="9"/>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6" name="Freeform 152"/>
            <p:cNvSpPr/>
            <p:nvPr/>
          </p:nvSpPr>
          <p:spPr bwMode="auto">
            <a:xfrm>
              <a:off x="1338263" y="2716012"/>
              <a:ext cx="28575" cy="66675"/>
            </a:xfrm>
            <a:custGeom>
              <a:avLst/>
              <a:gdLst>
                <a:gd name="T0" fmla="*/ 10 w 11"/>
                <a:gd name="T1" fmla="*/ 26 h 26"/>
                <a:gd name="T2" fmla="*/ 8 w 11"/>
                <a:gd name="T3" fmla="*/ 26 h 26"/>
                <a:gd name="T4" fmla="*/ 7 w 11"/>
                <a:gd name="T5" fmla="*/ 26 h 26"/>
                <a:gd name="T6" fmla="*/ 7 w 11"/>
                <a:gd name="T7" fmla="*/ 25 h 26"/>
                <a:gd name="T8" fmla="*/ 4 w 11"/>
                <a:gd name="T9" fmla="*/ 6 h 26"/>
                <a:gd name="T10" fmla="*/ 4 w 11"/>
                <a:gd name="T11" fmla="*/ 6 h 26"/>
                <a:gd name="T12" fmla="*/ 3 w 11"/>
                <a:gd name="T13" fmla="*/ 5 h 26"/>
                <a:gd name="T14" fmla="*/ 1 w 11"/>
                <a:gd name="T15" fmla="*/ 6 h 26"/>
                <a:gd name="T16" fmla="*/ 0 w 11"/>
                <a:gd name="T17" fmla="*/ 6 h 26"/>
                <a:gd name="T18" fmla="*/ 0 w 11"/>
                <a:gd name="T19" fmla="*/ 5 h 26"/>
                <a:gd name="T20" fmla="*/ 0 w 11"/>
                <a:gd name="T21" fmla="*/ 4 h 26"/>
                <a:gd name="T22" fmla="*/ 0 w 11"/>
                <a:gd name="T23" fmla="*/ 3 h 26"/>
                <a:gd name="T24" fmla="*/ 1 w 11"/>
                <a:gd name="T25" fmla="*/ 3 h 26"/>
                <a:gd name="T26" fmla="*/ 3 w 11"/>
                <a:gd name="T27" fmla="*/ 1 h 26"/>
                <a:gd name="T28" fmla="*/ 4 w 11"/>
                <a:gd name="T29" fmla="*/ 1 h 26"/>
                <a:gd name="T30" fmla="*/ 5 w 11"/>
                <a:gd name="T31" fmla="*/ 1 h 26"/>
                <a:gd name="T32" fmla="*/ 7 w 11"/>
                <a:gd name="T33" fmla="*/ 0 h 26"/>
                <a:gd name="T34" fmla="*/ 8 w 11"/>
                <a:gd name="T35" fmla="*/ 1 h 26"/>
                <a:gd name="T36" fmla="*/ 8 w 11"/>
                <a:gd name="T37" fmla="*/ 2 h 26"/>
                <a:gd name="T38" fmla="*/ 11 w 11"/>
                <a:gd name="T39" fmla="*/ 25 h 26"/>
                <a:gd name="T40" fmla="*/ 11 w 11"/>
                <a:gd name="T41" fmla="*/ 26 h 26"/>
                <a:gd name="T42" fmla="*/ 10 w 11"/>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6">
                  <a:moveTo>
                    <a:pt x="10" y="26"/>
                  </a:moveTo>
                  <a:cubicBezTo>
                    <a:pt x="8" y="26"/>
                    <a:pt x="8" y="26"/>
                    <a:pt x="8" y="26"/>
                  </a:cubicBezTo>
                  <a:cubicBezTo>
                    <a:pt x="7" y="26"/>
                    <a:pt x="7" y="26"/>
                    <a:pt x="7" y="26"/>
                  </a:cubicBezTo>
                  <a:cubicBezTo>
                    <a:pt x="7" y="26"/>
                    <a:pt x="7" y="26"/>
                    <a:pt x="7" y="25"/>
                  </a:cubicBezTo>
                  <a:cubicBezTo>
                    <a:pt x="4" y="6"/>
                    <a:pt x="4" y="6"/>
                    <a:pt x="4" y="6"/>
                  </a:cubicBezTo>
                  <a:cubicBezTo>
                    <a:pt x="4" y="6"/>
                    <a:pt x="4" y="6"/>
                    <a:pt x="4" y="6"/>
                  </a:cubicBezTo>
                  <a:cubicBezTo>
                    <a:pt x="4" y="5"/>
                    <a:pt x="4" y="5"/>
                    <a:pt x="3" y="5"/>
                  </a:cubicBezTo>
                  <a:cubicBezTo>
                    <a:pt x="1" y="6"/>
                    <a:pt x="1" y="6"/>
                    <a:pt x="1" y="6"/>
                  </a:cubicBezTo>
                  <a:cubicBezTo>
                    <a:pt x="0" y="6"/>
                    <a:pt x="0" y="6"/>
                    <a:pt x="0" y="6"/>
                  </a:cubicBezTo>
                  <a:cubicBezTo>
                    <a:pt x="0" y="5"/>
                    <a:pt x="0" y="5"/>
                    <a:pt x="0" y="5"/>
                  </a:cubicBezTo>
                  <a:cubicBezTo>
                    <a:pt x="0" y="4"/>
                    <a:pt x="0" y="4"/>
                    <a:pt x="0" y="4"/>
                  </a:cubicBezTo>
                  <a:cubicBezTo>
                    <a:pt x="0" y="3"/>
                    <a:pt x="0" y="3"/>
                    <a:pt x="0" y="3"/>
                  </a:cubicBezTo>
                  <a:cubicBezTo>
                    <a:pt x="0" y="3"/>
                    <a:pt x="0" y="3"/>
                    <a:pt x="1" y="3"/>
                  </a:cubicBezTo>
                  <a:cubicBezTo>
                    <a:pt x="3" y="1"/>
                    <a:pt x="3" y="1"/>
                    <a:pt x="3" y="1"/>
                  </a:cubicBezTo>
                  <a:cubicBezTo>
                    <a:pt x="3" y="1"/>
                    <a:pt x="4" y="1"/>
                    <a:pt x="4" y="1"/>
                  </a:cubicBezTo>
                  <a:cubicBezTo>
                    <a:pt x="4" y="1"/>
                    <a:pt x="4" y="1"/>
                    <a:pt x="5" y="1"/>
                  </a:cubicBezTo>
                  <a:cubicBezTo>
                    <a:pt x="7" y="0"/>
                    <a:pt x="7" y="0"/>
                    <a:pt x="7" y="0"/>
                  </a:cubicBezTo>
                  <a:cubicBezTo>
                    <a:pt x="7" y="0"/>
                    <a:pt x="7" y="1"/>
                    <a:pt x="8" y="1"/>
                  </a:cubicBezTo>
                  <a:cubicBezTo>
                    <a:pt x="8" y="1"/>
                    <a:pt x="8" y="1"/>
                    <a:pt x="8" y="2"/>
                  </a:cubicBezTo>
                  <a:cubicBezTo>
                    <a:pt x="11" y="25"/>
                    <a:pt x="11" y="25"/>
                    <a:pt x="11" y="25"/>
                  </a:cubicBezTo>
                  <a:cubicBezTo>
                    <a:pt x="11" y="25"/>
                    <a:pt x="11" y="26"/>
                    <a:pt x="11" y="26"/>
                  </a:cubicBezTo>
                  <a:cubicBezTo>
                    <a:pt x="11" y="26"/>
                    <a:pt x="10" y="26"/>
                    <a:pt x="10" y="26"/>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7" name="Freeform 153"/>
            <p:cNvSpPr/>
            <p:nvPr/>
          </p:nvSpPr>
          <p:spPr bwMode="auto">
            <a:xfrm>
              <a:off x="1371601" y="2713631"/>
              <a:ext cx="20240" cy="20241"/>
            </a:xfrm>
            <a:custGeom>
              <a:avLst/>
              <a:gdLst>
                <a:gd name="T0" fmla="*/ 8 w 8"/>
                <a:gd name="T1" fmla="*/ 6 h 8"/>
                <a:gd name="T2" fmla="*/ 8 w 8"/>
                <a:gd name="T3" fmla="*/ 7 h 8"/>
                <a:gd name="T4" fmla="*/ 2 w 8"/>
                <a:gd name="T5" fmla="*/ 8 h 8"/>
                <a:gd name="T6" fmla="*/ 1 w 8"/>
                <a:gd name="T7" fmla="*/ 7 h 8"/>
                <a:gd name="T8" fmla="*/ 1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8" y="7"/>
                  </a:cubicBezTo>
                  <a:cubicBezTo>
                    <a:pt x="2" y="8"/>
                    <a:pt x="2" y="8"/>
                    <a:pt x="2" y="8"/>
                  </a:cubicBezTo>
                  <a:cubicBezTo>
                    <a:pt x="2" y="8"/>
                    <a:pt x="1" y="7"/>
                    <a:pt x="1" y="7"/>
                  </a:cubicBezTo>
                  <a:cubicBezTo>
                    <a:pt x="1" y="2"/>
                    <a:pt x="1" y="2"/>
                    <a:pt x="1" y="2"/>
                  </a:cubicBezTo>
                  <a:cubicBezTo>
                    <a:pt x="0" y="2"/>
                    <a:pt x="1" y="1"/>
                    <a:pt x="1" y="1"/>
                  </a:cubicBezTo>
                  <a:cubicBezTo>
                    <a:pt x="7" y="0"/>
                    <a:pt x="7" y="0"/>
                    <a:pt x="7" y="0"/>
                  </a:cubicBezTo>
                  <a:cubicBezTo>
                    <a:pt x="7" y="0"/>
                    <a:pt x="8" y="1"/>
                    <a:pt x="8" y="1"/>
                  </a:cubicBezTo>
                  <a:lnTo>
                    <a:pt x="8"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8" name="Freeform 154"/>
            <p:cNvSpPr/>
            <p:nvPr/>
          </p:nvSpPr>
          <p:spPr bwMode="auto">
            <a:xfrm>
              <a:off x="1397794" y="2710060"/>
              <a:ext cx="20240" cy="21431"/>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6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1" y="8"/>
                    <a:pt x="1" y="7"/>
                    <a:pt x="1" y="7"/>
                  </a:cubicBezTo>
                  <a:cubicBezTo>
                    <a:pt x="0" y="2"/>
                    <a:pt x="0" y="2"/>
                    <a:pt x="0" y="2"/>
                  </a:cubicBezTo>
                  <a:cubicBezTo>
                    <a:pt x="0" y="1"/>
                    <a:pt x="1" y="1"/>
                    <a:pt x="1" y="1"/>
                  </a:cubicBezTo>
                  <a:cubicBezTo>
                    <a:pt x="6" y="0"/>
                    <a:pt x="6" y="0"/>
                    <a:pt x="6" y="0"/>
                  </a:cubicBezTo>
                  <a:cubicBezTo>
                    <a:pt x="7" y="0"/>
                    <a:pt x="8" y="0"/>
                    <a:pt x="8" y="1"/>
                  </a:cubicBezTo>
                  <a:lnTo>
                    <a:pt x="8"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09" name="Freeform 155"/>
            <p:cNvSpPr/>
            <p:nvPr/>
          </p:nvSpPr>
          <p:spPr bwMode="auto">
            <a:xfrm>
              <a:off x="1422797" y="2707678"/>
              <a:ext cx="21431" cy="17860"/>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0" name="Freeform 156"/>
            <p:cNvSpPr/>
            <p:nvPr/>
          </p:nvSpPr>
          <p:spPr bwMode="auto">
            <a:xfrm>
              <a:off x="1376363" y="2736253"/>
              <a:ext cx="21431" cy="20241"/>
            </a:xfrm>
            <a:custGeom>
              <a:avLst/>
              <a:gdLst>
                <a:gd name="T0" fmla="*/ 7 w 8"/>
                <a:gd name="T1" fmla="*/ 6 h 8"/>
                <a:gd name="T2" fmla="*/ 7 w 8"/>
                <a:gd name="T3" fmla="*/ 7 h 8"/>
                <a:gd name="T4" fmla="*/ 1 w 8"/>
                <a:gd name="T5" fmla="*/ 8 h 8"/>
                <a:gd name="T6" fmla="*/ 0 w 8"/>
                <a:gd name="T7" fmla="*/ 7 h 8"/>
                <a:gd name="T8" fmla="*/ 0 w 8"/>
                <a:gd name="T9" fmla="*/ 2 h 8"/>
                <a:gd name="T10" fmla="*/ 0 w 8"/>
                <a:gd name="T11" fmla="*/ 1 h 8"/>
                <a:gd name="T12" fmla="*/ 6 w 8"/>
                <a:gd name="T13" fmla="*/ 0 h 8"/>
                <a:gd name="T14" fmla="*/ 7 w 8"/>
                <a:gd name="T15" fmla="*/ 1 h 8"/>
                <a:gd name="T16" fmla="*/ 7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6"/>
                  </a:moveTo>
                  <a:cubicBezTo>
                    <a:pt x="8" y="7"/>
                    <a:pt x="7" y="7"/>
                    <a:pt x="7" y="7"/>
                  </a:cubicBezTo>
                  <a:cubicBezTo>
                    <a:pt x="1" y="8"/>
                    <a:pt x="1" y="8"/>
                    <a:pt x="1" y="8"/>
                  </a:cubicBezTo>
                  <a:cubicBezTo>
                    <a:pt x="1" y="8"/>
                    <a:pt x="0" y="8"/>
                    <a:pt x="0" y="7"/>
                  </a:cubicBezTo>
                  <a:cubicBezTo>
                    <a:pt x="0" y="2"/>
                    <a:pt x="0" y="2"/>
                    <a:pt x="0" y="2"/>
                  </a:cubicBezTo>
                  <a:cubicBezTo>
                    <a:pt x="0" y="2"/>
                    <a:pt x="0" y="1"/>
                    <a:pt x="0" y="1"/>
                  </a:cubicBezTo>
                  <a:cubicBezTo>
                    <a:pt x="6" y="0"/>
                    <a:pt x="6" y="0"/>
                    <a:pt x="6" y="0"/>
                  </a:cubicBezTo>
                  <a:cubicBezTo>
                    <a:pt x="6" y="0"/>
                    <a:pt x="7" y="1"/>
                    <a:pt x="7" y="1"/>
                  </a:cubicBezTo>
                  <a:lnTo>
                    <a:pt x="7"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1" name="Freeform 157"/>
            <p:cNvSpPr/>
            <p:nvPr/>
          </p:nvSpPr>
          <p:spPr bwMode="auto">
            <a:xfrm>
              <a:off x="1400176" y="2733872"/>
              <a:ext cx="20240" cy="20241"/>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7" y="7"/>
                  </a:cubicBezTo>
                  <a:cubicBezTo>
                    <a:pt x="2" y="8"/>
                    <a:pt x="2" y="8"/>
                    <a:pt x="2" y="8"/>
                  </a:cubicBezTo>
                  <a:cubicBezTo>
                    <a:pt x="2" y="8"/>
                    <a:pt x="1" y="7"/>
                    <a:pt x="1" y="7"/>
                  </a:cubicBezTo>
                  <a:cubicBezTo>
                    <a:pt x="0" y="2"/>
                    <a:pt x="0" y="2"/>
                    <a:pt x="0" y="2"/>
                  </a:cubicBezTo>
                  <a:cubicBezTo>
                    <a:pt x="0" y="1"/>
                    <a:pt x="1" y="1"/>
                    <a:pt x="1" y="1"/>
                  </a:cubicBezTo>
                  <a:cubicBezTo>
                    <a:pt x="7" y="0"/>
                    <a:pt x="7" y="0"/>
                    <a:pt x="7" y="0"/>
                  </a:cubicBezTo>
                  <a:cubicBezTo>
                    <a:pt x="7" y="0"/>
                    <a:pt x="8" y="1"/>
                    <a:pt x="8" y="1"/>
                  </a:cubicBezTo>
                  <a:lnTo>
                    <a:pt x="8"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2" name="Freeform 158"/>
            <p:cNvSpPr/>
            <p:nvPr/>
          </p:nvSpPr>
          <p:spPr bwMode="auto">
            <a:xfrm>
              <a:off x="1425178" y="2731490"/>
              <a:ext cx="21431" cy="20241"/>
            </a:xfrm>
            <a:custGeom>
              <a:avLst/>
              <a:gdLst>
                <a:gd name="T0" fmla="*/ 8 w 8"/>
                <a:gd name="T1" fmla="*/ 6 h 8"/>
                <a:gd name="T2" fmla="*/ 7 w 8"/>
                <a:gd name="T3" fmla="*/ 7 h 8"/>
                <a:gd name="T4" fmla="*/ 2 w 8"/>
                <a:gd name="T5" fmla="*/ 7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7"/>
                    <a:pt x="2" y="7"/>
                    <a:pt x="2" y="7"/>
                  </a:cubicBezTo>
                  <a:cubicBezTo>
                    <a:pt x="1" y="8"/>
                    <a:pt x="1" y="7"/>
                    <a:pt x="1" y="7"/>
                  </a:cubicBezTo>
                  <a:cubicBezTo>
                    <a:pt x="0" y="2"/>
                    <a:pt x="0" y="2"/>
                    <a:pt x="0" y="2"/>
                  </a:cubicBezTo>
                  <a:cubicBezTo>
                    <a:pt x="0" y="1"/>
                    <a:pt x="1" y="1"/>
                    <a:pt x="1" y="1"/>
                  </a:cubicBezTo>
                  <a:cubicBezTo>
                    <a:pt x="6" y="0"/>
                    <a:pt x="6" y="0"/>
                    <a:pt x="6" y="0"/>
                  </a:cubicBezTo>
                  <a:cubicBezTo>
                    <a:pt x="7" y="0"/>
                    <a:pt x="7" y="0"/>
                    <a:pt x="7" y="1"/>
                  </a:cubicBezTo>
                  <a:lnTo>
                    <a:pt x="8"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3" name="Freeform 159"/>
            <p:cNvSpPr/>
            <p:nvPr/>
          </p:nvSpPr>
          <p:spPr bwMode="auto">
            <a:xfrm>
              <a:off x="1378744" y="2758876"/>
              <a:ext cx="21431" cy="21431"/>
            </a:xfrm>
            <a:custGeom>
              <a:avLst/>
              <a:gdLst>
                <a:gd name="T0" fmla="*/ 8 w 8"/>
                <a:gd name="T1" fmla="*/ 6 h 8"/>
                <a:gd name="T2" fmla="*/ 7 w 8"/>
                <a:gd name="T3" fmla="*/ 7 h 8"/>
                <a:gd name="T4" fmla="*/ 1 w 8"/>
                <a:gd name="T5" fmla="*/ 8 h 8"/>
                <a:gd name="T6" fmla="*/ 0 w 8"/>
                <a:gd name="T7" fmla="*/ 7 h 8"/>
                <a:gd name="T8" fmla="*/ 0 w 8"/>
                <a:gd name="T9" fmla="*/ 2 h 8"/>
                <a:gd name="T10" fmla="*/ 1 w 8"/>
                <a:gd name="T11" fmla="*/ 1 h 8"/>
                <a:gd name="T12" fmla="*/ 6 w 8"/>
                <a:gd name="T13" fmla="*/ 1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7" y="7"/>
                    <a:pt x="7" y="7"/>
                  </a:cubicBezTo>
                  <a:cubicBezTo>
                    <a:pt x="1" y="8"/>
                    <a:pt x="1" y="8"/>
                    <a:pt x="1" y="8"/>
                  </a:cubicBezTo>
                  <a:cubicBezTo>
                    <a:pt x="1" y="8"/>
                    <a:pt x="0" y="8"/>
                    <a:pt x="0" y="7"/>
                  </a:cubicBezTo>
                  <a:cubicBezTo>
                    <a:pt x="0" y="2"/>
                    <a:pt x="0" y="2"/>
                    <a:pt x="0" y="2"/>
                  </a:cubicBezTo>
                  <a:cubicBezTo>
                    <a:pt x="0" y="2"/>
                    <a:pt x="0" y="1"/>
                    <a:pt x="1" y="1"/>
                  </a:cubicBezTo>
                  <a:cubicBezTo>
                    <a:pt x="6" y="1"/>
                    <a:pt x="6" y="1"/>
                    <a:pt x="6" y="1"/>
                  </a:cubicBezTo>
                  <a:cubicBezTo>
                    <a:pt x="6" y="0"/>
                    <a:pt x="7" y="1"/>
                    <a:pt x="7" y="1"/>
                  </a:cubicBezTo>
                  <a:lnTo>
                    <a:pt x="8"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4" name="Freeform 160"/>
            <p:cNvSpPr/>
            <p:nvPr/>
          </p:nvSpPr>
          <p:spPr bwMode="auto">
            <a:xfrm>
              <a:off x="1404938" y="2756494"/>
              <a:ext cx="17859" cy="21431"/>
            </a:xfrm>
            <a:custGeom>
              <a:avLst/>
              <a:gdLst>
                <a:gd name="T0" fmla="*/ 7 w 7"/>
                <a:gd name="T1" fmla="*/ 6 h 8"/>
                <a:gd name="T2" fmla="*/ 7 w 7"/>
                <a:gd name="T3" fmla="*/ 7 h 8"/>
                <a:gd name="T4" fmla="*/ 1 w 7"/>
                <a:gd name="T5" fmla="*/ 8 h 8"/>
                <a:gd name="T6" fmla="*/ 0 w 7"/>
                <a:gd name="T7" fmla="*/ 7 h 8"/>
                <a:gd name="T8" fmla="*/ 0 w 7"/>
                <a:gd name="T9" fmla="*/ 2 h 8"/>
                <a:gd name="T10" fmla="*/ 0 w 7"/>
                <a:gd name="T11" fmla="*/ 1 h 8"/>
                <a:gd name="T12" fmla="*/ 6 w 7"/>
                <a:gd name="T13" fmla="*/ 0 h 8"/>
                <a:gd name="T14" fmla="*/ 7 w 7"/>
                <a:gd name="T15" fmla="*/ 1 h 8"/>
                <a:gd name="T16" fmla="*/ 7 w 7"/>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6"/>
                  </a:moveTo>
                  <a:cubicBezTo>
                    <a:pt x="7" y="7"/>
                    <a:pt x="7" y="7"/>
                    <a:pt x="7" y="7"/>
                  </a:cubicBezTo>
                  <a:cubicBezTo>
                    <a:pt x="1" y="8"/>
                    <a:pt x="1" y="8"/>
                    <a:pt x="1" y="8"/>
                  </a:cubicBezTo>
                  <a:cubicBezTo>
                    <a:pt x="1" y="8"/>
                    <a:pt x="0" y="8"/>
                    <a:pt x="0" y="7"/>
                  </a:cubicBezTo>
                  <a:cubicBezTo>
                    <a:pt x="0" y="2"/>
                    <a:pt x="0" y="2"/>
                    <a:pt x="0" y="2"/>
                  </a:cubicBezTo>
                  <a:cubicBezTo>
                    <a:pt x="0" y="2"/>
                    <a:pt x="0" y="1"/>
                    <a:pt x="0" y="1"/>
                  </a:cubicBezTo>
                  <a:cubicBezTo>
                    <a:pt x="6" y="0"/>
                    <a:pt x="6" y="0"/>
                    <a:pt x="6" y="0"/>
                  </a:cubicBezTo>
                  <a:cubicBezTo>
                    <a:pt x="6" y="0"/>
                    <a:pt x="7" y="1"/>
                    <a:pt x="7" y="1"/>
                  </a:cubicBezTo>
                  <a:lnTo>
                    <a:pt x="7"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5" name="Freeform 161"/>
            <p:cNvSpPr/>
            <p:nvPr/>
          </p:nvSpPr>
          <p:spPr bwMode="auto">
            <a:xfrm>
              <a:off x="1428751" y="2754113"/>
              <a:ext cx="20240" cy="20241"/>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2" y="8"/>
                    <a:pt x="1" y="7"/>
                    <a:pt x="1" y="7"/>
                  </a:cubicBezTo>
                  <a:cubicBezTo>
                    <a:pt x="0" y="2"/>
                    <a:pt x="0" y="2"/>
                    <a:pt x="0" y="2"/>
                  </a:cubicBezTo>
                  <a:cubicBezTo>
                    <a:pt x="0" y="1"/>
                    <a:pt x="1" y="1"/>
                    <a:pt x="1" y="1"/>
                  </a:cubicBezTo>
                  <a:cubicBezTo>
                    <a:pt x="7" y="0"/>
                    <a:pt x="7" y="0"/>
                    <a:pt x="7" y="0"/>
                  </a:cubicBezTo>
                  <a:cubicBezTo>
                    <a:pt x="7" y="0"/>
                    <a:pt x="8" y="0"/>
                    <a:pt x="8" y="1"/>
                  </a:cubicBezTo>
                  <a:lnTo>
                    <a:pt x="8" y="6"/>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6" name="Freeform 162"/>
            <p:cNvSpPr>
              <a:spLocks noEditPoints="1"/>
            </p:cNvSpPr>
            <p:nvPr/>
          </p:nvSpPr>
          <p:spPr bwMode="auto">
            <a:xfrm>
              <a:off x="2303859" y="2020688"/>
              <a:ext cx="235744" cy="213122"/>
            </a:xfrm>
            <a:custGeom>
              <a:avLst/>
              <a:gdLst>
                <a:gd name="T0" fmla="*/ 70 w 92"/>
                <a:gd name="T1" fmla="*/ 12 h 83"/>
                <a:gd name="T2" fmla="*/ 68 w 92"/>
                <a:gd name="T3" fmla="*/ 13 h 83"/>
                <a:gd name="T4" fmla="*/ 67 w 92"/>
                <a:gd name="T5" fmla="*/ 4 h 83"/>
                <a:gd name="T6" fmla="*/ 63 w 92"/>
                <a:gd name="T7" fmla="*/ 1 h 83"/>
                <a:gd name="T8" fmla="*/ 61 w 92"/>
                <a:gd name="T9" fmla="*/ 1 h 83"/>
                <a:gd name="T10" fmla="*/ 58 w 92"/>
                <a:gd name="T11" fmla="*/ 6 h 83"/>
                <a:gd name="T12" fmla="*/ 59 w 92"/>
                <a:gd name="T13" fmla="*/ 14 h 83"/>
                <a:gd name="T14" fmla="*/ 26 w 92"/>
                <a:gd name="T15" fmla="*/ 18 h 83"/>
                <a:gd name="T16" fmla="*/ 25 w 92"/>
                <a:gd name="T17" fmla="*/ 10 h 83"/>
                <a:gd name="T18" fmla="*/ 20 w 92"/>
                <a:gd name="T19" fmla="*/ 6 h 83"/>
                <a:gd name="T20" fmla="*/ 19 w 92"/>
                <a:gd name="T21" fmla="*/ 6 h 83"/>
                <a:gd name="T22" fmla="*/ 15 w 92"/>
                <a:gd name="T23" fmla="*/ 11 h 83"/>
                <a:gd name="T24" fmla="*/ 16 w 92"/>
                <a:gd name="T25" fmla="*/ 19 h 83"/>
                <a:gd name="T26" fmla="*/ 15 w 92"/>
                <a:gd name="T27" fmla="*/ 19 h 83"/>
                <a:gd name="T28" fmla="*/ 1 w 92"/>
                <a:gd name="T29" fmla="*/ 36 h 83"/>
                <a:gd name="T30" fmla="*/ 5 w 92"/>
                <a:gd name="T31" fmla="*/ 68 h 83"/>
                <a:gd name="T32" fmla="*/ 23 w 92"/>
                <a:gd name="T33" fmla="*/ 82 h 83"/>
                <a:gd name="T34" fmla="*/ 78 w 92"/>
                <a:gd name="T35" fmla="*/ 75 h 83"/>
                <a:gd name="T36" fmla="*/ 91 w 92"/>
                <a:gd name="T37" fmla="*/ 58 h 83"/>
                <a:gd name="T38" fmla="*/ 87 w 92"/>
                <a:gd name="T39" fmla="*/ 26 h 83"/>
                <a:gd name="T40" fmla="*/ 70 w 92"/>
                <a:gd name="T41" fmla="*/ 12 h 83"/>
                <a:gd name="T42" fmla="*/ 84 w 92"/>
                <a:gd name="T43" fmla="*/ 58 h 83"/>
                <a:gd name="T44" fmla="*/ 77 w 92"/>
                <a:gd name="T45" fmla="*/ 68 h 83"/>
                <a:gd name="T46" fmla="*/ 22 w 92"/>
                <a:gd name="T47" fmla="*/ 75 h 83"/>
                <a:gd name="T48" fmla="*/ 12 w 92"/>
                <a:gd name="T49" fmla="*/ 67 h 83"/>
                <a:gd name="T50" fmla="*/ 8 w 92"/>
                <a:gd name="T51" fmla="*/ 36 h 83"/>
                <a:gd name="T52" fmla="*/ 16 w 92"/>
                <a:gd name="T53" fmla="*/ 26 h 83"/>
                <a:gd name="T54" fmla="*/ 17 w 92"/>
                <a:gd name="T55" fmla="*/ 26 h 83"/>
                <a:gd name="T56" fmla="*/ 18 w 92"/>
                <a:gd name="T57" fmla="*/ 30 h 83"/>
                <a:gd name="T58" fmla="*/ 22 w 92"/>
                <a:gd name="T59" fmla="*/ 33 h 83"/>
                <a:gd name="T60" fmla="*/ 24 w 92"/>
                <a:gd name="T61" fmla="*/ 33 h 83"/>
                <a:gd name="T62" fmla="*/ 28 w 92"/>
                <a:gd name="T63" fmla="*/ 28 h 83"/>
                <a:gd name="T64" fmla="*/ 27 w 92"/>
                <a:gd name="T65" fmla="*/ 24 h 83"/>
                <a:gd name="T66" fmla="*/ 59 w 92"/>
                <a:gd name="T67" fmla="*/ 20 h 83"/>
                <a:gd name="T68" fmla="*/ 60 w 92"/>
                <a:gd name="T69" fmla="*/ 25 h 83"/>
                <a:gd name="T70" fmla="*/ 65 w 92"/>
                <a:gd name="T71" fmla="*/ 28 h 83"/>
                <a:gd name="T72" fmla="*/ 66 w 92"/>
                <a:gd name="T73" fmla="*/ 28 h 83"/>
                <a:gd name="T74" fmla="*/ 70 w 92"/>
                <a:gd name="T75" fmla="*/ 23 h 83"/>
                <a:gd name="T76" fmla="*/ 69 w 92"/>
                <a:gd name="T77" fmla="*/ 19 h 83"/>
                <a:gd name="T78" fmla="*/ 71 w 92"/>
                <a:gd name="T79" fmla="*/ 19 h 83"/>
                <a:gd name="T80" fmla="*/ 80 w 92"/>
                <a:gd name="T81" fmla="*/ 27 h 83"/>
                <a:gd name="T82" fmla="*/ 84 w 92"/>
                <a:gd name="T83" fmla="*/ 5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83">
                  <a:moveTo>
                    <a:pt x="70" y="12"/>
                  </a:moveTo>
                  <a:cubicBezTo>
                    <a:pt x="68" y="13"/>
                    <a:pt x="68" y="13"/>
                    <a:pt x="68" y="13"/>
                  </a:cubicBezTo>
                  <a:cubicBezTo>
                    <a:pt x="67" y="4"/>
                    <a:pt x="67" y="4"/>
                    <a:pt x="67" y="4"/>
                  </a:cubicBezTo>
                  <a:cubicBezTo>
                    <a:pt x="67" y="2"/>
                    <a:pt x="65" y="0"/>
                    <a:pt x="63" y="1"/>
                  </a:cubicBezTo>
                  <a:cubicBezTo>
                    <a:pt x="61" y="1"/>
                    <a:pt x="61" y="1"/>
                    <a:pt x="61" y="1"/>
                  </a:cubicBezTo>
                  <a:cubicBezTo>
                    <a:pt x="59" y="1"/>
                    <a:pt x="57" y="3"/>
                    <a:pt x="58" y="6"/>
                  </a:cubicBezTo>
                  <a:cubicBezTo>
                    <a:pt x="59" y="14"/>
                    <a:pt x="59" y="14"/>
                    <a:pt x="59" y="14"/>
                  </a:cubicBezTo>
                  <a:cubicBezTo>
                    <a:pt x="26" y="18"/>
                    <a:pt x="26" y="18"/>
                    <a:pt x="26" y="18"/>
                  </a:cubicBezTo>
                  <a:cubicBezTo>
                    <a:pt x="25" y="10"/>
                    <a:pt x="25" y="10"/>
                    <a:pt x="25" y="10"/>
                  </a:cubicBezTo>
                  <a:cubicBezTo>
                    <a:pt x="25" y="7"/>
                    <a:pt x="23" y="6"/>
                    <a:pt x="20" y="6"/>
                  </a:cubicBezTo>
                  <a:cubicBezTo>
                    <a:pt x="19" y="6"/>
                    <a:pt x="19" y="6"/>
                    <a:pt x="19" y="6"/>
                  </a:cubicBezTo>
                  <a:cubicBezTo>
                    <a:pt x="17" y="6"/>
                    <a:pt x="15" y="8"/>
                    <a:pt x="15" y="11"/>
                  </a:cubicBezTo>
                  <a:cubicBezTo>
                    <a:pt x="16" y="19"/>
                    <a:pt x="16" y="19"/>
                    <a:pt x="16" y="19"/>
                  </a:cubicBezTo>
                  <a:cubicBezTo>
                    <a:pt x="15" y="19"/>
                    <a:pt x="15" y="19"/>
                    <a:pt x="15" y="19"/>
                  </a:cubicBezTo>
                  <a:cubicBezTo>
                    <a:pt x="6" y="20"/>
                    <a:pt x="0" y="28"/>
                    <a:pt x="1" y="36"/>
                  </a:cubicBezTo>
                  <a:cubicBezTo>
                    <a:pt x="5" y="68"/>
                    <a:pt x="5" y="68"/>
                    <a:pt x="5" y="68"/>
                  </a:cubicBezTo>
                  <a:cubicBezTo>
                    <a:pt x="6" y="77"/>
                    <a:pt x="14" y="83"/>
                    <a:pt x="23" y="82"/>
                  </a:cubicBezTo>
                  <a:cubicBezTo>
                    <a:pt x="78" y="75"/>
                    <a:pt x="78" y="75"/>
                    <a:pt x="78" y="75"/>
                  </a:cubicBezTo>
                  <a:cubicBezTo>
                    <a:pt x="86" y="74"/>
                    <a:pt x="92" y="66"/>
                    <a:pt x="91" y="58"/>
                  </a:cubicBezTo>
                  <a:cubicBezTo>
                    <a:pt x="87" y="26"/>
                    <a:pt x="87" y="26"/>
                    <a:pt x="87" y="26"/>
                  </a:cubicBezTo>
                  <a:cubicBezTo>
                    <a:pt x="86" y="17"/>
                    <a:pt x="78" y="11"/>
                    <a:pt x="70" y="12"/>
                  </a:cubicBezTo>
                  <a:close/>
                  <a:moveTo>
                    <a:pt x="84" y="58"/>
                  </a:moveTo>
                  <a:cubicBezTo>
                    <a:pt x="85" y="63"/>
                    <a:pt x="82" y="68"/>
                    <a:pt x="77" y="68"/>
                  </a:cubicBezTo>
                  <a:cubicBezTo>
                    <a:pt x="22" y="75"/>
                    <a:pt x="22" y="75"/>
                    <a:pt x="22" y="75"/>
                  </a:cubicBezTo>
                  <a:cubicBezTo>
                    <a:pt x="17" y="76"/>
                    <a:pt x="13" y="72"/>
                    <a:pt x="12" y="67"/>
                  </a:cubicBezTo>
                  <a:cubicBezTo>
                    <a:pt x="8" y="36"/>
                    <a:pt x="8" y="36"/>
                    <a:pt x="8" y="36"/>
                  </a:cubicBezTo>
                  <a:cubicBezTo>
                    <a:pt x="7" y="31"/>
                    <a:pt x="11" y="26"/>
                    <a:pt x="16" y="26"/>
                  </a:cubicBezTo>
                  <a:cubicBezTo>
                    <a:pt x="17" y="26"/>
                    <a:pt x="17" y="26"/>
                    <a:pt x="17" y="26"/>
                  </a:cubicBezTo>
                  <a:cubicBezTo>
                    <a:pt x="18" y="30"/>
                    <a:pt x="18" y="30"/>
                    <a:pt x="18" y="30"/>
                  </a:cubicBezTo>
                  <a:cubicBezTo>
                    <a:pt x="18" y="32"/>
                    <a:pt x="20" y="34"/>
                    <a:pt x="22" y="33"/>
                  </a:cubicBezTo>
                  <a:cubicBezTo>
                    <a:pt x="24" y="33"/>
                    <a:pt x="24" y="33"/>
                    <a:pt x="24" y="33"/>
                  </a:cubicBezTo>
                  <a:cubicBezTo>
                    <a:pt x="26" y="33"/>
                    <a:pt x="28" y="31"/>
                    <a:pt x="28" y="28"/>
                  </a:cubicBezTo>
                  <a:cubicBezTo>
                    <a:pt x="27" y="24"/>
                    <a:pt x="27" y="24"/>
                    <a:pt x="27" y="24"/>
                  </a:cubicBezTo>
                  <a:cubicBezTo>
                    <a:pt x="59" y="20"/>
                    <a:pt x="59" y="20"/>
                    <a:pt x="59" y="20"/>
                  </a:cubicBezTo>
                  <a:cubicBezTo>
                    <a:pt x="60" y="25"/>
                    <a:pt x="60" y="25"/>
                    <a:pt x="60" y="25"/>
                  </a:cubicBezTo>
                  <a:cubicBezTo>
                    <a:pt x="60" y="27"/>
                    <a:pt x="62" y="28"/>
                    <a:pt x="65" y="28"/>
                  </a:cubicBezTo>
                  <a:cubicBezTo>
                    <a:pt x="66" y="28"/>
                    <a:pt x="66" y="28"/>
                    <a:pt x="66" y="28"/>
                  </a:cubicBezTo>
                  <a:cubicBezTo>
                    <a:pt x="68" y="28"/>
                    <a:pt x="70" y="26"/>
                    <a:pt x="70" y="23"/>
                  </a:cubicBezTo>
                  <a:cubicBezTo>
                    <a:pt x="69" y="19"/>
                    <a:pt x="69" y="19"/>
                    <a:pt x="69" y="19"/>
                  </a:cubicBezTo>
                  <a:cubicBezTo>
                    <a:pt x="71" y="19"/>
                    <a:pt x="71" y="19"/>
                    <a:pt x="71" y="19"/>
                  </a:cubicBezTo>
                  <a:cubicBezTo>
                    <a:pt x="76" y="18"/>
                    <a:pt x="80" y="22"/>
                    <a:pt x="80" y="27"/>
                  </a:cubicBezTo>
                  <a:lnTo>
                    <a:pt x="84" y="58"/>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7" name="Freeform 163"/>
            <p:cNvSpPr>
              <a:spLocks noEditPoints="1"/>
            </p:cNvSpPr>
            <p:nvPr/>
          </p:nvSpPr>
          <p:spPr bwMode="auto">
            <a:xfrm>
              <a:off x="2344340" y="2123081"/>
              <a:ext cx="51197" cy="66675"/>
            </a:xfrm>
            <a:custGeom>
              <a:avLst/>
              <a:gdLst>
                <a:gd name="T0" fmla="*/ 12 w 20"/>
                <a:gd name="T1" fmla="*/ 26 h 26"/>
                <a:gd name="T2" fmla="*/ 9 w 20"/>
                <a:gd name="T3" fmla="*/ 26 h 26"/>
                <a:gd name="T4" fmla="*/ 5 w 20"/>
                <a:gd name="T5" fmla="*/ 26 h 26"/>
                <a:gd name="T6" fmla="*/ 3 w 20"/>
                <a:gd name="T7" fmla="*/ 23 h 26"/>
                <a:gd name="T8" fmla="*/ 2 w 20"/>
                <a:gd name="T9" fmla="*/ 20 h 26"/>
                <a:gd name="T10" fmla="*/ 1 w 20"/>
                <a:gd name="T11" fmla="*/ 10 h 26"/>
                <a:gd name="T12" fmla="*/ 1 w 20"/>
                <a:gd name="T13" fmla="*/ 5 h 26"/>
                <a:gd name="T14" fmla="*/ 2 w 20"/>
                <a:gd name="T15" fmla="*/ 2 h 26"/>
                <a:gd name="T16" fmla="*/ 5 w 20"/>
                <a:gd name="T17" fmla="*/ 1 h 26"/>
                <a:gd name="T18" fmla="*/ 9 w 20"/>
                <a:gd name="T19" fmla="*/ 0 h 26"/>
                <a:gd name="T20" fmla="*/ 12 w 20"/>
                <a:gd name="T21" fmla="*/ 0 h 26"/>
                <a:gd name="T22" fmla="*/ 15 w 20"/>
                <a:gd name="T23" fmla="*/ 1 h 26"/>
                <a:gd name="T24" fmla="*/ 17 w 20"/>
                <a:gd name="T25" fmla="*/ 3 h 26"/>
                <a:gd name="T26" fmla="*/ 18 w 20"/>
                <a:gd name="T27" fmla="*/ 7 h 26"/>
                <a:gd name="T28" fmla="*/ 19 w 20"/>
                <a:gd name="T29" fmla="*/ 17 h 26"/>
                <a:gd name="T30" fmla="*/ 19 w 20"/>
                <a:gd name="T31" fmla="*/ 21 h 26"/>
                <a:gd name="T32" fmla="*/ 18 w 20"/>
                <a:gd name="T33" fmla="*/ 24 h 26"/>
                <a:gd name="T34" fmla="*/ 15 w 20"/>
                <a:gd name="T35" fmla="*/ 26 h 26"/>
                <a:gd name="T36" fmla="*/ 12 w 20"/>
                <a:gd name="T37" fmla="*/ 26 h 26"/>
                <a:gd name="T38" fmla="*/ 14 w 20"/>
                <a:gd name="T39" fmla="*/ 8 h 26"/>
                <a:gd name="T40" fmla="*/ 13 w 20"/>
                <a:gd name="T41" fmla="*/ 4 h 26"/>
                <a:gd name="T42" fmla="*/ 9 w 20"/>
                <a:gd name="T43" fmla="*/ 3 h 26"/>
                <a:gd name="T44" fmla="*/ 6 w 20"/>
                <a:gd name="T45" fmla="*/ 4 h 26"/>
                <a:gd name="T46" fmla="*/ 5 w 20"/>
                <a:gd name="T47" fmla="*/ 5 h 26"/>
                <a:gd name="T48" fmla="*/ 5 w 20"/>
                <a:gd name="T49" fmla="*/ 7 h 26"/>
                <a:gd name="T50" fmla="*/ 5 w 20"/>
                <a:gd name="T51" fmla="*/ 10 h 26"/>
                <a:gd name="T52" fmla="*/ 6 w 20"/>
                <a:gd name="T53" fmla="*/ 19 h 26"/>
                <a:gd name="T54" fmla="*/ 8 w 20"/>
                <a:gd name="T55" fmla="*/ 22 h 26"/>
                <a:gd name="T56" fmla="*/ 11 w 20"/>
                <a:gd name="T57" fmla="*/ 23 h 26"/>
                <a:gd name="T58" fmla="*/ 13 w 20"/>
                <a:gd name="T59" fmla="*/ 22 h 26"/>
                <a:gd name="T60" fmla="*/ 15 w 20"/>
                <a:gd name="T61" fmla="*/ 21 h 26"/>
                <a:gd name="T62" fmla="*/ 15 w 20"/>
                <a:gd name="T63" fmla="*/ 20 h 26"/>
                <a:gd name="T64" fmla="*/ 15 w 20"/>
                <a:gd name="T65" fmla="*/ 17 h 26"/>
                <a:gd name="T66" fmla="*/ 14 w 20"/>
                <a:gd name="T6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6">
                  <a:moveTo>
                    <a:pt x="12" y="26"/>
                  </a:moveTo>
                  <a:cubicBezTo>
                    <a:pt x="11" y="26"/>
                    <a:pt x="10" y="26"/>
                    <a:pt x="9" y="26"/>
                  </a:cubicBezTo>
                  <a:cubicBezTo>
                    <a:pt x="7" y="26"/>
                    <a:pt x="6" y="26"/>
                    <a:pt x="5" y="26"/>
                  </a:cubicBezTo>
                  <a:cubicBezTo>
                    <a:pt x="5" y="25"/>
                    <a:pt x="4" y="24"/>
                    <a:pt x="3" y="23"/>
                  </a:cubicBezTo>
                  <a:cubicBezTo>
                    <a:pt x="2" y="22"/>
                    <a:pt x="2" y="21"/>
                    <a:pt x="2" y="20"/>
                  </a:cubicBezTo>
                  <a:cubicBezTo>
                    <a:pt x="1" y="10"/>
                    <a:pt x="1" y="10"/>
                    <a:pt x="1" y="10"/>
                  </a:cubicBezTo>
                  <a:cubicBezTo>
                    <a:pt x="0" y="8"/>
                    <a:pt x="0" y="6"/>
                    <a:pt x="1" y="5"/>
                  </a:cubicBezTo>
                  <a:cubicBezTo>
                    <a:pt x="1" y="4"/>
                    <a:pt x="1" y="3"/>
                    <a:pt x="2" y="2"/>
                  </a:cubicBezTo>
                  <a:cubicBezTo>
                    <a:pt x="3" y="2"/>
                    <a:pt x="4" y="1"/>
                    <a:pt x="5" y="1"/>
                  </a:cubicBezTo>
                  <a:cubicBezTo>
                    <a:pt x="6" y="0"/>
                    <a:pt x="7" y="0"/>
                    <a:pt x="9" y="0"/>
                  </a:cubicBezTo>
                  <a:cubicBezTo>
                    <a:pt x="10" y="0"/>
                    <a:pt x="11" y="0"/>
                    <a:pt x="12" y="0"/>
                  </a:cubicBezTo>
                  <a:cubicBezTo>
                    <a:pt x="13" y="0"/>
                    <a:pt x="14" y="0"/>
                    <a:pt x="15" y="1"/>
                  </a:cubicBezTo>
                  <a:cubicBezTo>
                    <a:pt x="16" y="1"/>
                    <a:pt x="16" y="2"/>
                    <a:pt x="17" y="3"/>
                  </a:cubicBezTo>
                  <a:cubicBezTo>
                    <a:pt x="18" y="4"/>
                    <a:pt x="18" y="5"/>
                    <a:pt x="18" y="7"/>
                  </a:cubicBezTo>
                  <a:cubicBezTo>
                    <a:pt x="19" y="17"/>
                    <a:pt x="19" y="17"/>
                    <a:pt x="19" y="17"/>
                  </a:cubicBezTo>
                  <a:cubicBezTo>
                    <a:pt x="20" y="18"/>
                    <a:pt x="20" y="20"/>
                    <a:pt x="19" y="21"/>
                  </a:cubicBezTo>
                  <a:cubicBezTo>
                    <a:pt x="19" y="22"/>
                    <a:pt x="18" y="23"/>
                    <a:pt x="18" y="24"/>
                  </a:cubicBezTo>
                  <a:cubicBezTo>
                    <a:pt x="17" y="25"/>
                    <a:pt x="16" y="25"/>
                    <a:pt x="15" y="26"/>
                  </a:cubicBezTo>
                  <a:cubicBezTo>
                    <a:pt x="14" y="26"/>
                    <a:pt x="13" y="26"/>
                    <a:pt x="12" y="26"/>
                  </a:cubicBezTo>
                  <a:close/>
                  <a:moveTo>
                    <a:pt x="14" y="8"/>
                  </a:moveTo>
                  <a:cubicBezTo>
                    <a:pt x="14" y="6"/>
                    <a:pt x="14" y="5"/>
                    <a:pt x="13" y="4"/>
                  </a:cubicBezTo>
                  <a:cubicBezTo>
                    <a:pt x="12" y="3"/>
                    <a:pt x="11" y="3"/>
                    <a:pt x="9" y="3"/>
                  </a:cubicBezTo>
                  <a:cubicBezTo>
                    <a:pt x="8" y="3"/>
                    <a:pt x="7" y="4"/>
                    <a:pt x="6" y="4"/>
                  </a:cubicBezTo>
                  <a:cubicBezTo>
                    <a:pt x="6" y="4"/>
                    <a:pt x="5" y="5"/>
                    <a:pt x="5" y="5"/>
                  </a:cubicBezTo>
                  <a:cubicBezTo>
                    <a:pt x="5" y="6"/>
                    <a:pt x="5" y="6"/>
                    <a:pt x="5" y="7"/>
                  </a:cubicBezTo>
                  <a:cubicBezTo>
                    <a:pt x="5" y="8"/>
                    <a:pt x="5" y="9"/>
                    <a:pt x="5" y="10"/>
                  </a:cubicBezTo>
                  <a:cubicBezTo>
                    <a:pt x="6" y="19"/>
                    <a:pt x="6" y="19"/>
                    <a:pt x="6" y="19"/>
                  </a:cubicBezTo>
                  <a:cubicBezTo>
                    <a:pt x="6" y="21"/>
                    <a:pt x="7" y="22"/>
                    <a:pt x="8" y="22"/>
                  </a:cubicBezTo>
                  <a:cubicBezTo>
                    <a:pt x="9" y="23"/>
                    <a:pt x="10" y="23"/>
                    <a:pt x="11" y="23"/>
                  </a:cubicBezTo>
                  <a:cubicBezTo>
                    <a:pt x="12" y="23"/>
                    <a:pt x="13" y="23"/>
                    <a:pt x="13" y="22"/>
                  </a:cubicBezTo>
                  <a:cubicBezTo>
                    <a:pt x="14" y="22"/>
                    <a:pt x="14" y="22"/>
                    <a:pt x="15" y="21"/>
                  </a:cubicBezTo>
                  <a:cubicBezTo>
                    <a:pt x="15" y="21"/>
                    <a:pt x="15" y="20"/>
                    <a:pt x="15" y="20"/>
                  </a:cubicBezTo>
                  <a:cubicBezTo>
                    <a:pt x="16" y="19"/>
                    <a:pt x="16" y="18"/>
                    <a:pt x="15" y="17"/>
                  </a:cubicBezTo>
                  <a:lnTo>
                    <a:pt x="14" y="8"/>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8" name="Freeform 164"/>
            <p:cNvSpPr/>
            <p:nvPr/>
          </p:nvSpPr>
          <p:spPr bwMode="auto">
            <a:xfrm>
              <a:off x="2395537" y="2118319"/>
              <a:ext cx="28575" cy="66675"/>
            </a:xfrm>
            <a:custGeom>
              <a:avLst/>
              <a:gdLst>
                <a:gd name="T0" fmla="*/ 10 w 11"/>
                <a:gd name="T1" fmla="*/ 26 h 26"/>
                <a:gd name="T2" fmla="*/ 8 w 11"/>
                <a:gd name="T3" fmla="*/ 26 h 26"/>
                <a:gd name="T4" fmla="*/ 7 w 11"/>
                <a:gd name="T5" fmla="*/ 26 h 26"/>
                <a:gd name="T6" fmla="*/ 7 w 11"/>
                <a:gd name="T7" fmla="*/ 25 h 26"/>
                <a:gd name="T8" fmla="*/ 5 w 11"/>
                <a:gd name="T9" fmla="*/ 6 h 26"/>
                <a:gd name="T10" fmla="*/ 4 w 11"/>
                <a:gd name="T11" fmla="*/ 5 h 26"/>
                <a:gd name="T12" fmla="*/ 4 w 11"/>
                <a:gd name="T13" fmla="*/ 5 h 26"/>
                <a:gd name="T14" fmla="*/ 1 w 11"/>
                <a:gd name="T15" fmla="*/ 5 h 26"/>
                <a:gd name="T16" fmla="*/ 0 w 11"/>
                <a:gd name="T17" fmla="*/ 5 h 26"/>
                <a:gd name="T18" fmla="*/ 0 w 11"/>
                <a:gd name="T19" fmla="*/ 5 h 26"/>
                <a:gd name="T20" fmla="*/ 0 w 11"/>
                <a:gd name="T21" fmla="*/ 3 h 26"/>
                <a:gd name="T22" fmla="*/ 0 w 11"/>
                <a:gd name="T23" fmla="*/ 3 h 26"/>
                <a:gd name="T24" fmla="*/ 1 w 11"/>
                <a:gd name="T25" fmla="*/ 2 h 26"/>
                <a:gd name="T26" fmla="*/ 4 w 11"/>
                <a:gd name="T27" fmla="*/ 1 h 26"/>
                <a:gd name="T28" fmla="*/ 4 w 11"/>
                <a:gd name="T29" fmla="*/ 1 h 26"/>
                <a:gd name="T30" fmla="*/ 5 w 11"/>
                <a:gd name="T31" fmla="*/ 0 h 26"/>
                <a:gd name="T32" fmla="*/ 7 w 11"/>
                <a:gd name="T33" fmla="*/ 0 h 26"/>
                <a:gd name="T34" fmla="*/ 8 w 11"/>
                <a:gd name="T35" fmla="*/ 0 h 26"/>
                <a:gd name="T36" fmla="*/ 8 w 11"/>
                <a:gd name="T37" fmla="*/ 1 h 26"/>
                <a:gd name="T38" fmla="*/ 11 w 11"/>
                <a:gd name="T39" fmla="*/ 24 h 26"/>
                <a:gd name="T40" fmla="*/ 11 w 11"/>
                <a:gd name="T41" fmla="*/ 25 h 26"/>
                <a:gd name="T42" fmla="*/ 10 w 11"/>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6">
                  <a:moveTo>
                    <a:pt x="10" y="26"/>
                  </a:moveTo>
                  <a:cubicBezTo>
                    <a:pt x="8" y="26"/>
                    <a:pt x="8" y="26"/>
                    <a:pt x="8" y="26"/>
                  </a:cubicBezTo>
                  <a:cubicBezTo>
                    <a:pt x="8" y="26"/>
                    <a:pt x="7" y="26"/>
                    <a:pt x="7" y="26"/>
                  </a:cubicBezTo>
                  <a:cubicBezTo>
                    <a:pt x="7" y="26"/>
                    <a:pt x="7" y="25"/>
                    <a:pt x="7" y="25"/>
                  </a:cubicBezTo>
                  <a:cubicBezTo>
                    <a:pt x="5" y="6"/>
                    <a:pt x="5" y="6"/>
                    <a:pt x="5" y="6"/>
                  </a:cubicBezTo>
                  <a:cubicBezTo>
                    <a:pt x="5" y="5"/>
                    <a:pt x="5" y="5"/>
                    <a:pt x="4" y="5"/>
                  </a:cubicBezTo>
                  <a:cubicBezTo>
                    <a:pt x="4" y="5"/>
                    <a:pt x="4" y="5"/>
                    <a:pt x="4" y="5"/>
                  </a:cubicBezTo>
                  <a:cubicBezTo>
                    <a:pt x="1" y="5"/>
                    <a:pt x="1" y="5"/>
                    <a:pt x="1" y="5"/>
                  </a:cubicBezTo>
                  <a:cubicBezTo>
                    <a:pt x="1" y="5"/>
                    <a:pt x="1" y="5"/>
                    <a:pt x="0" y="5"/>
                  </a:cubicBezTo>
                  <a:cubicBezTo>
                    <a:pt x="0" y="5"/>
                    <a:pt x="0" y="5"/>
                    <a:pt x="0" y="5"/>
                  </a:cubicBezTo>
                  <a:cubicBezTo>
                    <a:pt x="0" y="3"/>
                    <a:pt x="0" y="3"/>
                    <a:pt x="0" y="3"/>
                  </a:cubicBezTo>
                  <a:cubicBezTo>
                    <a:pt x="0" y="3"/>
                    <a:pt x="0" y="3"/>
                    <a:pt x="0" y="3"/>
                  </a:cubicBezTo>
                  <a:cubicBezTo>
                    <a:pt x="0" y="3"/>
                    <a:pt x="1" y="2"/>
                    <a:pt x="1" y="2"/>
                  </a:cubicBezTo>
                  <a:cubicBezTo>
                    <a:pt x="4" y="1"/>
                    <a:pt x="4" y="1"/>
                    <a:pt x="4" y="1"/>
                  </a:cubicBezTo>
                  <a:cubicBezTo>
                    <a:pt x="4" y="1"/>
                    <a:pt x="4" y="1"/>
                    <a:pt x="4" y="1"/>
                  </a:cubicBezTo>
                  <a:cubicBezTo>
                    <a:pt x="5" y="0"/>
                    <a:pt x="5" y="0"/>
                    <a:pt x="5" y="0"/>
                  </a:cubicBezTo>
                  <a:cubicBezTo>
                    <a:pt x="7" y="0"/>
                    <a:pt x="7" y="0"/>
                    <a:pt x="7" y="0"/>
                  </a:cubicBezTo>
                  <a:cubicBezTo>
                    <a:pt x="8" y="0"/>
                    <a:pt x="8" y="0"/>
                    <a:pt x="8" y="0"/>
                  </a:cubicBezTo>
                  <a:cubicBezTo>
                    <a:pt x="8" y="0"/>
                    <a:pt x="8" y="1"/>
                    <a:pt x="8" y="1"/>
                  </a:cubicBezTo>
                  <a:cubicBezTo>
                    <a:pt x="11" y="24"/>
                    <a:pt x="11" y="24"/>
                    <a:pt x="11" y="24"/>
                  </a:cubicBezTo>
                  <a:cubicBezTo>
                    <a:pt x="11" y="25"/>
                    <a:pt x="11" y="25"/>
                    <a:pt x="11" y="25"/>
                  </a:cubicBezTo>
                  <a:cubicBezTo>
                    <a:pt x="11" y="26"/>
                    <a:pt x="11" y="26"/>
                    <a:pt x="10" y="26"/>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19" name="Freeform 165"/>
            <p:cNvSpPr/>
            <p:nvPr/>
          </p:nvSpPr>
          <p:spPr bwMode="auto">
            <a:xfrm>
              <a:off x="2432447" y="2115938"/>
              <a:ext cx="20240" cy="17860"/>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0" name="Freeform 166"/>
            <p:cNvSpPr/>
            <p:nvPr/>
          </p:nvSpPr>
          <p:spPr bwMode="auto">
            <a:xfrm>
              <a:off x="2457450" y="2113557"/>
              <a:ext cx="21431" cy="17860"/>
            </a:xfrm>
            <a:custGeom>
              <a:avLst/>
              <a:gdLst>
                <a:gd name="T0" fmla="*/ 8 w 8"/>
                <a:gd name="T1" fmla="*/ 5 h 7"/>
                <a:gd name="T2" fmla="*/ 7 w 8"/>
                <a:gd name="T3" fmla="*/ 7 h 7"/>
                <a:gd name="T4" fmla="*/ 1 w 8"/>
                <a:gd name="T5" fmla="*/ 7 h 7"/>
                <a:gd name="T6" fmla="*/ 0 w 8"/>
                <a:gd name="T7" fmla="*/ 6 h 7"/>
                <a:gd name="T8" fmla="*/ 0 w 8"/>
                <a:gd name="T9" fmla="*/ 1 h 7"/>
                <a:gd name="T10" fmla="*/ 1 w 8"/>
                <a:gd name="T11" fmla="*/ 0 h 7"/>
                <a:gd name="T12" fmla="*/ 6 w 8"/>
                <a:gd name="T13" fmla="*/ 0 h 7"/>
                <a:gd name="T14" fmla="*/ 7 w 8"/>
                <a:gd name="T15" fmla="*/ 1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7"/>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6" y="0"/>
                    <a:pt x="7" y="0"/>
                    <a:pt x="7" y="1"/>
                  </a:cubicBezTo>
                  <a:lnTo>
                    <a:pt x="8" y="5"/>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1" name="Freeform 167"/>
            <p:cNvSpPr/>
            <p:nvPr/>
          </p:nvSpPr>
          <p:spPr bwMode="auto">
            <a:xfrm>
              <a:off x="2481262" y="2107603"/>
              <a:ext cx="20240" cy="21431"/>
            </a:xfrm>
            <a:custGeom>
              <a:avLst/>
              <a:gdLst>
                <a:gd name="T0" fmla="*/ 8 w 8"/>
                <a:gd name="T1" fmla="*/ 6 h 8"/>
                <a:gd name="T2" fmla="*/ 8 w 8"/>
                <a:gd name="T3" fmla="*/ 7 h 8"/>
                <a:gd name="T4" fmla="*/ 2 w 8"/>
                <a:gd name="T5" fmla="*/ 8 h 8"/>
                <a:gd name="T6" fmla="*/ 1 w 8"/>
                <a:gd name="T7" fmla="*/ 7 h 8"/>
                <a:gd name="T8" fmla="*/ 1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8" y="7"/>
                  </a:cubicBezTo>
                  <a:cubicBezTo>
                    <a:pt x="2" y="8"/>
                    <a:pt x="2" y="8"/>
                    <a:pt x="2" y="8"/>
                  </a:cubicBezTo>
                  <a:cubicBezTo>
                    <a:pt x="2" y="8"/>
                    <a:pt x="1" y="8"/>
                    <a:pt x="1" y="7"/>
                  </a:cubicBezTo>
                  <a:cubicBezTo>
                    <a:pt x="1" y="2"/>
                    <a:pt x="1" y="2"/>
                    <a:pt x="1" y="2"/>
                  </a:cubicBezTo>
                  <a:cubicBezTo>
                    <a:pt x="0" y="2"/>
                    <a:pt x="1" y="1"/>
                    <a:pt x="1" y="1"/>
                  </a:cubicBezTo>
                  <a:cubicBezTo>
                    <a:pt x="7" y="0"/>
                    <a:pt x="7" y="0"/>
                    <a:pt x="7" y="0"/>
                  </a:cubicBezTo>
                  <a:cubicBezTo>
                    <a:pt x="7" y="0"/>
                    <a:pt x="8" y="1"/>
                    <a:pt x="8" y="1"/>
                  </a:cubicBezTo>
                  <a:lnTo>
                    <a:pt x="8" y="6"/>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2" name="Freeform 168"/>
            <p:cNvSpPr/>
            <p:nvPr/>
          </p:nvSpPr>
          <p:spPr bwMode="auto">
            <a:xfrm>
              <a:off x="2434828" y="2138560"/>
              <a:ext cx="20240" cy="21431"/>
            </a:xfrm>
            <a:custGeom>
              <a:avLst/>
              <a:gdLst>
                <a:gd name="T0" fmla="*/ 8 w 8"/>
                <a:gd name="T1" fmla="*/ 6 h 8"/>
                <a:gd name="T2" fmla="*/ 7 w 8"/>
                <a:gd name="T3" fmla="*/ 7 h 8"/>
                <a:gd name="T4" fmla="*/ 2 w 8"/>
                <a:gd name="T5" fmla="*/ 7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7"/>
                    <a:pt x="2" y="7"/>
                    <a:pt x="2" y="7"/>
                  </a:cubicBezTo>
                  <a:cubicBezTo>
                    <a:pt x="1" y="8"/>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3" name="Freeform 169"/>
            <p:cNvSpPr/>
            <p:nvPr/>
          </p:nvSpPr>
          <p:spPr bwMode="auto">
            <a:xfrm>
              <a:off x="2459831" y="2136178"/>
              <a:ext cx="21431" cy="17860"/>
            </a:xfrm>
            <a:custGeom>
              <a:avLst/>
              <a:gdLst>
                <a:gd name="T0" fmla="*/ 8 w 8"/>
                <a:gd name="T1" fmla="*/ 6 h 7"/>
                <a:gd name="T2" fmla="*/ 7 w 8"/>
                <a:gd name="T3" fmla="*/ 7 h 7"/>
                <a:gd name="T4" fmla="*/ 2 w 8"/>
                <a:gd name="T5" fmla="*/ 7 h 7"/>
                <a:gd name="T6" fmla="*/ 0 w 8"/>
                <a:gd name="T7" fmla="*/ 6 h 7"/>
                <a:gd name="T8" fmla="*/ 0 w 8"/>
                <a:gd name="T9" fmla="*/ 2 h 7"/>
                <a:gd name="T10" fmla="*/ 1 w 8"/>
                <a:gd name="T11" fmla="*/ 0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7" y="7"/>
                    <a:pt x="7" y="7"/>
                  </a:cubicBezTo>
                  <a:cubicBezTo>
                    <a:pt x="2" y="7"/>
                    <a:pt x="2" y="7"/>
                    <a:pt x="2" y="7"/>
                  </a:cubicBezTo>
                  <a:cubicBezTo>
                    <a:pt x="1" y="7"/>
                    <a:pt x="1" y="7"/>
                    <a:pt x="0" y="6"/>
                  </a:cubicBezTo>
                  <a:cubicBezTo>
                    <a:pt x="0" y="2"/>
                    <a:pt x="0" y="2"/>
                    <a:pt x="0" y="2"/>
                  </a:cubicBezTo>
                  <a:cubicBezTo>
                    <a:pt x="0" y="1"/>
                    <a:pt x="0" y="1"/>
                    <a:pt x="1" y="0"/>
                  </a:cubicBezTo>
                  <a:cubicBezTo>
                    <a:pt x="6" y="0"/>
                    <a:pt x="6" y="0"/>
                    <a:pt x="6" y="0"/>
                  </a:cubicBezTo>
                  <a:cubicBezTo>
                    <a:pt x="7" y="0"/>
                    <a:pt x="7" y="0"/>
                    <a:pt x="7" y="1"/>
                  </a:cubicBezTo>
                  <a:lnTo>
                    <a:pt x="8" y="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4" name="Freeform 170"/>
            <p:cNvSpPr/>
            <p:nvPr/>
          </p:nvSpPr>
          <p:spPr bwMode="auto">
            <a:xfrm>
              <a:off x="2486025" y="2133797"/>
              <a:ext cx="20240" cy="17860"/>
            </a:xfrm>
            <a:custGeom>
              <a:avLst/>
              <a:gdLst>
                <a:gd name="T0" fmla="*/ 8 w 8"/>
                <a:gd name="T1" fmla="*/ 5 h 7"/>
                <a:gd name="T2" fmla="*/ 7 w 8"/>
                <a:gd name="T3" fmla="*/ 6 h 7"/>
                <a:gd name="T4" fmla="*/ 1 w 8"/>
                <a:gd name="T5" fmla="*/ 7 h 7"/>
                <a:gd name="T6" fmla="*/ 0 w 8"/>
                <a:gd name="T7" fmla="*/ 6 h 7"/>
                <a:gd name="T8" fmla="*/ 0 w 8"/>
                <a:gd name="T9" fmla="*/ 1 h 7"/>
                <a:gd name="T10" fmla="*/ 1 w 8"/>
                <a:gd name="T11" fmla="*/ 0 h 7"/>
                <a:gd name="T12" fmla="*/ 6 w 8"/>
                <a:gd name="T13" fmla="*/ 0 h 7"/>
                <a:gd name="T14" fmla="*/ 7 w 8"/>
                <a:gd name="T15" fmla="*/ 0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6"/>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6" y="0"/>
                    <a:pt x="7" y="0"/>
                    <a:pt x="7" y="0"/>
                  </a:cubicBezTo>
                  <a:lnTo>
                    <a:pt x="8" y="5"/>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5" name="Freeform 171"/>
            <p:cNvSpPr/>
            <p:nvPr/>
          </p:nvSpPr>
          <p:spPr bwMode="auto">
            <a:xfrm>
              <a:off x="2437210" y="2162372"/>
              <a:ext cx="20240" cy="20241"/>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1" y="8"/>
                    <a:pt x="1" y="7"/>
                    <a:pt x="1" y="7"/>
                  </a:cubicBezTo>
                  <a:cubicBezTo>
                    <a:pt x="0" y="2"/>
                    <a:pt x="0" y="2"/>
                    <a:pt x="0" y="2"/>
                  </a:cubicBezTo>
                  <a:cubicBezTo>
                    <a:pt x="0" y="1"/>
                    <a:pt x="1" y="1"/>
                    <a:pt x="1" y="1"/>
                  </a:cubicBezTo>
                  <a:cubicBezTo>
                    <a:pt x="6" y="0"/>
                    <a:pt x="6" y="0"/>
                    <a:pt x="6" y="0"/>
                  </a:cubicBezTo>
                  <a:cubicBezTo>
                    <a:pt x="7" y="0"/>
                    <a:pt x="7" y="0"/>
                    <a:pt x="7" y="1"/>
                  </a:cubicBezTo>
                  <a:lnTo>
                    <a:pt x="8" y="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6" name="Freeform 172"/>
            <p:cNvSpPr/>
            <p:nvPr/>
          </p:nvSpPr>
          <p:spPr bwMode="auto">
            <a:xfrm>
              <a:off x="2463403" y="2159991"/>
              <a:ext cx="20240" cy="17860"/>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7" name="Freeform 173"/>
            <p:cNvSpPr/>
            <p:nvPr/>
          </p:nvSpPr>
          <p:spPr bwMode="auto">
            <a:xfrm>
              <a:off x="2488406" y="2156419"/>
              <a:ext cx="20240" cy="17860"/>
            </a:xfrm>
            <a:custGeom>
              <a:avLst/>
              <a:gdLst>
                <a:gd name="T0" fmla="*/ 8 w 8"/>
                <a:gd name="T1" fmla="*/ 5 h 7"/>
                <a:gd name="T2" fmla="*/ 7 w 8"/>
                <a:gd name="T3" fmla="*/ 7 h 7"/>
                <a:gd name="T4" fmla="*/ 1 w 8"/>
                <a:gd name="T5" fmla="*/ 7 h 7"/>
                <a:gd name="T6" fmla="*/ 0 w 8"/>
                <a:gd name="T7" fmla="*/ 6 h 7"/>
                <a:gd name="T8" fmla="*/ 0 w 8"/>
                <a:gd name="T9" fmla="*/ 1 h 7"/>
                <a:gd name="T10" fmla="*/ 1 w 8"/>
                <a:gd name="T11" fmla="*/ 0 h 7"/>
                <a:gd name="T12" fmla="*/ 6 w 8"/>
                <a:gd name="T13" fmla="*/ 0 h 7"/>
                <a:gd name="T14" fmla="*/ 7 w 8"/>
                <a:gd name="T15" fmla="*/ 1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7"/>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7" y="0"/>
                    <a:pt x="7" y="0"/>
                    <a:pt x="7" y="1"/>
                  </a:cubicBezTo>
                  <a:lnTo>
                    <a:pt x="8" y="5"/>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8" name="Freeform 174"/>
            <p:cNvSpPr>
              <a:spLocks noEditPoints="1"/>
            </p:cNvSpPr>
            <p:nvPr/>
          </p:nvSpPr>
          <p:spPr bwMode="auto">
            <a:xfrm>
              <a:off x="1528763" y="2614810"/>
              <a:ext cx="135731" cy="194072"/>
            </a:xfrm>
            <a:custGeom>
              <a:avLst/>
              <a:gdLst>
                <a:gd name="T0" fmla="*/ 34 w 53"/>
                <a:gd name="T1" fmla="*/ 1 h 75"/>
                <a:gd name="T2" fmla="*/ 10 w 53"/>
                <a:gd name="T3" fmla="*/ 4 h 75"/>
                <a:gd name="T4" fmla="*/ 1 w 53"/>
                <a:gd name="T5" fmla="*/ 16 h 75"/>
                <a:gd name="T6" fmla="*/ 7 w 53"/>
                <a:gd name="T7" fmla="*/ 65 h 75"/>
                <a:gd name="T8" fmla="*/ 19 w 53"/>
                <a:gd name="T9" fmla="*/ 74 h 75"/>
                <a:gd name="T10" fmla="*/ 42 w 53"/>
                <a:gd name="T11" fmla="*/ 71 h 75"/>
                <a:gd name="T12" fmla="*/ 52 w 53"/>
                <a:gd name="T13" fmla="*/ 59 h 75"/>
                <a:gd name="T14" fmla="*/ 46 w 53"/>
                <a:gd name="T15" fmla="*/ 11 h 75"/>
                <a:gd name="T16" fmla="*/ 34 w 53"/>
                <a:gd name="T17" fmla="*/ 1 h 75"/>
                <a:gd name="T18" fmla="*/ 47 w 53"/>
                <a:gd name="T19" fmla="*/ 60 h 75"/>
                <a:gd name="T20" fmla="*/ 42 w 53"/>
                <a:gd name="T21" fmla="*/ 67 h 75"/>
                <a:gd name="T22" fmla="*/ 18 w 53"/>
                <a:gd name="T23" fmla="*/ 69 h 75"/>
                <a:gd name="T24" fmla="*/ 12 w 53"/>
                <a:gd name="T25" fmla="*/ 64 h 75"/>
                <a:gd name="T26" fmla="*/ 6 w 53"/>
                <a:gd name="T27" fmla="*/ 16 h 75"/>
                <a:gd name="T28" fmla="*/ 11 w 53"/>
                <a:gd name="T29" fmla="*/ 9 h 75"/>
                <a:gd name="T30" fmla="*/ 34 w 53"/>
                <a:gd name="T31" fmla="*/ 6 h 75"/>
                <a:gd name="T32" fmla="*/ 41 w 53"/>
                <a:gd name="T33" fmla="*/ 11 h 75"/>
                <a:gd name="T34" fmla="*/ 47 w 53"/>
                <a:gd name="T35"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5"/>
                    <a:pt x="0" y="10"/>
                    <a:pt x="1" y="16"/>
                  </a:cubicBezTo>
                  <a:cubicBezTo>
                    <a:pt x="7" y="65"/>
                    <a:pt x="7" y="65"/>
                    <a:pt x="7" y="65"/>
                  </a:cubicBezTo>
                  <a:cubicBezTo>
                    <a:pt x="8" y="71"/>
                    <a:pt x="13" y="75"/>
                    <a:pt x="19" y="74"/>
                  </a:cubicBezTo>
                  <a:cubicBezTo>
                    <a:pt x="42" y="71"/>
                    <a:pt x="42" y="71"/>
                    <a:pt x="42" y="71"/>
                  </a:cubicBezTo>
                  <a:cubicBezTo>
                    <a:pt x="49" y="71"/>
                    <a:pt x="53" y="65"/>
                    <a:pt x="52" y="59"/>
                  </a:cubicBezTo>
                  <a:cubicBezTo>
                    <a:pt x="46" y="11"/>
                    <a:pt x="46" y="11"/>
                    <a:pt x="46" y="11"/>
                  </a:cubicBezTo>
                  <a:cubicBezTo>
                    <a:pt x="45" y="4"/>
                    <a:pt x="40" y="0"/>
                    <a:pt x="34" y="1"/>
                  </a:cubicBezTo>
                  <a:close/>
                  <a:moveTo>
                    <a:pt x="47" y="60"/>
                  </a:moveTo>
                  <a:cubicBezTo>
                    <a:pt x="48" y="63"/>
                    <a:pt x="45" y="66"/>
                    <a:pt x="42" y="67"/>
                  </a:cubicBezTo>
                  <a:cubicBezTo>
                    <a:pt x="18" y="69"/>
                    <a:pt x="18" y="69"/>
                    <a:pt x="18" y="69"/>
                  </a:cubicBezTo>
                  <a:cubicBezTo>
                    <a:pt x="15" y="70"/>
                    <a:pt x="12" y="67"/>
                    <a:pt x="12" y="64"/>
                  </a:cubicBezTo>
                  <a:cubicBezTo>
                    <a:pt x="6" y="16"/>
                    <a:pt x="6" y="16"/>
                    <a:pt x="6" y="16"/>
                  </a:cubicBezTo>
                  <a:cubicBezTo>
                    <a:pt x="5" y="12"/>
                    <a:pt x="8" y="9"/>
                    <a:pt x="11" y="9"/>
                  </a:cubicBezTo>
                  <a:cubicBezTo>
                    <a:pt x="34" y="6"/>
                    <a:pt x="34" y="6"/>
                    <a:pt x="34" y="6"/>
                  </a:cubicBezTo>
                  <a:cubicBezTo>
                    <a:pt x="38" y="5"/>
                    <a:pt x="41" y="8"/>
                    <a:pt x="41" y="11"/>
                  </a:cubicBezTo>
                  <a:lnTo>
                    <a:pt x="47" y="60"/>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29" name="Freeform 175"/>
            <p:cNvSpPr/>
            <p:nvPr/>
          </p:nvSpPr>
          <p:spPr bwMode="auto">
            <a:xfrm>
              <a:off x="1557337" y="2705297"/>
              <a:ext cx="22622" cy="22622"/>
            </a:xfrm>
            <a:custGeom>
              <a:avLst/>
              <a:gdLst>
                <a:gd name="T0" fmla="*/ 6 w 9"/>
                <a:gd name="T1" fmla="*/ 0 h 9"/>
                <a:gd name="T2" fmla="*/ 2 w 9"/>
                <a:gd name="T3" fmla="*/ 1 h 9"/>
                <a:gd name="T4" fmla="*/ 0 w 9"/>
                <a:gd name="T5" fmla="*/ 3 h 9"/>
                <a:gd name="T6" fmla="*/ 1 w 9"/>
                <a:gd name="T7" fmla="*/ 7 h 9"/>
                <a:gd name="T8" fmla="*/ 3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7"/>
                    <a:pt x="1" y="7"/>
                    <a:pt x="1" y="7"/>
                  </a:cubicBezTo>
                  <a:cubicBezTo>
                    <a:pt x="1" y="8"/>
                    <a:pt x="2" y="9"/>
                    <a:pt x="3" y="9"/>
                  </a:cubicBezTo>
                  <a:cubicBezTo>
                    <a:pt x="7" y="8"/>
                    <a:pt x="7" y="8"/>
                    <a:pt x="7" y="8"/>
                  </a:cubicBezTo>
                  <a:cubicBezTo>
                    <a:pt x="8" y="8"/>
                    <a:pt x="9" y="7"/>
                    <a:pt x="9" y="6"/>
                  </a:cubicBezTo>
                  <a:cubicBezTo>
                    <a:pt x="8" y="2"/>
                    <a:pt x="8" y="2"/>
                    <a:pt x="8" y="2"/>
                  </a:cubicBezTo>
                  <a:cubicBezTo>
                    <a:pt x="8" y="1"/>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0" name="Freeform 176"/>
            <p:cNvSpPr/>
            <p:nvPr/>
          </p:nvSpPr>
          <p:spPr bwMode="auto">
            <a:xfrm>
              <a:off x="1584721" y="2702916"/>
              <a:ext cx="23813" cy="22622"/>
            </a:xfrm>
            <a:custGeom>
              <a:avLst/>
              <a:gdLst>
                <a:gd name="T0" fmla="*/ 6 w 9"/>
                <a:gd name="T1" fmla="*/ 0 h 9"/>
                <a:gd name="T2" fmla="*/ 2 w 9"/>
                <a:gd name="T3" fmla="*/ 0 h 9"/>
                <a:gd name="T4" fmla="*/ 0 w 9"/>
                <a:gd name="T5" fmla="*/ 2 h 9"/>
                <a:gd name="T6" fmla="*/ 1 w 9"/>
                <a:gd name="T7" fmla="*/ 7 h 9"/>
                <a:gd name="T8" fmla="*/ 3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0"/>
                    <a:pt x="2" y="0"/>
                    <a:pt x="2" y="0"/>
                  </a:cubicBezTo>
                  <a:cubicBezTo>
                    <a:pt x="1" y="0"/>
                    <a:pt x="0" y="1"/>
                    <a:pt x="0" y="2"/>
                  </a:cubicBezTo>
                  <a:cubicBezTo>
                    <a:pt x="1" y="7"/>
                    <a:pt x="1" y="7"/>
                    <a:pt x="1" y="7"/>
                  </a:cubicBezTo>
                  <a:cubicBezTo>
                    <a:pt x="1" y="8"/>
                    <a:pt x="2" y="9"/>
                    <a:pt x="3" y="9"/>
                  </a:cubicBezTo>
                  <a:cubicBezTo>
                    <a:pt x="7" y="8"/>
                    <a:pt x="7" y="8"/>
                    <a:pt x="7" y="8"/>
                  </a:cubicBezTo>
                  <a:cubicBezTo>
                    <a:pt x="8" y="8"/>
                    <a:pt x="9" y="7"/>
                    <a:pt x="9" y="6"/>
                  </a:cubicBezTo>
                  <a:cubicBezTo>
                    <a:pt x="8" y="1"/>
                    <a:pt x="8" y="1"/>
                    <a:pt x="8" y="1"/>
                  </a:cubicBezTo>
                  <a:cubicBezTo>
                    <a:pt x="8" y="0"/>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1" name="Freeform 177"/>
            <p:cNvSpPr/>
            <p:nvPr/>
          </p:nvSpPr>
          <p:spPr bwMode="auto">
            <a:xfrm>
              <a:off x="1613296" y="2698153"/>
              <a:ext cx="23813" cy="22622"/>
            </a:xfrm>
            <a:custGeom>
              <a:avLst/>
              <a:gdLst>
                <a:gd name="T0" fmla="*/ 6 w 9"/>
                <a:gd name="T1" fmla="*/ 0 h 9"/>
                <a:gd name="T2" fmla="*/ 2 w 9"/>
                <a:gd name="T3" fmla="*/ 1 h 9"/>
                <a:gd name="T4" fmla="*/ 0 w 9"/>
                <a:gd name="T5" fmla="*/ 3 h 9"/>
                <a:gd name="T6" fmla="*/ 1 w 9"/>
                <a:gd name="T7" fmla="*/ 8 h 9"/>
                <a:gd name="T8" fmla="*/ 3 w 9"/>
                <a:gd name="T9" fmla="*/ 9 h 9"/>
                <a:gd name="T10" fmla="*/ 7 w 9"/>
                <a:gd name="T11" fmla="*/ 9 h 9"/>
                <a:gd name="T12" fmla="*/ 9 w 9"/>
                <a:gd name="T13" fmla="*/ 7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8"/>
                    <a:pt x="1" y="8"/>
                    <a:pt x="1" y="8"/>
                  </a:cubicBezTo>
                  <a:cubicBezTo>
                    <a:pt x="1" y="9"/>
                    <a:pt x="2" y="9"/>
                    <a:pt x="3" y="9"/>
                  </a:cubicBezTo>
                  <a:cubicBezTo>
                    <a:pt x="7" y="9"/>
                    <a:pt x="7" y="9"/>
                    <a:pt x="7" y="9"/>
                  </a:cubicBezTo>
                  <a:cubicBezTo>
                    <a:pt x="8" y="9"/>
                    <a:pt x="9" y="8"/>
                    <a:pt x="9" y="7"/>
                  </a:cubicBezTo>
                  <a:cubicBezTo>
                    <a:pt x="8" y="2"/>
                    <a:pt x="8" y="2"/>
                    <a:pt x="8" y="2"/>
                  </a:cubicBezTo>
                  <a:cubicBezTo>
                    <a:pt x="8" y="1"/>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2" name="Freeform 178"/>
            <p:cNvSpPr/>
            <p:nvPr/>
          </p:nvSpPr>
          <p:spPr bwMode="auto">
            <a:xfrm>
              <a:off x="1559719" y="2731490"/>
              <a:ext cx="22622" cy="25004"/>
            </a:xfrm>
            <a:custGeom>
              <a:avLst/>
              <a:gdLst>
                <a:gd name="T0" fmla="*/ 7 w 9"/>
                <a:gd name="T1" fmla="*/ 1 h 10"/>
                <a:gd name="T2" fmla="*/ 2 w 9"/>
                <a:gd name="T3" fmla="*/ 1 h 10"/>
                <a:gd name="T4" fmla="*/ 0 w 9"/>
                <a:gd name="T5" fmla="*/ 3 h 10"/>
                <a:gd name="T6" fmla="*/ 1 w 9"/>
                <a:gd name="T7" fmla="*/ 8 h 10"/>
                <a:gd name="T8" fmla="*/ 3 w 9"/>
                <a:gd name="T9" fmla="*/ 9 h 10"/>
                <a:gd name="T10" fmla="*/ 8 w 9"/>
                <a:gd name="T11" fmla="*/ 9 h 10"/>
                <a:gd name="T12" fmla="*/ 9 w 9"/>
                <a:gd name="T13" fmla="*/ 7 h 10"/>
                <a:gd name="T14" fmla="*/ 9 w 9"/>
                <a:gd name="T15" fmla="*/ 2 h 10"/>
                <a:gd name="T16" fmla="*/ 7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1"/>
                  </a:moveTo>
                  <a:cubicBezTo>
                    <a:pt x="2" y="1"/>
                    <a:pt x="2" y="1"/>
                    <a:pt x="2" y="1"/>
                  </a:cubicBezTo>
                  <a:cubicBezTo>
                    <a:pt x="1" y="1"/>
                    <a:pt x="0" y="2"/>
                    <a:pt x="0" y="3"/>
                  </a:cubicBezTo>
                  <a:cubicBezTo>
                    <a:pt x="1" y="8"/>
                    <a:pt x="1" y="8"/>
                    <a:pt x="1" y="8"/>
                  </a:cubicBezTo>
                  <a:cubicBezTo>
                    <a:pt x="1" y="9"/>
                    <a:pt x="2" y="10"/>
                    <a:pt x="3" y="9"/>
                  </a:cubicBezTo>
                  <a:cubicBezTo>
                    <a:pt x="8" y="9"/>
                    <a:pt x="8" y="9"/>
                    <a:pt x="8" y="9"/>
                  </a:cubicBezTo>
                  <a:cubicBezTo>
                    <a:pt x="9" y="9"/>
                    <a:pt x="9" y="8"/>
                    <a:pt x="9" y="7"/>
                  </a:cubicBezTo>
                  <a:cubicBezTo>
                    <a:pt x="9" y="2"/>
                    <a:pt x="9" y="2"/>
                    <a:pt x="9" y="2"/>
                  </a:cubicBezTo>
                  <a:cubicBezTo>
                    <a:pt x="9" y="1"/>
                    <a:pt x="8" y="0"/>
                    <a:pt x="7" y="1"/>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3" name="Freeform 179"/>
            <p:cNvSpPr/>
            <p:nvPr/>
          </p:nvSpPr>
          <p:spPr bwMode="auto">
            <a:xfrm>
              <a:off x="1588294" y="2727919"/>
              <a:ext cx="22622" cy="23813"/>
            </a:xfrm>
            <a:custGeom>
              <a:avLst/>
              <a:gdLst>
                <a:gd name="T0" fmla="*/ 7 w 9"/>
                <a:gd name="T1" fmla="*/ 0 h 9"/>
                <a:gd name="T2" fmla="*/ 2 w 9"/>
                <a:gd name="T3" fmla="*/ 1 h 9"/>
                <a:gd name="T4" fmla="*/ 0 w 9"/>
                <a:gd name="T5" fmla="*/ 3 h 9"/>
                <a:gd name="T6" fmla="*/ 1 w 9"/>
                <a:gd name="T7" fmla="*/ 7 h 9"/>
                <a:gd name="T8" fmla="*/ 3 w 9"/>
                <a:gd name="T9" fmla="*/ 9 h 9"/>
                <a:gd name="T10" fmla="*/ 8 w 9"/>
                <a:gd name="T11" fmla="*/ 8 h 9"/>
                <a:gd name="T12" fmla="*/ 9 w 9"/>
                <a:gd name="T13" fmla="*/ 6 h 9"/>
                <a:gd name="T14" fmla="*/ 9 w 9"/>
                <a:gd name="T15" fmla="*/ 2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7"/>
                    <a:pt x="1" y="7"/>
                    <a:pt x="1" y="7"/>
                  </a:cubicBezTo>
                  <a:cubicBezTo>
                    <a:pt x="1" y="8"/>
                    <a:pt x="2" y="9"/>
                    <a:pt x="3" y="9"/>
                  </a:cubicBezTo>
                  <a:cubicBezTo>
                    <a:pt x="8" y="8"/>
                    <a:pt x="8" y="8"/>
                    <a:pt x="8" y="8"/>
                  </a:cubicBezTo>
                  <a:cubicBezTo>
                    <a:pt x="9" y="8"/>
                    <a:pt x="9" y="7"/>
                    <a:pt x="9" y="6"/>
                  </a:cubicBezTo>
                  <a:cubicBezTo>
                    <a:pt x="9" y="2"/>
                    <a:pt x="9" y="2"/>
                    <a:pt x="9" y="2"/>
                  </a:cubicBezTo>
                  <a:cubicBezTo>
                    <a:pt x="9" y="1"/>
                    <a:pt x="8" y="0"/>
                    <a:pt x="7"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4" name="Freeform 180"/>
            <p:cNvSpPr/>
            <p:nvPr/>
          </p:nvSpPr>
          <p:spPr bwMode="auto">
            <a:xfrm>
              <a:off x="1615678" y="2725537"/>
              <a:ext cx="23813" cy="23813"/>
            </a:xfrm>
            <a:custGeom>
              <a:avLst/>
              <a:gdLst>
                <a:gd name="T0" fmla="*/ 7 w 9"/>
                <a:gd name="T1" fmla="*/ 0 h 9"/>
                <a:gd name="T2" fmla="*/ 2 w 9"/>
                <a:gd name="T3" fmla="*/ 0 h 9"/>
                <a:gd name="T4" fmla="*/ 0 w 9"/>
                <a:gd name="T5" fmla="*/ 2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0"/>
                    <a:pt x="2" y="0"/>
                    <a:pt x="2" y="0"/>
                  </a:cubicBezTo>
                  <a:cubicBezTo>
                    <a:pt x="1" y="1"/>
                    <a:pt x="0" y="1"/>
                    <a:pt x="0" y="2"/>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5" name="Freeform 181"/>
            <p:cNvSpPr/>
            <p:nvPr/>
          </p:nvSpPr>
          <p:spPr bwMode="auto">
            <a:xfrm>
              <a:off x="1562100" y="2758875"/>
              <a:ext cx="26194" cy="23813"/>
            </a:xfrm>
            <a:custGeom>
              <a:avLst/>
              <a:gdLst>
                <a:gd name="T0" fmla="*/ 7 w 10"/>
                <a:gd name="T1" fmla="*/ 0 h 9"/>
                <a:gd name="T2" fmla="*/ 2 w 10"/>
                <a:gd name="T3" fmla="*/ 1 h 9"/>
                <a:gd name="T4" fmla="*/ 1 w 10"/>
                <a:gd name="T5" fmla="*/ 3 h 9"/>
                <a:gd name="T6" fmla="*/ 1 w 10"/>
                <a:gd name="T7" fmla="*/ 7 h 9"/>
                <a:gd name="T8" fmla="*/ 3 w 10"/>
                <a:gd name="T9" fmla="*/ 9 h 9"/>
                <a:gd name="T10" fmla="*/ 8 w 10"/>
                <a:gd name="T11" fmla="*/ 8 h 9"/>
                <a:gd name="T12" fmla="*/ 10 w 10"/>
                <a:gd name="T13" fmla="*/ 6 h 9"/>
                <a:gd name="T14" fmla="*/ 9 w 10"/>
                <a:gd name="T15" fmla="*/ 1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1"/>
                    <a:pt x="2" y="1"/>
                    <a:pt x="2" y="1"/>
                  </a:cubicBezTo>
                  <a:cubicBezTo>
                    <a:pt x="1" y="1"/>
                    <a:pt x="0" y="2"/>
                    <a:pt x="1" y="3"/>
                  </a:cubicBezTo>
                  <a:cubicBezTo>
                    <a:pt x="1" y="7"/>
                    <a:pt x="1" y="7"/>
                    <a:pt x="1" y="7"/>
                  </a:cubicBezTo>
                  <a:cubicBezTo>
                    <a:pt x="1" y="8"/>
                    <a:pt x="2" y="9"/>
                    <a:pt x="3" y="9"/>
                  </a:cubicBezTo>
                  <a:cubicBezTo>
                    <a:pt x="8" y="8"/>
                    <a:pt x="8" y="8"/>
                    <a:pt x="8" y="8"/>
                  </a:cubicBezTo>
                  <a:cubicBezTo>
                    <a:pt x="9" y="8"/>
                    <a:pt x="10" y="7"/>
                    <a:pt x="10" y="6"/>
                  </a:cubicBezTo>
                  <a:cubicBezTo>
                    <a:pt x="9" y="1"/>
                    <a:pt x="9" y="1"/>
                    <a:pt x="9" y="1"/>
                  </a:cubicBezTo>
                  <a:cubicBezTo>
                    <a:pt x="9" y="1"/>
                    <a:pt x="8" y="0"/>
                    <a:pt x="7"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6" name="Freeform 182"/>
            <p:cNvSpPr/>
            <p:nvPr/>
          </p:nvSpPr>
          <p:spPr bwMode="auto">
            <a:xfrm>
              <a:off x="1590675" y="2754113"/>
              <a:ext cx="25003" cy="26194"/>
            </a:xfrm>
            <a:custGeom>
              <a:avLst/>
              <a:gdLst>
                <a:gd name="T0" fmla="*/ 7 w 10"/>
                <a:gd name="T1" fmla="*/ 1 h 10"/>
                <a:gd name="T2" fmla="*/ 2 w 10"/>
                <a:gd name="T3" fmla="*/ 1 h 10"/>
                <a:gd name="T4" fmla="*/ 1 w 10"/>
                <a:gd name="T5" fmla="*/ 3 h 10"/>
                <a:gd name="T6" fmla="*/ 1 w 10"/>
                <a:gd name="T7" fmla="*/ 8 h 10"/>
                <a:gd name="T8" fmla="*/ 3 w 10"/>
                <a:gd name="T9" fmla="*/ 9 h 10"/>
                <a:gd name="T10" fmla="*/ 8 w 10"/>
                <a:gd name="T11" fmla="*/ 9 h 10"/>
                <a:gd name="T12" fmla="*/ 10 w 10"/>
                <a:gd name="T13" fmla="*/ 7 h 10"/>
                <a:gd name="T14" fmla="*/ 9 w 10"/>
                <a:gd name="T15" fmla="*/ 2 h 10"/>
                <a:gd name="T16" fmla="*/ 7 w 10"/>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7" y="1"/>
                  </a:moveTo>
                  <a:cubicBezTo>
                    <a:pt x="2" y="1"/>
                    <a:pt x="2" y="1"/>
                    <a:pt x="2" y="1"/>
                  </a:cubicBezTo>
                  <a:cubicBezTo>
                    <a:pt x="1" y="1"/>
                    <a:pt x="0" y="2"/>
                    <a:pt x="1" y="3"/>
                  </a:cubicBezTo>
                  <a:cubicBezTo>
                    <a:pt x="1" y="8"/>
                    <a:pt x="1" y="8"/>
                    <a:pt x="1" y="8"/>
                  </a:cubicBezTo>
                  <a:cubicBezTo>
                    <a:pt x="1" y="9"/>
                    <a:pt x="2" y="10"/>
                    <a:pt x="3" y="9"/>
                  </a:cubicBezTo>
                  <a:cubicBezTo>
                    <a:pt x="8" y="9"/>
                    <a:pt x="8" y="9"/>
                    <a:pt x="8" y="9"/>
                  </a:cubicBezTo>
                  <a:cubicBezTo>
                    <a:pt x="9" y="9"/>
                    <a:pt x="10" y="8"/>
                    <a:pt x="10" y="7"/>
                  </a:cubicBezTo>
                  <a:cubicBezTo>
                    <a:pt x="9" y="2"/>
                    <a:pt x="9" y="2"/>
                    <a:pt x="9" y="2"/>
                  </a:cubicBezTo>
                  <a:cubicBezTo>
                    <a:pt x="9" y="1"/>
                    <a:pt x="8" y="0"/>
                    <a:pt x="7" y="1"/>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7" name="Freeform 183"/>
            <p:cNvSpPr/>
            <p:nvPr/>
          </p:nvSpPr>
          <p:spPr bwMode="auto">
            <a:xfrm>
              <a:off x="1619250" y="2751732"/>
              <a:ext cx="25003" cy="22622"/>
            </a:xfrm>
            <a:custGeom>
              <a:avLst/>
              <a:gdLst>
                <a:gd name="T0" fmla="*/ 7 w 10"/>
                <a:gd name="T1" fmla="*/ 0 h 9"/>
                <a:gd name="T2" fmla="*/ 2 w 10"/>
                <a:gd name="T3" fmla="*/ 1 h 9"/>
                <a:gd name="T4" fmla="*/ 1 w 10"/>
                <a:gd name="T5" fmla="*/ 3 h 9"/>
                <a:gd name="T6" fmla="*/ 1 w 10"/>
                <a:gd name="T7" fmla="*/ 8 h 9"/>
                <a:gd name="T8" fmla="*/ 3 w 10"/>
                <a:gd name="T9" fmla="*/ 9 h 9"/>
                <a:gd name="T10" fmla="*/ 8 w 10"/>
                <a:gd name="T11" fmla="*/ 9 h 9"/>
                <a:gd name="T12" fmla="*/ 10 w 10"/>
                <a:gd name="T13" fmla="*/ 7 h 9"/>
                <a:gd name="T14" fmla="*/ 9 w 10"/>
                <a:gd name="T15" fmla="*/ 2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1"/>
                    <a:pt x="2" y="1"/>
                    <a:pt x="2" y="1"/>
                  </a:cubicBezTo>
                  <a:cubicBezTo>
                    <a:pt x="1" y="1"/>
                    <a:pt x="0" y="2"/>
                    <a:pt x="1" y="3"/>
                  </a:cubicBezTo>
                  <a:cubicBezTo>
                    <a:pt x="1" y="8"/>
                    <a:pt x="1" y="8"/>
                    <a:pt x="1" y="8"/>
                  </a:cubicBezTo>
                  <a:cubicBezTo>
                    <a:pt x="1" y="9"/>
                    <a:pt x="2" y="9"/>
                    <a:pt x="3" y="9"/>
                  </a:cubicBezTo>
                  <a:cubicBezTo>
                    <a:pt x="8" y="9"/>
                    <a:pt x="8" y="9"/>
                    <a:pt x="8" y="9"/>
                  </a:cubicBezTo>
                  <a:cubicBezTo>
                    <a:pt x="9" y="8"/>
                    <a:pt x="10" y="7"/>
                    <a:pt x="10" y="7"/>
                  </a:cubicBezTo>
                  <a:cubicBezTo>
                    <a:pt x="9" y="2"/>
                    <a:pt x="9" y="2"/>
                    <a:pt x="9" y="2"/>
                  </a:cubicBezTo>
                  <a:cubicBezTo>
                    <a:pt x="9" y="1"/>
                    <a:pt x="8" y="0"/>
                    <a:pt x="7"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8" name="Freeform 184"/>
            <p:cNvSpPr/>
            <p:nvPr/>
          </p:nvSpPr>
          <p:spPr bwMode="auto">
            <a:xfrm>
              <a:off x="1549003" y="2641003"/>
              <a:ext cx="85725" cy="59531"/>
            </a:xfrm>
            <a:custGeom>
              <a:avLst/>
              <a:gdLst>
                <a:gd name="T0" fmla="*/ 4 w 33"/>
                <a:gd name="T1" fmla="*/ 23 h 23"/>
                <a:gd name="T2" fmla="*/ 31 w 33"/>
                <a:gd name="T3" fmla="*/ 19 h 23"/>
                <a:gd name="T4" fmla="*/ 32 w 33"/>
                <a:gd name="T5" fmla="*/ 17 h 23"/>
                <a:gd name="T6" fmla="*/ 30 w 33"/>
                <a:gd name="T7" fmla="*/ 2 h 23"/>
                <a:gd name="T8" fmla="*/ 28 w 33"/>
                <a:gd name="T9" fmla="*/ 0 h 23"/>
                <a:gd name="T10" fmla="*/ 2 w 33"/>
                <a:gd name="T11" fmla="*/ 3 h 23"/>
                <a:gd name="T12" fmla="*/ 0 w 33"/>
                <a:gd name="T13" fmla="*/ 5 h 23"/>
                <a:gd name="T14" fmla="*/ 2 w 33"/>
                <a:gd name="T15" fmla="*/ 21 h 23"/>
                <a:gd name="T16" fmla="*/ 4 w 3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3">
                  <a:moveTo>
                    <a:pt x="4" y="23"/>
                  </a:moveTo>
                  <a:cubicBezTo>
                    <a:pt x="31" y="19"/>
                    <a:pt x="31" y="19"/>
                    <a:pt x="31" y="19"/>
                  </a:cubicBezTo>
                  <a:cubicBezTo>
                    <a:pt x="32" y="19"/>
                    <a:pt x="33" y="18"/>
                    <a:pt x="32" y="17"/>
                  </a:cubicBezTo>
                  <a:cubicBezTo>
                    <a:pt x="30" y="2"/>
                    <a:pt x="30" y="2"/>
                    <a:pt x="30" y="2"/>
                  </a:cubicBezTo>
                  <a:cubicBezTo>
                    <a:pt x="30" y="1"/>
                    <a:pt x="29" y="0"/>
                    <a:pt x="28" y="0"/>
                  </a:cubicBezTo>
                  <a:cubicBezTo>
                    <a:pt x="2" y="3"/>
                    <a:pt x="2" y="3"/>
                    <a:pt x="2" y="3"/>
                  </a:cubicBezTo>
                  <a:cubicBezTo>
                    <a:pt x="1" y="3"/>
                    <a:pt x="0" y="4"/>
                    <a:pt x="0" y="5"/>
                  </a:cubicBezTo>
                  <a:cubicBezTo>
                    <a:pt x="2" y="21"/>
                    <a:pt x="2" y="21"/>
                    <a:pt x="2" y="21"/>
                  </a:cubicBezTo>
                  <a:cubicBezTo>
                    <a:pt x="3" y="22"/>
                    <a:pt x="3" y="23"/>
                    <a:pt x="4" y="23"/>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39" name="Freeform 185"/>
            <p:cNvSpPr>
              <a:spLocks noEditPoints="1"/>
            </p:cNvSpPr>
            <p:nvPr/>
          </p:nvSpPr>
          <p:spPr bwMode="auto">
            <a:xfrm>
              <a:off x="1662112" y="2599332"/>
              <a:ext cx="136922" cy="194072"/>
            </a:xfrm>
            <a:custGeom>
              <a:avLst/>
              <a:gdLst>
                <a:gd name="T0" fmla="*/ 34 w 53"/>
                <a:gd name="T1" fmla="*/ 1 h 75"/>
                <a:gd name="T2" fmla="*/ 10 w 53"/>
                <a:gd name="T3" fmla="*/ 3 h 75"/>
                <a:gd name="T4" fmla="*/ 1 w 53"/>
                <a:gd name="T5" fmla="*/ 16 h 75"/>
                <a:gd name="T6" fmla="*/ 7 w 53"/>
                <a:gd name="T7" fmla="*/ 64 h 75"/>
                <a:gd name="T8" fmla="*/ 19 w 53"/>
                <a:gd name="T9" fmla="*/ 74 h 75"/>
                <a:gd name="T10" fmla="*/ 43 w 53"/>
                <a:gd name="T11" fmla="*/ 71 h 75"/>
                <a:gd name="T12" fmla="*/ 52 w 53"/>
                <a:gd name="T13" fmla="*/ 59 h 75"/>
                <a:gd name="T14" fmla="*/ 46 w 53"/>
                <a:gd name="T15" fmla="*/ 10 h 75"/>
                <a:gd name="T16" fmla="*/ 34 w 53"/>
                <a:gd name="T17" fmla="*/ 1 h 75"/>
                <a:gd name="T18" fmla="*/ 47 w 53"/>
                <a:gd name="T19" fmla="*/ 59 h 75"/>
                <a:gd name="T20" fmla="*/ 42 w 53"/>
                <a:gd name="T21" fmla="*/ 66 h 75"/>
                <a:gd name="T22" fmla="*/ 19 w 53"/>
                <a:gd name="T23" fmla="*/ 69 h 75"/>
                <a:gd name="T24" fmla="*/ 12 w 53"/>
                <a:gd name="T25" fmla="*/ 64 h 75"/>
                <a:gd name="T26" fmla="*/ 6 w 53"/>
                <a:gd name="T27" fmla="*/ 15 h 75"/>
                <a:gd name="T28" fmla="*/ 11 w 53"/>
                <a:gd name="T29" fmla="*/ 8 h 75"/>
                <a:gd name="T30" fmla="*/ 34 w 53"/>
                <a:gd name="T31" fmla="*/ 5 h 75"/>
                <a:gd name="T32" fmla="*/ 41 w 53"/>
                <a:gd name="T33" fmla="*/ 11 h 75"/>
                <a:gd name="T34" fmla="*/ 47 w 53"/>
                <a:gd name="T3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3"/>
                    <a:pt x="10" y="3"/>
                    <a:pt x="10" y="3"/>
                  </a:cubicBezTo>
                  <a:cubicBezTo>
                    <a:pt x="4" y="4"/>
                    <a:pt x="0" y="10"/>
                    <a:pt x="1" y="16"/>
                  </a:cubicBezTo>
                  <a:cubicBezTo>
                    <a:pt x="7" y="64"/>
                    <a:pt x="7" y="64"/>
                    <a:pt x="7" y="64"/>
                  </a:cubicBezTo>
                  <a:cubicBezTo>
                    <a:pt x="8" y="70"/>
                    <a:pt x="13" y="75"/>
                    <a:pt x="19" y="74"/>
                  </a:cubicBezTo>
                  <a:cubicBezTo>
                    <a:pt x="43" y="71"/>
                    <a:pt x="43" y="71"/>
                    <a:pt x="43" y="71"/>
                  </a:cubicBezTo>
                  <a:cubicBezTo>
                    <a:pt x="49" y="70"/>
                    <a:pt x="53" y="65"/>
                    <a:pt x="52" y="59"/>
                  </a:cubicBezTo>
                  <a:cubicBezTo>
                    <a:pt x="46" y="10"/>
                    <a:pt x="46" y="10"/>
                    <a:pt x="46" y="10"/>
                  </a:cubicBezTo>
                  <a:cubicBezTo>
                    <a:pt x="45" y="4"/>
                    <a:pt x="40" y="0"/>
                    <a:pt x="34" y="1"/>
                  </a:cubicBezTo>
                  <a:close/>
                  <a:moveTo>
                    <a:pt x="47" y="59"/>
                  </a:moveTo>
                  <a:cubicBezTo>
                    <a:pt x="48" y="63"/>
                    <a:pt x="45" y="66"/>
                    <a:pt x="42" y="66"/>
                  </a:cubicBezTo>
                  <a:cubicBezTo>
                    <a:pt x="19" y="69"/>
                    <a:pt x="19" y="69"/>
                    <a:pt x="19" y="69"/>
                  </a:cubicBezTo>
                  <a:cubicBezTo>
                    <a:pt x="15" y="69"/>
                    <a:pt x="12" y="67"/>
                    <a:pt x="12" y="64"/>
                  </a:cubicBezTo>
                  <a:cubicBezTo>
                    <a:pt x="6" y="15"/>
                    <a:pt x="6" y="15"/>
                    <a:pt x="6" y="15"/>
                  </a:cubicBezTo>
                  <a:cubicBezTo>
                    <a:pt x="5" y="12"/>
                    <a:pt x="8" y="9"/>
                    <a:pt x="11" y="8"/>
                  </a:cubicBezTo>
                  <a:cubicBezTo>
                    <a:pt x="34" y="5"/>
                    <a:pt x="34" y="5"/>
                    <a:pt x="34" y="5"/>
                  </a:cubicBezTo>
                  <a:cubicBezTo>
                    <a:pt x="38" y="5"/>
                    <a:pt x="41" y="7"/>
                    <a:pt x="41" y="11"/>
                  </a:cubicBezTo>
                  <a:lnTo>
                    <a:pt x="47" y="59"/>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0" name="Freeform 186"/>
            <p:cNvSpPr/>
            <p:nvPr/>
          </p:nvSpPr>
          <p:spPr bwMode="auto">
            <a:xfrm>
              <a:off x="1726406" y="2741015"/>
              <a:ext cx="23813" cy="23813"/>
            </a:xfrm>
            <a:custGeom>
              <a:avLst/>
              <a:gdLst>
                <a:gd name="T0" fmla="*/ 6 w 9"/>
                <a:gd name="T1" fmla="*/ 0 h 9"/>
                <a:gd name="T2" fmla="*/ 1 w 9"/>
                <a:gd name="T3" fmla="*/ 1 h 9"/>
                <a:gd name="T4" fmla="*/ 0 w 9"/>
                <a:gd name="T5" fmla="*/ 3 h 9"/>
                <a:gd name="T6" fmla="*/ 0 w 9"/>
                <a:gd name="T7" fmla="*/ 8 h 9"/>
                <a:gd name="T8" fmla="*/ 2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8"/>
                    <a:pt x="0" y="8"/>
                    <a:pt x="0" y="8"/>
                  </a:cubicBezTo>
                  <a:cubicBezTo>
                    <a:pt x="0" y="9"/>
                    <a:pt x="1" y="9"/>
                    <a:pt x="2" y="9"/>
                  </a:cubicBezTo>
                  <a:cubicBezTo>
                    <a:pt x="7" y="8"/>
                    <a:pt x="7" y="8"/>
                    <a:pt x="7" y="8"/>
                  </a:cubicBezTo>
                  <a:cubicBezTo>
                    <a:pt x="8" y="8"/>
                    <a:pt x="9" y="7"/>
                    <a:pt x="9" y="6"/>
                  </a:cubicBezTo>
                  <a:cubicBezTo>
                    <a:pt x="8" y="2"/>
                    <a:pt x="8" y="2"/>
                    <a:pt x="8" y="2"/>
                  </a:cubicBezTo>
                  <a:cubicBezTo>
                    <a:pt x="8" y="1"/>
                    <a:pt x="7" y="0"/>
                    <a:pt x="6" y="0"/>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1" name="Freeform 187"/>
            <p:cNvSpPr/>
            <p:nvPr/>
          </p:nvSpPr>
          <p:spPr bwMode="auto">
            <a:xfrm>
              <a:off x="1683544" y="2625525"/>
              <a:ext cx="89297" cy="113110"/>
            </a:xfrm>
            <a:custGeom>
              <a:avLst/>
              <a:gdLst>
                <a:gd name="T0" fmla="*/ 28 w 35"/>
                <a:gd name="T1" fmla="*/ 0 h 44"/>
                <a:gd name="T2" fmla="*/ 2 w 35"/>
                <a:gd name="T3" fmla="*/ 3 h 44"/>
                <a:gd name="T4" fmla="*/ 0 w 35"/>
                <a:gd name="T5" fmla="*/ 5 h 44"/>
                <a:gd name="T6" fmla="*/ 5 w 35"/>
                <a:gd name="T7" fmla="*/ 42 h 44"/>
                <a:gd name="T8" fmla="*/ 7 w 35"/>
                <a:gd name="T9" fmla="*/ 44 h 44"/>
                <a:gd name="T10" fmla="*/ 34 w 35"/>
                <a:gd name="T11" fmla="*/ 41 h 44"/>
                <a:gd name="T12" fmla="*/ 35 w 35"/>
                <a:gd name="T13" fmla="*/ 39 h 44"/>
                <a:gd name="T14" fmla="*/ 31 w 35"/>
                <a:gd name="T15" fmla="*/ 1 h 44"/>
                <a:gd name="T16" fmla="*/ 28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28" y="0"/>
                  </a:moveTo>
                  <a:cubicBezTo>
                    <a:pt x="2" y="3"/>
                    <a:pt x="2" y="3"/>
                    <a:pt x="2" y="3"/>
                  </a:cubicBezTo>
                  <a:cubicBezTo>
                    <a:pt x="1" y="3"/>
                    <a:pt x="0" y="4"/>
                    <a:pt x="0" y="5"/>
                  </a:cubicBezTo>
                  <a:cubicBezTo>
                    <a:pt x="5" y="42"/>
                    <a:pt x="5" y="42"/>
                    <a:pt x="5" y="42"/>
                  </a:cubicBezTo>
                  <a:cubicBezTo>
                    <a:pt x="5" y="43"/>
                    <a:pt x="6" y="44"/>
                    <a:pt x="7" y="44"/>
                  </a:cubicBezTo>
                  <a:cubicBezTo>
                    <a:pt x="34" y="41"/>
                    <a:pt x="34" y="41"/>
                    <a:pt x="34" y="41"/>
                  </a:cubicBezTo>
                  <a:cubicBezTo>
                    <a:pt x="35" y="40"/>
                    <a:pt x="35" y="40"/>
                    <a:pt x="35" y="39"/>
                  </a:cubicBezTo>
                  <a:cubicBezTo>
                    <a:pt x="31" y="1"/>
                    <a:pt x="31" y="1"/>
                    <a:pt x="31" y="1"/>
                  </a:cubicBezTo>
                  <a:cubicBezTo>
                    <a:pt x="30" y="0"/>
                    <a:pt x="29" y="0"/>
                    <a:pt x="28" y="0"/>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2" name="Freeform 188"/>
            <p:cNvSpPr>
              <a:spLocks noEditPoints="1"/>
            </p:cNvSpPr>
            <p:nvPr/>
          </p:nvSpPr>
          <p:spPr bwMode="auto">
            <a:xfrm>
              <a:off x="2570559" y="2370732"/>
              <a:ext cx="136922" cy="192881"/>
            </a:xfrm>
            <a:custGeom>
              <a:avLst/>
              <a:gdLst>
                <a:gd name="T0" fmla="*/ 34 w 53"/>
                <a:gd name="T1" fmla="*/ 1 h 75"/>
                <a:gd name="T2" fmla="*/ 10 w 53"/>
                <a:gd name="T3" fmla="*/ 4 h 75"/>
                <a:gd name="T4" fmla="*/ 1 w 53"/>
                <a:gd name="T5" fmla="*/ 16 h 75"/>
                <a:gd name="T6" fmla="*/ 7 w 53"/>
                <a:gd name="T7" fmla="*/ 64 h 75"/>
                <a:gd name="T8" fmla="*/ 19 w 53"/>
                <a:gd name="T9" fmla="*/ 74 h 75"/>
                <a:gd name="T10" fmla="*/ 42 w 53"/>
                <a:gd name="T11" fmla="*/ 71 h 75"/>
                <a:gd name="T12" fmla="*/ 52 w 53"/>
                <a:gd name="T13" fmla="*/ 59 h 75"/>
                <a:gd name="T14" fmla="*/ 46 w 53"/>
                <a:gd name="T15" fmla="*/ 10 h 75"/>
                <a:gd name="T16" fmla="*/ 34 w 53"/>
                <a:gd name="T17" fmla="*/ 1 h 75"/>
                <a:gd name="T18" fmla="*/ 47 w 53"/>
                <a:gd name="T19" fmla="*/ 59 h 75"/>
                <a:gd name="T20" fmla="*/ 42 w 53"/>
                <a:gd name="T21" fmla="*/ 66 h 75"/>
                <a:gd name="T22" fmla="*/ 18 w 53"/>
                <a:gd name="T23" fmla="*/ 69 h 75"/>
                <a:gd name="T24" fmla="*/ 11 w 53"/>
                <a:gd name="T25" fmla="*/ 64 h 75"/>
                <a:gd name="T26" fmla="*/ 5 w 53"/>
                <a:gd name="T27" fmla="*/ 15 h 75"/>
                <a:gd name="T28" fmla="*/ 11 w 53"/>
                <a:gd name="T29" fmla="*/ 8 h 75"/>
                <a:gd name="T30" fmla="*/ 34 w 53"/>
                <a:gd name="T31" fmla="*/ 5 h 75"/>
                <a:gd name="T32" fmla="*/ 41 w 53"/>
                <a:gd name="T33" fmla="*/ 11 h 75"/>
                <a:gd name="T34" fmla="*/ 47 w 53"/>
                <a:gd name="T3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4"/>
                    <a:pt x="0" y="10"/>
                    <a:pt x="1" y="16"/>
                  </a:cubicBezTo>
                  <a:cubicBezTo>
                    <a:pt x="7" y="64"/>
                    <a:pt x="7" y="64"/>
                    <a:pt x="7" y="64"/>
                  </a:cubicBezTo>
                  <a:cubicBezTo>
                    <a:pt x="7" y="70"/>
                    <a:pt x="13" y="75"/>
                    <a:pt x="19" y="74"/>
                  </a:cubicBezTo>
                  <a:cubicBezTo>
                    <a:pt x="42" y="71"/>
                    <a:pt x="42" y="71"/>
                    <a:pt x="42" y="71"/>
                  </a:cubicBezTo>
                  <a:cubicBezTo>
                    <a:pt x="48" y="70"/>
                    <a:pt x="53" y="65"/>
                    <a:pt x="52" y="59"/>
                  </a:cubicBezTo>
                  <a:cubicBezTo>
                    <a:pt x="46" y="10"/>
                    <a:pt x="46" y="10"/>
                    <a:pt x="46" y="10"/>
                  </a:cubicBezTo>
                  <a:cubicBezTo>
                    <a:pt x="45" y="4"/>
                    <a:pt x="40" y="0"/>
                    <a:pt x="34" y="1"/>
                  </a:cubicBezTo>
                  <a:close/>
                  <a:moveTo>
                    <a:pt x="47" y="59"/>
                  </a:moveTo>
                  <a:cubicBezTo>
                    <a:pt x="47" y="63"/>
                    <a:pt x="45" y="66"/>
                    <a:pt x="42" y="66"/>
                  </a:cubicBezTo>
                  <a:cubicBezTo>
                    <a:pt x="18" y="69"/>
                    <a:pt x="18" y="69"/>
                    <a:pt x="18" y="69"/>
                  </a:cubicBezTo>
                  <a:cubicBezTo>
                    <a:pt x="15" y="70"/>
                    <a:pt x="12" y="67"/>
                    <a:pt x="11" y="64"/>
                  </a:cubicBezTo>
                  <a:cubicBezTo>
                    <a:pt x="5" y="15"/>
                    <a:pt x="5" y="15"/>
                    <a:pt x="5" y="15"/>
                  </a:cubicBezTo>
                  <a:cubicBezTo>
                    <a:pt x="5" y="12"/>
                    <a:pt x="7" y="9"/>
                    <a:pt x="11" y="8"/>
                  </a:cubicBezTo>
                  <a:cubicBezTo>
                    <a:pt x="34" y="5"/>
                    <a:pt x="34" y="5"/>
                    <a:pt x="34" y="5"/>
                  </a:cubicBezTo>
                  <a:cubicBezTo>
                    <a:pt x="38" y="5"/>
                    <a:pt x="41" y="7"/>
                    <a:pt x="41" y="11"/>
                  </a:cubicBezTo>
                  <a:lnTo>
                    <a:pt x="47" y="59"/>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3" name="Freeform 189"/>
            <p:cNvSpPr/>
            <p:nvPr/>
          </p:nvSpPr>
          <p:spPr bwMode="auto">
            <a:xfrm>
              <a:off x="2599134" y="2461219"/>
              <a:ext cx="23813" cy="22622"/>
            </a:xfrm>
            <a:custGeom>
              <a:avLst/>
              <a:gdLst>
                <a:gd name="T0" fmla="*/ 6 w 9"/>
                <a:gd name="T1" fmla="*/ 0 h 9"/>
                <a:gd name="T2" fmla="*/ 1 w 9"/>
                <a:gd name="T3" fmla="*/ 0 h 9"/>
                <a:gd name="T4" fmla="*/ 0 w 9"/>
                <a:gd name="T5" fmla="*/ 2 h 9"/>
                <a:gd name="T6" fmla="*/ 0 w 9"/>
                <a:gd name="T7" fmla="*/ 7 h 9"/>
                <a:gd name="T8" fmla="*/ 2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0"/>
                    <a:pt x="1" y="0"/>
                    <a:pt x="1" y="0"/>
                  </a:cubicBezTo>
                  <a:cubicBezTo>
                    <a:pt x="0" y="1"/>
                    <a:pt x="0" y="1"/>
                    <a:pt x="0" y="2"/>
                  </a:cubicBezTo>
                  <a:cubicBezTo>
                    <a:pt x="0" y="7"/>
                    <a:pt x="0" y="7"/>
                    <a:pt x="0" y="7"/>
                  </a:cubicBezTo>
                  <a:cubicBezTo>
                    <a:pt x="0" y="8"/>
                    <a:pt x="1" y="9"/>
                    <a:pt x="2" y="9"/>
                  </a:cubicBezTo>
                  <a:cubicBezTo>
                    <a:pt x="7" y="8"/>
                    <a:pt x="7" y="8"/>
                    <a:pt x="7" y="8"/>
                  </a:cubicBezTo>
                  <a:cubicBezTo>
                    <a:pt x="8" y="8"/>
                    <a:pt x="9" y="7"/>
                    <a:pt x="9" y="6"/>
                  </a:cubicBezTo>
                  <a:cubicBezTo>
                    <a:pt x="8" y="1"/>
                    <a:pt x="8" y="1"/>
                    <a:pt x="8" y="1"/>
                  </a:cubicBezTo>
                  <a:cubicBezTo>
                    <a:pt x="8" y="0"/>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4" name="Freeform 190"/>
            <p:cNvSpPr/>
            <p:nvPr/>
          </p:nvSpPr>
          <p:spPr bwMode="auto">
            <a:xfrm>
              <a:off x="2627709" y="2455265"/>
              <a:ext cx="22622" cy="23813"/>
            </a:xfrm>
            <a:custGeom>
              <a:avLst/>
              <a:gdLst>
                <a:gd name="T0" fmla="*/ 6 w 9"/>
                <a:gd name="T1" fmla="*/ 0 h 9"/>
                <a:gd name="T2" fmla="*/ 1 w 9"/>
                <a:gd name="T3" fmla="*/ 1 h 9"/>
                <a:gd name="T4" fmla="*/ 0 w 9"/>
                <a:gd name="T5" fmla="*/ 3 h 9"/>
                <a:gd name="T6" fmla="*/ 0 w 9"/>
                <a:gd name="T7" fmla="*/ 8 h 9"/>
                <a:gd name="T8" fmla="*/ 2 w 9"/>
                <a:gd name="T9" fmla="*/ 9 h 9"/>
                <a:gd name="T10" fmla="*/ 7 w 9"/>
                <a:gd name="T11" fmla="*/ 9 h 9"/>
                <a:gd name="T12" fmla="*/ 9 w 9"/>
                <a:gd name="T13" fmla="*/ 7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8"/>
                    <a:pt x="0" y="8"/>
                    <a:pt x="0" y="8"/>
                  </a:cubicBezTo>
                  <a:cubicBezTo>
                    <a:pt x="0" y="9"/>
                    <a:pt x="1" y="9"/>
                    <a:pt x="2" y="9"/>
                  </a:cubicBezTo>
                  <a:cubicBezTo>
                    <a:pt x="7" y="9"/>
                    <a:pt x="7" y="9"/>
                    <a:pt x="7" y="9"/>
                  </a:cubicBezTo>
                  <a:cubicBezTo>
                    <a:pt x="8" y="9"/>
                    <a:pt x="9" y="8"/>
                    <a:pt x="9" y="7"/>
                  </a:cubicBezTo>
                  <a:cubicBezTo>
                    <a:pt x="8" y="2"/>
                    <a:pt x="8" y="2"/>
                    <a:pt x="8" y="2"/>
                  </a:cubicBezTo>
                  <a:cubicBezTo>
                    <a:pt x="8" y="1"/>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5" name="Freeform 191"/>
            <p:cNvSpPr/>
            <p:nvPr/>
          </p:nvSpPr>
          <p:spPr bwMode="auto">
            <a:xfrm>
              <a:off x="2656284" y="2452884"/>
              <a:ext cx="22622" cy="23813"/>
            </a:xfrm>
            <a:custGeom>
              <a:avLst/>
              <a:gdLst>
                <a:gd name="T0" fmla="*/ 6 w 9"/>
                <a:gd name="T1" fmla="*/ 0 h 9"/>
                <a:gd name="T2" fmla="*/ 1 w 9"/>
                <a:gd name="T3" fmla="*/ 1 h 9"/>
                <a:gd name="T4" fmla="*/ 0 w 9"/>
                <a:gd name="T5" fmla="*/ 3 h 9"/>
                <a:gd name="T6" fmla="*/ 0 w 9"/>
                <a:gd name="T7" fmla="*/ 7 h 9"/>
                <a:gd name="T8" fmla="*/ 2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7"/>
                    <a:pt x="0" y="7"/>
                    <a:pt x="0" y="7"/>
                  </a:cubicBezTo>
                  <a:cubicBezTo>
                    <a:pt x="0" y="8"/>
                    <a:pt x="1" y="9"/>
                    <a:pt x="2" y="9"/>
                  </a:cubicBezTo>
                  <a:cubicBezTo>
                    <a:pt x="7" y="8"/>
                    <a:pt x="7" y="8"/>
                    <a:pt x="7" y="8"/>
                  </a:cubicBezTo>
                  <a:cubicBezTo>
                    <a:pt x="8" y="8"/>
                    <a:pt x="9" y="7"/>
                    <a:pt x="9" y="6"/>
                  </a:cubicBezTo>
                  <a:cubicBezTo>
                    <a:pt x="8" y="2"/>
                    <a:pt x="8" y="2"/>
                    <a:pt x="8" y="2"/>
                  </a:cubicBezTo>
                  <a:cubicBezTo>
                    <a:pt x="8" y="1"/>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6" name="Freeform 192"/>
            <p:cNvSpPr/>
            <p:nvPr/>
          </p:nvSpPr>
          <p:spPr bwMode="auto">
            <a:xfrm>
              <a:off x="2601515" y="2486221"/>
              <a:ext cx="23813" cy="23813"/>
            </a:xfrm>
            <a:custGeom>
              <a:avLst/>
              <a:gdLst>
                <a:gd name="T0" fmla="*/ 6 w 9"/>
                <a:gd name="T1" fmla="*/ 0 h 9"/>
                <a:gd name="T2" fmla="*/ 2 w 9"/>
                <a:gd name="T3" fmla="*/ 1 h 9"/>
                <a:gd name="T4" fmla="*/ 0 w 9"/>
                <a:gd name="T5" fmla="*/ 3 h 9"/>
                <a:gd name="T6" fmla="*/ 1 w 9"/>
                <a:gd name="T7" fmla="*/ 8 h 9"/>
                <a:gd name="T8" fmla="*/ 3 w 9"/>
                <a:gd name="T9" fmla="*/ 9 h 9"/>
                <a:gd name="T10" fmla="*/ 7 w 9"/>
                <a:gd name="T11" fmla="*/ 9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8"/>
                    <a:pt x="1" y="8"/>
                    <a:pt x="1" y="8"/>
                  </a:cubicBezTo>
                  <a:cubicBezTo>
                    <a:pt x="1" y="9"/>
                    <a:pt x="2" y="9"/>
                    <a:pt x="3" y="9"/>
                  </a:cubicBezTo>
                  <a:cubicBezTo>
                    <a:pt x="7" y="9"/>
                    <a:pt x="7" y="9"/>
                    <a:pt x="7" y="9"/>
                  </a:cubicBezTo>
                  <a:cubicBezTo>
                    <a:pt x="8" y="8"/>
                    <a:pt x="9" y="7"/>
                    <a:pt x="9" y="6"/>
                  </a:cubicBezTo>
                  <a:cubicBezTo>
                    <a:pt x="8" y="2"/>
                    <a:pt x="8" y="2"/>
                    <a:pt x="8" y="2"/>
                  </a:cubicBezTo>
                  <a:cubicBezTo>
                    <a:pt x="8" y="1"/>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7" name="Freeform 193"/>
            <p:cNvSpPr/>
            <p:nvPr/>
          </p:nvSpPr>
          <p:spPr bwMode="auto">
            <a:xfrm>
              <a:off x="2630090" y="2483841"/>
              <a:ext cx="23813" cy="22622"/>
            </a:xfrm>
            <a:custGeom>
              <a:avLst/>
              <a:gdLst>
                <a:gd name="T0" fmla="*/ 6 w 9"/>
                <a:gd name="T1" fmla="*/ 0 h 9"/>
                <a:gd name="T2" fmla="*/ 2 w 9"/>
                <a:gd name="T3" fmla="*/ 0 h 9"/>
                <a:gd name="T4" fmla="*/ 0 w 9"/>
                <a:gd name="T5" fmla="*/ 2 h 9"/>
                <a:gd name="T6" fmla="*/ 1 w 9"/>
                <a:gd name="T7" fmla="*/ 7 h 9"/>
                <a:gd name="T8" fmla="*/ 3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0"/>
                    <a:pt x="2" y="0"/>
                    <a:pt x="2" y="0"/>
                  </a:cubicBezTo>
                  <a:cubicBezTo>
                    <a:pt x="1" y="1"/>
                    <a:pt x="0" y="1"/>
                    <a:pt x="0" y="2"/>
                  </a:cubicBezTo>
                  <a:cubicBezTo>
                    <a:pt x="1" y="7"/>
                    <a:pt x="1" y="7"/>
                    <a:pt x="1" y="7"/>
                  </a:cubicBezTo>
                  <a:cubicBezTo>
                    <a:pt x="1" y="8"/>
                    <a:pt x="2" y="9"/>
                    <a:pt x="3" y="9"/>
                  </a:cubicBezTo>
                  <a:cubicBezTo>
                    <a:pt x="7" y="8"/>
                    <a:pt x="7" y="8"/>
                    <a:pt x="7" y="8"/>
                  </a:cubicBezTo>
                  <a:cubicBezTo>
                    <a:pt x="8" y="8"/>
                    <a:pt x="9" y="7"/>
                    <a:pt x="9" y="6"/>
                  </a:cubicBezTo>
                  <a:cubicBezTo>
                    <a:pt x="8" y="1"/>
                    <a:pt x="8" y="1"/>
                    <a:pt x="8" y="1"/>
                  </a:cubicBezTo>
                  <a:cubicBezTo>
                    <a:pt x="8" y="0"/>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8" name="Freeform 194"/>
            <p:cNvSpPr/>
            <p:nvPr/>
          </p:nvSpPr>
          <p:spPr bwMode="auto">
            <a:xfrm>
              <a:off x="2658665" y="2479078"/>
              <a:ext cx="22622" cy="25004"/>
            </a:xfrm>
            <a:custGeom>
              <a:avLst/>
              <a:gdLst>
                <a:gd name="T0" fmla="*/ 6 w 9"/>
                <a:gd name="T1" fmla="*/ 0 h 10"/>
                <a:gd name="T2" fmla="*/ 2 w 9"/>
                <a:gd name="T3" fmla="*/ 1 h 10"/>
                <a:gd name="T4" fmla="*/ 0 w 9"/>
                <a:gd name="T5" fmla="*/ 3 h 10"/>
                <a:gd name="T6" fmla="*/ 1 w 9"/>
                <a:gd name="T7" fmla="*/ 8 h 10"/>
                <a:gd name="T8" fmla="*/ 3 w 9"/>
                <a:gd name="T9" fmla="*/ 9 h 10"/>
                <a:gd name="T10" fmla="*/ 7 w 9"/>
                <a:gd name="T11" fmla="*/ 9 h 10"/>
                <a:gd name="T12" fmla="*/ 9 w 9"/>
                <a:gd name="T13" fmla="*/ 7 h 10"/>
                <a:gd name="T14" fmla="*/ 8 w 9"/>
                <a:gd name="T15" fmla="*/ 2 h 10"/>
                <a:gd name="T16" fmla="*/ 6 w 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6" y="0"/>
                  </a:moveTo>
                  <a:cubicBezTo>
                    <a:pt x="2" y="1"/>
                    <a:pt x="2" y="1"/>
                    <a:pt x="2" y="1"/>
                  </a:cubicBezTo>
                  <a:cubicBezTo>
                    <a:pt x="1" y="1"/>
                    <a:pt x="0" y="2"/>
                    <a:pt x="0" y="3"/>
                  </a:cubicBezTo>
                  <a:cubicBezTo>
                    <a:pt x="1" y="8"/>
                    <a:pt x="1" y="8"/>
                    <a:pt x="1" y="8"/>
                  </a:cubicBezTo>
                  <a:cubicBezTo>
                    <a:pt x="1" y="9"/>
                    <a:pt x="2" y="10"/>
                    <a:pt x="3" y="9"/>
                  </a:cubicBezTo>
                  <a:cubicBezTo>
                    <a:pt x="7" y="9"/>
                    <a:pt x="7" y="9"/>
                    <a:pt x="7" y="9"/>
                  </a:cubicBezTo>
                  <a:cubicBezTo>
                    <a:pt x="8" y="9"/>
                    <a:pt x="9" y="8"/>
                    <a:pt x="9" y="7"/>
                  </a:cubicBezTo>
                  <a:cubicBezTo>
                    <a:pt x="8" y="2"/>
                    <a:pt x="8" y="2"/>
                    <a:pt x="8" y="2"/>
                  </a:cubicBezTo>
                  <a:cubicBezTo>
                    <a:pt x="8" y="1"/>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49" name="Freeform 195"/>
            <p:cNvSpPr/>
            <p:nvPr/>
          </p:nvSpPr>
          <p:spPr bwMode="auto">
            <a:xfrm>
              <a:off x="2603896" y="2514797"/>
              <a:ext cx="23813" cy="22622"/>
            </a:xfrm>
            <a:custGeom>
              <a:avLst/>
              <a:gdLst>
                <a:gd name="T0" fmla="*/ 7 w 9"/>
                <a:gd name="T1" fmla="*/ 0 h 9"/>
                <a:gd name="T2" fmla="*/ 2 w 9"/>
                <a:gd name="T3" fmla="*/ 0 h 9"/>
                <a:gd name="T4" fmla="*/ 0 w 9"/>
                <a:gd name="T5" fmla="*/ 2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0"/>
                    <a:pt x="2" y="0"/>
                    <a:pt x="2" y="0"/>
                  </a:cubicBezTo>
                  <a:cubicBezTo>
                    <a:pt x="1" y="0"/>
                    <a:pt x="0" y="1"/>
                    <a:pt x="0" y="2"/>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0" name="Freeform 196"/>
            <p:cNvSpPr/>
            <p:nvPr/>
          </p:nvSpPr>
          <p:spPr bwMode="auto">
            <a:xfrm>
              <a:off x="2632471" y="2510035"/>
              <a:ext cx="23813" cy="22622"/>
            </a:xfrm>
            <a:custGeom>
              <a:avLst/>
              <a:gdLst>
                <a:gd name="T0" fmla="*/ 7 w 9"/>
                <a:gd name="T1" fmla="*/ 0 h 9"/>
                <a:gd name="T2" fmla="*/ 2 w 9"/>
                <a:gd name="T3" fmla="*/ 1 h 9"/>
                <a:gd name="T4" fmla="*/ 0 w 9"/>
                <a:gd name="T5" fmla="*/ 3 h 9"/>
                <a:gd name="T6" fmla="*/ 1 w 9"/>
                <a:gd name="T7" fmla="*/ 8 h 9"/>
                <a:gd name="T8" fmla="*/ 3 w 9"/>
                <a:gd name="T9" fmla="*/ 9 h 9"/>
                <a:gd name="T10" fmla="*/ 8 w 9"/>
                <a:gd name="T11" fmla="*/ 9 h 9"/>
                <a:gd name="T12" fmla="*/ 9 w 9"/>
                <a:gd name="T13" fmla="*/ 7 h 9"/>
                <a:gd name="T14" fmla="*/ 9 w 9"/>
                <a:gd name="T15" fmla="*/ 2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8"/>
                    <a:pt x="1" y="8"/>
                    <a:pt x="1" y="8"/>
                  </a:cubicBezTo>
                  <a:cubicBezTo>
                    <a:pt x="1" y="9"/>
                    <a:pt x="2" y="9"/>
                    <a:pt x="3" y="9"/>
                  </a:cubicBezTo>
                  <a:cubicBezTo>
                    <a:pt x="8" y="9"/>
                    <a:pt x="8" y="9"/>
                    <a:pt x="8" y="9"/>
                  </a:cubicBezTo>
                  <a:cubicBezTo>
                    <a:pt x="9" y="8"/>
                    <a:pt x="9" y="8"/>
                    <a:pt x="9" y="7"/>
                  </a:cubicBezTo>
                  <a:cubicBezTo>
                    <a:pt x="9" y="2"/>
                    <a:pt x="9" y="2"/>
                    <a:pt x="9" y="2"/>
                  </a:cubicBezTo>
                  <a:cubicBezTo>
                    <a:pt x="9" y="1"/>
                    <a:pt x="8" y="0"/>
                    <a:pt x="7"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1" name="Freeform 197"/>
            <p:cNvSpPr/>
            <p:nvPr/>
          </p:nvSpPr>
          <p:spPr bwMode="auto">
            <a:xfrm>
              <a:off x="2661046" y="2506462"/>
              <a:ext cx="22622" cy="23813"/>
            </a:xfrm>
            <a:custGeom>
              <a:avLst/>
              <a:gdLst>
                <a:gd name="T0" fmla="*/ 7 w 9"/>
                <a:gd name="T1" fmla="*/ 0 h 9"/>
                <a:gd name="T2" fmla="*/ 2 w 9"/>
                <a:gd name="T3" fmla="*/ 1 h 9"/>
                <a:gd name="T4" fmla="*/ 0 w 9"/>
                <a:gd name="T5" fmla="*/ 3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2" name="Freeform 198"/>
            <p:cNvSpPr/>
            <p:nvPr/>
          </p:nvSpPr>
          <p:spPr bwMode="auto">
            <a:xfrm>
              <a:off x="2591991" y="2395734"/>
              <a:ext cx="82153" cy="57150"/>
            </a:xfrm>
            <a:custGeom>
              <a:avLst/>
              <a:gdLst>
                <a:gd name="T0" fmla="*/ 4 w 32"/>
                <a:gd name="T1" fmla="*/ 22 h 22"/>
                <a:gd name="T2" fmla="*/ 31 w 32"/>
                <a:gd name="T3" fmla="*/ 19 h 22"/>
                <a:gd name="T4" fmla="*/ 32 w 32"/>
                <a:gd name="T5" fmla="*/ 17 h 22"/>
                <a:gd name="T6" fmla="*/ 30 w 32"/>
                <a:gd name="T7" fmla="*/ 1 h 22"/>
                <a:gd name="T8" fmla="*/ 28 w 32"/>
                <a:gd name="T9" fmla="*/ 0 h 22"/>
                <a:gd name="T10" fmla="*/ 2 w 32"/>
                <a:gd name="T11" fmla="*/ 3 h 22"/>
                <a:gd name="T12" fmla="*/ 0 w 32"/>
                <a:gd name="T13" fmla="*/ 5 h 22"/>
                <a:gd name="T14" fmla="*/ 2 w 32"/>
                <a:gd name="T15" fmla="*/ 21 h 22"/>
                <a:gd name="T16" fmla="*/ 4 w 3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2">
                  <a:moveTo>
                    <a:pt x="4" y="22"/>
                  </a:moveTo>
                  <a:cubicBezTo>
                    <a:pt x="31" y="19"/>
                    <a:pt x="31" y="19"/>
                    <a:pt x="31" y="19"/>
                  </a:cubicBezTo>
                  <a:cubicBezTo>
                    <a:pt x="32" y="19"/>
                    <a:pt x="32" y="18"/>
                    <a:pt x="32" y="17"/>
                  </a:cubicBezTo>
                  <a:cubicBezTo>
                    <a:pt x="30" y="1"/>
                    <a:pt x="30" y="1"/>
                    <a:pt x="30" y="1"/>
                  </a:cubicBezTo>
                  <a:cubicBezTo>
                    <a:pt x="30" y="0"/>
                    <a:pt x="29" y="0"/>
                    <a:pt x="28" y="0"/>
                  </a:cubicBezTo>
                  <a:cubicBezTo>
                    <a:pt x="2" y="3"/>
                    <a:pt x="2" y="3"/>
                    <a:pt x="2" y="3"/>
                  </a:cubicBezTo>
                  <a:cubicBezTo>
                    <a:pt x="1" y="3"/>
                    <a:pt x="0" y="4"/>
                    <a:pt x="0" y="5"/>
                  </a:cubicBezTo>
                  <a:cubicBezTo>
                    <a:pt x="2" y="21"/>
                    <a:pt x="2" y="21"/>
                    <a:pt x="2" y="21"/>
                  </a:cubicBezTo>
                  <a:cubicBezTo>
                    <a:pt x="2" y="22"/>
                    <a:pt x="3" y="22"/>
                    <a:pt x="4" y="22"/>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3" name="Freeform 199"/>
            <p:cNvSpPr>
              <a:spLocks noEditPoints="1"/>
            </p:cNvSpPr>
            <p:nvPr/>
          </p:nvSpPr>
          <p:spPr bwMode="auto">
            <a:xfrm>
              <a:off x="2705100" y="2352872"/>
              <a:ext cx="135731" cy="192881"/>
            </a:xfrm>
            <a:custGeom>
              <a:avLst/>
              <a:gdLst>
                <a:gd name="T0" fmla="*/ 34 w 53"/>
                <a:gd name="T1" fmla="*/ 1 h 75"/>
                <a:gd name="T2" fmla="*/ 10 w 53"/>
                <a:gd name="T3" fmla="*/ 4 h 75"/>
                <a:gd name="T4" fmla="*/ 1 w 53"/>
                <a:gd name="T5" fmla="*/ 16 h 75"/>
                <a:gd name="T6" fmla="*/ 7 w 53"/>
                <a:gd name="T7" fmla="*/ 65 h 75"/>
                <a:gd name="T8" fmla="*/ 19 w 53"/>
                <a:gd name="T9" fmla="*/ 74 h 75"/>
                <a:gd name="T10" fmla="*/ 42 w 53"/>
                <a:gd name="T11" fmla="*/ 72 h 75"/>
                <a:gd name="T12" fmla="*/ 52 w 53"/>
                <a:gd name="T13" fmla="*/ 59 h 75"/>
                <a:gd name="T14" fmla="*/ 46 w 53"/>
                <a:gd name="T15" fmla="*/ 11 h 75"/>
                <a:gd name="T16" fmla="*/ 34 w 53"/>
                <a:gd name="T17" fmla="*/ 1 h 75"/>
                <a:gd name="T18" fmla="*/ 47 w 53"/>
                <a:gd name="T19" fmla="*/ 60 h 75"/>
                <a:gd name="T20" fmla="*/ 42 w 53"/>
                <a:gd name="T21" fmla="*/ 67 h 75"/>
                <a:gd name="T22" fmla="*/ 18 w 53"/>
                <a:gd name="T23" fmla="*/ 70 h 75"/>
                <a:gd name="T24" fmla="*/ 11 w 53"/>
                <a:gd name="T25" fmla="*/ 64 h 75"/>
                <a:gd name="T26" fmla="*/ 5 w 53"/>
                <a:gd name="T27" fmla="*/ 16 h 75"/>
                <a:gd name="T28" fmla="*/ 11 w 53"/>
                <a:gd name="T29" fmla="*/ 9 h 75"/>
                <a:gd name="T30" fmla="*/ 34 w 53"/>
                <a:gd name="T31" fmla="*/ 6 h 75"/>
                <a:gd name="T32" fmla="*/ 41 w 53"/>
                <a:gd name="T33" fmla="*/ 11 h 75"/>
                <a:gd name="T34" fmla="*/ 47 w 53"/>
                <a:gd name="T35"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5"/>
                    <a:pt x="0" y="10"/>
                    <a:pt x="1" y="16"/>
                  </a:cubicBezTo>
                  <a:cubicBezTo>
                    <a:pt x="7" y="65"/>
                    <a:pt x="7" y="65"/>
                    <a:pt x="7" y="65"/>
                  </a:cubicBezTo>
                  <a:cubicBezTo>
                    <a:pt x="7" y="71"/>
                    <a:pt x="13" y="75"/>
                    <a:pt x="19" y="74"/>
                  </a:cubicBezTo>
                  <a:cubicBezTo>
                    <a:pt x="42" y="72"/>
                    <a:pt x="42" y="72"/>
                    <a:pt x="42" y="72"/>
                  </a:cubicBezTo>
                  <a:cubicBezTo>
                    <a:pt x="48" y="71"/>
                    <a:pt x="53" y="65"/>
                    <a:pt x="52" y="59"/>
                  </a:cubicBezTo>
                  <a:cubicBezTo>
                    <a:pt x="46" y="11"/>
                    <a:pt x="46" y="11"/>
                    <a:pt x="46" y="11"/>
                  </a:cubicBezTo>
                  <a:cubicBezTo>
                    <a:pt x="45" y="5"/>
                    <a:pt x="40" y="0"/>
                    <a:pt x="34" y="1"/>
                  </a:cubicBezTo>
                  <a:close/>
                  <a:moveTo>
                    <a:pt x="47" y="60"/>
                  </a:moveTo>
                  <a:cubicBezTo>
                    <a:pt x="47" y="63"/>
                    <a:pt x="45" y="66"/>
                    <a:pt x="42" y="67"/>
                  </a:cubicBezTo>
                  <a:cubicBezTo>
                    <a:pt x="18" y="70"/>
                    <a:pt x="18" y="70"/>
                    <a:pt x="18" y="70"/>
                  </a:cubicBezTo>
                  <a:cubicBezTo>
                    <a:pt x="15" y="70"/>
                    <a:pt x="12" y="68"/>
                    <a:pt x="11" y="64"/>
                  </a:cubicBezTo>
                  <a:cubicBezTo>
                    <a:pt x="5" y="16"/>
                    <a:pt x="5" y="16"/>
                    <a:pt x="5" y="16"/>
                  </a:cubicBezTo>
                  <a:cubicBezTo>
                    <a:pt x="5" y="12"/>
                    <a:pt x="7" y="9"/>
                    <a:pt x="11" y="9"/>
                  </a:cubicBezTo>
                  <a:cubicBezTo>
                    <a:pt x="34" y="6"/>
                    <a:pt x="34" y="6"/>
                    <a:pt x="34" y="6"/>
                  </a:cubicBezTo>
                  <a:cubicBezTo>
                    <a:pt x="38" y="6"/>
                    <a:pt x="41" y="8"/>
                    <a:pt x="41" y="11"/>
                  </a:cubicBezTo>
                  <a:lnTo>
                    <a:pt x="47" y="60"/>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4" name="Freeform 200"/>
            <p:cNvSpPr/>
            <p:nvPr/>
          </p:nvSpPr>
          <p:spPr bwMode="auto">
            <a:xfrm>
              <a:off x="2767012" y="2496938"/>
              <a:ext cx="25003" cy="22622"/>
            </a:xfrm>
            <a:custGeom>
              <a:avLst/>
              <a:gdLst>
                <a:gd name="T0" fmla="*/ 7 w 10"/>
                <a:gd name="T1" fmla="*/ 0 h 9"/>
                <a:gd name="T2" fmla="*/ 2 w 10"/>
                <a:gd name="T3" fmla="*/ 0 h 9"/>
                <a:gd name="T4" fmla="*/ 0 w 10"/>
                <a:gd name="T5" fmla="*/ 3 h 9"/>
                <a:gd name="T6" fmla="*/ 1 w 10"/>
                <a:gd name="T7" fmla="*/ 7 h 9"/>
                <a:gd name="T8" fmla="*/ 3 w 10"/>
                <a:gd name="T9" fmla="*/ 9 h 9"/>
                <a:gd name="T10" fmla="*/ 8 w 10"/>
                <a:gd name="T11" fmla="*/ 8 h 9"/>
                <a:gd name="T12" fmla="*/ 9 w 10"/>
                <a:gd name="T13" fmla="*/ 6 h 9"/>
                <a:gd name="T14" fmla="*/ 9 w 10"/>
                <a:gd name="T15" fmla="*/ 1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0"/>
                    <a:pt x="2" y="0"/>
                    <a:pt x="2" y="0"/>
                  </a:cubicBezTo>
                  <a:cubicBezTo>
                    <a:pt x="1" y="1"/>
                    <a:pt x="0" y="2"/>
                    <a:pt x="0" y="3"/>
                  </a:cubicBezTo>
                  <a:cubicBezTo>
                    <a:pt x="1" y="7"/>
                    <a:pt x="1" y="7"/>
                    <a:pt x="1" y="7"/>
                  </a:cubicBezTo>
                  <a:cubicBezTo>
                    <a:pt x="1" y="8"/>
                    <a:pt x="2" y="9"/>
                    <a:pt x="3" y="9"/>
                  </a:cubicBezTo>
                  <a:cubicBezTo>
                    <a:pt x="8" y="8"/>
                    <a:pt x="8" y="8"/>
                    <a:pt x="8" y="8"/>
                  </a:cubicBezTo>
                  <a:cubicBezTo>
                    <a:pt x="9" y="8"/>
                    <a:pt x="10" y="7"/>
                    <a:pt x="9" y="6"/>
                  </a:cubicBezTo>
                  <a:cubicBezTo>
                    <a:pt x="9" y="1"/>
                    <a:pt x="9" y="1"/>
                    <a:pt x="9" y="1"/>
                  </a:cubicBezTo>
                  <a:cubicBezTo>
                    <a:pt x="9" y="0"/>
                    <a:pt x="8" y="0"/>
                    <a:pt x="7" y="0"/>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5" name="Freeform 201"/>
            <p:cNvSpPr/>
            <p:nvPr/>
          </p:nvSpPr>
          <p:spPr bwMode="auto">
            <a:xfrm>
              <a:off x="2725340" y="2377876"/>
              <a:ext cx="90488" cy="116681"/>
            </a:xfrm>
            <a:custGeom>
              <a:avLst/>
              <a:gdLst>
                <a:gd name="T0" fmla="*/ 28 w 35"/>
                <a:gd name="T1" fmla="*/ 0 h 45"/>
                <a:gd name="T2" fmla="*/ 2 w 35"/>
                <a:gd name="T3" fmla="*/ 4 h 45"/>
                <a:gd name="T4" fmla="*/ 0 w 35"/>
                <a:gd name="T5" fmla="*/ 6 h 45"/>
                <a:gd name="T6" fmla="*/ 5 w 35"/>
                <a:gd name="T7" fmla="*/ 43 h 45"/>
                <a:gd name="T8" fmla="*/ 7 w 35"/>
                <a:gd name="T9" fmla="*/ 45 h 45"/>
                <a:gd name="T10" fmla="*/ 33 w 35"/>
                <a:gd name="T11" fmla="*/ 41 h 45"/>
                <a:gd name="T12" fmla="*/ 35 w 35"/>
                <a:gd name="T13" fmla="*/ 39 h 45"/>
                <a:gd name="T14" fmla="*/ 30 w 35"/>
                <a:gd name="T15" fmla="*/ 2 h 45"/>
                <a:gd name="T16" fmla="*/ 28 w 35"/>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28" y="0"/>
                  </a:moveTo>
                  <a:cubicBezTo>
                    <a:pt x="2" y="4"/>
                    <a:pt x="2" y="4"/>
                    <a:pt x="2" y="4"/>
                  </a:cubicBezTo>
                  <a:cubicBezTo>
                    <a:pt x="1" y="4"/>
                    <a:pt x="0" y="5"/>
                    <a:pt x="0" y="6"/>
                  </a:cubicBezTo>
                  <a:cubicBezTo>
                    <a:pt x="5" y="43"/>
                    <a:pt x="5" y="43"/>
                    <a:pt x="5" y="43"/>
                  </a:cubicBezTo>
                  <a:cubicBezTo>
                    <a:pt x="5" y="44"/>
                    <a:pt x="6" y="45"/>
                    <a:pt x="7" y="45"/>
                  </a:cubicBezTo>
                  <a:cubicBezTo>
                    <a:pt x="33" y="41"/>
                    <a:pt x="33" y="41"/>
                    <a:pt x="33" y="41"/>
                  </a:cubicBezTo>
                  <a:cubicBezTo>
                    <a:pt x="34" y="41"/>
                    <a:pt x="35" y="40"/>
                    <a:pt x="35" y="39"/>
                  </a:cubicBezTo>
                  <a:cubicBezTo>
                    <a:pt x="30" y="2"/>
                    <a:pt x="30" y="2"/>
                    <a:pt x="30" y="2"/>
                  </a:cubicBezTo>
                  <a:cubicBezTo>
                    <a:pt x="30" y="1"/>
                    <a:pt x="29" y="0"/>
                    <a:pt x="28" y="0"/>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6" name="Freeform 202"/>
            <p:cNvSpPr/>
            <p:nvPr/>
          </p:nvSpPr>
          <p:spPr bwMode="auto">
            <a:xfrm>
              <a:off x="363141" y="2277863"/>
              <a:ext cx="64294" cy="48816"/>
            </a:xfrm>
            <a:custGeom>
              <a:avLst/>
              <a:gdLst>
                <a:gd name="T0" fmla="*/ 12 w 25"/>
                <a:gd name="T1" fmla="*/ 18 h 19"/>
                <a:gd name="T2" fmla="*/ 16 w 25"/>
                <a:gd name="T3" fmla="*/ 17 h 19"/>
                <a:gd name="T4" fmla="*/ 24 w 25"/>
                <a:gd name="T5" fmla="*/ 16 h 19"/>
                <a:gd name="T6" fmla="*/ 25 w 25"/>
                <a:gd name="T7" fmla="*/ 2 h 19"/>
                <a:gd name="T8" fmla="*/ 22 w 25"/>
                <a:gd name="T9" fmla="*/ 0 h 19"/>
                <a:gd name="T10" fmla="*/ 14 w 25"/>
                <a:gd name="T11" fmla="*/ 1 h 19"/>
                <a:gd name="T12" fmla="*/ 10 w 25"/>
                <a:gd name="T13" fmla="*/ 2 h 19"/>
                <a:gd name="T14" fmla="*/ 2 w 25"/>
                <a:gd name="T15" fmla="*/ 3 h 19"/>
                <a:gd name="T16" fmla="*/ 0 w 25"/>
                <a:gd name="T17" fmla="*/ 5 h 19"/>
                <a:gd name="T18" fmla="*/ 5 w 25"/>
                <a:gd name="T19" fmla="*/ 19 h 19"/>
                <a:gd name="T20" fmla="*/ 12 w 25"/>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2" y="18"/>
                  </a:moveTo>
                  <a:cubicBezTo>
                    <a:pt x="16" y="17"/>
                    <a:pt x="16" y="17"/>
                    <a:pt x="16" y="17"/>
                  </a:cubicBezTo>
                  <a:cubicBezTo>
                    <a:pt x="24" y="16"/>
                    <a:pt x="24" y="16"/>
                    <a:pt x="24" y="16"/>
                  </a:cubicBezTo>
                  <a:cubicBezTo>
                    <a:pt x="25" y="2"/>
                    <a:pt x="25" y="2"/>
                    <a:pt x="25" y="2"/>
                  </a:cubicBezTo>
                  <a:cubicBezTo>
                    <a:pt x="25" y="2"/>
                    <a:pt x="25" y="0"/>
                    <a:pt x="22" y="0"/>
                  </a:cubicBezTo>
                  <a:cubicBezTo>
                    <a:pt x="21" y="0"/>
                    <a:pt x="18" y="1"/>
                    <a:pt x="14" y="1"/>
                  </a:cubicBezTo>
                  <a:cubicBezTo>
                    <a:pt x="12" y="2"/>
                    <a:pt x="10" y="2"/>
                    <a:pt x="10" y="2"/>
                  </a:cubicBezTo>
                  <a:cubicBezTo>
                    <a:pt x="7" y="2"/>
                    <a:pt x="3" y="3"/>
                    <a:pt x="2" y="3"/>
                  </a:cubicBezTo>
                  <a:cubicBezTo>
                    <a:pt x="0" y="3"/>
                    <a:pt x="0" y="5"/>
                    <a:pt x="0" y="5"/>
                  </a:cubicBezTo>
                  <a:cubicBezTo>
                    <a:pt x="5" y="19"/>
                    <a:pt x="5" y="19"/>
                    <a:pt x="5" y="19"/>
                  </a:cubicBezTo>
                  <a:lnTo>
                    <a:pt x="12" y="18"/>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7" name="Freeform 203"/>
            <p:cNvSpPr/>
            <p:nvPr/>
          </p:nvSpPr>
          <p:spPr bwMode="auto">
            <a:xfrm>
              <a:off x="425053" y="2306437"/>
              <a:ext cx="60722" cy="44054"/>
            </a:xfrm>
            <a:custGeom>
              <a:avLst/>
              <a:gdLst>
                <a:gd name="T0" fmla="*/ 24 w 24"/>
                <a:gd name="T1" fmla="*/ 8 h 17"/>
                <a:gd name="T2" fmla="*/ 1 w 24"/>
                <a:gd name="T3" fmla="*/ 5 h 17"/>
                <a:gd name="T4" fmla="*/ 1 w 24"/>
                <a:gd name="T5" fmla="*/ 5 h 17"/>
                <a:gd name="T6" fmla="*/ 1 w 24"/>
                <a:gd name="T7" fmla="*/ 5 h 17"/>
                <a:gd name="T8" fmla="*/ 1 w 24"/>
                <a:gd name="T9" fmla="*/ 5 h 17"/>
                <a:gd name="T10" fmla="*/ 1 w 24"/>
                <a:gd name="T11" fmla="*/ 7 h 17"/>
                <a:gd name="T12" fmla="*/ 1 w 24"/>
                <a:gd name="T13" fmla="*/ 7 h 17"/>
                <a:gd name="T14" fmla="*/ 20 w 24"/>
                <a:gd name="T15" fmla="*/ 17 h 17"/>
                <a:gd name="T16" fmla="*/ 22 w 24"/>
                <a:gd name="T17" fmla="*/ 15 h 17"/>
                <a:gd name="T18" fmla="*/ 8 w 24"/>
                <a:gd name="T19" fmla="*/ 6 h 17"/>
                <a:gd name="T20" fmla="*/ 23 w 24"/>
                <a:gd name="T21" fmla="*/ 10 h 17"/>
                <a:gd name="T22" fmla="*/ 24 w 24"/>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7">
                  <a:moveTo>
                    <a:pt x="24" y="8"/>
                  </a:moveTo>
                  <a:cubicBezTo>
                    <a:pt x="16" y="0"/>
                    <a:pt x="3" y="4"/>
                    <a:pt x="1" y="5"/>
                  </a:cubicBezTo>
                  <a:cubicBezTo>
                    <a:pt x="1" y="5"/>
                    <a:pt x="1" y="5"/>
                    <a:pt x="1" y="5"/>
                  </a:cubicBezTo>
                  <a:cubicBezTo>
                    <a:pt x="1" y="5"/>
                    <a:pt x="1" y="5"/>
                    <a:pt x="1" y="5"/>
                  </a:cubicBezTo>
                  <a:cubicBezTo>
                    <a:pt x="1" y="5"/>
                    <a:pt x="1" y="5"/>
                    <a:pt x="1" y="5"/>
                  </a:cubicBezTo>
                  <a:cubicBezTo>
                    <a:pt x="0" y="6"/>
                    <a:pt x="1" y="7"/>
                    <a:pt x="1" y="7"/>
                  </a:cubicBezTo>
                  <a:cubicBezTo>
                    <a:pt x="1" y="7"/>
                    <a:pt x="1" y="7"/>
                    <a:pt x="1" y="7"/>
                  </a:cubicBezTo>
                  <a:cubicBezTo>
                    <a:pt x="14" y="8"/>
                    <a:pt x="19" y="16"/>
                    <a:pt x="20" y="17"/>
                  </a:cubicBezTo>
                  <a:cubicBezTo>
                    <a:pt x="22" y="17"/>
                    <a:pt x="22" y="15"/>
                    <a:pt x="22" y="15"/>
                  </a:cubicBezTo>
                  <a:cubicBezTo>
                    <a:pt x="19" y="9"/>
                    <a:pt x="13" y="7"/>
                    <a:pt x="8" y="6"/>
                  </a:cubicBezTo>
                  <a:cubicBezTo>
                    <a:pt x="16" y="6"/>
                    <a:pt x="21" y="10"/>
                    <a:pt x="23" y="10"/>
                  </a:cubicBezTo>
                  <a:cubicBezTo>
                    <a:pt x="24" y="9"/>
                    <a:pt x="24" y="8"/>
                    <a:pt x="24" y="8"/>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8" name="Freeform 204"/>
            <p:cNvSpPr/>
            <p:nvPr/>
          </p:nvSpPr>
          <p:spPr bwMode="auto">
            <a:xfrm>
              <a:off x="403622" y="2390972"/>
              <a:ext cx="10715" cy="20241"/>
            </a:xfrm>
            <a:custGeom>
              <a:avLst/>
              <a:gdLst>
                <a:gd name="T0" fmla="*/ 1 w 4"/>
                <a:gd name="T1" fmla="*/ 7 h 8"/>
                <a:gd name="T2" fmla="*/ 4 w 4"/>
                <a:gd name="T3" fmla="*/ 8 h 8"/>
                <a:gd name="T4" fmla="*/ 3 w 4"/>
                <a:gd name="T5" fmla="*/ 0 h 8"/>
                <a:gd name="T6" fmla="*/ 0 w 4"/>
                <a:gd name="T7" fmla="*/ 1 h 8"/>
                <a:gd name="T8" fmla="*/ 1 w 4"/>
                <a:gd name="T9" fmla="*/ 7 h 8"/>
              </a:gdLst>
              <a:ahLst/>
              <a:cxnLst>
                <a:cxn ang="0">
                  <a:pos x="T0" y="T1"/>
                </a:cxn>
                <a:cxn ang="0">
                  <a:pos x="T2" y="T3"/>
                </a:cxn>
                <a:cxn ang="0">
                  <a:pos x="T4" y="T5"/>
                </a:cxn>
                <a:cxn ang="0">
                  <a:pos x="T6" y="T7"/>
                </a:cxn>
                <a:cxn ang="0">
                  <a:pos x="T8" y="T9"/>
                </a:cxn>
              </a:cxnLst>
              <a:rect l="0" t="0" r="r" b="b"/>
              <a:pathLst>
                <a:path w="4" h="8">
                  <a:moveTo>
                    <a:pt x="1" y="7"/>
                  </a:moveTo>
                  <a:cubicBezTo>
                    <a:pt x="2" y="7"/>
                    <a:pt x="3" y="7"/>
                    <a:pt x="4" y="8"/>
                  </a:cubicBezTo>
                  <a:cubicBezTo>
                    <a:pt x="3" y="0"/>
                    <a:pt x="3" y="0"/>
                    <a:pt x="3" y="0"/>
                  </a:cubicBezTo>
                  <a:cubicBezTo>
                    <a:pt x="2" y="1"/>
                    <a:pt x="1" y="1"/>
                    <a:pt x="0" y="1"/>
                  </a:cubicBezTo>
                  <a:lnTo>
                    <a:pt x="1" y="7"/>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59" name="Freeform 206"/>
            <p:cNvSpPr/>
            <p:nvPr/>
          </p:nvSpPr>
          <p:spPr bwMode="auto">
            <a:xfrm>
              <a:off x="409575" y="2421928"/>
              <a:ext cx="7144" cy="20241"/>
            </a:xfrm>
            <a:custGeom>
              <a:avLst/>
              <a:gdLst>
                <a:gd name="T0" fmla="*/ 1 w 3"/>
                <a:gd name="T1" fmla="*/ 8 h 8"/>
                <a:gd name="T2" fmla="*/ 3 w 3"/>
                <a:gd name="T3" fmla="*/ 7 h 8"/>
                <a:gd name="T4" fmla="*/ 3 w 3"/>
                <a:gd name="T5" fmla="*/ 1 h 8"/>
                <a:gd name="T6" fmla="*/ 0 w 3"/>
                <a:gd name="T7" fmla="*/ 0 h 8"/>
                <a:gd name="T8" fmla="*/ 1 w 3"/>
                <a:gd name="T9" fmla="*/ 8 h 8"/>
              </a:gdLst>
              <a:ahLst/>
              <a:cxnLst>
                <a:cxn ang="0">
                  <a:pos x="T0" y="T1"/>
                </a:cxn>
                <a:cxn ang="0">
                  <a:pos x="T2" y="T3"/>
                </a:cxn>
                <a:cxn ang="0">
                  <a:pos x="T4" y="T5"/>
                </a:cxn>
                <a:cxn ang="0">
                  <a:pos x="T6" y="T7"/>
                </a:cxn>
                <a:cxn ang="0">
                  <a:pos x="T8" y="T9"/>
                </a:cxn>
              </a:cxnLst>
              <a:rect l="0" t="0" r="r" b="b"/>
              <a:pathLst>
                <a:path w="3" h="8">
                  <a:moveTo>
                    <a:pt x="1" y="8"/>
                  </a:moveTo>
                  <a:cubicBezTo>
                    <a:pt x="2" y="8"/>
                    <a:pt x="3" y="8"/>
                    <a:pt x="3" y="7"/>
                  </a:cubicBezTo>
                  <a:cubicBezTo>
                    <a:pt x="3" y="1"/>
                    <a:pt x="3" y="1"/>
                    <a:pt x="3" y="1"/>
                  </a:cubicBezTo>
                  <a:cubicBezTo>
                    <a:pt x="2" y="1"/>
                    <a:pt x="1" y="1"/>
                    <a:pt x="0" y="0"/>
                  </a:cubicBezTo>
                  <a:lnTo>
                    <a:pt x="1" y="8"/>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0" name="Freeform 207"/>
            <p:cNvSpPr>
              <a:spLocks noEditPoints="1"/>
            </p:cNvSpPr>
            <p:nvPr/>
          </p:nvSpPr>
          <p:spPr bwMode="auto">
            <a:xfrm>
              <a:off x="334565" y="2326678"/>
              <a:ext cx="157163" cy="179785"/>
            </a:xfrm>
            <a:custGeom>
              <a:avLst/>
              <a:gdLst>
                <a:gd name="T0" fmla="*/ 35 w 61"/>
                <a:gd name="T1" fmla="*/ 1 h 70"/>
                <a:gd name="T2" fmla="*/ 16 w 61"/>
                <a:gd name="T3" fmla="*/ 3 h 70"/>
                <a:gd name="T4" fmla="*/ 1 w 61"/>
                <a:gd name="T5" fmla="*/ 35 h 70"/>
                <a:gd name="T6" fmla="*/ 4 w 61"/>
                <a:gd name="T7" fmla="*/ 54 h 70"/>
                <a:gd name="T8" fmla="*/ 23 w 61"/>
                <a:gd name="T9" fmla="*/ 69 h 70"/>
                <a:gd name="T10" fmla="*/ 45 w 61"/>
                <a:gd name="T11" fmla="*/ 67 h 70"/>
                <a:gd name="T12" fmla="*/ 59 w 61"/>
                <a:gd name="T13" fmla="*/ 47 h 70"/>
                <a:gd name="T14" fmla="*/ 57 w 61"/>
                <a:gd name="T15" fmla="*/ 28 h 70"/>
                <a:gd name="T16" fmla="*/ 35 w 61"/>
                <a:gd name="T17" fmla="*/ 1 h 70"/>
                <a:gd name="T18" fmla="*/ 39 w 61"/>
                <a:gd name="T19" fmla="*/ 45 h 70"/>
                <a:gd name="T20" fmla="*/ 37 w 61"/>
                <a:gd name="T21" fmla="*/ 47 h 70"/>
                <a:gd name="T22" fmla="*/ 35 w 61"/>
                <a:gd name="T23" fmla="*/ 49 h 70"/>
                <a:gd name="T24" fmla="*/ 36 w 61"/>
                <a:gd name="T25" fmla="*/ 54 h 70"/>
                <a:gd name="T26" fmla="*/ 35 w 61"/>
                <a:gd name="T27" fmla="*/ 55 h 70"/>
                <a:gd name="T28" fmla="*/ 33 w 61"/>
                <a:gd name="T29" fmla="*/ 54 h 70"/>
                <a:gd name="T30" fmla="*/ 33 w 61"/>
                <a:gd name="T31" fmla="*/ 49 h 70"/>
                <a:gd name="T32" fmla="*/ 30 w 61"/>
                <a:gd name="T33" fmla="*/ 50 h 70"/>
                <a:gd name="T34" fmla="*/ 31 w 61"/>
                <a:gd name="T35" fmla="*/ 54 h 70"/>
                <a:gd name="T36" fmla="*/ 30 w 61"/>
                <a:gd name="T37" fmla="*/ 56 h 70"/>
                <a:gd name="T38" fmla="*/ 28 w 61"/>
                <a:gd name="T39" fmla="*/ 54 h 70"/>
                <a:gd name="T40" fmla="*/ 28 w 61"/>
                <a:gd name="T41" fmla="*/ 50 h 70"/>
                <a:gd name="T42" fmla="*/ 25 w 61"/>
                <a:gd name="T43" fmla="*/ 50 h 70"/>
                <a:gd name="T44" fmla="*/ 22 w 61"/>
                <a:gd name="T45" fmla="*/ 49 h 70"/>
                <a:gd name="T46" fmla="*/ 21 w 61"/>
                <a:gd name="T47" fmla="*/ 48 h 70"/>
                <a:gd name="T48" fmla="*/ 21 w 61"/>
                <a:gd name="T49" fmla="*/ 47 h 70"/>
                <a:gd name="T50" fmla="*/ 22 w 61"/>
                <a:gd name="T51" fmla="*/ 45 h 70"/>
                <a:gd name="T52" fmla="*/ 22 w 61"/>
                <a:gd name="T53" fmla="*/ 45 h 70"/>
                <a:gd name="T54" fmla="*/ 25 w 61"/>
                <a:gd name="T55" fmla="*/ 45 h 70"/>
                <a:gd name="T56" fmla="*/ 27 w 61"/>
                <a:gd name="T57" fmla="*/ 45 h 70"/>
                <a:gd name="T58" fmla="*/ 26 w 61"/>
                <a:gd name="T59" fmla="*/ 37 h 70"/>
                <a:gd name="T60" fmla="*/ 26 w 61"/>
                <a:gd name="T61" fmla="*/ 36 h 70"/>
                <a:gd name="T62" fmla="*/ 23 w 61"/>
                <a:gd name="T63" fmla="*/ 35 h 70"/>
                <a:gd name="T64" fmla="*/ 21 w 61"/>
                <a:gd name="T65" fmla="*/ 33 h 70"/>
                <a:gd name="T66" fmla="*/ 20 w 61"/>
                <a:gd name="T67" fmla="*/ 30 h 70"/>
                <a:gd name="T68" fmla="*/ 20 w 61"/>
                <a:gd name="T69" fmla="*/ 27 h 70"/>
                <a:gd name="T70" fmla="*/ 22 w 61"/>
                <a:gd name="T71" fmla="*/ 24 h 70"/>
                <a:gd name="T72" fmla="*/ 24 w 61"/>
                <a:gd name="T73" fmla="*/ 22 h 70"/>
                <a:gd name="T74" fmla="*/ 24 w 61"/>
                <a:gd name="T75" fmla="*/ 18 h 70"/>
                <a:gd name="T76" fmla="*/ 25 w 61"/>
                <a:gd name="T77" fmla="*/ 17 h 70"/>
                <a:gd name="T78" fmla="*/ 26 w 61"/>
                <a:gd name="T79" fmla="*/ 18 h 70"/>
                <a:gd name="T80" fmla="*/ 27 w 61"/>
                <a:gd name="T81" fmla="*/ 21 h 70"/>
                <a:gd name="T82" fmla="*/ 29 w 61"/>
                <a:gd name="T83" fmla="*/ 21 h 70"/>
                <a:gd name="T84" fmla="*/ 29 w 61"/>
                <a:gd name="T85" fmla="*/ 21 h 70"/>
                <a:gd name="T86" fmla="*/ 29 w 61"/>
                <a:gd name="T87" fmla="*/ 17 h 70"/>
                <a:gd name="T88" fmla="*/ 30 w 61"/>
                <a:gd name="T89" fmla="*/ 16 h 70"/>
                <a:gd name="T90" fmla="*/ 31 w 61"/>
                <a:gd name="T91" fmla="*/ 17 h 70"/>
                <a:gd name="T92" fmla="*/ 32 w 61"/>
                <a:gd name="T93" fmla="*/ 21 h 70"/>
                <a:gd name="T94" fmla="*/ 34 w 61"/>
                <a:gd name="T95" fmla="*/ 21 h 70"/>
                <a:gd name="T96" fmla="*/ 35 w 61"/>
                <a:gd name="T97" fmla="*/ 21 h 70"/>
                <a:gd name="T98" fmla="*/ 36 w 61"/>
                <a:gd name="T99" fmla="*/ 21 h 70"/>
                <a:gd name="T100" fmla="*/ 36 w 61"/>
                <a:gd name="T101" fmla="*/ 22 h 70"/>
                <a:gd name="T102" fmla="*/ 36 w 61"/>
                <a:gd name="T103" fmla="*/ 23 h 70"/>
                <a:gd name="T104" fmla="*/ 36 w 61"/>
                <a:gd name="T105" fmla="*/ 25 h 70"/>
                <a:gd name="T106" fmla="*/ 35 w 61"/>
                <a:gd name="T107" fmla="*/ 26 h 70"/>
                <a:gd name="T108" fmla="*/ 33 w 61"/>
                <a:gd name="T109" fmla="*/ 25 h 70"/>
                <a:gd name="T110" fmla="*/ 32 w 61"/>
                <a:gd name="T111" fmla="*/ 25 h 70"/>
                <a:gd name="T112" fmla="*/ 33 w 61"/>
                <a:gd name="T113" fmla="*/ 33 h 70"/>
                <a:gd name="T114" fmla="*/ 37 w 61"/>
                <a:gd name="T115" fmla="*/ 35 h 70"/>
                <a:gd name="T116" fmla="*/ 40 w 61"/>
                <a:gd name="T117" fmla="*/ 40 h 70"/>
                <a:gd name="T118" fmla="*/ 39 w 61"/>
                <a:gd name="T11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 h="70">
                  <a:moveTo>
                    <a:pt x="35" y="1"/>
                  </a:moveTo>
                  <a:cubicBezTo>
                    <a:pt x="16" y="3"/>
                    <a:pt x="16" y="3"/>
                    <a:pt x="16" y="3"/>
                  </a:cubicBezTo>
                  <a:cubicBezTo>
                    <a:pt x="7" y="4"/>
                    <a:pt x="0" y="26"/>
                    <a:pt x="1" y="35"/>
                  </a:cubicBezTo>
                  <a:cubicBezTo>
                    <a:pt x="4" y="54"/>
                    <a:pt x="4" y="54"/>
                    <a:pt x="4" y="54"/>
                  </a:cubicBezTo>
                  <a:cubicBezTo>
                    <a:pt x="5" y="64"/>
                    <a:pt x="13" y="70"/>
                    <a:pt x="23" y="69"/>
                  </a:cubicBezTo>
                  <a:cubicBezTo>
                    <a:pt x="45" y="67"/>
                    <a:pt x="45" y="67"/>
                    <a:pt x="45" y="67"/>
                  </a:cubicBezTo>
                  <a:cubicBezTo>
                    <a:pt x="54" y="65"/>
                    <a:pt x="61" y="57"/>
                    <a:pt x="59" y="47"/>
                  </a:cubicBezTo>
                  <a:cubicBezTo>
                    <a:pt x="57" y="28"/>
                    <a:pt x="57" y="28"/>
                    <a:pt x="57" y="28"/>
                  </a:cubicBezTo>
                  <a:cubicBezTo>
                    <a:pt x="56" y="19"/>
                    <a:pt x="44" y="0"/>
                    <a:pt x="35" y="1"/>
                  </a:cubicBezTo>
                  <a:close/>
                  <a:moveTo>
                    <a:pt x="39" y="45"/>
                  </a:moveTo>
                  <a:cubicBezTo>
                    <a:pt x="39" y="46"/>
                    <a:pt x="38" y="47"/>
                    <a:pt x="37" y="47"/>
                  </a:cubicBezTo>
                  <a:cubicBezTo>
                    <a:pt x="37" y="48"/>
                    <a:pt x="36" y="48"/>
                    <a:pt x="35" y="49"/>
                  </a:cubicBezTo>
                  <a:cubicBezTo>
                    <a:pt x="36" y="54"/>
                    <a:pt x="36" y="54"/>
                    <a:pt x="36" y="54"/>
                  </a:cubicBezTo>
                  <a:cubicBezTo>
                    <a:pt x="36" y="54"/>
                    <a:pt x="36" y="55"/>
                    <a:pt x="35" y="55"/>
                  </a:cubicBezTo>
                  <a:cubicBezTo>
                    <a:pt x="34" y="55"/>
                    <a:pt x="34" y="55"/>
                    <a:pt x="33" y="54"/>
                  </a:cubicBezTo>
                  <a:cubicBezTo>
                    <a:pt x="33" y="49"/>
                    <a:pt x="33" y="49"/>
                    <a:pt x="33" y="49"/>
                  </a:cubicBezTo>
                  <a:cubicBezTo>
                    <a:pt x="32" y="50"/>
                    <a:pt x="31" y="50"/>
                    <a:pt x="30" y="50"/>
                  </a:cubicBezTo>
                  <a:cubicBezTo>
                    <a:pt x="31" y="54"/>
                    <a:pt x="31" y="54"/>
                    <a:pt x="31" y="54"/>
                  </a:cubicBezTo>
                  <a:cubicBezTo>
                    <a:pt x="31" y="55"/>
                    <a:pt x="30" y="56"/>
                    <a:pt x="30" y="56"/>
                  </a:cubicBezTo>
                  <a:cubicBezTo>
                    <a:pt x="29" y="56"/>
                    <a:pt x="28" y="55"/>
                    <a:pt x="28" y="54"/>
                  </a:cubicBezTo>
                  <a:cubicBezTo>
                    <a:pt x="28" y="50"/>
                    <a:pt x="28" y="50"/>
                    <a:pt x="28" y="50"/>
                  </a:cubicBezTo>
                  <a:cubicBezTo>
                    <a:pt x="27" y="50"/>
                    <a:pt x="26" y="50"/>
                    <a:pt x="25" y="50"/>
                  </a:cubicBezTo>
                  <a:cubicBezTo>
                    <a:pt x="23" y="50"/>
                    <a:pt x="22" y="50"/>
                    <a:pt x="22" y="49"/>
                  </a:cubicBezTo>
                  <a:cubicBezTo>
                    <a:pt x="21" y="49"/>
                    <a:pt x="21" y="49"/>
                    <a:pt x="21" y="48"/>
                  </a:cubicBezTo>
                  <a:cubicBezTo>
                    <a:pt x="21" y="48"/>
                    <a:pt x="21" y="47"/>
                    <a:pt x="21" y="47"/>
                  </a:cubicBezTo>
                  <a:cubicBezTo>
                    <a:pt x="21" y="46"/>
                    <a:pt x="21" y="46"/>
                    <a:pt x="22" y="45"/>
                  </a:cubicBezTo>
                  <a:cubicBezTo>
                    <a:pt x="22" y="45"/>
                    <a:pt x="22" y="45"/>
                    <a:pt x="22" y="45"/>
                  </a:cubicBezTo>
                  <a:cubicBezTo>
                    <a:pt x="23" y="45"/>
                    <a:pt x="24" y="45"/>
                    <a:pt x="25" y="45"/>
                  </a:cubicBezTo>
                  <a:cubicBezTo>
                    <a:pt x="26" y="45"/>
                    <a:pt x="26" y="45"/>
                    <a:pt x="27" y="45"/>
                  </a:cubicBezTo>
                  <a:cubicBezTo>
                    <a:pt x="26" y="37"/>
                    <a:pt x="26" y="37"/>
                    <a:pt x="26" y="37"/>
                  </a:cubicBezTo>
                  <a:cubicBezTo>
                    <a:pt x="26" y="36"/>
                    <a:pt x="26" y="36"/>
                    <a:pt x="26" y="36"/>
                  </a:cubicBezTo>
                  <a:cubicBezTo>
                    <a:pt x="25" y="36"/>
                    <a:pt x="24" y="36"/>
                    <a:pt x="23" y="35"/>
                  </a:cubicBezTo>
                  <a:cubicBezTo>
                    <a:pt x="22" y="34"/>
                    <a:pt x="22" y="34"/>
                    <a:pt x="21" y="33"/>
                  </a:cubicBezTo>
                  <a:cubicBezTo>
                    <a:pt x="20" y="32"/>
                    <a:pt x="20" y="31"/>
                    <a:pt x="20" y="30"/>
                  </a:cubicBezTo>
                  <a:cubicBezTo>
                    <a:pt x="20" y="29"/>
                    <a:pt x="20" y="28"/>
                    <a:pt x="20" y="27"/>
                  </a:cubicBezTo>
                  <a:cubicBezTo>
                    <a:pt x="20" y="26"/>
                    <a:pt x="21" y="25"/>
                    <a:pt x="22" y="24"/>
                  </a:cubicBezTo>
                  <a:cubicBezTo>
                    <a:pt x="22" y="23"/>
                    <a:pt x="23" y="23"/>
                    <a:pt x="24" y="22"/>
                  </a:cubicBezTo>
                  <a:cubicBezTo>
                    <a:pt x="24" y="18"/>
                    <a:pt x="24" y="18"/>
                    <a:pt x="24" y="18"/>
                  </a:cubicBezTo>
                  <a:cubicBezTo>
                    <a:pt x="24" y="17"/>
                    <a:pt x="24" y="17"/>
                    <a:pt x="25" y="17"/>
                  </a:cubicBezTo>
                  <a:cubicBezTo>
                    <a:pt x="26" y="17"/>
                    <a:pt x="26" y="17"/>
                    <a:pt x="26" y="18"/>
                  </a:cubicBezTo>
                  <a:cubicBezTo>
                    <a:pt x="27" y="21"/>
                    <a:pt x="27" y="21"/>
                    <a:pt x="27" y="21"/>
                  </a:cubicBezTo>
                  <a:cubicBezTo>
                    <a:pt x="28" y="21"/>
                    <a:pt x="28" y="21"/>
                    <a:pt x="29" y="21"/>
                  </a:cubicBezTo>
                  <a:cubicBezTo>
                    <a:pt x="29" y="21"/>
                    <a:pt x="29" y="21"/>
                    <a:pt x="29" y="21"/>
                  </a:cubicBezTo>
                  <a:cubicBezTo>
                    <a:pt x="29" y="17"/>
                    <a:pt x="29" y="17"/>
                    <a:pt x="29" y="17"/>
                  </a:cubicBezTo>
                  <a:cubicBezTo>
                    <a:pt x="29" y="17"/>
                    <a:pt x="29" y="16"/>
                    <a:pt x="30" y="16"/>
                  </a:cubicBezTo>
                  <a:cubicBezTo>
                    <a:pt x="31" y="16"/>
                    <a:pt x="31" y="16"/>
                    <a:pt x="31" y="17"/>
                  </a:cubicBezTo>
                  <a:cubicBezTo>
                    <a:pt x="32" y="21"/>
                    <a:pt x="32" y="21"/>
                    <a:pt x="32" y="21"/>
                  </a:cubicBezTo>
                  <a:cubicBezTo>
                    <a:pt x="33" y="21"/>
                    <a:pt x="33" y="21"/>
                    <a:pt x="34" y="21"/>
                  </a:cubicBezTo>
                  <a:cubicBezTo>
                    <a:pt x="34" y="21"/>
                    <a:pt x="35" y="21"/>
                    <a:pt x="35" y="21"/>
                  </a:cubicBezTo>
                  <a:cubicBezTo>
                    <a:pt x="35" y="21"/>
                    <a:pt x="36" y="21"/>
                    <a:pt x="36" y="21"/>
                  </a:cubicBezTo>
                  <a:cubicBezTo>
                    <a:pt x="36" y="21"/>
                    <a:pt x="36" y="21"/>
                    <a:pt x="36" y="22"/>
                  </a:cubicBezTo>
                  <a:cubicBezTo>
                    <a:pt x="36" y="22"/>
                    <a:pt x="36" y="23"/>
                    <a:pt x="36" y="23"/>
                  </a:cubicBezTo>
                  <a:cubicBezTo>
                    <a:pt x="36" y="24"/>
                    <a:pt x="36" y="25"/>
                    <a:pt x="36" y="25"/>
                  </a:cubicBezTo>
                  <a:cubicBezTo>
                    <a:pt x="36" y="25"/>
                    <a:pt x="36" y="26"/>
                    <a:pt x="35" y="26"/>
                  </a:cubicBezTo>
                  <a:cubicBezTo>
                    <a:pt x="35" y="26"/>
                    <a:pt x="34" y="25"/>
                    <a:pt x="33" y="25"/>
                  </a:cubicBezTo>
                  <a:cubicBezTo>
                    <a:pt x="33" y="25"/>
                    <a:pt x="33" y="25"/>
                    <a:pt x="32" y="25"/>
                  </a:cubicBezTo>
                  <a:cubicBezTo>
                    <a:pt x="33" y="33"/>
                    <a:pt x="33" y="33"/>
                    <a:pt x="33" y="33"/>
                  </a:cubicBezTo>
                  <a:cubicBezTo>
                    <a:pt x="35" y="34"/>
                    <a:pt x="36" y="35"/>
                    <a:pt x="37" y="35"/>
                  </a:cubicBezTo>
                  <a:cubicBezTo>
                    <a:pt x="39" y="37"/>
                    <a:pt x="40" y="38"/>
                    <a:pt x="40" y="40"/>
                  </a:cubicBezTo>
                  <a:cubicBezTo>
                    <a:pt x="40" y="42"/>
                    <a:pt x="40" y="43"/>
                    <a:pt x="39" y="45"/>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1" name="Freeform 208"/>
            <p:cNvSpPr/>
            <p:nvPr/>
          </p:nvSpPr>
          <p:spPr bwMode="auto">
            <a:xfrm>
              <a:off x="3458766" y="1848047"/>
              <a:ext cx="64294" cy="48816"/>
            </a:xfrm>
            <a:custGeom>
              <a:avLst/>
              <a:gdLst>
                <a:gd name="T0" fmla="*/ 12 w 25"/>
                <a:gd name="T1" fmla="*/ 18 h 19"/>
                <a:gd name="T2" fmla="*/ 16 w 25"/>
                <a:gd name="T3" fmla="*/ 17 h 19"/>
                <a:gd name="T4" fmla="*/ 24 w 25"/>
                <a:gd name="T5" fmla="*/ 16 h 19"/>
                <a:gd name="T6" fmla="*/ 25 w 25"/>
                <a:gd name="T7" fmla="*/ 2 h 19"/>
                <a:gd name="T8" fmla="*/ 23 w 25"/>
                <a:gd name="T9" fmla="*/ 0 h 19"/>
                <a:gd name="T10" fmla="*/ 15 w 25"/>
                <a:gd name="T11" fmla="*/ 1 h 19"/>
                <a:gd name="T12" fmla="*/ 10 w 25"/>
                <a:gd name="T13" fmla="*/ 2 h 19"/>
                <a:gd name="T14" fmla="*/ 2 w 25"/>
                <a:gd name="T15" fmla="*/ 3 h 19"/>
                <a:gd name="T16" fmla="*/ 0 w 25"/>
                <a:gd name="T17" fmla="*/ 5 h 19"/>
                <a:gd name="T18" fmla="*/ 5 w 25"/>
                <a:gd name="T19" fmla="*/ 19 h 19"/>
                <a:gd name="T20" fmla="*/ 12 w 25"/>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2" y="18"/>
                  </a:moveTo>
                  <a:cubicBezTo>
                    <a:pt x="16" y="17"/>
                    <a:pt x="16" y="17"/>
                    <a:pt x="16" y="17"/>
                  </a:cubicBezTo>
                  <a:cubicBezTo>
                    <a:pt x="24" y="16"/>
                    <a:pt x="24" y="16"/>
                    <a:pt x="24" y="16"/>
                  </a:cubicBezTo>
                  <a:cubicBezTo>
                    <a:pt x="25" y="2"/>
                    <a:pt x="25" y="2"/>
                    <a:pt x="25" y="2"/>
                  </a:cubicBezTo>
                  <a:cubicBezTo>
                    <a:pt x="25" y="2"/>
                    <a:pt x="25" y="0"/>
                    <a:pt x="23" y="0"/>
                  </a:cubicBezTo>
                  <a:cubicBezTo>
                    <a:pt x="22" y="0"/>
                    <a:pt x="18" y="1"/>
                    <a:pt x="15" y="1"/>
                  </a:cubicBezTo>
                  <a:cubicBezTo>
                    <a:pt x="12" y="1"/>
                    <a:pt x="10" y="2"/>
                    <a:pt x="10" y="2"/>
                  </a:cubicBezTo>
                  <a:cubicBezTo>
                    <a:pt x="7" y="2"/>
                    <a:pt x="3" y="2"/>
                    <a:pt x="2" y="3"/>
                  </a:cubicBezTo>
                  <a:cubicBezTo>
                    <a:pt x="0" y="3"/>
                    <a:pt x="0" y="5"/>
                    <a:pt x="0" y="5"/>
                  </a:cubicBezTo>
                  <a:cubicBezTo>
                    <a:pt x="5" y="19"/>
                    <a:pt x="5" y="19"/>
                    <a:pt x="5" y="19"/>
                  </a:cubicBezTo>
                  <a:lnTo>
                    <a:pt x="12" y="18"/>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2" name="Freeform 209"/>
            <p:cNvSpPr/>
            <p:nvPr/>
          </p:nvSpPr>
          <p:spPr bwMode="auto">
            <a:xfrm>
              <a:off x="3520678" y="1876621"/>
              <a:ext cx="64294" cy="42863"/>
            </a:xfrm>
            <a:custGeom>
              <a:avLst/>
              <a:gdLst>
                <a:gd name="T0" fmla="*/ 24 w 25"/>
                <a:gd name="T1" fmla="*/ 8 h 17"/>
                <a:gd name="T2" fmla="*/ 1 w 25"/>
                <a:gd name="T3" fmla="*/ 5 h 17"/>
                <a:gd name="T4" fmla="*/ 1 w 25"/>
                <a:gd name="T5" fmla="*/ 5 h 17"/>
                <a:gd name="T6" fmla="*/ 1 w 25"/>
                <a:gd name="T7" fmla="*/ 5 h 17"/>
                <a:gd name="T8" fmla="*/ 1 w 25"/>
                <a:gd name="T9" fmla="*/ 5 h 17"/>
                <a:gd name="T10" fmla="*/ 1 w 25"/>
                <a:gd name="T11" fmla="*/ 7 h 17"/>
                <a:gd name="T12" fmla="*/ 2 w 25"/>
                <a:gd name="T13" fmla="*/ 7 h 17"/>
                <a:gd name="T14" fmla="*/ 21 w 25"/>
                <a:gd name="T15" fmla="*/ 16 h 17"/>
                <a:gd name="T16" fmla="*/ 22 w 25"/>
                <a:gd name="T17" fmla="*/ 15 h 17"/>
                <a:gd name="T18" fmla="*/ 8 w 25"/>
                <a:gd name="T19" fmla="*/ 6 h 17"/>
                <a:gd name="T20" fmla="*/ 23 w 25"/>
                <a:gd name="T21" fmla="*/ 9 h 17"/>
                <a:gd name="T22" fmla="*/ 24 w 25"/>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7">
                  <a:moveTo>
                    <a:pt x="24" y="8"/>
                  </a:moveTo>
                  <a:cubicBezTo>
                    <a:pt x="17" y="0"/>
                    <a:pt x="4" y="4"/>
                    <a:pt x="1" y="5"/>
                  </a:cubicBezTo>
                  <a:cubicBezTo>
                    <a:pt x="1" y="5"/>
                    <a:pt x="1" y="5"/>
                    <a:pt x="1" y="5"/>
                  </a:cubicBezTo>
                  <a:cubicBezTo>
                    <a:pt x="1" y="5"/>
                    <a:pt x="1" y="5"/>
                    <a:pt x="1" y="5"/>
                  </a:cubicBezTo>
                  <a:cubicBezTo>
                    <a:pt x="1" y="5"/>
                    <a:pt x="1" y="5"/>
                    <a:pt x="1" y="5"/>
                  </a:cubicBezTo>
                  <a:cubicBezTo>
                    <a:pt x="0" y="6"/>
                    <a:pt x="1" y="7"/>
                    <a:pt x="1" y="7"/>
                  </a:cubicBezTo>
                  <a:cubicBezTo>
                    <a:pt x="1" y="7"/>
                    <a:pt x="2" y="7"/>
                    <a:pt x="2" y="7"/>
                  </a:cubicBezTo>
                  <a:cubicBezTo>
                    <a:pt x="15" y="8"/>
                    <a:pt x="19" y="16"/>
                    <a:pt x="21" y="16"/>
                  </a:cubicBezTo>
                  <a:cubicBezTo>
                    <a:pt x="22" y="17"/>
                    <a:pt x="22" y="15"/>
                    <a:pt x="22" y="15"/>
                  </a:cubicBezTo>
                  <a:cubicBezTo>
                    <a:pt x="20" y="9"/>
                    <a:pt x="13" y="7"/>
                    <a:pt x="8" y="6"/>
                  </a:cubicBezTo>
                  <a:cubicBezTo>
                    <a:pt x="17" y="5"/>
                    <a:pt x="21" y="9"/>
                    <a:pt x="23" y="9"/>
                  </a:cubicBezTo>
                  <a:cubicBezTo>
                    <a:pt x="25" y="9"/>
                    <a:pt x="24" y="8"/>
                    <a:pt x="24" y="8"/>
                  </a:cubicBezTo>
                  <a:close/>
                </a:path>
              </a:pathLst>
            </a:custGeom>
            <a:solidFill>
              <a:schemeClr val="accent5"/>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3" name="Freeform 210"/>
            <p:cNvSpPr/>
            <p:nvPr/>
          </p:nvSpPr>
          <p:spPr bwMode="auto">
            <a:xfrm>
              <a:off x="3502819" y="1961156"/>
              <a:ext cx="7144" cy="17860"/>
            </a:xfrm>
            <a:custGeom>
              <a:avLst/>
              <a:gdLst>
                <a:gd name="T0" fmla="*/ 0 w 3"/>
                <a:gd name="T1" fmla="*/ 7 h 7"/>
                <a:gd name="T2" fmla="*/ 3 w 3"/>
                <a:gd name="T3" fmla="*/ 7 h 7"/>
                <a:gd name="T4" fmla="*/ 2 w 3"/>
                <a:gd name="T5" fmla="*/ 0 h 7"/>
                <a:gd name="T6" fmla="*/ 0 w 3"/>
                <a:gd name="T7" fmla="*/ 1 h 7"/>
                <a:gd name="T8" fmla="*/ 0 w 3"/>
                <a:gd name="T9" fmla="*/ 7 h 7"/>
              </a:gdLst>
              <a:ahLst/>
              <a:cxnLst>
                <a:cxn ang="0">
                  <a:pos x="T0" y="T1"/>
                </a:cxn>
                <a:cxn ang="0">
                  <a:pos x="T2" y="T3"/>
                </a:cxn>
                <a:cxn ang="0">
                  <a:pos x="T4" y="T5"/>
                </a:cxn>
                <a:cxn ang="0">
                  <a:pos x="T6" y="T7"/>
                </a:cxn>
                <a:cxn ang="0">
                  <a:pos x="T8" y="T9"/>
                </a:cxn>
              </a:cxnLst>
              <a:rect l="0" t="0" r="r" b="b"/>
              <a:pathLst>
                <a:path w="3" h="7">
                  <a:moveTo>
                    <a:pt x="0" y="7"/>
                  </a:moveTo>
                  <a:cubicBezTo>
                    <a:pt x="1" y="7"/>
                    <a:pt x="2" y="7"/>
                    <a:pt x="3" y="7"/>
                  </a:cubicBezTo>
                  <a:cubicBezTo>
                    <a:pt x="2" y="0"/>
                    <a:pt x="2" y="0"/>
                    <a:pt x="2" y="0"/>
                  </a:cubicBezTo>
                  <a:cubicBezTo>
                    <a:pt x="1" y="0"/>
                    <a:pt x="0" y="1"/>
                    <a:pt x="0" y="1"/>
                  </a:cubicBezTo>
                  <a:lnTo>
                    <a:pt x="0" y="7"/>
                  </a:lnTo>
                  <a:close/>
                </a:path>
              </a:pathLst>
            </a:custGeom>
            <a:solidFill>
              <a:schemeClr val="accent5"/>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4" name="Freeform 211"/>
            <p:cNvSpPr/>
            <p:nvPr/>
          </p:nvSpPr>
          <p:spPr bwMode="auto">
            <a:xfrm>
              <a:off x="3505201" y="1992112"/>
              <a:ext cx="10715" cy="20241"/>
            </a:xfrm>
            <a:custGeom>
              <a:avLst/>
              <a:gdLst>
                <a:gd name="T0" fmla="*/ 1 w 4"/>
                <a:gd name="T1" fmla="*/ 8 h 8"/>
                <a:gd name="T2" fmla="*/ 4 w 4"/>
                <a:gd name="T3" fmla="*/ 7 h 8"/>
                <a:gd name="T4" fmla="*/ 3 w 4"/>
                <a:gd name="T5" fmla="*/ 1 h 8"/>
                <a:gd name="T6" fmla="*/ 0 w 4"/>
                <a:gd name="T7" fmla="*/ 0 h 8"/>
                <a:gd name="T8" fmla="*/ 1 w 4"/>
                <a:gd name="T9" fmla="*/ 8 h 8"/>
              </a:gdLst>
              <a:ahLst/>
              <a:cxnLst>
                <a:cxn ang="0">
                  <a:pos x="T0" y="T1"/>
                </a:cxn>
                <a:cxn ang="0">
                  <a:pos x="T2" y="T3"/>
                </a:cxn>
                <a:cxn ang="0">
                  <a:pos x="T4" y="T5"/>
                </a:cxn>
                <a:cxn ang="0">
                  <a:pos x="T6" y="T7"/>
                </a:cxn>
                <a:cxn ang="0">
                  <a:pos x="T8" y="T9"/>
                </a:cxn>
              </a:cxnLst>
              <a:rect l="0" t="0" r="r" b="b"/>
              <a:pathLst>
                <a:path w="4" h="8">
                  <a:moveTo>
                    <a:pt x="1" y="8"/>
                  </a:moveTo>
                  <a:cubicBezTo>
                    <a:pt x="2" y="8"/>
                    <a:pt x="3" y="8"/>
                    <a:pt x="4" y="7"/>
                  </a:cubicBezTo>
                  <a:cubicBezTo>
                    <a:pt x="3" y="1"/>
                    <a:pt x="3" y="1"/>
                    <a:pt x="3" y="1"/>
                  </a:cubicBezTo>
                  <a:cubicBezTo>
                    <a:pt x="2" y="1"/>
                    <a:pt x="1" y="0"/>
                    <a:pt x="0" y="0"/>
                  </a:cubicBezTo>
                  <a:lnTo>
                    <a:pt x="1" y="8"/>
                  </a:lnTo>
                  <a:close/>
                </a:path>
              </a:pathLst>
            </a:custGeom>
            <a:solidFill>
              <a:schemeClr val="accent5"/>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5" name="Freeform 212"/>
            <p:cNvSpPr>
              <a:spLocks noEditPoints="1"/>
            </p:cNvSpPr>
            <p:nvPr/>
          </p:nvSpPr>
          <p:spPr bwMode="auto">
            <a:xfrm>
              <a:off x="3430190" y="1894481"/>
              <a:ext cx="157163" cy="182166"/>
            </a:xfrm>
            <a:custGeom>
              <a:avLst/>
              <a:gdLst>
                <a:gd name="T0" fmla="*/ 35 w 61"/>
                <a:gd name="T1" fmla="*/ 2 h 71"/>
                <a:gd name="T2" fmla="*/ 17 w 61"/>
                <a:gd name="T3" fmla="*/ 4 h 71"/>
                <a:gd name="T4" fmla="*/ 2 w 61"/>
                <a:gd name="T5" fmla="*/ 36 h 71"/>
                <a:gd name="T6" fmla="*/ 4 w 61"/>
                <a:gd name="T7" fmla="*/ 55 h 71"/>
                <a:gd name="T8" fmla="*/ 23 w 61"/>
                <a:gd name="T9" fmla="*/ 70 h 71"/>
                <a:gd name="T10" fmla="*/ 45 w 61"/>
                <a:gd name="T11" fmla="*/ 67 h 71"/>
                <a:gd name="T12" fmla="*/ 60 w 61"/>
                <a:gd name="T13" fmla="*/ 48 h 71"/>
                <a:gd name="T14" fmla="*/ 57 w 61"/>
                <a:gd name="T15" fmla="*/ 29 h 71"/>
                <a:gd name="T16" fmla="*/ 35 w 61"/>
                <a:gd name="T17" fmla="*/ 2 h 71"/>
                <a:gd name="T18" fmla="*/ 40 w 61"/>
                <a:gd name="T19" fmla="*/ 45 h 71"/>
                <a:gd name="T20" fmla="*/ 38 w 61"/>
                <a:gd name="T21" fmla="*/ 48 h 71"/>
                <a:gd name="T22" fmla="*/ 36 w 61"/>
                <a:gd name="T23" fmla="*/ 49 h 71"/>
                <a:gd name="T24" fmla="*/ 36 w 61"/>
                <a:gd name="T25" fmla="*/ 54 h 71"/>
                <a:gd name="T26" fmla="*/ 35 w 61"/>
                <a:gd name="T27" fmla="*/ 56 h 71"/>
                <a:gd name="T28" fmla="*/ 34 w 61"/>
                <a:gd name="T29" fmla="*/ 55 h 71"/>
                <a:gd name="T30" fmla="*/ 33 w 61"/>
                <a:gd name="T31" fmla="*/ 50 h 71"/>
                <a:gd name="T32" fmla="*/ 31 w 61"/>
                <a:gd name="T33" fmla="*/ 51 h 71"/>
                <a:gd name="T34" fmla="*/ 31 w 61"/>
                <a:gd name="T35" fmla="*/ 55 h 71"/>
                <a:gd name="T36" fmla="*/ 30 w 61"/>
                <a:gd name="T37" fmla="*/ 56 h 71"/>
                <a:gd name="T38" fmla="*/ 29 w 61"/>
                <a:gd name="T39" fmla="*/ 55 h 71"/>
                <a:gd name="T40" fmla="*/ 28 w 61"/>
                <a:gd name="T41" fmla="*/ 51 h 71"/>
                <a:gd name="T42" fmla="*/ 25 w 61"/>
                <a:gd name="T43" fmla="*/ 51 h 71"/>
                <a:gd name="T44" fmla="*/ 22 w 61"/>
                <a:gd name="T45" fmla="*/ 50 h 71"/>
                <a:gd name="T46" fmla="*/ 22 w 61"/>
                <a:gd name="T47" fmla="*/ 49 h 71"/>
                <a:gd name="T48" fmla="*/ 22 w 61"/>
                <a:gd name="T49" fmla="*/ 48 h 71"/>
                <a:gd name="T50" fmla="*/ 22 w 61"/>
                <a:gd name="T51" fmla="*/ 46 h 71"/>
                <a:gd name="T52" fmla="*/ 22 w 61"/>
                <a:gd name="T53" fmla="*/ 46 h 71"/>
                <a:gd name="T54" fmla="*/ 25 w 61"/>
                <a:gd name="T55" fmla="*/ 46 h 71"/>
                <a:gd name="T56" fmla="*/ 28 w 61"/>
                <a:gd name="T57" fmla="*/ 46 h 71"/>
                <a:gd name="T58" fmla="*/ 26 w 61"/>
                <a:gd name="T59" fmla="*/ 37 h 71"/>
                <a:gd name="T60" fmla="*/ 26 w 61"/>
                <a:gd name="T61" fmla="*/ 37 h 71"/>
                <a:gd name="T62" fmla="*/ 23 w 61"/>
                <a:gd name="T63" fmla="*/ 36 h 71"/>
                <a:gd name="T64" fmla="*/ 21 w 61"/>
                <a:gd name="T65" fmla="*/ 34 h 71"/>
                <a:gd name="T66" fmla="*/ 20 w 61"/>
                <a:gd name="T67" fmla="*/ 30 h 71"/>
                <a:gd name="T68" fmla="*/ 20 w 61"/>
                <a:gd name="T69" fmla="*/ 28 h 71"/>
                <a:gd name="T70" fmla="*/ 22 w 61"/>
                <a:gd name="T71" fmla="*/ 25 h 71"/>
                <a:gd name="T72" fmla="*/ 25 w 61"/>
                <a:gd name="T73" fmla="*/ 23 h 71"/>
                <a:gd name="T74" fmla="*/ 24 w 61"/>
                <a:gd name="T75" fmla="*/ 19 h 71"/>
                <a:gd name="T76" fmla="*/ 25 w 61"/>
                <a:gd name="T77" fmla="*/ 18 h 71"/>
                <a:gd name="T78" fmla="*/ 27 w 61"/>
                <a:gd name="T79" fmla="*/ 19 h 71"/>
                <a:gd name="T80" fmla="*/ 27 w 61"/>
                <a:gd name="T81" fmla="*/ 22 h 71"/>
                <a:gd name="T82" fmla="*/ 29 w 61"/>
                <a:gd name="T83" fmla="*/ 22 h 71"/>
                <a:gd name="T84" fmla="*/ 30 w 61"/>
                <a:gd name="T85" fmla="*/ 22 h 71"/>
                <a:gd name="T86" fmla="*/ 29 w 61"/>
                <a:gd name="T87" fmla="*/ 18 h 71"/>
                <a:gd name="T88" fmla="*/ 30 w 61"/>
                <a:gd name="T89" fmla="*/ 17 h 71"/>
                <a:gd name="T90" fmla="*/ 32 w 61"/>
                <a:gd name="T91" fmla="*/ 18 h 71"/>
                <a:gd name="T92" fmla="*/ 32 w 61"/>
                <a:gd name="T93" fmla="*/ 22 h 71"/>
                <a:gd name="T94" fmla="*/ 34 w 61"/>
                <a:gd name="T95" fmla="*/ 22 h 71"/>
                <a:gd name="T96" fmla="*/ 35 w 61"/>
                <a:gd name="T97" fmla="*/ 22 h 71"/>
                <a:gd name="T98" fmla="*/ 36 w 61"/>
                <a:gd name="T99" fmla="*/ 22 h 71"/>
                <a:gd name="T100" fmla="*/ 37 w 61"/>
                <a:gd name="T101" fmla="*/ 23 h 71"/>
                <a:gd name="T102" fmla="*/ 37 w 61"/>
                <a:gd name="T103" fmla="*/ 24 h 71"/>
                <a:gd name="T104" fmla="*/ 36 w 61"/>
                <a:gd name="T105" fmla="*/ 26 h 71"/>
                <a:gd name="T106" fmla="*/ 36 w 61"/>
                <a:gd name="T107" fmla="*/ 26 h 71"/>
                <a:gd name="T108" fmla="*/ 33 w 61"/>
                <a:gd name="T109" fmla="*/ 26 h 71"/>
                <a:gd name="T110" fmla="*/ 33 w 61"/>
                <a:gd name="T111" fmla="*/ 26 h 71"/>
                <a:gd name="T112" fmla="*/ 34 w 61"/>
                <a:gd name="T113" fmla="*/ 34 h 71"/>
                <a:gd name="T114" fmla="*/ 38 w 61"/>
                <a:gd name="T115" fmla="*/ 36 h 71"/>
                <a:gd name="T116" fmla="*/ 40 w 61"/>
                <a:gd name="T117" fmla="*/ 41 h 71"/>
                <a:gd name="T118" fmla="*/ 40 w 61"/>
                <a:gd name="T119"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 h="71">
                  <a:moveTo>
                    <a:pt x="35" y="2"/>
                  </a:moveTo>
                  <a:cubicBezTo>
                    <a:pt x="17" y="4"/>
                    <a:pt x="17" y="4"/>
                    <a:pt x="17" y="4"/>
                  </a:cubicBezTo>
                  <a:cubicBezTo>
                    <a:pt x="7" y="5"/>
                    <a:pt x="0" y="26"/>
                    <a:pt x="2" y="36"/>
                  </a:cubicBezTo>
                  <a:cubicBezTo>
                    <a:pt x="4" y="55"/>
                    <a:pt x="4" y="55"/>
                    <a:pt x="4" y="55"/>
                  </a:cubicBezTo>
                  <a:cubicBezTo>
                    <a:pt x="5" y="65"/>
                    <a:pt x="14" y="71"/>
                    <a:pt x="23" y="70"/>
                  </a:cubicBezTo>
                  <a:cubicBezTo>
                    <a:pt x="45" y="67"/>
                    <a:pt x="45" y="67"/>
                    <a:pt x="45" y="67"/>
                  </a:cubicBezTo>
                  <a:cubicBezTo>
                    <a:pt x="54" y="66"/>
                    <a:pt x="61" y="58"/>
                    <a:pt x="60" y="48"/>
                  </a:cubicBezTo>
                  <a:cubicBezTo>
                    <a:pt x="57" y="29"/>
                    <a:pt x="57" y="29"/>
                    <a:pt x="57" y="29"/>
                  </a:cubicBezTo>
                  <a:cubicBezTo>
                    <a:pt x="56" y="19"/>
                    <a:pt x="44" y="0"/>
                    <a:pt x="35" y="2"/>
                  </a:cubicBezTo>
                  <a:close/>
                  <a:moveTo>
                    <a:pt x="40" y="45"/>
                  </a:moveTo>
                  <a:cubicBezTo>
                    <a:pt x="39" y="46"/>
                    <a:pt x="39" y="47"/>
                    <a:pt x="38" y="48"/>
                  </a:cubicBezTo>
                  <a:cubicBezTo>
                    <a:pt x="37" y="49"/>
                    <a:pt x="36" y="49"/>
                    <a:pt x="36" y="49"/>
                  </a:cubicBezTo>
                  <a:cubicBezTo>
                    <a:pt x="36" y="54"/>
                    <a:pt x="36" y="54"/>
                    <a:pt x="36" y="54"/>
                  </a:cubicBezTo>
                  <a:cubicBezTo>
                    <a:pt x="36" y="55"/>
                    <a:pt x="36" y="56"/>
                    <a:pt x="35" y="56"/>
                  </a:cubicBezTo>
                  <a:cubicBezTo>
                    <a:pt x="34" y="56"/>
                    <a:pt x="34" y="55"/>
                    <a:pt x="34" y="55"/>
                  </a:cubicBezTo>
                  <a:cubicBezTo>
                    <a:pt x="33" y="50"/>
                    <a:pt x="33" y="50"/>
                    <a:pt x="33" y="50"/>
                  </a:cubicBezTo>
                  <a:cubicBezTo>
                    <a:pt x="32" y="50"/>
                    <a:pt x="32" y="51"/>
                    <a:pt x="31" y="51"/>
                  </a:cubicBezTo>
                  <a:cubicBezTo>
                    <a:pt x="31" y="55"/>
                    <a:pt x="31" y="55"/>
                    <a:pt x="31" y="55"/>
                  </a:cubicBezTo>
                  <a:cubicBezTo>
                    <a:pt x="31" y="56"/>
                    <a:pt x="31" y="56"/>
                    <a:pt x="30" y="56"/>
                  </a:cubicBezTo>
                  <a:cubicBezTo>
                    <a:pt x="29" y="56"/>
                    <a:pt x="29" y="56"/>
                    <a:pt x="29" y="55"/>
                  </a:cubicBezTo>
                  <a:cubicBezTo>
                    <a:pt x="28" y="51"/>
                    <a:pt x="28" y="51"/>
                    <a:pt x="28" y="51"/>
                  </a:cubicBezTo>
                  <a:cubicBezTo>
                    <a:pt x="27" y="51"/>
                    <a:pt x="26" y="51"/>
                    <a:pt x="25" y="51"/>
                  </a:cubicBezTo>
                  <a:cubicBezTo>
                    <a:pt x="23" y="51"/>
                    <a:pt x="22" y="50"/>
                    <a:pt x="22" y="50"/>
                  </a:cubicBezTo>
                  <a:cubicBezTo>
                    <a:pt x="22" y="50"/>
                    <a:pt x="22" y="50"/>
                    <a:pt x="22" y="49"/>
                  </a:cubicBezTo>
                  <a:cubicBezTo>
                    <a:pt x="22" y="49"/>
                    <a:pt x="22" y="48"/>
                    <a:pt x="22" y="48"/>
                  </a:cubicBezTo>
                  <a:cubicBezTo>
                    <a:pt x="22" y="47"/>
                    <a:pt x="22" y="47"/>
                    <a:pt x="22" y="46"/>
                  </a:cubicBezTo>
                  <a:cubicBezTo>
                    <a:pt x="22" y="46"/>
                    <a:pt x="22" y="46"/>
                    <a:pt x="22" y="46"/>
                  </a:cubicBezTo>
                  <a:cubicBezTo>
                    <a:pt x="23" y="46"/>
                    <a:pt x="24" y="46"/>
                    <a:pt x="25" y="46"/>
                  </a:cubicBezTo>
                  <a:cubicBezTo>
                    <a:pt x="26" y="46"/>
                    <a:pt x="27" y="46"/>
                    <a:pt x="28" y="46"/>
                  </a:cubicBezTo>
                  <a:cubicBezTo>
                    <a:pt x="26" y="37"/>
                    <a:pt x="26" y="37"/>
                    <a:pt x="26" y="37"/>
                  </a:cubicBezTo>
                  <a:cubicBezTo>
                    <a:pt x="26" y="37"/>
                    <a:pt x="26" y="37"/>
                    <a:pt x="26" y="37"/>
                  </a:cubicBezTo>
                  <a:cubicBezTo>
                    <a:pt x="25" y="37"/>
                    <a:pt x="24" y="36"/>
                    <a:pt x="23" y="36"/>
                  </a:cubicBezTo>
                  <a:cubicBezTo>
                    <a:pt x="22" y="35"/>
                    <a:pt x="22" y="34"/>
                    <a:pt x="21" y="34"/>
                  </a:cubicBezTo>
                  <a:cubicBezTo>
                    <a:pt x="21" y="33"/>
                    <a:pt x="20" y="32"/>
                    <a:pt x="20" y="30"/>
                  </a:cubicBezTo>
                  <a:cubicBezTo>
                    <a:pt x="20" y="29"/>
                    <a:pt x="20" y="28"/>
                    <a:pt x="20" y="28"/>
                  </a:cubicBezTo>
                  <a:cubicBezTo>
                    <a:pt x="21" y="27"/>
                    <a:pt x="21" y="26"/>
                    <a:pt x="22" y="25"/>
                  </a:cubicBezTo>
                  <a:cubicBezTo>
                    <a:pt x="23" y="24"/>
                    <a:pt x="24" y="24"/>
                    <a:pt x="25" y="23"/>
                  </a:cubicBezTo>
                  <a:cubicBezTo>
                    <a:pt x="24" y="19"/>
                    <a:pt x="24" y="19"/>
                    <a:pt x="24" y="19"/>
                  </a:cubicBezTo>
                  <a:cubicBezTo>
                    <a:pt x="24" y="18"/>
                    <a:pt x="25" y="18"/>
                    <a:pt x="25" y="18"/>
                  </a:cubicBezTo>
                  <a:cubicBezTo>
                    <a:pt x="26" y="17"/>
                    <a:pt x="27" y="18"/>
                    <a:pt x="27" y="19"/>
                  </a:cubicBezTo>
                  <a:cubicBezTo>
                    <a:pt x="27" y="22"/>
                    <a:pt x="27" y="22"/>
                    <a:pt x="27" y="22"/>
                  </a:cubicBezTo>
                  <a:cubicBezTo>
                    <a:pt x="28" y="22"/>
                    <a:pt x="29" y="22"/>
                    <a:pt x="29" y="22"/>
                  </a:cubicBezTo>
                  <a:cubicBezTo>
                    <a:pt x="29" y="22"/>
                    <a:pt x="30" y="22"/>
                    <a:pt x="30" y="22"/>
                  </a:cubicBezTo>
                  <a:cubicBezTo>
                    <a:pt x="29" y="18"/>
                    <a:pt x="29" y="18"/>
                    <a:pt x="29" y="18"/>
                  </a:cubicBezTo>
                  <a:cubicBezTo>
                    <a:pt x="29" y="18"/>
                    <a:pt x="30" y="17"/>
                    <a:pt x="30" y="17"/>
                  </a:cubicBezTo>
                  <a:cubicBezTo>
                    <a:pt x="31" y="17"/>
                    <a:pt x="32" y="17"/>
                    <a:pt x="32" y="18"/>
                  </a:cubicBezTo>
                  <a:cubicBezTo>
                    <a:pt x="32" y="22"/>
                    <a:pt x="32" y="22"/>
                    <a:pt x="32" y="22"/>
                  </a:cubicBezTo>
                  <a:cubicBezTo>
                    <a:pt x="33" y="22"/>
                    <a:pt x="34" y="22"/>
                    <a:pt x="34" y="22"/>
                  </a:cubicBezTo>
                  <a:cubicBezTo>
                    <a:pt x="35" y="22"/>
                    <a:pt x="35" y="22"/>
                    <a:pt x="35" y="22"/>
                  </a:cubicBezTo>
                  <a:cubicBezTo>
                    <a:pt x="36" y="22"/>
                    <a:pt x="36" y="22"/>
                    <a:pt x="36" y="22"/>
                  </a:cubicBezTo>
                  <a:cubicBezTo>
                    <a:pt x="36" y="22"/>
                    <a:pt x="37" y="22"/>
                    <a:pt x="37" y="23"/>
                  </a:cubicBezTo>
                  <a:cubicBezTo>
                    <a:pt x="37" y="23"/>
                    <a:pt x="37" y="24"/>
                    <a:pt x="37" y="24"/>
                  </a:cubicBezTo>
                  <a:cubicBezTo>
                    <a:pt x="37" y="25"/>
                    <a:pt x="36" y="25"/>
                    <a:pt x="36" y="26"/>
                  </a:cubicBezTo>
                  <a:cubicBezTo>
                    <a:pt x="36" y="26"/>
                    <a:pt x="36" y="26"/>
                    <a:pt x="36" y="26"/>
                  </a:cubicBezTo>
                  <a:cubicBezTo>
                    <a:pt x="35" y="26"/>
                    <a:pt x="34" y="26"/>
                    <a:pt x="33" y="26"/>
                  </a:cubicBezTo>
                  <a:cubicBezTo>
                    <a:pt x="33" y="26"/>
                    <a:pt x="33" y="26"/>
                    <a:pt x="33" y="26"/>
                  </a:cubicBezTo>
                  <a:cubicBezTo>
                    <a:pt x="34" y="34"/>
                    <a:pt x="34" y="34"/>
                    <a:pt x="34" y="34"/>
                  </a:cubicBezTo>
                  <a:cubicBezTo>
                    <a:pt x="35" y="35"/>
                    <a:pt x="37" y="35"/>
                    <a:pt x="38" y="36"/>
                  </a:cubicBezTo>
                  <a:cubicBezTo>
                    <a:pt x="39" y="38"/>
                    <a:pt x="40" y="39"/>
                    <a:pt x="40" y="41"/>
                  </a:cubicBezTo>
                  <a:cubicBezTo>
                    <a:pt x="40" y="43"/>
                    <a:pt x="40" y="44"/>
                    <a:pt x="40" y="45"/>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6" name="Freeform 213"/>
            <p:cNvSpPr>
              <a:spLocks noEditPoints="1"/>
            </p:cNvSpPr>
            <p:nvPr/>
          </p:nvSpPr>
          <p:spPr bwMode="auto">
            <a:xfrm>
              <a:off x="483394" y="2725537"/>
              <a:ext cx="92869" cy="95250"/>
            </a:xfrm>
            <a:custGeom>
              <a:avLst/>
              <a:gdLst>
                <a:gd name="T0" fmla="*/ 15 w 36"/>
                <a:gd name="T1" fmla="*/ 2 h 37"/>
                <a:gd name="T2" fmla="*/ 1 w 36"/>
                <a:gd name="T3" fmla="*/ 21 h 37"/>
                <a:gd name="T4" fmla="*/ 20 w 36"/>
                <a:gd name="T5" fmla="*/ 36 h 37"/>
                <a:gd name="T6" fmla="*/ 35 w 36"/>
                <a:gd name="T7" fmla="*/ 16 h 37"/>
                <a:gd name="T8" fmla="*/ 15 w 36"/>
                <a:gd name="T9" fmla="*/ 2 h 37"/>
                <a:gd name="T10" fmla="*/ 20 w 36"/>
                <a:gd name="T11" fmla="*/ 32 h 37"/>
                <a:gd name="T12" fmla="*/ 4 w 36"/>
                <a:gd name="T13" fmla="*/ 21 h 37"/>
                <a:gd name="T14" fmla="*/ 16 w 36"/>
                <a:gd name="T15" fmla="*/ 5 h 37"/>
                <a:gd name="T16" fmla="*/ 32 w 36"/>
                <a:gd name="T17" fmla="*/ 17 h 37"/>
                <a:gd name="T18" fmla="*/ 20 w 36"/>
                <a:gd name="T19"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15" y="2"/>
                  </a:moveTo>
                  <a:cubicBezTo>
                    <a:pt x="6" y="3"/>
                    <a:pt x="0" y="12"/>
                    <a:pt x="1" y="21"/>
                  </a:cubicBezTo>
                  <a:cubicBezTo>
                    <a:pt x="2" y="31"/>
                    <a:pt x="11" y="37"/>
                    <a:pt x="20" y="36"/>
                  </a:cubicBezTo>
                  <a:cubicBezTo>
                    <a:pt x="30" y="34"/>
                    <a:pt x="36" y="26"/>
                    <a:pt x="35" y="16"/>
                  </a:cubicBezTo>
                  <a:cubicBezTo>
                    <a:pt x="34" y="7"/>
                    <a:pt x="25" y="0"/>
                    <a:pt x="15" y="2"/>
                  </a:cubicBezTo>
                  <a:close/>
                  <a:moveTo>
                    <a:pt x="20" y="32"/>
                  </a:moveTo>
                  <a:cubicBezTo>
                    <a:pt x="12" y="34"/>
                    <a:pt x="5" y="28"/>
                    <a:pt x="4" y="21"/>
                  </a:cubicBezTo>
                  <a:cubicBezTo>
                    <a:pt x="3" y="13"/>
                    <a:pt x="8" y="6"/>
                    <a:pt x="16" y="5"/>
                  </a:cubicBezTo>
                  <a:cubicBezTo>
                    <a:pt x="23" y="4"/>
                    <a:pt x="30" y="9"/>
                    <a:pt x="32" y="17"/>
                  </a:cubicBezTo>
                  <a:cubicBezTo>
                    <a:pt x="33" y="24"/>
                    <a:pt x="27" y="31"/>
                    <a:pt x="20" y="32"/>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7" name="Freeform 214"/>
            <p:cNvSpPr>
              <a:spLocks noEditPoints="1"/>
            </p:cNvSpPr>
            <p:nvPr/>
          </p:nvSpPr>
          <p:spPr bwMode="auto">
            <a:xfrm>
              <a:off x="514351" y="2743397"/>
              <a:ext cx="30956" cy="59531"/>
            </a:xfrm>
            <a:custGeom>
              <a:avLst/>
              <a:gdLst>
                <a:gd name="T0" fmla="*/ 8 w 12"/>
                <a:gd name="T1" fmla="*/ 10 h 23"/>
                <a:gd name="T2" fmla="*/ 8 w 12"/>
                <a:gd name="T3" fmla="*/ 6 h 23"/>
                <a:gd name="T4" fmla="*/ 8 w 12"/>
                <a:gd name="T5" fmla="*/ 6 h 23"/>
                <a:gd name="T6" fmla="*/ 9 w 12"/>
                <a:gd name="T7" fmla="*/ 6 h 23"/>
                <a:gd name="T8" fmla="*/ 10 w 12"/>
                <a:gd name="T9" fmla="*/ 5 h 23"/>
                <a:gd name="T10" fmla="*/ 10 w 12"/>
                <a:gd name="T11" fmla="*/ 5 h 23"/>
                <a:gd name="T12" fmla="*/ 10 w 12"/>
                <a:gd name="T13" fmla="*/ 4 h 23"/>
                <a:gd name="T14" fmla="*/ 10 w 12"/>
                <a:gd name="T15" fmla="*/ 3 h 23"/>
                <a:gd name="T16" fmla="*/ 9 w 12"/>
                <a:gd name="T17" fmla="*/ 3 h 23"/>
                <a:gd name="T18" fmla="*/ 8 w 12"/>
                <a:gd name="T19" fmla="*/ 3 h 23"/>
                <a:gd name="T20" fmla="*/ 7 w 12"/>
                <a:gd name="T21" fmla="*/ 3 h 23"/>
                <a:gd name="T22" fmla="*/ 7 w 12"/>
                <a:gd name="T23" fmla="*/ 1 h 23"/>
                <a:gd name="T24" fmla="*/ 6 w 12"/>
                <a:gd name="T25" fmla="*/ 0 h 23"/>
                <a:gd name="T26" fmla="*/ 6 w 12"/>
                <a:gd name="T27" fmla="*/ 1 h 23"/>
                <a:gd name="T28" fmla="*/ 6 w 12"/>
                <a:gd name="T29" fmla="*/ 3 h 23"/>
                <a:gd name="T30" fmla="*/ 6 w 12"/>
                <a:gd name="T31" fmla="*/ 3 h 23"/>
                <a:gd name="T32" fmla="*/ 4 w 12"/>
                <a:gd name="T33" fmla="*/ 4 h 23"/>
                <a:gd name="T34" fmla="*/ 4 w 12"/>
                <a:gd name="T35" fmla="*/ 1 h 23"/>
                <a:gd name="T36" fmla="*/ 3 w 12"/>
                <a:gd name="T37" fmla="*/ 1 h 23"/>
                <a:gd name="T38" fmla="*/ 3 w 12"/>
                <a:gd name="T39" fmla="*/ 2 h 23"/>
                <a:gd name="T40" fmla="*/ 3 w 12"/>
                <a:gd name="T41" fmla="*/ 4 h 23"/>
                <a:gd name="T42" fmla="*/ 1 w 12"/>
                <a:gd name="T43" fmla="*/ 5 h 23"/>
                <a:gd name="T44" fmla="*/ 1 w 12"/>
                <a:gd name="T45" fmla="*/ 7 h 23"/>
                <a:gd name="T46" fmla="*/ 0 w 12"/>
                <a:gd name="T47" fmla="*/ 8 h 23"/>
                <a:gd name="T48" fmla="*/ 1 w 12"/>
                <a:gd name="T49" fmla="*/ 10 h 23"/>
                <a:gd name="T50" fmla="*/ 2 w 12"/>
                <a:gd name="T51" fmla="*/ 11 h 23"/>
                <a:gd name="T52" fmla="*/ 4 w 12"/>
                <a:gd name="T53" fmla="*/ 12 h 23"/>
                <a:gd name="T54" fmla="*/ 4 w 12"/>
                <a:gd name="T55" fmla="*/ 12 h 23"/>
                <a:gd name="T56" fmla="*/ 5 w 12"/>
                <a:gd name="T57" fmla="*/ 17 h 23"/>
                <a:gd name="T58" fmla="*/ 4 w 12"/>
                <a:gd name="T59" fmla="*/ 17 h 23"/>
                <a:gd name="T60" fmla="*/ 2 w 12"/>
                <a:gd name="T61" fmla="*/ 17 h 23"/>
                <a:gd name="T62" fmla="*/ 2 w 12"/>
                <a:gd name="T63" fmla="*/ 18 h 23"/>
                <a:gd name="T64" fmla="*/ 2 w 12"/>
                <a:gd name="T65" fmla="*/ 18 h 23"/>
                <a:gd name="T66" fmla="*/ 2 w 12"/>
                <a:gd name="T67" fmla="*/ 19 h 23"/>
                <a:gd name="T68" fmla="*/ 2 w 12"/>
                <a:gd name="T69" fmla="*/ 20 h 23"/>
                <a:gd name="T70" fmla="*/ 3 w 12"/>
                <a:gd name="T71" fmla="*/ 20 h 23"/>
                <a:gd name="T72" fmla="*/ 5 w 12"/>
                <a:gd name="T73" fmla="*/ 20 h 23"/>
                <a:gd name="T74" fmla="*/ 6 w 12"/>
                <a:gd name="T75" fmla="*/ 23 h 23"/>
                <a:gd name="T76" fmla="*/ 7 w 12"/>
                <a:gd name="T77" fmla="*/ 23 h 23"/>
                <a:gd name="T78" fmla="*/ 7 w 12"/>
                <a:gd name="T79" fmla="*/ 23 h 23"/>
                <a:gd name="T80" fmla="*/ 7 w 12"/>
                <a:gd name="T81" fmla="*/ 20 h 23"/>
                <a:gd name="T82" fmla="*/ 8 w 12"/>
                <a:gd name="T83" fmla="*/ 20 h 23"/>
                <a:gd name="T84" fmla="*/ 9 w 12"/>
                <a:gd name="T85" fmla="*/ 22 h 23"/>
                <a:gd name="T86" fmla="*/ 10 w 12"/>
                <a:gd name="T87" fmla="*/ 23 h 23"/>
                <a:gd name="T88" fmla="*/ 10 w 12"/>
                <a:gd name="T89" fmla="*/ 22 h 23"/>
                <a:gd name="T90" fmla="*/ 10 w 12"/>
                <a:gd name="T91" fmla="*/ 19 h 23"/>
                <a:gd name="T92" fmla="*/ 11 w 12"/>
                <a:gd name="T93" fmla="*/ 18 h 23"/>
                <a:gd name="T94" fmla="*/ 12 w 12"/>
                <a:gd name="T95" fmla="*/ 17 h 23"/>
                <a:gd name="T96" fmla="*/ 12 w 12"/>
                <a:gd name="T97" fmla="*/ 14 h 23"/>
                <a:gd name="T98" fmla="*/ 11 w 12"/>
                <a:gd name="T99" fmla="*/ 12 h 23"/>
                <a:gd name="T100" fmla="*/ 8 w 12"/>
                <a:gd name="T101" fmla="*/ 10 h 23"/>
                <a:gd name="T102" fmla="*/ 5 w 12"/>
                <a:gd name="T103" fmla="*/ 6 h 23"/>
                <a:gd name="T104" fmla="*/ 6 w 12"/>
                <a:gd name="T105" fmla="*/ 6 h 23"/>
                <a:gd name="T106" fmla="*/ 7 w 12"/>
                <a:gd name="T107" fmla="*/ 10 h 23"/>
                <a:gd name="T108" fmla="*/ 5 w 12"/>
                <a:gd name="T109" fmla="*/ 9 h 23"/>
                <a:gd name="T110" fmla="*/ 5 w 12"/>
                <a:gd name="T111" fmla="*/ 6 h 23"/>
                <a:gd name="T112" fmla="*/ 6 w 12"/>
                <a:gd name="T113" fmla="*/ 17 h 23"/>
                <a:gd name="T114" fmla="*/ 6 w 12"/>
                <a:gd name="T115" fmla="*/ 13 h 23"/>
                <a:gd name="T116" fmla="*/ 7 w 12"/>
                <a:gd name="T117" fmla="*/ 13 h 23"/>
                <a:gd name="T118" fmla="*/ 8 w 12"/>
                <a:gd name="T119" fmla="*/ 17 h 23"/>
                <a:gd name="T120" fmla="*/ 6 w 12"/>
                <a:gd name="T121"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23">
                  <a:moveTo>
                    <a:pt x="8" y="10"/>
                  </a:moveTo>
                  <a:cubicBezTo>
                    <a:pt x="8" y="6"/>
                    <a:pt x="8" y="6"/>
                    <a:pt x="8" y="6"/>
                  </a:cubicBezTo>
                  <a:cubicBezTo>
                    <a:pt x="8" y="6"/>
                    <a:pt x="8" y="6"/>
                    <a:pt x="8" y="6"/>
                  </a:cubicBezTo>
                  <a:cubicBezTo>
                    <a:pt x="9" y="6"/>
                    <a:pt x="9" y="6"/>
                    <a:pt x="9" y="6"/>
                  </a:cubicBezTo>
                  <a:cubicBezTo>
                    <a:pt x="10" y="6"/>
                    <a:pt x="10" y="6"/>
                    <a:pt x="10" y="5"/>
                  </a:cubicBezTo>
                  <a:cubicBezTo>
                    <a:pt x="10" y="5"/>
                    <a:pt x="10" y="5"/>
                    <a:pt x="10" y="5"/>
                  </a:cubicBezTo>
                  <a:cubicBezTo>
                    <a:pt x="10" y="4"/>
                    <a:pt x="10" y="4"/>
                    <a:pt x="10" y="4"/>
                  </a:cubicBezTo>
                  <a:cubicBezTo>
                    <a:pt x="10" y="3"/>
                    <a:pt x="10" y="3"/>
                    <a:pt x="10" y="3"/>
                  </a:cubicBezTo>
                  <a:cubicBezTo>
                    <a:pt x="9" y="3"/>
                    <a:pt x="9" y="3"/>
                    <a:pt x="9" y="3"/>
                  </a:cubicBezTo>
                  <a:cubicBezTo>
                    <a:pt x="9" y="3"/>
                    <a:pt x="9" y="3"/>
                    <a:pt x="8" y="3"/>
                  </a:cubicBezTo>
                  <a:cubicBezTo>
                    <a:pt x="8" y="3"/>
                    <a:pt x="8" y="3"/>
                    <a:pt x="7" y="3"/>
                  </a:cubicBezTo>
                  <a:cubicBezTo>
                    <a:pt x="7" y="1"/>
                    <a:pt x="7" y="1"/>
                    <a:pt x="7" y="1"/>
                  </a:cubicBezTo>
                  <a:cubicBezTo>
                    <a:pt x="7" y="1"/>
                    <a:pt x="7" y="0"/>
                    <a:pt x="6" y="0"/>
                  </a:cubicBezTo>
                  <a:cubicBezTo>
                    <a:pt x="6" y="0"/>
                    <a:pt x="5" y="1"/>
                    <a:pt x="6" y="1"/>
                  </a:cubicBezTo>
                  <a:cubicBezTo>
                    <a:pt x="6" y="3"/>
                    <a:pt x="6" y="3"/>
                    <a:pt x="6" y="3"/>
                  </a:cubicBezTo>
                  <a:cubicBezTo>
                    <a:pt x="6" y="3"/>
                    <a:pt x="6" y="3"/>
                    <a:pt x="6" y="3"/>
                  </a:cubicBezTo>
                  <a:cubicBezTo>
                    <a:pt x="5" y="3"/>
                    <a:pt x="5" y="3"/>
                    <a:pt x="4" y="4"/>
                  </a:cubicBezTo>
                  <a:cubicBezTo>
                    <a:pt x="4" y="1"/>
                    <a:pt x="4" y="1"/>
                    <a:pt x="4" y="1"/>
                  </a:cubicBezTo>
                  <a:cubicBezTo>
                    <a:pt x="4" y="1"/>
                    <a:pt x="4" y="1"/>
                    <a:pt x="3" y="1"/>
                  </a:cubicBezTo>
                  <a:cubicBezTo>
                    <a:pt x="3" y="1"/>
                    <a:pt x="3" y="1"/>
                    <a:pt x="3" y="2"/>
                  </a:cubicBezTo>
                  <a:cubicBezTo>
                    <a:pt x="3" y="4"/>
                    <a:pt x="3" y="4"/>
                    <a:pt x="3" y="4"/>
                  </a:cubicBezTo>
                  <a:cubicBezTo>
                    <a:pt x="2" y="4"/>
                    <a:pt x="2" y="5"/>
                    <a:pt x="1" y="5"/>
                  </a:cubicBezTo>
                  <a:cubicBezTo>
                    <a:pt x="1" y="6"/>
                    <a:pt x="1" y="6"/>
                    <a:pt x="1" y="7"/>
                  </a:cubicBezTo>
                  <a:cubicBezTo>
                    <a:pt x="0" y="7"/>
                    <a:pt x="0" y="8"/>
                    <a:pt x="0" y="8"/>
                  </a:cubicBezTo>
                  <a:cubicBezTo>
                    <a:pt x="1" y="9"/>
                    <a:pt x="1" y="10"/>
                    <a:pt x="1" y="10"/>
                  </a:cubicBezTo>
                  <a:cubicBezTo>
                    <a:pt x="1" y="11"/>
                    <a:pt x="2" y="11"/>
                    <a:pt x="2" y="11"/>
                  </a:cubicBezTo>
                  <a:cubicBezTo>
                    <a:pt x="3" y="12"/>
                    <a:pt x="3" y="12"/>
                    <a:pt x="4" y="12"/>
                  </a:cubicBezTo>
                  <a:cubicBezTo>
                    <a:pt x="4" y="12"/>
                    <a:pt x="4" y="12"/>
                    <a:pt x="4" y="12"/>
                  </a:cubicBezTo>
                  <a:cubicBezTo>
                    <a:pt x="5" y="17"/>
                    <a:pt x="5" y="17"/>
                    <a:pt x="5" y="17"/>
                  </a:cubicBezTo>
                  <a:cubicBezTo>
                    <a:pt x="4" y="18"/>
                    <a:pt x="4" y="18"/>
                    <a:pt x="4" y="17"/>
                  </a:cubicBezTo>
                  <a:cubicBezTo>
                    <a:pt x="3" y="17"/>
                    <a:pt x="2" y="17"/>
                    <a:pt x="2" y="17"/>
                  </a:cubicBezTo>
                  <a:cubicBezTo>
                    <a:pt x="2" y="17"/>
                    <a:pt x="2" y="17"/>
                    <a:pt x="2" y="18"/>
                  </a:cubicBezTo>
                  <a:cubicBezTo>
                    <a:pt x="2" y="18"/>
                    <a:pt x="2" y="18"/>
                    <a:pt x="2" y="18"/>
                  </a:cubicBezTo>
                  <a:cubicBezTo>
                    <a:pt x="2" y="19"/>
                    <a:pt x="2" y="19"/>
                    <a:pt x="2" y="19"/>
                  </a:cubicBezTo>
                  <a:cubicBezTo>
                    <a:pt x="2" y="20"/>
                    <a:pt x="2" y="20"/>
                    <a:pt x="2" y="20"/>
                  </a:cubicBezTo>
                  <a:cubicBezTo>
                    <a:pt x="2" y="20"/>
                    <a:pt x="3" y="20"/>
                    <a:pt x="3" y="20"/>
                  </a:cubicBezTo>
                  <a:cubicBezTo>
                    <a:pt x="4" y="20"/>
                    <a:pt x="5" y="20"/>
                    <a:pt x="5" y="20"/>
                  </a:cubicBezTo>
                  <a:cubicBezTo>
                    <a:pt x="6" y="23"/>
                    <a:pt x="6" y="23"/>
                    <a:pt x="6" y="23"/>
                  </a:cubicBezTo>
                  <a:cubicBezTo>
                    <a:pt x="6" y="23"/>
                    <a:pt x="6" y="23"/>
                    <a:pt x="7" y="23"/>
                  </a:cubicBezTo>
                  <a:cubicBezTo>
                    <a:pt x="7" y="23"/>
                    <a:pt x="7" y="23"/>
                    <a:pt x="7" y="23"/>
                  </a:cubicBezTo>
                  <a:cubicBezTo>
                    <a:pt x="7" y="20"/>
                    <a:pt x="7" y="20"/>
                    <a:pt x="7" y="20"/>
                  </a:cubicBezTo>
                  <a:cubicBezTo>
                    <a:pt x="7" y="20"/>
                    <a:pt x="8" y="20"/>
                    <a:pt x="8" y="20"/>
                  </a:cubicBezTo>
                  <a:cubicBezTo>
                    <a:pt x="9" y="22"/>
                    <a:pt x="9" y="22"/>
                    <a:pt x="9" y="22"/>
                  </a:cubicBezTo>
                  <a:cubicBezTo>
                    <a:pt x="9" y="23"/>
                    <a:pt x="9" y="23"/>
                    <a:pt x="10" y="23"/>
                  </a:cubicBezTo>
                  <a:cubicBezTo>
                    <a:pt x="10" y="23"/>
                    <a:pt x="10" y="23"/>
                    <a:pt x="10" y="22"/>
                  </a:cubicBezTo>
                  <a:cubicBezTo>
                    <a:pt x="10" y="19"/>
                    <a:pt x="10" y="19"/>
                    <a:pt x="10" y="19"/>
                  </a:cubicBezTo>
                  <a:cubicBezTo>
                    <a:pt x="10" y="19"/>
                    <a:pt x="11" y="19"/>
                    <a:pt x="11" y="18"/>
                  </a:cubicBezTo>
                  <a:cubicBezTo>
                    <a:pt x="11" y="18"/>
                    <a:pt x="12" y="17"/>
                    <a:pt x="12" y="17"/>
                  </a:cubicBezTo>
                  <a:cubicBezTo>
                    <a:pt x="12" y="16"/>
                    <a:pt x="12" y="15"/>
                    <a:pt x="12" y="14"/>
                  </a:cubicBezTo>
                  <a:cubicBezTo>
                    <a:pt x="12" y="13"/>
                    <a:pt x="12" y="12"/>
                    <a:pt x="11" y="12"/>
                  </a:cubicBezTo>
                  <a:cubicBezTo>
                    <a:pt x="10" y="11"/>
                    <a:pt x="9" y="11"/>
                    <a:pt x="8" y="10"/>
                  </a:cubicBezTo>
                  <a:close/>
                  <a:moveTo>
                    <a:pt x="5" y="6"/>
                  </a:moveTo>
                  <a:cubicBezTo>
                    <a:pt x="5" y="6"/>
                    <a:pt x="6" y="6"/>
                    <a:pt x="6" y="6"/>
                  </a:cubicBezTo>
                  <a:cubicBezTo>
                    <a:pt x="7" y="10"/>
                    <a:pt x="7" y="10"/>
                    <a:pt x="7" y="10"/>
                  </a:cubicBezTo>
                  <a:cubicBezTo>
                    <a:pt x="6" y="10"/>
                    <a:pt x="6" y="10"/>
                    <a:pt x="5" y="9"/>
                  </a:cubicBezTo>
                  <a:lnTo>
                    <a:pt x="5" y="6"/>
                  </a:lnTo>
                  <a:close/>
                  <a:moveTo>
                    <a:pt x="6" y="17"/>
                  </a:moveTo>
                  <a:cubicBezTo>
                    <a:pt x="6" y="13"/>
                    <a:pt x="6" y="13"/>
                    <a:pt x="6" y="13"/>
                  </a:cubicBezTo>
                  <a:cubicBezTo>
                    <a:pt x="6" y="13"/>
                    <a:pt x="7" y="13"/>
                    <a:pt x="7" y="13"/>
                  </a:cubicBezTo>
                  <a:cubicBezTo>
                    <a:pt x="8" y="17"/>
                    <a:pt x="8" y="17"/>
                    <a:pt x="8" y="17"/>
                  </a:cubicBezTo>
                  <a:cubicBezTo>
                    <a:pt x="7" y="17"/>
                    <a:pt x="7" y="17"/>
                    <a:pt x="6" y="17"/>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8" name="Freeform 215"/>
            <p:cNvSpPr>
              <a:spLocks noEditPoints="1"/>
            </p:cNvSpPr>
            <p:nvPr/>
          </p:nvSpPr>
          <p:spPr bwMode="auto">
            <a:xfrm>
              <a:off x="3232547" y="1196774"/>
              <a:ext cx="164306" cy="166688"/>
            </a:xfrm>
            <a:custGeom>
              <a:avLst/>
              <a:gdLst>
                <a:gd name="T0" fmla="*/ 28 w 64"/>
                <a:gd name="T1" fmla="*/ 3 h 65"/>
                <a:gd name="T2" fmla="*/ 2 w 64"/>
                <a:gd name="T3" fmla="*/ 37 h 65"/>
                <a:gd name="T4" fmla="*/ 37 w 64"/>
                <a:gd name="T5" fmla="*/ 62 h 65"/>
                <a:gd name="T6" fmla="*/ 62 w 64"/>
                <a:gd name="T7" fmla="*/ 28 h 65"/>
                <a:gd name="T8" fmla="*/ 28 w 64"/>
                <a:gd name="T9" fmla="*/ 3 h 65"/>
                <a:gd name="T10" fmla="*/ 36 w 64"/>
                <a:gd name="T11" fmla="*/ 56 h 65"/>
                <a:gd name="T12" fmla="*/ 8 w 64"/>
                <a:gd name="T13" fmla="*/ 36 h 65"/>
                <a:gd name="T14" fmla="*/ 28 w 64"/>
                <a:gd name="T15" fmla="*/ 8 h 65"/>
                <a:gd name="T16" fmla="*/ 56 w 64"/>
                <a:gd name="T17" fmla="*/ 29 h 65"/>
                <a:gd name="T18" fmla="*/ 36 w 64"/>
                <a:gd name="T1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5">
                  <a:moveTo>
                    <a:pt x="28" y="3"/>
                  </a:moveTo>
                  <a:cubicBezTo>
                    <a:pt x="11" y="5"/>
                    <a:pt x="0" y="20"/>
                    <a:pt x="2" y="37"/>
                  </a:cubicBezTo>
                  <a:cubicBezTo>
                    <a:pt x="5" y="53"/>
                    <a:pt x="20" y="65"/>
                    <a:pt x="37" y="62"/>
                  </a:cubicBezTo>
                  <a:cubicBezTo>
                    <a:pt x="53" y="60"/>
                    <a:pt x="64" y="44"/>
                    <a:pt x="62" y="28"/>
                  </a:cubicBezTo>
                  <a:cubicBezTo>
                    <a:pt x="59" y="11"/>
                    <a:pt x="44" y="0"/>
                    <a:pt x="28" y="3"/>
                  </a:cubicBezTo>
                  <a:close/>
                  <a:moveTo>
                    <a:pt x="36" y="56"/>
                  </a:moveTo>
                  <a:cubicBezTo>
                    <a:pt x="22" y="58"/>
                    <a:pt x="10" y="49"/>
                    <a:pt x="8" y="36"/>
                  </a:cubicBezTo>
                  <a:cubicBezTo>
                    <a:pt x="6" y="23"/>
                    <a:pt x="15" y="10"/>
                    <a:pt x="28" y="8"/>
                  </a:cubicBezTo>
                  <a:cubicBezTo>
                    <a:pt x="42" y="6"/>
                    <a:pt x="54" y="16"/>
                    <a:pt x="56" y="29"/>
                  </a:cubicBezTo>
                  <a:cubicBezTo>
                    <a:pt x="58" y="42"/>
                    <a:pt x="49" y="54"/>
                    <a:pt x="36" y="5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69" name="Freeform 216"/>
            <p:cNvSpPr>
              <a:spLocks noEditPoints="1"/>
            </p:cNvSpPr>
            <p:nvPr/>
          </p:nvSpPr>
          <p:spPr bwMode="auto">
            <a:xfrm>
              <a:off x="3288507" y="1227731"/>
              <a:ext cx="54769" cy="104775"/>
            </a:xfrm>
            <a:custGeom>
              <a:avLst/>
              <a:gdLst>
                <a:gd name="T0" fmla="*/ 14 w 21"/>
                <a:gd name="T1" fmla="*/ 18 h 41"/>
                <a:gd name="T2" fmla="*/ 13 w 21"/>
                <a:gd name="T3" fmla="*/ 10 h 41"/>
                <a:gd name="T4" fmla="*/ 14 w 21"/>
                <a:gd name="T5" fmla="*/ 10 h 41"/>
                <a:gd name="T6" fmla="*/ 16 w 21"/>
                <a:gd name="T7" fmla="*/ 10 h 41"/>
                <a:gd name="T8" fmla="*/ 17 w 21"/>
                <a:gd name="T9" fmla="*/ 9 h 41"/>
                <a:gd name="T10" fmla="*/ 17 w 21"/>
                <a:gd name="T11" fmla="*/ 8 h 41"/>
                <a:gd name="T12" fmla="*/ 17 w 21"/>
                <a:gd name="T13" fmla="*/ 6 h 41"/>
                <a:gd name="T14" fmla="*/ 17 w 21"/>
                <a:gd name="T15" fmla="*/ 5 h 41"/>
                <a:gd name="T16" fmla="*/ 16 w 21"/>
                <a:gd name="T17" fmla="*/ 5 h 41"/>
                <a:gd name="T18" fmla="*/ 14 w 21"/>
                <a:gd name="T19" fmla="*/ 5 h 41"/>
                <a:gd name="T20" fmla="*/ 12 w 21"/>
                <a:gd name="T21" fmla="*/ 5 h 41"/>
                <a:gd name="T22" fmla="*/ 12 w 21"/>
                <a:gd name="T23" fmla="*/ 1 h 41"/>
                <a:gd name="T24" fmla="*/ 10 w 21"/>
                <a:gd name="T25" fmla="*/ 0 h 41"/>
                <a:gd name="T26" fmla="*/ 9 w 21"/>
                <a:gd name="T27" fmla="*/ 2 h 41"/>
                <a:gd name="T28" fmla="*/ 10 w 21"/>
                <a:gd name="T29" fmla="*/ 5 h 41"/>
                <a:gd name="T30" fmla="*/ 10 w 21"/>
                <a:gd name="T31" fmla="*/ 5 h 41"/>
                <a:gd name="T32" fmla="*/ 7 w 21"/>
                <a:gd name="T33" fmla="*/ 6 h 41"/>
                <a:gd name="T34" fmla="*/ 7 w 21"/>
                <a:gd name="T35" fmla="*/ 2 h 41"/>
                <a:gd name="T36" fmla="*/ 5 w 21"/>
                <a:gd name="T37" fmla="*/ 1 h 41"/>
                <a:gd name="T38" fmla="*/ 4 w 21"/>
                <a:gd name="T39" fmla="*/ 2 h 41"/>
                <a:gd name="T40" fmla="*/ 5 w 21"/>
                <a:gd name="T41" fmla="*/ 7 h 41"/>
                <a:gd name="T42" fmla="*/ 2 w 21"/>
                <a:gd name="T43" fmla="*/ 9 h 41"/>
                <a:gd name="T44" fmla="*/ 1 w 21"/>
                <a:gd name="T45" fmla="*/ 11 h 41"/>
                <a:gd name="T46" fmla="*/ 0 w 21"/>
                <a:gd name="T47" fmla="*/ 14 h 41"/>
                <a:gd name="T48" fmla="*/ 2 w 21"/>
                <a:gd name="T49" fmla="*/ 18 h 41"/>
                <a:gd name="T50" fmla="*/ 4 w 21"/>
                <a:gd name="T51" fmla="*/ 20 h 41"/>
                <a:gd name="T52" fmla="*/ 6 w 21"/>
                <a:gd name="T53" fmla="*/ 21 h 41"/>
                <a:gd name="T54" fmla="*/ 7 w 21"/>
                <a:gd name="T55" fmla="*/ 21 h 41"/>
                <a:gd name="T56" fmla="*/ 8 w 21"/>
                <a:gd name="T57" fmla="*/ 30 h 41"/>
                <a:gd name="T58" fmla="*/ 6 w 21"/>
                <a:gd name="T59" fmla="*/ 30 h 41"/>
                <a:gd name="T60" fmla="*/ 3 w 21"/>
                <a:gd name="T61" fmla="*/ 30 h 41"/>
                <a:gd name="T62" fmla="*/ 3 w 21"/>
                <a:gd name="T63" fmla="*/ 31 h 41"/>
                <a:gd name="T64" fmla="*/ 2 w 21"/>
                <a:gd name="T65" fmla="*/ 32 h 41"/>
                <a:gd name="T66" fmla="*/ 2 w 21"/>
                <a:gd name="T67" fmla="*/ 34 h 41"/>
                <a:gd name="T68" fmla="*/ 3 w 21"/>
                <a:gd name="T69" fmla="*/ 35 h 41"/>
                <a:gd name="T70" fmla="*/ 6 w 21"/>
                <a:gd name="T71" fmla="*/ 35 h 41"/>
                <a:gd name="T72" fmla="*/ 9 w 21"/>
                <a:gd name="T73" fmla="*/ 35 h 41"/>
                <a:gd name="T74" fmla="*/ 10 w 21"/>
                <a:gd name="T75" fmla="*/ 40 h 41"/>
                <a:gd name="T76" fmla="*/ 11 w 21"/>
                <a:gd name="T77" fmla="*/ 41 h 41"/>
                <a:gd name="T78" fmla="*/ 12 w 21"/>
                <a:gd name="T79" fmla="*/ 39 h 41"/>
                <a:gd name="T80" fmla="*/ 12 w 21"/>
                <a:gd name="T81" fmla="*/ 35 h 41"/>
                <a:gd name="T82" fmla="*/ 14 w 21"/>
                <a:gd name="T83" fmla="*/ 34 h 41"/>
                <a:gd name="T84" fmla="*/ 15 w 21"/>
                <a:gd name="T85" fmla="*/ 39 h 41"/>
                <a:gd name="T86" fmla="*/ 16 w 21"/>
                <a:gd name="T87" fmla="*/ 40 h 41"/>
                <a:gd name="T88" fmla="*/ 18 w 21"/>
                <a:gd name="T89" fmla="*/ 38 h 41"/>
                <a:gd name="T90" fmla="*/ 17 w 21"/>
                <a:gd name="T91" fmla="*/ 33 h 41"/>
                <a:gd name="T92" fmla="*/ 19 w 21"/>
                <a:gd name="T93" fmla="*/ 32 h 41"/>
                <a:gd name="T94" fmla="*/ 21 w 21"/>
                <a:gd name="T95" fmla="*/ 29 h 41"/>
                <a:gd name="T96" fmla="*/ 21 w 21"/>
                <a:gd name="T97" fmla="*/ 25 h 41"/>
                <a:gd name="T98" fmla="*/ 18 w 21"/>
                <a:gd name="T99" fmla="*/ 20 h 41"/>
                <a:gd name="T100" fmla="*/ 14 w 21"/>
                <a:gd name="T101" fmla="*/ 18 h 41"/>
                <a:gd name="T102" fmla="*/ 8 w 21"/>
                <a:gd name="T103" fmla="*/ 10 h 41"/>
                <a:gd name="T104" fmla="*/ 11 w 21"/>
                <a:gd name="T105" fmla="*/ 10 h 41"/>
                <a:gd name="T106" fmla="*/ 12 w 21"/>
                <a:gd name="T107" fmla="*/ 17 h 41"/>
                <a:gd name="T108" fmla="*/ 9 w 21"/>
                <a:gd name="T109" fmla="*/ 16 h 41"/>
                <a:gd name="T110" fmla="*/ 8 w 21"/>
                <a:gd name="T111" fmla="*/ 10 h 41"/>
                <a:gd name="T112" fmla="*/ 11 w 21"/>
                <a:gd name="T113" fmla="*/ 30 h 41"/>
                <a:gd name="T114" fmla="*/ 10 w 21"/>
                <a:gd name="T115" fmla="*/ 22 h 41"/>
                <a:gd name="T116" fmla="*/ 13 w 21"/>
                <a:gd name="T117" fmla="*/ 23 h 41"/>
                <a:gd name="T118" fmla="*/ 13 w 21"/>
                <a:gd name="T119" fmla="*/ 29 h 41"/>
                <a:gd name="T120" fmla="*/ 11 w 21"/>
                <a:gd name="T121"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1">
                  <a:moveTo>
                    <a:pt x="14" y="18"/>
                  </a:moveTo>
                  <a:cubicBezTo>
                    <a:pt x="13" y="10"/>
                    <a:pt x="13" y="10"/>
                    <a:pt x="13" y="10"/>
                  </a:cubicBezTo>
                  <a:cubicBezTo>
                    <a:pt x="13" y="10"/>
                    <a:pt x="13" y="10"/>
                    <a:pt x="14" y="10"/>
                  </a:cubicBezTo>
                  <a:cubicBezTo>
                    <a:pt x="15" y="10"/>
                    <a:pt x="16" y="10"/>
                    <a:pt x="16" y="10"/>
                  </a:cubicBezTo>
                  <a:cubicBezTo>
                    <a:pt x="16" y="10"/>
                    <a:pt x="17" y="10"/>
                    <a:pt x="17" y="9"/>
                  </a:cubicBezTo>
                  <a:cubicBezTo>
                    <a:pt x="17" y="9"/>
                    <a:pt x="17" y="8"/>
                    <a:pt x="17" y="8"/>
                  </a:cubicBezTo>
                  <a:cubicBezTo>
                    <a:pt x="17" y="7"/>
                    <a:pt x="17" y="6"/>
                    <a:pt x="17" y="6"/>
                  </a:cubicBezTo>
                  <a:cubicBezTo>
                    <a:pt x="17" y="5"/>
                    <a:pt x="17" y="5"/>
                    <a:pt x="17" y="5"/>
                  </a:cubicBezTo>
                  <a:cubicBezTo>
                    <a:pt x="16" y="5"/>
                    <a:pt x="16" y="5"/>
                    <a:pt x="16" y="5"/>
                  </a:cubicBezTo>
                  <a:cubicBezTo>
                    <a:pt x="15" y="5"/>
                    <a:pt x="15" y="5"/>
                    <a:pt x="14" y="5"/>
                  </a:cubicBezTo>
                  <a:cubicBezTo>
                    <a:pt x="14" y="5"/>
                    <a:pt x="13" y="5"/>
                    <a:pt x="12" y="5"/>
                  </a:cubicBezTo>
                  <a:cubicBezTo>
                    <a:pt x="12" y="1"/>
                    <a:pt x="12" y="1"/>
                    <a:pt x="12" y="1"/>
                  </a:cubicBezTo>
                  <a:cubicBezTo>
                    <a:pt x="12" y="1"/>
                    <a:pt x="11" y="0"/>
                    <a:pt x="10" y="0"/>
                  </a:cubicBezTo>
                  <a:cubicBezTo>
                    <a:pt x="10" y="0"/>
                    <a:pt x="9" y="1"/>
                    <a:pt x="9" y="2"/>
                  </a:cubicBezTo>
                  <a:cubicBezTo>
                    <a:pt x="10" y="5"/>
                    <a:pt x="10" y="5"/>
                    <a:pt x="10" y="5"/>
                  </a:cubicBezTo>
                  <a:cubicBezTo>
                    <a:pt x="10" y="5"/>
                    <a:pt x="10" y="5"/>
                    <a:pt x="10" y="5"/>
                  </a:cubicBezTo>
                  <a:cubicBezTo>
                    <a:pt x="9" y="5"/>
                    <a:pt x="8" y="6"/>
                    <a:pt x="7" y="6"/>
                  </a:cubicBezTo>
                  <a:cubicBezTo>
                    <a:pt x="7" y="2"/>
                    <a:pt x="7" y="2"/>
                    <a:pt x="7" y="2"/>
                  </a:cubicBezTo>
                  <a:cubicBezTo>
                    <a:pt x="7" y="1"/>
                    <a:pt x="6" y="1"/>
                    <a:pt x="5" y="1"/>
                  </a:cubicBezTo>
                  <a:cubicBezTo>
                    <a:pt x="5" y="1"/>
                    <a:pt x="4" y="2"/>
                    <a:pt x="4" y="2"/>
                  </a:cubicBezTo>
                  <a:cubicBezTo>
                    <a:pt x="5" y="7"/>
                    <a:pt x="5" y="7"/>
                    <a:pt x="5" y="7"/>
                  </a:cubicBezTo>
                  <a:cubicBezTo>
                    <a:pt x="4" y="7"/>
                    <a:pt x="3" y="8"/>
                    <a:pt x="2" y="9"/>
                  </a:cubicBezTo>
                  <a:cubicBezTo>
                    <a:pt x="1" y="9"/>
                    <a:pt x="1" y="10"/>
                    <a:pt x="1" y="11"/>
                  </a:cubicBezTo>
                  <a:cubicBezTo>
                    <a:pt x="0" y="12"/>
                    <a:pt x="0" y="13"/>
                    <a:pt x="0" y="14"/>
                  </a:cubicBezTo>
                  <a:cubicBezTo>
                    <a:pt x="1" y="16"/>
                    <a:pt x="1" y="17"/>
                    <a:pt x="2" y="18"/>
                  </a:cubicBezTo>
                  <a:cubicBezTo>
                    <a:pt x="2" y="18"/>
                    <a:pt x="3" y="19"/>
                    <a:pt x="4" y="20"/>
                  </a:cubicBezTo>
                  <a:cubicBezTo>
                    <a:pt x="4" y="20"/>
                    <a:pt x="5" y="21"/>
                    <a:pt x="6" y="21"/>
                  </a:cubicBezTo>
                  <a:cubicBezTo>
                    <a:pt x="7" y="21"/>
                    <a:pt x="7" y="21"/>
                    <a:pt x="7" y="21"/>
                  </a:cubicBezTo>
                  <a:cubicBezTo>
                    <a:pt x="8" y="30"/>
                    <a:pt x="8" y="30"/>
                    <a:pt x="8" y="30"/>
                  </a:cubicBezTo>
                  <a:cubicBezTo>
                    <a:pt x="8" y="30"/>
                    <a:pt x="7" y="30"/>
                    <a:pt x="6" y="30"/>
                  </a:cubicBezTo>
                  <a:cubicBezTo>
                    <a:pt x="5" y="30"/>
                    <a:pt x="4" y="30"/>
                    <a:pt x="3" y="30"/>
                  </a:cubicBezTo>
                  <a:cubicBezTo>
                    <a:pt x="3" y="30"/>
                    <a:pt x="3" y="30"/>
                    <a:pt x="3" y="31"/>
                  </a:cubicBezTo>
                  <a:cubicBezTo>
                    <a:pt x="2" y="31"/>
                    <a:pt x="2" y="31"/>
                    <a:pt x="2" y="32"/>
                  </a:cubicBezTo>
                  <a:cubicBezTo>
                    <a:pt x="2" y="33"/>
                    <a:pt x="2" y="33"/>
                    <a:pt x="2" y="34"/>
                  </a:cubicBezTo>
                  <a:cubicBezTo>
                    <a:pt x="2" y="34"/>
                    <a:pt x="2" y="34"/>
                    <a:pt x="3" y="35"/>
                  </a:cubicBezTo>
                  <a:cubicBezTo>
                    <a:pt x="3" y="35"/>
                    <a:pt x="4" y="35"/>
                    <a:pt x="6" y="35"/>
                  </a:cubicBezTo>
                  <a:cubicBezTo>
                    <a:pt x="7" y="35"/>
                    <a:pt x="8" y="35"/>
                    <a:pt x="9" y="35"/>
                  </a:cubicBezTo>
                  <a:cubicBezTo>
                    <a:pt x="10" y="40"/>
                    <a:pt x="10" y="40"/>
                    <a:pt x="10" y="40"/>
                  </a:cubicBezTo>
                  <a:cubicBezTo>
                    <a:pt x="10" y="40"/>
                    <a:pt x="11" y="41"/>
                    <a:pt x="11" y="41"/>
                  </a:cubicBezTo>
                  <a:cubicBezTo>
                    <a:pt x="12" y="41"/>
                    <a:pt x="12" y="40"/>
                    <a:pt x="12" y="39"/>
                  </a:cubicBezTo>
                  <a:cubicBezTo>
                    <a:pt x="12" y="35"/>
                    <a:pt x="12" y="35"/>
                    <a:pt x="12" y="35"/>
                  </a:cubicBezTo>
                  <a:cubicBezTo>
                    <a:pt x="13" y="35"/>
                    <a:pt x="13" y="34"/>
                    <a:pt x="14" y="34"/>
                  </a:cubicBezTo>
                  <a:cubicBezTo>
                    <a:pt x="15" y="39"/>
                    <a:pt x="15" y="39"/>
                    <a:pt x="15" y="39"/>
                  </a:cubicBezTo>
                  <a:cubicBezTo>
                    <a:pt x="15" y="40"/>
                    <a:pt x="16" y="40"/>
                    <a:pt x="16" y="40"/>
                  </a:cubicBezTo>
                  <a:cubicBezTo>
                    <a:pt x="17" y="40"/>
                    <a:pt x="18" y="39"/>
                    <a:pt x="18" y="38"/>
                  </a:cubicBezTo>
                  <a:cubicBezTo>
                    <a:pt x="17" y="33"/>
                    <a:pt x="17" y="33"/>
                    <a:pt x="17" y="33"/>
                  </a:cubicBezTo>
                  <a:cubicBezTo>
                    <a:pt x="17" y="33"/>
                    <a:pt x="18" y="33"/>
                    <a:pt x="19" y="32"/>
                  </a:cubicBezTo>
                  <a:cubicBezTo>
                    <a:pt x="20" y="31"/>
                    <a:pt x="20" y="30"/>
                    <a:pt x="21" y="29"/>
                  </a:cubicBezTo>
                  <a:cubicBezTo>
                    <a:pt x="21" y="28"/>
                    <a:pt x="21" y="27"/>
                    <a:pt x="21" y="25"/>
                  </a:cubicBezTo>
                  <a:cubicBezTo>
                    <a:pt x="21" y="23"/>
                    <a:pt x="20" y="21"/>
                    <a:pt x="18" y="20"/>
                  </a:cubicBezTo>
                  <a:cubicBezTo>
                    <a:pt x="17" y="19"/>
                    <a:pt x="16" y="18"/>
                    <a:pt x="14" y="18"/>
                  </a:cubicBezTo>
                  <a:close/>
                  <a:moveTo>
                    <a:pt x="8" y="10"/>
                  </a:moveTo>
                  <a:cubicBezTo>
                    <a:pt x="9" y="10"/>
                    <a:pt x="10" y="10"/>
                    <a:pt x="11" y="10"/>
                  </a:cubicBezTo>
                  <a:cubicBezTo>
                    <a:pt x="12" y="17"/>
                    <a:pt x="12" y="17"/>
                    <a:pt x="12" y="17"/>
                  </a:cubicBezTo>
                  <a:cubicBezTo>
                    <a:pt x="11" y="17"/>
                    <a:pt x="10" y="17"/>
                    <a:pt x="9" y="16"/>
                  </a:cubicBezTo>
                  <a:lnTo>
                    <a:pt x="8" y="10"/>
                  </a:lnTo>
                  <a:close/>
                  <a:moveTo>
                    <a:pt x="11" y="30"/>
                  </a:moveTo>
                  <a:cubicBezTo>
                    <a:pt x="10" y="22"/>
                    <a:pt x="10" y="22"/>
                    <a:pt x="10" y="22"/>
                  </a:cubicBezTo>
                  <a:cubicBezTo>
                    <a:pt x="11" y="22"/>
                    <a:pt x="12" y="23"/>
                    <a:pt x="13" y="23"/>
                  </a:cubicBezTo>
                  <a:cubicBezTo>
                    <a:pt x="13" y="29"/>
                    <a:pt x="13" y="29"/>
                    <a:pt x="13" y="29"/>
                  </a:cubicBezTo>
                  <a:cubicBezTo>
                    <a:pt x="13" y="30"/>
                    <a:pt x="12" y="30"/>
                    <a:pt x="11" y="30"/>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0" name="Freeform 217"/>
            <p:cNvSpPr>
              <a:spLocks noEditPoints="1"/>
            </p:cNvSpPr>
            <p:nvPr/>
          </p:nvSpPr>
          <p:spPr bwMode="auto">
            <a:xfrm>
              <a:off x="642937" y="2406450"/>
              <a:ext cx="260747" cy="260747"/>
            </a:xfrm>
            <a:custGeom>
              <a:avLst/>
              <a:gdLst>
                <a:gd name="T0" fmla="*/ 95 w 101"/>
                <a:gd name="T1" fmla="*/ 46 h 101"/>
                <a:gd name="T2" fmla="*/ 88 w 101"/>
                <a:gd name="T3" fmla="*/ 45 h 101"/>
                <a:gd name="T4" fmla="*/ 86 w 101"/>
                <a:gd name="T5" fmla="*/ 38 h 101"/>
                <a:gd name="T6" fmla="*/ 92 w 101"/>
                <a:gd name="T7" fmla="*/ 34 h 101"/>
                <a:gd name="T8" fmla="*/ 94 w 101"/>
                <a:gd name="T9" fmla="*/ 24 h 101"/>
                <a:gd name="T10" fmla="*/ 89 w 101"/>
                <a:gd name="T11" fmla="*/ 18 h 101"/>
                <a:gd name="T12" fmla="*/ 79 w 101"/>
                <a:gd name="T13" fmla="*/ 16 h 101"/>
                <a:gd name="T14" fmla="*/ 73 w 101"/>
                <a:gd name="T15" fmla="*/ 20 h 101"/>
                <a:gd name="T16" fmla="*/ 67 w 101"/>
                <a:gd name="T17" fmla="*/ 17 h 101"/>
                <a:gd name="T18" fmla="*/ 68 w 101"/>
                <a:gd name="T19" fmla="*/ 9 h 101"/>
                <a:gd name="T20" fmla="*/ 62 w 101"/>
                <a:gd name="T21" fmla="*/ 1 h 101"/>
                <a:gd name="T22" fmla="*/ 55 w 101"/>
                <a:gd name="T23" fmla="*/ 0 h 101"/>
                <a:gd name="T24" fmla="*/ 47 w 101"/>
                <a:gd name="T25" fmla="*/ 6 h 101"/>
                <a:gd name="T26" fmla="*/ 46 w 101"/>
                <a:gd name="T27" fmla="*/ 13 h 101"/>
                <a:gd name="T28" fmla="*/ 38 w 101"/>
                <a:gd name="T29" fmla="*/ 15 h 101"/>
                <a:gd name="T30" fmla="*/ 34 w 101"/>
                <a:gd name="T31" fmla="*/ 9 h 101"/>
                <a:gd name="T32" fmla="*/ 25 w 101"/>
                <a:gd name="T33" fmla="*/ 8 h 101"/>
                <a:gd name="T34" fmla="*/ 18 w 101"/>
                <a:gd name="T35" fmla="*/ 12 h 101"/>
                <a:gd name="T36" fmla="*/ 17 w 101"/>
                <a:gd name="T37" fmla="*/ 22 h 101"/>
                <a:gd name="T38" fmla="*/ 20 w 101"/>
                <a:gd name="T39" fmla="*/ 27 h 101"/>
                <a:gd name="T40" fmla="*/ 16 w 101"/>
                <a:gd name="T41" fmla="*/ 34 h 101"/>
                <a:gd name="T42" fmla="*/ 10 w 101"/>
                <a:gd name="T43" fmla="*/ 33 h 101"/>
                <a:gd name="T44" fmla="*/ 2 w 101"/>
                <a:gd name="T45" fmla="*/ 39 h 101"/>
                <a:gd name="T46" fmla="*/ 1 w 101"/>
                <a:gd name="T47" fmla="*/ 47 h 101"/>
                <a:gd name="T48" fmla="*/ 7 w 101"/>
                <a:gd name="T49" fmla="*/ 55 h 101"/>
                <a:gd name="T50" fmla="*/ 13 w 101"/>
                <a:gd name="T51" fmla="*/ 55 h 101"/>
                <a:gd name="T52" fmla="*/ 14 w 101"/>
                <a:gd name="T53" fmla="*/ 63 h 101"/>
                <a:gd name="T54" fmla="*/ 10 w 101"/>
                <a:gd name="T55" fmla="*/ 67 h 101"/>
                <a:gd name="T56" fmla="*/ 8 w 101"/>
                <a:gd name="T57" fmla="*/ 77 h 101"/>
                <a:gd name="T58" fmla="*/ 13 w 101"/>
                <a:gd name="T59" fmla="*/ 83 h 101"/>
                <a:gd name="T60" fmla="*/ 23 w 101"/>
                <a:gd name="T61" fmla="*/ 84 h 101"/>
                <a:gd name="T62" fmla="*/ 27 w 101"/>
                <a:gd name="T63" fmla="*/ 81 h 101"/>
                <a:gd name="T64" fmla="*/ 34 w 101"/>
                <a:gd name="T65" fmla="*/ 85 h 101"/>
                <a:gd name="T66" fmla="*/ 34 w 101"/>
                <a:gd name="T67" fmla="*/ 91 h 101"/>
                <a:gd name="T68" fmla="*/ 39 w 101"/>
                <a:gd name="T69" fmla="*/ 99 h 101"/>
                <a:gd name="T70" fmla="*/ 47 w 101"/>
                <a:gd name="T71" fmla="*/ 100 h 101"/>
                <a:gd name="T72" fmla="*/ 55 w 101"/>
                <a:gd name="T73" fmla="*/ 94 h 101"/>
                <a:gd name="T74" fmla="*/ 56 w 101"/>
                <a:gd name="T75" fmla="*/ 88 h 101"/>
                <a:gd name="T76" fmla="*/ 64 w 101"/>
                <a:gd name="T77" fmla="*/ 86 h 101"/>
                <a:gd name="T78" fmla="*/ 67 w 101"/>
                <a:gd name="T79" fmla="*/ 91 h 101"/>
                <a:gd name="T80" fmla="*/ 77 w 101"/>
                <a:gd name="T81" fmla="*/ 93 h 101"/>
                <a:gd name="T82" fmla="*/ 84 w 101"/>
                <a:gd name="T83" fmla="*/ 88 h 101"/>
                <a:gd name="T84" fmla="*/ 85 w 101"/>
                <a:gd name="T85" fmla="*/ 78 h 101"/>
                <a:gd name="T86" fmla="*/ 81 w 101"/>
                <a:gd name="T87" fmla="*/ 73 h 101"/>
                <a:gd name="T88" fmla="*/ 85 w 101"/>
                <a:gd name="T89" fmla="*/ 67 h 101"/>
                <a:gd name="T90" fmla="*/ 92 w 101"/>
                <a:gd name="T91" fmla="*/ 68 h 101"/>
                <a:gd name="T92" fmla="*/ 100 w 101"/>
                <a:gd name="T93" fmla="*/ 62 h 101"/>
                <a:gd name="T94" fmla="*/ 101 w 101"/>
                <a:gd name="T95" fmla="*/ 54 h 101"/>
                <a:gd name="T96" fmla="*/ 95 w 101"/>
                <a:gd name="T97" fmla="*/ 46 h 101"/>
                <a:gd name="T98" fmla="*/ 61 w 101"/>
                <a:gd name="T99" fmla="*/ 66 h 101"/>
                <a:gd name="T100" fmla="*/ 35 w 101"/>
                <a:gd name="T101" fmla="*/ 62 h 101"/>
                <a:gd name="T102" fmla="*/ 39 w 101"/>
                <a:gd name="T103" fmla="*/ 35 h 101"/>
                <a:gd name="T104" fmla="*/ 65 w 101"/>
                <a:gd name="T105" fmla="*/ 40 h 101"/>
                <a:gd name="T106" fmla="*/ 61 w 101"/>
                <a:gd name="T107"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01">
                  <a:moveTo>
                    <a:pt x="95" y="46"/>
                  </a:moveTo>
                  <a:cubicBezTo>
                    <a:pt x="88" y="45"/>
                    <a:pt x="88" y="45"/>
                    <a:pt x="88" y="45"/>
                  </a:cubicBezTo>
                  <a:cubicBezTo>
                    <a:pt x="87" y="43"/>
                    <a:pt x="87" y="40"/>
                    <a:pt x="86" y="38"/>
                  </a:cubicBezTo>
                  <a:cubicBezTo>
                    <a:pt x="92" y="34"/>
                    <a:pt x="92" y="34"/>
                    <a:pt x="92" y="34"/>
                  </a:cubicBezTo>
                  <a:cubicBezTo>
                    <a:pt x="95" y="31"/>
                    <a:pt x="96" y="27"/>
                    <a:pt x="94" y="24"/>
                  </a:cubicBezTo>
                  <a:cubicBezTo>
                    <a:pt x="89" y="18"/>
                    <a:pt x="89" y="18"/>
                    <a:pt x="89" y="18"/>
                  </a:cubicBezTo>
                  <a:cubicBezTo>
                    <a:pt x="87" y="14"/>
                    <a:pt x="82" y="14"/>
                    <a:pt x="79" y="16"/>
                  </a:cubicBezTo>
                  <a:cubicBezTo>
                    <a:pt x="73" y="20"/>
                    <a:pt x="73" y="20"/>
                    <a:pt x="73" y="20"/>
                  </a:cubicBezTo>
                  <a:cubicBezTo>
                    <a:pt x="71" y="19"/>
                    <a:pt x="69" y="18"/>
                    <a:pt x="67" y="17"/>
                  </a:cubicBezTo>
                  <a:cubicBezTo>
                    <a:pt x="68" y="9"/>
                    <a:pt x="68" y="9"/>
                    <a:pt x="68" y="9"/>
                  </a:cubicBezTo>
                  <a:cubicBezTo>
                    <a:pt x="69" y="6"/>
                    <a:pt x="66" y="2"/>
                    <a:pt x="62" y="1"/>
                  </a:cubicBezTo>
                  <a:cubicBezTo>
                    <a:pt x="55" y="0"/>
                    <a:pt x="55" y="0"/>
                    <a:pt x="55" y="0"/>
                  </a:cubicBezTo>
                  <a:cubicBezTo>
                    <a:pt x="51" y="0"/>
                    <a:pt x="47" y="2"/>
                    <a:pt x="47" y="6"/>
                  </a:cubicBezTo>
                  <a:cubicBezTo>
                    <a:pt x="46" y="13"/>
                    <a:pt x="46" y="13"/>
                    <a:pt x="46" y="13"/>
                  </a:cubicBezTo>
                  <a:cubicBezTo>
                    <a:pt x="43" y="13"/>
                    <a:pt x="41" y="14"/>
                    <a:pt x="38" y="15"/>
                  </a:cubicBezTo>
                  <a:cubicBezTo>
                    <a:pt x="34" y="9"/>
                    <a:pt x="34" y="9"/>
                    <a:pt x="34" y="9"/>
                  </a:cubicBezTo>
                  <a:cubicBezTo>
                    <a:pt x="32" y="6"/>
                    <a:pt x="28" y="5"/>
                    <a:pt x="25" y="8"/>
                  </a:cubicBezTo>
                  <a:cubicBezTo>
                    <a:pt x="18" y="12"/>
                    <a:pt x="18" y="12"/>
                    <a:pt x="18" y="12"/>
                  </a:cubicBezTo>
                  <a:cubicBezTo>
                    <a:pt x="15" y="15"/>
                    <a:pt x="14" y="19"/>
                    <a:pt x="17" y="22"/>
                  </a:cubicBezTo>
                  <a:cubicBezTo>
                    <a:pt x="20" y="27"/>
                    <a:pt x="20" y="27"/>
                    <a:pt x="20" y="27"/>
                  </a:cubicBezTo>
                  <a:cubicBezTo>
                    <a:pt x="19" y="29"/>
                    <a:pt x="17" y="32"/>
                    <a:pt x="16" y="34"/>
                  </a:cubicBezTo>
                  <a:cubicBezTo>
                    <a:pt x="10" y="33"/>
                    <a:pt x="10" y="33"/>
                    <a:pt x="10" y="33"/>
                  </a:cubicBezTo>
                  <a:cubicBezTo>
                    <a:pt x="6" y="32"/>
                    <a:pt x="3" y="35"/>
                    <a:pt x="2" y="39"/>
                  </a:cubicBezTo>
                  <a:cubicBezTo>
                    <a:pt x="1" y="47"/>
                    <a:pt x="1" y="47"/>
                    <a:pt x="1" y="47"/>
                  </a:cubicBezTo>
                  <a:cubicBezTo>
                    <a:pt x="0" y="50"/>
                    <a:pt x="3" y="54"/>
                    <a:pt x="7" y="55"/>
                  </a:cubicBezTo>
                  <a:cubicBezTo>
                    <a:pt x="13" y="55"/>
                    <a:pt x="13" y="55"/>
                    <a:pt x="13" y="55"/>
                  </a:cubicBezTo>
                  <a:cubicBezTo>
                    <a:pt x="13" y="58"/>
                    <a:pt x="14" y="61"/>
                    <a:pt x="14" y="63"/>
                  </a:cubicBezTo>
                  <a:cubicBezTo>
                    <a:pt x="10" y="67"/>
                    <a:pt x="10" y="67"/>
                    <a:pt x="10" y="67"/>
                  </a:cubicBezTo>
                  <a:cubicBezTo>
                    <a:pt x="7" y="69"/>
                    <a:pt x="6" y="73"/>
                    <a:pt x="8" y="77"/>
                  </a:cubicBezTo>
                  <a:cubicBezTo>
                    <a:pt x="13" y="83"/>
                    <a:pt x="13" y="83"/>
                    <a:pt x="13" y="83"/>
                  </a:cubicBezTo>
                  <a:cubicBezTo>
                    <a:pt x="15" y="86"/>
                    <a:pt x="20" y="87"/>
                    <a:pt x="23" y="84"/>
                  </a:cubicBezTo>
                  <a:cubicBezTo>
                    <a:pt x="27" y="81"/>
                    <a:pt x="27" y="81"/>
                    <a:pt x="27" y="81"/>
                  </a:cubicBezTo>
                  <a:cubicBezTo>
                    <a:pt x="30" y="83"/>
                    <a:pt x="32" y="84"/>
                    <a:pt x="34" y="85"/>
                  </a:cubicBezTo>
                  <a:cubicBezTo>
                    <a:pt x="34" y="91"/>
                    <a:pt x="34" y="91"/>
                    <a:pt x="34" y="91"/>
                  </a:cubicBezTo>
                  <a:cubicBezTo>
                    <a:pt x="33" y="95"/>
                    <a:pt x="36" y="98"/>
                    <a:pt x="39" y="99"/>
                  </a:cubicBezTo>
                  <a:cubicBezTo>
                    <a:pt x="47" y="100"/>
                    <a:pt x="47" y="100"/>
                    <a:pt x="47" y="100"/>
                  </a:cubicBezTo>
                  <a:cubicBezTo>
                    <a:pt x="51" y="101"/>
                    <a:pt x="55" y="98"/>
                    <a:pt x="55" y="94"/>
                  </a:cubicBezTo>
                  <a:cubicBezTo>
                    <a:pt x="56" y="88"/>
                    <a:pt x="56" y="88"/>
                    <a:pt x="56" y="88"/>
                  </a:cubicBezTo>
                  <a:cubicBezTo>
                    <a:pt x="59" y="88"/>
                    <a:pt x="61" y="87"/>
                    <a:pt x="64" y="86"/>
                  </a:cubicBezTo>
                  <a:cubicBezTo>
                    <a:pt x="67" y="91"/>
                    <a:pt x="67" y="91"/>
                    <a:pt x="67" y="91"/>
                  </a:cubicBezTo>
                  <a:cubicBezTo>
                    <a:pt x="70" y="94"/>
                    <a:pt x="74" y="95"/>
                    <a:pt x="77" y="93"/>
                  </a:cubicBezTo>
                  <a:cubicBezTo>
                    <a:pt x="84" y="88"/>
                    <a:pt x="84" y="88"/>
                    <a:pt x="84" y="88"/>
                  </a:cubicBezTo>
                  <a:cubicBezTo>
                    <a:pt x="87" y="86"/>
                    <a:pt x="87" y="82"/>
                    <a:pt x="85" y="78"/>
                  </a:cubicBezTo>
                  <a:cubicBezTo>
                    <a:pt x="81" y="73"/>
                    <a:pt x="81" y="73"/>
                    <a:pt x="81" y="73"/>
                  </a:cubicBezTo>
                  <a:cubicBezTo>
                    <a:pt x="82" y="71"/>
                    <a:pt x="84" y="69"/>
                    <a:pt x="85" y="67"/>
                  </a:cubicBezTo>
                  <a:cubicBezTo>
                    <a:pt x="92" y="68"/>
                    <a:pt x="92" y="68"/>
                    <a:pt x="92" y="68"/>
                  </a:cubicBezTo>
                  <a:cubicBezTo>
                    <a:pt x="95" y="68"/>
                    <a:pt x="99" y="66"/>
                    <a:pt x="100" y="62"/>
                  </a:cubicBezTo>
                  <a:cubicBezTo>
                    <a:pt x="101" y="54"/>
                    <a:pt x="101" y="54"/>
                    <a:pt x="101" y="54"/>
                  </a:cubicBezTo>
                  <a:cubicBezTo>
                    <a:pt x="101" y="50"/>
                    <a:pt x="99" y="47"/>
                    <a:pt x="95" y="46"/>
                  </a:cubicBezTo>
                  <a:close/>
                  <a:moveTo>
                    <a:pt x="61" y="66"/>
                  </a:moveTo>
                  <a:cubicBezTo>
                    <a:pt x="53" y="72"/>
                    <a:pt x="41" y="70"/>
                    <a:pt x="35" y="62"/>
                  </a:cubicBezTo>
                  <a:cubicBezTo>
                    <a:pt x="29" y="53"/>
                    <a:pt x="31" y="42"/>
                    <a:pt x="39" y="35"/>
                  </a:cubicBezTo>
                  <a:cubicBezTo>
                    <a:pt x="47" y="29"/>
                    <a:pt x="59" y="31"/>
                    <a:pt x="65" y="40"/>
                  </a:cubicBezTo>
                  <a:cubicBezTo>
                    <a:pt x="72" y="48"/>
                    <a:pt x="70" y="60"/>
                    <a:pt x="61" y="6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1" name="Freeform 218"/>
            <p:cNvSpPr>
              <a:spLocks noEditPoints="1"/>
            </p:cNvSpPr>
            <p:nvPr/>
          </p:nvSpPr>
          <p:spPr bwMode="auto">
            <a:xfrm>
              <a:off x="589359" y="2718393"/>
              <a:ext cx="92869" cy="90488"/>
            </a:xfrm>
            <a:custGeom>
              <a:avLst/>
              <a:gdLst>
                <a:gd name="T0" fmla="*/ 35 w 36"/>
                <a:gd name="T1" fmla="*/ 12 h 35"/>
                <a:gd name="T2" fmla="*/ 32 w 36"/>
                <a:gd name="T3" fmla="*/ 10 h 35"/>
                <a:gd name="T4" fmla="*/ 29 w 36"/>
                <a:gd name="T5" fmla="*/ 11 h 35"/>
                <a:gd name="T6" fmla="*/ 28 w 36"/>
                <a:gd name="T7" fmla="*/ 9 h 35"/>
                <a:gd name="T8" fmla="*/ 29 w 36"/>
                <a:gd name="T9" fmla="*/ 7 h 35"/>
                <a:gd name="T10" fmla="*/ 28 w 36"/>
                <a:gd name="T11" fmla="*/ 3 h 35"/>
                <a:gd name="T12" fmla="*/ 26 w 36"/>
                <a:gd name="T13" fmla="*/ 2 h 35"/>
                <a:gd name="T14" fmla="*/ 22 w 36"/>
                <a:gd name="T15" fmla="*/ 3 h 35"/>
                <a:gd name="T16" fmla="*/ 21 w 36"/>
                <a:gd name="T17" fmla="*/ 5 h 35"/>
                <a:gd name="T18" fmla="*/ 19 w 36"/>
                <a:gd name="T19" fmla="*/ 4 h 35"/>
                <a:gd name="T20" fmla="*/ 18 w 36"/>
                <a:gd name="T21" fmla="*/ 2 h 35"/>
                <a:gd name="T22" fmla="*/ 15 w 36"/>
                <a:gd name="T23" fmla="*/ 0 h 35"/>
                <a:gd name="T24" fmla="*/ 12 w 36"/>
                <a:gd name="T25" fmla="*/ 1 h 35"/>
                <a:gd name="T26" fmla="*/ 11 w 36"/>
                <a:gd name="T27" fmla="*/ 4 h 35"/>
                <a:gd name="T28" fmla="*/ 11 w 36"/>
                <a:gd name="T29" fmla="*/ 6 h 35"/>
                <a:gd name="T30" fmla="*/ 9 w 36"/>
                <a:gd name="T31" fmla="*/ 8 h 35"/>
                <a:gd name="T32" fmla="*/ 7 w 36"/>
                <a:gd name="T33" fmla="*/ 6 h 35"/>
                <a:gd name="T34" fmla="*/ 4 w 36"/>
                <a:gd name="T35" fmla="*/ 7 h 35"/>
                <a:gd name="T36" fmla="*/ 2 w 36"/>
                <a:gd name="T37" fmla="*/ 10 h 35"/>
                <a:gd name="T38" fmla="*/ 3 w 36"/>
                <a:gd name="T39" fmla="*/ 13 h 35"/>
                <a:gd name="T40" fmla="*/ 5 w 36"/>
                <a:gd name="T41" fmla="*/ 14 h 35"/>
                <a:gd name="T42" fmla="*/ 4 w 36"/>
                <a:gd name="T43" fmla="*/ 17 h 35"/>
                <a:gd name="T44" fmla="*/ 2 w 36"/>
                <a:gd name="T45" fmla="*/ 17 h 35"/>
                <a:gd name="T46" fmla="*/ 1 w 36"/>
                <a:gd name="T47" fmla="*/ 20 h 35"/>
                <a:gd name="T48" fmla="*/ 1 w 36"/>
                <a:gd name="T49" fmla="*/ 23 h 35"/>
                <a:gd name="T50" fmla="*/ 4 w 36"/>
                <a:gd name="T51" fmla="*/ 25 h 35"/>
                <a:gd name="T52" fmla="*/ 6 w 36"/>
                <a:gd name="T53" fmla="*/ 24 h 35"/>
                <a:gd name="T54" fmla="*/ 8 w 36"/>
                <a:gd name="T55" fmla="*/ 27 h 35"/>
                <a:gd name="T56" fmla="*/ 7 w 36"/>
                <a:gd name="T57" fmla="*/ 28 h 35"/>
                <a:gd name="T58" fmla="*/ 8 w 36"/>
                <a:gd name="T59" fmla="*/ 32 h 35"/>
                <a:gd name="T60" fmla="*/ 10 w 36"/>
                <a:gd name="T61" fmla="*/ 33 h 35"/>
                <a:gd name="T62" fmla="*/ 14 w 36"/>
                <a:gd name="T63" fmla="*/ 32 h 35"/>
                <a:gd name="T64" fmla="*/ 15 w 36"/>
                <a:gd name="T65" fmla="*/ 30 h 35"/>
                <a:gd name="T66" fmla="*/ 17 w 36"/>
                <a:gd name="T67" fmla="*/ 31 h 35"/>
                <a:gd name="T68" fmla="*/ 18 w 36"/>
                <a:gd name="T69" fmla="*/ 33 h 35"/>
                <a:gd name="T70" fmla="*/ 21 w 36"/>
                <a:gd name="T71" fmla="*/ 35 h 35"/>
                <a:gd name="T72" fmla="*/ 24 w 36"/>
                <a:gd name="T73" fmla="*/ 34 h 35"/>
                <a:gd name="T74" fmla="*/ 25 w 36"/>
                <a:gd name="T75" fmla="*/ 31 h 35"/>
                <a:gd name="T76" fmla="*/ 25 w 36"/>
                <a:gd name="T77" fmla="*/ 29 h 35"/>
                <a:gd name="T78" fmla="*/ 27 w 36"/>
                <a:gd name="T79" fmla="*/ 27 h 35"/>
                <a:gd name="T80" fmla="*/ 29 w 36"/>
                <a:gd name="T81" fmla="*/ 29 h 35"/>
                <a:gd name="T82" fmla="*/ 32 w 36"/>
                <a:gd name="T83" fmla="*/ 28 h 35"/>
                <a:gd name="T84" fmla="*/ 34 w 36"/>
                <a:gd name="T85" fmla="*/ 25 h 35"/>
                <a:gd name="T86" fmla="*/ 33 w 36"/>
                <a:gd name="T87" fmla="*/ 22 h 35"/>
                <a:gd name="T88" fmla="*/ 31 w 36"/>
                <a:gd name="T89" fmla="*/ 21 h 35"/>
                <a:gd name="T90" fmla="*/ 31 w 36"/>
                <a:gd name="T91" fmla="*/ 18 h 35"/>
                <a:gd name="T92" fmla="*/ 34 w 36"/>
                <a:gd name="T93" fmla="*/ 18 h 35"/>
                <a:gd name="T94" fmla="*/ 35 w 36"/>
                <a:gd name="T95" fmla="*/ 15 h 35"/>
                <a:gd name="T96" fmla="*/ 35 w 36"/>
                <a:gd name="T97" fmla="*/ 12 h 35"/>
                <a:gd name="T98" fmla="*/ 19 w 36"/>
                <a:gd name="T99" fmla="*/ 24 h 35"/>
                <a:gd name="T100" fmla="*/ 11 w 36"/>
                <a:gd name="T101" fmla="*/ 19 h 35"/>
                <a:gd name="T102" fmla="*/ 16 w 36"/>
                <a:gd name="T103" fmla="*/ 11 h 35"/>
                <a:gd name="T104" fmla="*/ 24 w 36"/>
                <a:gd name="T105" fmla="*/ 16 h 35"/>
                <a:gd name="T106" fmla="*/ 19 w 36"/>
                <a:gd name="T10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5">
                  <a:moveTo>
                    <a:pt x="35" y="12"/>
                  </a:moveTo>
                  <a:cubicBezTo>
                    <a:pt x="34" y="11"/>
                    <a:pt x="33" y="10"/>
                    <a:pt x="32" y="10"/>
                  </a:cubicBezTo>
                  <a:cubicBezTo>
                    <a:pt x="29" y="11"/>
                    <a:pt x="29" y="11"/>
                    <a:pt x="29" y="11"/>
                  </a:cubicBezTo>
                  <a:cubicBezTo>
                    <a:pt x="29" y="10"/>
                    <a:pt x="28" y="9"/>
                    <a:pt x="28" y="9"/>
                  </a:cubicBezTo>
                  <a:cubicBezTo>
                    <a:pt x="29" y="7"/>
                    <a:pt x="29" y="7"/>
                    <a:pt x="29" y="7"/>
                  </a:cubicBezTo>
                  <a:cubicBezTo>
                    <a:pt x="30" y="5"/>
                    <a:pt x="29" y="4"/>
                    <a:pt x="28" y="3"/>
                  </a:cubicBezTo>
                  <a:cubicBezTo>
                    <a:pt x="26" y="2"/>
                    <a:pt x="26" y="2"/>
                    <a:pt x="26" y="2"/>
                  </a:cubicBezTo>
                  <a:cubicBezTo>
                    <a:pt x="25" y="1"/>
                    <a:pt x="23" y="1"/>
                    <a:pt x="22" y="3"/>
                  </a:cubicBezTo>
                  <a:cubicBezTo>
                    <a:pt x="21" y="5"/>
                    <a:pt x="21" y="5"/>
                    <a:pt x="21" y="5"/>
                  </a:cubicBezTo>
                  <a:cubicBezTo>
                    <a:pt x="20" y="4"/>
                    <a:pt x="20" y="4"/>
                    <a:pt x="19" y="4"/>
                  </a:cubicBezTo>
                  <a:cubicBezTo>
                    <a:pt x="18" y="2"/>
                    <a:pt x="18" y="2"/>
                    <a:pt x="18" y="2"/>
                  </a:cubicBezTo>
                  <a:cubicBezTo>
                    <a:pt x="18" y="1"/>
                    <a:pt x="16" y="0"/>
                    <a:pt x="15" y="0"/>
                  </a:cubicBezTo>
                  <a:cubicBezTo>
                    <a:pt x="12" y="1"/>
                    <a:pt x="12" y="1"/>
                    <a:pt x="12" y="1"/>
                  </a:cubicBezTo>
                  <a:cubicBezTo>
                    <a:pt x="11" y="1"/>
                    <a:pt x="10" y="2"/>
                    <a:pt x="11" y="4"/>
                  </a:cubicBezTo>
                  <a:cubicBezTo>
                    <a:pt x="11" y="6"/>
                    <a:pt x="11" y="6"/>
                    <a:pt x="11" y="6"/>
                  </a:cubicBezTo>
                  <a:cubicBezTo>
                    <a:pt x="10" y="6"/>
                    <a:pt x="10" y="7"/>
                    <a:pt x="9" y="8"/>
                  </a:cubicBezTo>
                  <a:cubicBezTo>
                    <a:pt x="7" y="6"/>
                    <a:pt x="7" y="6"/>
                    <a:pt x="7" y="6"/>
                  </a:cubicBezTo>
                  <a:cubicBezTo>
                    <a:pt x="6" y="6"/>
                    <a:pt x="4" y="6"/>
                    <a:pt x="4" y="7"/>
                  </a:cubicBezTo>
                  <a:cubicBezTo>
                    <a:pt x="2" y="10"/>
                    <a:pt x="2" y="10"/>
                    <a:pt x="2" y="10"/>
                  </a:cubicBezTo>
                  <a:cubicBezTo>
                    <a:pt x="2" y="11"/>
                    <a:pt x="2" y="12"/>
                    <a:pt x="3" y="13"/>
                  </a:cubicBezTo>
                  <a:cubicBezTo>
                    <a:pt x="5" y="14"/>
                    <a:pt x="5" y="14"/>
                    <a:pt x="5" y="14"/>
                  </a:cubicBezTo>
                  <a:cubicBezTo>
                    <a:pt x="5" y="15"/>
                    <a:pt x="4" y="16"/>
                    <a:pt x="4" y="17"/>
                  </a:cubicBezTo>
                  <a:cubicBezTo>
                    <a:pt x="2" y="17"/>
                    <a:pt x="2" y="17"/>
                    <a:pt x="2" y="17"/>
                  </a:cubicBezTo>
                  <a:cubicBezTo>
                    <a:pt x="1" y="18"/>
                    <a:pt x="0" y="19"/>
                    <a:pt x="1" y="20"/>
                  </a:cubicBezTo>
                  <a:cubicBezTo>
                    <a:pt x="1" y="23"/>
                    <a:pt x="1" y="23"/>
                    <a:pt x="1" y="23"/>
                  </a:cubicBezTo>
                  <a:cubicBezTo>
                    <a:pt x="2" y="24"/>
                    <a:pt x="3" y="25"/>
                    <a:pt x="4" y="25"/>
                  </a:cubicBezTo>
                  <a:cubicBezTo>
                    <a:pt x="6" y="24"/>
                    <a:pt x="6" y="24"/>
                    <a:pt x="6" y="24"/>
                  </a:cubicBezTo>
                  <a:cubicBezTo>
                    <a:pt x="7" y="25"/>
                    <a:pt x="7" y="26"/>
                    <a:pt x="8" y="27"/>
                  </a:cubicBezTo>
                  <a:cubicBezTo>
                    <a:pt x="7" y="28"/>
                    <a:pt x="7" y="28"/>
                    <a:pt x="7" y="28"/>
                  </a:cubicBezTo>
                  <a:cubicBezTo>
                    <a:pt x="6" y="30"/>
                    <a:pt x="7" y="31"/>
                    <a:pt x="8" y="32"/>
                  </a:cubicBezTo>
                  <a:cubicBezTo>
                    <a:pt x="10" y="33"/>
                    <a:pt x="10" y="33"/>
                    <a:pt x="10" y="33"/>
                  </a:cubicBezTo>
                  <a:cubicBezTo>
                    <a:pt x="11" y="34"/>
                    <a:pt x="13" y="34"/>
                    <a:pt x="14" y="32"/>
                  </a:cubicBezTo>
                  <a:cubicBezTo>
                    <a:pt x="15" y="30"/>
                    <a:pt x="15" y="30"/>
                    <a:pt x="15" y="30"/>
                  </a:cubicBezTo>
                  <a:cubicBezTo>
                    <a:pt x="16" y="31"/>
                    <a:pt x="16" y="31"/>
                    <a:pt x="17" y="31"/>
                  </a:cubicBezTo>
                  <a:cubicBezTo>
                    <a:pt x="18" y="33"/>
                    <a:pt x="18" y="33"/>
                    <a:pt x="18" y="33"/>
                  </a:cubicBezTo>
                  <a:cubicBezTo>
                    <a:pt x="18" y="34"/>
                    <a:pt x="20" y="35"/>
                    <a:pt x="21" y="35"/>
                  </a:cubicBezTo>
                  <a:cubicBezTo>
                    <a:pt x="24" y="34"/>
                    <a:pt x="24" y="34"/>
                    <a:pt x="24" y="34"/>
                  </a:cubicBezTo>
                  <a:cubicBezTo>
                    <a:pt x="25" y="34"/>
                    <a:pt x="26" y="32"/>
                    <a:pt x="25" y="31"/>
                  </a:cubicBezTo>
                  <a:cubicBezTo>
                    <a:pt x="25" y="29"/>
                    <a:pt x="25" y="29"/>
                    <a:pt x="25" y="29"/>
                  </a:cubicBezTo>
                  <a:cubicBezTo>
                    <a:pt x="26" y="28"/>
                    <a:pt x="26" y="28"/>
                    <a:pt x="27" y="27"/>
                  </a:cubicBezTo>
                  <a:cubicBezTo>
                    <a:pt x="29" y="29"/>
                    <a:pt x="29" y="29"/>
                    <a:pt x="29" y="29"/>
                  </a:cubicBezTo>
                  <a:cubicBezTo>
                    <a:pt x="30" y="29"/>
                    <a:pt x="32" y="29"/>
                    <a:pt x="32" y="28"/>
                  </a:cubicBezTo>
                  <a:cubicBezTo>
                    <a:pt x="34" y="25"/>
                    <a:pt x="34" y="25"/>
                    <a:pt x="34" y="25"/>
                  </a:cubicBezTo>
                  <a:cubicBezTo>
                    <a:pt x="34" y="24"/>
                    <a:pt x="34" y="23"/>
                    <a:pt x="33" y="22"/>
                  </a:cubicBezTo>
                  <a:cubicBezTo>
                    <a:pt x="31" y="21"/>
                    <a:pt x="31" y="21"/>
                    <a:pt x="31" y="21"/>
                  </a:cubicBezTo>
                  <a:cubicBezTo>
                    <a:pt x="31" y="20"/>
                    <a:pt x="31" y="19"/>
                    <a:pt x="31" y="18"/>
                  </a:cubicBezTo>
                  <a:cubicBezTo>
                    <a:pt x="34" y="18"/>
                    <a:pt x="34" y="18"/>
                    <a:pt x="34" y="18"/>
                  </a:cubicBezTo>
                  <a:cubicBezTo>
                    <a:pt x="35" y="17"/>
                    <a:pt x="36" y="16"/>
                    <a:pt x="35" y="15"/>
                  </a:cubicBezTo>
                  <a:lnTo>
                    <a:pt x="35" y="12"/>
                  </a:lnTo>
                  <a:close/>
                  <a:moveTo>
                    <a:pt x="19" y="24"/>
                  </a:moveTo>
                  <a:cubicBezTo>
                    <a:pt x="16" y="25"/>
                    <a:pt x="12" y="23"/>
                    <a:pt x="11" y="19"/>
                  </a:cubicBezTo>
                  <a:cubicBezTo>
                    <a:pt x="10" y="16"/>
                    <a:pt x="13" y="12"/>
                    <a:pt x="16" y="11"/>
                  </a:cubicBezTo>
                  <a:cubicBezTo>
                    <a:pt x="20" y="10"/>
                    <a:pt x="23" y="12"/>
                    <a:pt x="24" y="16"/>
                  </a:cubicBezTo>
                  <a:cubicBezTo>
                    <a:pt x="25" y="19"/>
                    <a:pt x="23" y="23"/>
                    <a:pt x="19" y="24"/>
                  </a:cubicBezTo>
                  <a:close/>
                </a:path>
              </a:pathLst>
            </a:custGeom>
            <a:solidFill>
              <a:schemeClr val="accent3"/>
            </a:solidFill>
            <a:ln>
              <a:solidFill>
                <a:schemeClr val="accent1"/>
              </a:solid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2" name="Freeform 219"/>
            <p:cNvSpPr>
              <a:spLocks noEditPoints="1"/>
            </p:cNvSpPr>
            <p:nvPr/>
          </p:nvSpPr>
          <p:spPr bwMode="auto">
            <a:xfrm>
              <a:off x="638175" y="2308818"/>
              <a:ext cx="100013" cy="100013"/>
            </a:xfrm>
            <a:custGeom>
              <a:avLst/>
              <a:gdLst>
                <a:gd name="T0" fmla="*/ 38 w 39"/>
                <a:gd name="T1" fmla="*/ 13 h 39"/>
                <a:gd name="T2" fmla="*/ 34 w 39"/>
                <a:gd name="T3" fmla="*/ 11 h 39"/>
                <a:gd name="T4" fmla="*/ 32 w 39"/>
                <a:gd name="T5" fmla="*/ 12 h 39"/>
                <a:gd name="T6" fmla="*/ 30 w 39"/>
                <a:gd name="T7" fmla="*/ 10 h 39"/>
                <a:gd name="T8" fmla="*/ 32 w 39"/>
                <a:gd name="T9" fmla="*/ 7 h 39"/>
                <a:gd name="T10" fmla="*/ 31 w 39"/>
                <a:gd name="T11" fmla="*/ 3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4 w 39"/>
                <a:gd name="T35" fmla="*/ 8 h 39"/>
                <a:gd name="T36" fmla="*/ 2 w 39"/>
                <a:gd name="T37" fmla="*/ 11 h 39"/>
                <a:gd name="T38" fmla="*/ 3 w 39"/>
                <a:gd name="T39" fmla="*/ 14 h 39"/>
                <a:gd name="T40" fmla="*/ 5 w 39"/>
                <a:gd name="T41" fmla="*/ 15 h 39"/>
                <a:gd name="T42" fmla="*/ 4 w 39"/>
                <a:gd name="T43" fmla="*/ 19 h 39"/>
                <a:gd name="T44" fmla="*/ 2 w 39"/>
                <a:gd name="T45" fmla="*/ 19 h 39"/>
                <a:gd name="T46" fmla="*/ 0 w 39"/>
                <a:gd name="T47" fmla="*/ 22 h 39"/>
                <a:gd name="T48" fmla="*/ 1 w 39"/>
                <a:gd name="T49" fmla="*/ 25 h 39"/>
                <a:gd name="T50" fmla="*/ 4 w 39"/>
                <a:gd name="T51" fmla="*/ 27 h 39"/>
                <a:gd name="T52" fmla="*/ 6 w 39"/>
                <a:gd name="T53" fmla="*/ 27 h 39"/>
                <a:gd name="T54" fmla="*/ 8 w 39"/>
                <a:gd name="T55" fmla="*/ 29 h 39"/>
                <a:gd name="T56" fmla="*/ 7 w 39"/>
                <a:gd name="T57" fmla="*/ 31 h 39"/>
                <a:gd name="T58" fmla="*/ 8 w 39"/>
                <a:gd name="T59" fmla="*/ 35 h 39"/>
                <a:gd name="T60" fmla="*/ 11 w 39"/>
                <a:gd name="T61" fmla="*/ 37 h 39"/>
                <a:gd name="T62" fmla="*/ 14 w 39"/>
                <a:gd name="T63" fmla="*/ 36 h 39"/>
                <a:gd name="T64" fmla="*/ 16 w 39"/>
                <a:gd name="T65" fmla="*/ 34 h 39"/>
                <a:gd name="T66" fmla="*/ 19 w 39"/>
                <a:gd name="T67" fmla="*/ 34 h 39"/>
                <a:gd name="T68" fmla="*/ 19 w 39"/>
                <a:gd name="T69" fmla="*/ 36 h 39"/>
                <a:gd name="T70" fmla="*/ 23 w 39"/>
                <a:gd name="T71" fmla="*/ 38 h 39"/>
                <a:gd name="T72" fmla="*/ 26 w 39"/>
                <a:gd name="T73" fmla="*/ 38 h 39"/>
                <a:gd name="T74" fmla="*/ 27 w 39"/>
                <a:gd name="T75" fmla="*/ 34 h 39"/>
                <a:gd name="T76" fmla="*/ 27 w 39"/>
                <a:gd name="T77" fmla="*/ 32 h 39"/>
                <a:gd name="T78" fmla="*/ 29 w 39"/>
                <a:gd name="T79" fmla="*/ 30 h 39"/>
                <a:gd name="T80" fmla="*/ 31 w 39"/>
                <a:gd name="T81" fmla="*/ 31 h 39"/>
                <a:gd name="T82" fmla="*/ 35 w 39"/>
                <a:gd name="T83" fmla="*/ 30 h 39"/>
                <a:gd name="T84" fmla="*/ 37 w 39"/>
                <a:gd name="T85" fmla="*/ 28 h 39"/>
                <a:gd name="T86" fmla="*/ 36 w 39"/>
                <a:gd name="T87" fmla="*/ 24 h 39"/>
                <a:gd name="T88" fmla="*/ 33 w 39"/>
                <a:gd name="T89" fmla="*/ 23 h 39"/>
                <a:gd name="T90" fmla="*/ 34 w 39"/>
                <a:gd name="T91" fmla="*/ 20 h 39"/>
                <a:gd name="T92" fmla="*/ 36 w 39"/>
                <a:gd name="T93" fmla="*/ 19 h 39"/>
                <a:gd name="T94" fmla="*/ 38 w 39"/>
                <a:gd name="T95" fmla="*/ 16 h 39"/>
                <a:gd name="T96" fmla="*/ 38 w 39"/>
                <a:gd name="T97" fmla="*/ 13 h 39"/>
                <a:gd name="T98" fmla="*/ 21 w 39"/>
                <a:gd name="T99" fmla="*/ 26 h 39"/>
                <a:gd name="T100" fmla="*/ 12 w 39"/>
                <a:gd name="T101" fmla="*/ 21 h 39"/>
                <a:gd name="T102" fmla="*/ 17 w 39"/>
                <a:gd name="T103" fmla="*/ 12 h 39"/>
                <a:gd name="T104" fmla="*/ 26 w 39"/>
                <a:gd name="T105" fmla="*/ 18 h 39"/>
                <a:gd name="T106" fmla="*/ 21 w 39"/>
                <a:gd name="T107"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2" y="12"/>
                    <a:pt x="32" y="12"/>
                    <a:pt x="32" y="12"/>
                  </a:cubicBezTo>
                  <a:cubicBezTo>
                    <a:pt x="31" y="11"/>
                    <a:pt x="31" y="10"/>
                    <a:pt x="30" y="10"/>
                  </a:cubicBezTo>
                  <a:cubicBezTo>
                    <a:pt x="32" y="7"/>
                    <a:pt x="32" y="7"/>
                    <a:pt x="32" y="7"/>
                  </a:cubicBezTo>
                  <a:cubicBezTo>
                    <a:pt x="32" y="6"/>
                    <a:pt x="32" y="4"/>
                    <a:pt x="31" y="3"/>
                  </a:cubicBezTo>
                  <a:cubicBezTo>
                    <a:pt x="28" y="2"/>
                    <a:pt x="28" y="2"/>
                    <a:pt x="28" y="2"/>
                  </a:cubicBezTo>
                  <a:cubicBezTo>
                    <a:pt x="27" y="1"/>
                    <a:pt x="25" y="2"/>
                    <a:pt x="24" y="3"/>
                  </a:cubicBezTo>
                  <a:cubicBezTo>
                    <a:pt x="23" y="5"/>
                    <a:pt x="23" y="5"/>
                    <a:pt x="23" y="5"/>
                  </a:cubicBezTo>
                  <a:cubicBezTo>
                    <a:pt x="22" y="5"/>
                    <a:pt x="21" y="5"/>
                    <a:pt x="20" y="5"/>
                  </a:cubicBezTo>
                  <a:cubicBezTo>
                    <a:pt x="19" y="2"/>
                    <a:pt x="19" y="2"/>
                    <a:pt x="19" y="2"/>
                  </a:cubicBezTo>
                  <a:cubicBezTo>
                    <a:pt x="19" y="1"/>
                    <a:pt x="18" y="0"/>
                    <a:pt x="16" y="0"/>
                  </a:cubicBezTo>
                  <a:cubicBezTo>
                    <a:pt x="13" y="1"/>
                    <a:pt x="13" y="1"/>
                    <a:pt x="13" y="1"/>
                  </a:cubicBezTo>
                  <a:cubicBezTo>
                    <a:pt x="12" y="1"/>
                    <a:pt x="11" y="3"/>
                    <a:pt x="11" y="4"/>
                  </a:cubicBezTo>
                  <a:cubicBezTo>
                    <a:pt x="12" y="7"/>
                    <a:pt x="12" y="7"/>
                    <a:pt x="12" y="7"/>
                  </a:cubicBezTo>
                  <a:cubicBezTo>
                    <a:pt x="11" y="7"/>
                    <a:pt x="10" y="8"/>
                    <a:pt x="9" y="8"/>
                  </a:cubicBezTo>
                  <a:cubicBezTo>
                    <a:pt x="7" y="7"/>
                    <a:pt x="7" y="7"/>
                    <a:pt x="7" y="7"/>
                  </a:cubicBezTo>
                  <a:cubicBezTo>
                    <a:pt x="6" y="6"/>
                    <a:pt x="4" y="7"/>
                    <a:pt x="4" y="8"/>
                  </a:cubicBezTo>
                  <a:cubicBezTo>
                    <a:pt x="2" y="11"/>
                    <a:pt x="2" y="11"/>
                    <a:pt x="2" y="11"/>
                  </a:cubicBezTo>
                  <a:cubicBezTo>
                    <a:pt x="1" y="12"/>
                    <a:pt x="2" y="14"/>
                    <a:pt x="3" y="14"/>
                  </a:cubicBezTo>
                  <a:cubicBezTo>
                    <a:pt x="5" y="15"/>
                    <a:pt x="5" y="15"/>
                    <a:pt x="5" y="15"/>
                  </a:cubicBezTo>
                  <a:cubicBezTo>
                    <a:pt x="5" y="16"/>
                    <a:pt x="4" y="18"/>
                    <a:pt x="4" y="19"/>
                  </a:cubicBezTo>
                  <a:cubicBezTo>
                    <a:pt x="2" y="19"/>
                    <a:pt x="2" y="19"/>
                    <a:pt x="2" y="19"/>
                  </a:cubicBezTo>
                  <a:cubicBezTo>
                    <a:pt x="1" y="19"/>
                    <a:pt x="0" y="21"/>
                    <a:pt x="0" y="22"/>
                  </a:cubicBezTo>
                  <a:cubicBezTo>
                    <a:pt x="1" y="25"/>
                    <a:pt x="1" y="25"/>
                    <a:pt x="1" y="25"/>
                  </a:cubicBezTo>
                  <a:cubicBezTo>
                    <a:pt x="1" y="27"/>
                    <a:pt x="3" y="28"/>
                    <a:pt x="4" y="27"/>
                  </a:cubicBezTo>
                  <a:cubicBezTo>
                    <a:pt x="6" y="27"/>
                    <a:pt x="6" y="27"/>
                    <a:pt x="6" y="27"/>
                  </a:cubicBezTo>
                  <a:cubicBezTo>
                    <a:pt x="7" y="28"/>
                    <a:pt x="8" y="29"/>
                    <a:pt x="8" y="29"/>
                  </a:cubicBezTo>
                  <a:cubicBezTo>
                    <a:pt x="7" y="31"/>
                    <a:pt x="7" y="31"/>
                    <a:pt x="7" y="31"/>
                  </a:cubicBezTo>
                  <a:cubicBezTo>
                    <a:pt x="6" y="33"/>
                    <a:pt x="7" y="34"/>
                    <a:pt x="8" y="35"/>
                  </a:cubicBezTo>
                  <a:cubicBezTo>
                    <a:pt x="11" y="37"/>
                    <a:pt x="11" y="37"/>
                    <a:pt x="11" y="37"/>
                  </a:cubicBezTo>
                  <a:cubicBezTo>
                    <a:pt x="12" y="37"/>
                    <a:pt x="14" y="37"/>
                    <a:pt x="14" y="36"/>
                  </a:cubicBezTo>
                  <a:cubicBezTo>
                    <a:pt x="16" y="34"/>
                    <a:pt x="16" y="34"/>
                    <a:pt x="16" y="34"/>
                  </a:cubicBezTo>
                  <a:cubicBezTo>
                    <a:pt x="17" y="34"/>
                    <a:pt x="18" y="34"/>
                    <a:pt x="19" y="34"/>
                  </a:cubicBezTo>
                  <a:cubicBezTo>
                    <a:pt x="19" y="36"/>
                    <a:pt x="19" y="36"/>
                    <a:pt x="19" y="36"/>
                  </a:cubicBezTo>
                  <a:cubicBezTo>
                    <a:pt x="20" y="38"/>
                    <a:pt x="21" y="39"/>
                    <a:pt x="23" y="38"/>
                  </a:cubicBezTo>
                  <a:cubicBezTo>
                    <a:pt x="26" y="38"/>
                    <a:pt x="26" y="38"/>
                    <a:pt x="26" y="38"/>
                  </a:cubicBezTo>
                  <a:cubicBezTo>
                    <a:pt x="27" y="37"/>
                    <a:pt x="28" y="36"/>
                    <a:pt x="27" y="34"/>
                  </a:cubicBezTo>
                  <a:cubicBezTo>
                    <a:pt x="27" y="32"/>
                    <a:pt x="27" y="32"/>
                    <a:pt x="27" y="32"/>
                  </a:cubicBezTo>
                  <a:cubicBezTo>
                    <a:pt x="28" y="31"/>
                    <a:pt x="28" y="31"/>
                    <a:pt x="29" y="30"/>
                  </a:cubicBezTo>
                  <a:cubicBezTo>
                    <a:pt x="31" y="31"/>
                    <a:pt x="31" y="31"/>
                    <a:pt x="31" y="31"/>
                  </a:cubicBezTo>
                  <a:cubicBezTo>
                    <a:pt x="33" y="32"/>
                    <a:pt x="34" y="32"/>
                    <a:pt x="35" y="30"/>
                  </a:cubicBezTo>
                  <a:cubicBezTo>
                    <a:pt x="37" y="28"/>
                    <a:pt x="37" y="28"/>
                    <a:pt x="37" y="28"/>
                  </a:cubicBezTo>
                  <a:cubicBezTo>
                    <a:pt x="37" y="27"/>
                    <a:pt x="37" y="25"/>
                    <a:pt x="36" y="24"/>
                  </a:cubicBezTo>
                  <a:cubicBezTo>
                    <a:pt x="33" y="23"/>
                    <a:pt x="33" y="23"/>
                    <a:pt x="33" y="23"/>
                  </a:cubicBezTo>
                  <a:cubicBezTo>
                    <a:pt x="34" y="22"/>
                    <a:pt x="34" y="21"/>
                    <a:pt x="34" y="20"/>
                  </a:cubicBezTo>
                  <a:cubicBezTo>
                    <a:pt x="36" y="19"/>
                    <a:pt x="36" y="19"/>
                    <a:pt x="36" y="19"/>
                  </a:cubicBezTo>
                  <a:cubicBezTo>
                    <a:pt x="38" y="19"/>
                    <a:pt x="39" y="17"/>
                    <a:pt x="38" y="16"/>
                  </a:cubicBezTo>
                  <a:lnTo>
                    <a:pt x="38" y="13"/>
                  </a:lnTo>
                  <a:close/>
                  <a:moveTo>
                    <a:pt x="21" y="26"/>
                  </a:moveTo>
                  <a:cubicBezTo>
                    <a:pt x="17" y="27"/>
                    <a:pt x="13" y="25"/>
                    <a:pt x="12" y="21"/>
                  </a:cubicBezTo>
                  <a:cubicBezTo>
                    <a:pt x="11" y="17"/>
                    <a:pt x="13" y="13"/>
                    <a:pt x="17" y="12"/>
                  </a:cubicBezTo>
                  <a:cubicBezTo>
                    <a:pt x="21" y="11"/>
                    <a:pt x="25" y="14"/>
                    <a:pt x="26" y="18"/>
                  </a:cubicBezTo>
                  <a:cubicBezTo>
                    <a:pt x="27" y="21"/>
                    <a:pt x="25" y="25"/>
                    <a:pt x="21" y="26"/>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3" name="Freeform 220"/>
            <p:cNvSpPr>
              <a:spLocks noEditPoints="1"/>
            </p:cNvSpPr>
            <p:nvPr/>
          </p:nvSpPr>
          <p:spPr bwMode="auto">
            <a:xfrm>
              <a:off x="1909762" y="2164753"/>
              <a:ext cx="100013" cy="100013"/>
            </a:xfrm>
            <a:custGeom>
              <a:avLst/>
              <a:gdLst>
                <a:gd name="T0" fmla="*/ 38 w 39"/>
                <a:gd name="T1" fmla="*/ 14 h 39"/>
                <a:gd name="T2" fmla="*/ 35 w 39"/>
                <a:gd name="T3" fmla="*/ 12 h 39"/>
                <a:gd name="T4" fmla="*/ 32 w 39"/>
                <a:gd name="T5" fmla="*/ 12 h 39"/>
                <a:gd name="T6" fmla="*/ 30 w 39"/>
                <a:gd name="T7" fmla="*/ 10 h 39"/>
                <a:gd name="T8" fmla="*/ 32 w 39"/>
                <a:gd name="T9" fmla="*/ 8 h 39"/>
                <a:gd name="T10" fmla="*/ 31 w 39"/>
                <a:gd name="T11" fmla="*/ 4 h 39"/>
                <a:gd name="T12" fmla="*/ 28 w 39"/>
                <a:gd name="T13" fmla="*/ 2 h 39"/>
                <a:gd name="T14" fmla="*/ 24 w 39"/>
                <a:gd name="T15" fmla="*/ 3 h 39"/>
                <a:gd name="T16" fmla="*/ 23 w 39"/>
                <a:gd name="T17" fmla="*/ 6 h 39"/>
                <a:gd name="T18" fmla="*/ 20 w 39"/>
                <a:gd name="T19" fmla="*/ 5 h 39"/>
                <a:gd name="T20" fmla="*/ 20 w 39"/>
                <a:gd name="T21" fmla="*/ 3 h 39"/>
                <a:gd name="T22" fmla="*/ 16 w 39"/>
                <a:gd name="T23" fmla="*/ 1 h 39"/>
                <a:gd name="T24" fmla="*/ 13 w 39"/>
                <a:gd name="T25" fmla="*/ 1 h 39"/>
                <a:gd name="T26" fmla="*/ 11 w 39"/>
                <a:gd name="T27" fmla="*/ 5 h 39"/>
                <a:gd name="T28" fmla="*/ 12 w 39"/>
                <a:gd name="T29" fmla="*/ 7 h 39"/>
                <a:gd name="T30" fmla="*/ 10 w 39"/>
                <a:gd name="T31" fmla="*/ 9 h 39"/>
                <a:gd name="T32" fmla="*/ 7 w 39"/>
                <a:gd name="T33" fmla="*/ 8 h 39"/>
                <a:gd name="T34" fmla="*/ 4 w 39"/>
                <a:gd name="T35" fmla="*/ 9 h 39"/>
                <a:gd name="T36" fmla="*/ 2 w 39"/>
                <a:gd name="T37" fmla="*/ 11 h 39"/>
                <a:gd name="T38" fmla="*/ 3 w 39"/>
                <a:gd name="T39" fmla="*/ 15 h 39"/>
                <a:gd name="T40" fmla="*/ 5 w 39"/>
                <a:gd name="T41" fmla="*/ 16 h 39"/>
                <a:gd name="T42" fmla="*/ 5 w 39"/>
                <a:gd name="T43" fmla="*/ 19 h 39"/>
                <a:gd name="T44" fmla="*/ 2 w 39"/>
                <a:gd name="T45" fmla="*/ 20 h 39"/>
                <a:gd name="T46" fmla="*/ 0 w 39"/>
                <a:gd name="T47" fmla="*/ 23 h 39"/>
                <a:gd name="T48" fmla="*/ 1 w 39"/>
                <a:gd name="T49" fmla="*/ 26 h 39"/>
                <a:gd name="T50" fmla="*/ 4 w 39"/>
                <a:gd name="T51" fmla="*/ 28 h 39"/>
                <a:gd name="T52" fmla="*/ 7 w 39"/>
                <a:gd name="T53" fmla="*/ 27 h 39"/>
                <a:gd name="T54" fmla="*/ 9 w 39"/>
                <a:gd name="T55" fmla="*/ 30 h 39"/>
                <a:gd name="T56" fmla="*/ 7 w 39"/>
                <a:gd name="T57" fmla="*/ 32 h 39"/>
                <a:gd name="T58" fmla="*/ 8 w 39"/>
                <a:gd name="T59" fmla="*/ 36 h 39"/>
                <a:gd name="T60" fmla="*/ 11 w 39"/>
                <a:gd name="T61" fmla="*/ 37 h 39"/>
                <a:gd name="T62" fmla="*/ 15 w 39"/>
                <a:gd name="T63" fmla="*/ 36 h 39"/>
                <a:gd name="T64" fmla="*/ 16 w 39"/>
                <a:gd name="T65" fmla="*/ 34 h 39"/>
                <a:gd name="T66" fmla="*/ 19 w 39"/>
                <a:gd name="T67" fmla="*/ 35 h 39"/>
                <a:gd name="T68" fmla="*/ 19 w 39"/>
                <a:gd name="T69" fmla="*/ 37 h 39"/>
                <a:gd name="T70" fmla="*/ 23 w 39"/>
                <a:gd name="T71" fmla="*/ 39 h 39"/>
                <a:gd name="T72" fmla="*/ 26 w 39"/>
                <a:gd name="T73" fmla="*/ 38 h 39"/>
                <a:gd name="T74" fmla="*/ 28 w 39"/>
                <a:gd name="T75" fmla="*/ 35 h 39"/>
                <a:gd name="T76" fmla="*/ 27 w 39"/>
                <a:gd name="T77" fmla="*/ 32 h 39"/>
                <a:gd name="T78" fmla="*/ 29 w 39"/>
                <a:gd name="T79" fmla="*/ 31 h 39"/>
                <a:gd name="T80" fmla="*/ 32 w 39"/>
                <a:gd name="T81" fmla="*/ 32 h 39"/>
                <a:gd name="T82" fmla="*/ 35 w 39"/>
                <a:gd name="T83" fmla="*/ 31 h 39"/>
                <a:gd name="T84" fmla="*/ 37 w 39"/>
                <a:gd name="T85" fmla="*/ 28 h 39"/>
                <a:gd name="T86" fmla="*/ 36 w 39"/>
                <a:gd name="T87" fmla="*/ 25 h 39"/>
                <a:gd name="T88" fmla="*/ 34 w 39"/>
                <a:gd name="T89" fmla="*/ 23 h 39"/>
                <a:gd name="T90" fmla="*/ 34 w 39"/>
                <a:gd name="T91" fmla="*/ 21 h 39"/>
                <a:gd name="T92" fmla="*/ 37 w 39"/>
                <a:gd name="T93" fmla="*/ 20 h 39"/>
                <a:gd name="T94" fmla="*/ 39 w 39"/>
                <a:gd name="T95" fmla="*/ 17 h 39"/>
                <a:gd name="T96" fmla="*/ 38 w 39"/>
                <a:gd name="T97" fmla="*/ 14 h 39"/>
                <a:gd name="T98" fmla="*/ 21 w 39"/>
                <a:gd name="T99" fmla="*/ 27 h 39"/>
                <a:gd name="T100" fmla="*/ 12 w 39"/>
                <a:gd name="T101" fmla="*/ 22 h 39"/>
                <a:gd name="T102" fmla="*/ 17 w 39"/>
                <a:gd name="T103" fmla="*/ 13 h 39"/>
                <a:gd name="T104" fmla="*/ 26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4"/>
                  </a:moveTo>
                  <a:cubicBezTo>
                    <a:pt x="38" y="12"/>
                    <a:pt x="36" y="11"/>
                    <a:pt x="35" y="12"/>
                  </a:cubicBezTo>
                  <a:cubicBezTo>
                    <a:pt x="32" y="12"/>
                    <a:pt x="32" y="12"/>
                    <a:pt x="32" y="12"/>
                  </a:cubicBezTo>
                  <a:cubicBezTo>
                    <a:pt x="31" y="12"/>
                    <a:pt x="31" y="11"/>
                    <a:pt x="30" y="10"/>
                  </a:cubicBezTo>
                  <a:cubicBezTo>
                    <a:pt x="32" y="8"/>
                    <a:pt x="32" y="8"/>
                    <a:pt x="32" y="8"/>
                  </a:cubicBezTo>
                  <a:cubicBezTo>
                    <a:pt x="33" y="6"/>
                    <a:pt x="32" y="5"/>
                    <a:pt x="31" y="4"/>
                  </a:cubicBezTo>
                  <a:cubicBezTo>
                    <a:pt x="28" y="2"/>
                    <a:pt x="28" y="2"/>
                    <a:pt x="28" y="2"/>
                  </a:cubicBezTo>
                  <a:cubicBezTo>
                    <a:pt x="27" y="2"/>
                    <a:pt x="25" y="2"/>
                    <a:pt x="24" y="3"/>
                  </a:cubicBezTo>
                  <a:cubicBezTo>
                    <a:pt x="23" y="6"/>
                    <a:pt x="23" y="6"/>
                    <a:pt x="23" y="6"/>
                  </a:cubicBezTo>
                  <a:cubicBezTo>
                    <a:pt x="22" y="5"/>
                    <a:pt x="21" y="5"/>
                    <a:pt x="20" y="5"/>
                  </a:cubicBezTo>
                  <a:cubicBezTo>
                    <a:pt x="20" y="3"/>
                    <a:pt x="20" y="3"/>
                    <a:pt x="20" y="3"/>
                  </a:cubicBezTo>
                  <a:cubicBezTo>
                    <a:pt x="19" y="1"/>
                    <a:pt x="18" y="0"/>
                    <a:pt x="16" y="1"/>
                  </a:cubicBezTo>
                  <a:cubicBezTo>
                    <a:pt x="13" y="1"/>
                    <a:pt x="13" y="1"/>
                    <a:pt x="13" y="1"/>
                  </a:cubicBezTo>
                  <a:cubicBezTo>
                    <a:pt x="12" y="2"/>
                    <a:pt x="11" y="3"/>
                    <a:pt x="11" y="5"/>
                  </a:cubicBezTo>
                  <a:cubicBezTo>
                    <a:pt x="12" y="7"/>
                    <a:pt x="12" y="7"/>
                    <a:pt x="12" y="7"/>
                  </a:cubicBezTo>
                  <a:cubicBezTo>
                    <a:pt x="11" y="8"/>
                    <a:pt x="10" y="8"/>
                    <a:pt x="10" y="9"/>
                  </a:cubicBezTo>
                  <a:cubicBezTo>
                    <a:pt x="7" y="8"/>
                    <a:pt x="7" y="8"/>
                    <a:pt x="7" y="8"/>
                  </a:cubicBezTo>
                  <a:cubicBezTo>
                    <a:pt x="6" y="7"/>
                    <a:pt x="5" y="7"/>
                    <a:pt x="4" y="9"/>
                  </a:cubicBezTo>
                  <a:cubicBezTo>
                    <a:pt x="2" y="11"/>
                    <a:pt x="2" y="11"/>
                    <a:pt x="2" y="11"/>
                  </a:cubicBezTo>
                  <a:cubicBezTo>
                    <a:pt x="1" y="12"/>
                    <a:pt x="2" y="14"/>
                    <a:pt x="3" y="15"/>
                  </a:cubicBezTo>
                  <a:cubicBezTo>
                    <a:pt x="5" y="16"/>
                    <a:pt x="5" y="16"/>
                    <a:pt x="5" y="16"/>
                  </a:cubicBezTo>
                  <a:cubicBezTo>
                    <a:pt x="5" y="17"/>
                    <a:pt x="5" y="18"/>
                    <a:pt x="5" y="19"/>
                  </a:cubicBezTo>
                  <a:cubicBezTo>
                    <a:pt x="2" y="20"/>
                    <a:pt x="2" y="20"/>
                    <a:pt x="2" y="20"/>
                  </a:cubicBezTo>
                  <a:cubicBezTo>
                    <a:pt x="1" y="20"/>
                    <a:pt x="0" y="22"/>
                    <a:pt x="0" y="23"/>
                  </a:cubicBezTo>
                  <a:cubicBezTo>
                    <a:pt x="1" y="26"/>
                    <a:pt x="1" y="26"/>
                    <a:pt x="1" y="26"/>
                  </a:cubicBezTo>
                  <a:cubicBezTo>
                    <a:pt x="2" y="27"/>
                    <a:pt x="3" y="28"/>
                    <a:pt x="4" y="28"/>
                  </a:cubicBezTo>
                  <a:cubicBezTo>
                    <a:pt x="7" y="27"/>
                    <a:pt x="7" y="27"/>
                    <a:pt x="7" y="27"/>
                  </a:cubicBezTo>
                  <a:cubicBezTo>
                    <a:pt x="7" y="28"/>
                    <a:pt x="8" y="29"/>
                    <a:pt x="9" y="30"/>
                  </a:cubicBezTo>
                  <a:cubicBezTo>
                    <a:pt x="7" y="32"/>
                    <a:pt x="7" y="32"/>
                    <a:pt x="7" y="32"/>
                  </a:cubicBezTo>
                  <a:cubicBezTo>
                    <a:pt x="7" y="33"/>
                    <a:pt x="7" y="35"/>
                    <a:pt x="8" y="36"/>
                  </a:cubicBezTo>
                  <a:cubicBezTo>
                    <a:pt x="11" y="37"/>
                    <a:pt x="11" y="37"/>
                    <a:pt x="11" y="37"/>
                  </a:cubicBezTo>
                  <a:cubicBezTo>
                    <a:pt x="12" y="38"/>
                    <a:pt x="14" y="38"/>
                    <a:pt x="15" y="36"/>
                  </a:cubicBezTo>
                  <a:cubicBezTo>
                    <a:pt x="16" y="34"/>
                    <a:pt x="16" y="34"/>
                    <a:pt x="16" y="34"/>
                  </a:cubicBezTo>
                  <a:cubicBezTo>
                    <a:pt x="17" y="34"/>
                    <a:pt x="18" y="35"/>
                    <a:pt x="19" y="35"/>
                  </a:cubicBezTo>
                  <a:cubicBezTo>
                    <a:pt x="19" y="37"/>
                    <a:pt x="19" y="37"/>
                    <a:pt x="19" y="37"/>
                  </a:cubicBezTo>
                  <a:cubicBezTo>
                    <a:pt x="20" y="38"/>
                    <a:pt x="21" y="39"/>
                    <a:pt x="23" y="39"/>
                  </a:cubicBezTo>
                  <a:cubicBezTo>
                    <a:pt x="26" y="38"/>
                    <a:pt x="26" y="38"/>
                    <a:pt x="26" y="38"/>
                  </a:cubicBezTo>
                  <a:cubicBezTo>
                    <a:pt x="27" y="38"/>
                    <a:pt x="28" y="36"/>
                    <a:pt x="28" y="35"/>
                  </a:cubicBezTo>
                  <a:cubicBezTo>
                    <a:pt x="27" y="32"/>
                    <a:pt x="27" y="32"/>
                    <a:pt x="27" y="32"/>
                  </a:cubicBezTo>
                  <a:cubicBezTo>
                    <a:pt x="28" y="32"/>
                    <a:pt x="29" y="31"/>
                    <a:pt x="29" y="31"/>
                  </a:cubicBezTo>
                  <a:cubicBezTo>
                    <a:pt x="32" y="32"/>
                    <a:pt x="32" y="32"/>
                    <a:pt x="32" y="32"/>
                  </a:cubicBezTo>
                  <a:cubicBezTo>
                    <a:pt x="33" y="33"/>
                    <a:pt x="35" y="32"/>
                    <a:pt x="35" y="31"/>
                  </a:cubicBezTo>
                  <a:cubicBezTo>
                    <a:pt x="37" y="28"/>
                    <a:pt x="37" y="28"/>
                    <a:pt x="37" y="28"/>
                  </a:cubicBezTo>
                  <a:cubicBezTo>
                    <a:pt x="38" y="27"/>
                    <a:pt x="37" y="26"/>
                    <a:pt x="36" y="25"/>
                  </a:cubicBezTo>
                  <a:cubicBezTo>
                    <a:pt x="34" y="23"/>
                    <a:pt x="34" y="23"/>
                    <a:pt x="34" y="23"/>
                  </a:cubicBezTo>
                  <a:cubicBezTo>
                    <a:pt x="34" y="22"/>
                    <a:pt x="34" y="22"/>
                    <a:pt x="34" y="21"/>
                  </a:cubicBezTo>
                  <a:cubicBezTo>
                    <a:pt x="37" y="20"/>
                    <a:pt x="37" y="20"/>
                    <a:pt x="37" y="20"/>
                  </a:cubicBezTo>
                  <a:cubicBezTo>
                    <a:pt x="38" y="20"/>
                    <a:pt x="39" y="18"/>
                    <a:pt x="39" y="17"/>
                  </a:cubicBezTo>
                  <a:lnTo>
                    <a:pt x="38" y="14"/>
                  </a:lnTo>
                  <a:close/>
                  <a:moveTo>
                    <a:pt x="21" y="27"/>
                  </a:moveTo>
                  <a:cubicBezTo>
                    <a:pt x="17" y="28"/>
                    <a:pt x="13" y="26"/>
                    <a:pt x="12" y="22"/>
                  </a:cubicBezTo>
                  <a:cubicBezTo>
                    <a:pt x="11" y="18"/>
                    <a:pt x="14" y="14"/>
                    <a:pt x="17" y="13"/>
                  </a:cubicBezTo>
                  <a:cubicBezTo>
                    <a:pt x="21" y="12"/>
                    <a:pt x="25" y="14"/>
                    <a:pt x="26" y="18"/>
                  </a:cubicBezTo>
                  <a:cubicBezTo>
                    <a:pt x="27" y="22"/>
                    <a:pt x="25" y="26"/>
                    <a:pt x="21" y="27"/>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4" name="Freeform 221"/>
            <p:cNvSpPr>
              <a:spLocks noEditPoints="1"/>
            </p:cNvSpPr>
            <p:nvPr/>
          </p:nvSpPr>
          <p:spPr bwMode="auto">
            <a:xfrm>
              <a:off x="2357437" y="1907578"/>
              <a:ext cx="100013" cy="100013"/>
            </a:xfrm>
            <a:custGeom>
              <a:avLst/>
              <a:gdLst>
                <a:gd name="T0" fmla="*/ 38 w 39"/>
                <a:gd name="T1" fmla="*/ 13 h 39"/>
                <a:gd name="T2" fmla="*/ 35 w 39"/>
                <a:gd name="T3" fmla="*/ 11 h 39"/>
                <a:gd name="T4" fmla="*/ 32 w 39"/>
                <a:gd name="T5" fmla="*/ 12 h 39"/>
                <a:gd name="T6" fmla="*/ 31 w 39"/>
                <a:gd name="T7" fmla="*/ 10 h 39"/>
                <a:gd name="T8" fmla="*/ 32 w 39"/>
                <a:gd name="T9" fmla="*/ 7 h 39"/>
                <a:gd name="T10" fmla="*/ 31 w 39"/>
                <a:gd name="T11" fmla="*/ 4 h 39"/>
                <a:gd name="T12" fmla="*/ 28 w 39"/>
                <a:gd name="T13" fmla="*/ 2 h 39"/>
                <a:gd name="T14" fmla="*/ 25 w 39"/>
                <a:gd name="T15" fmla="*/ 3 h 39"/>
                <a:gd name="T16" fmla="*/ 23 w 39"/>
                <a:gd name="T17" fmla="*/ 5 h 39"/>
                <a:gd name="T18" fmla="*/ 21 w 39"/>
                <a:gd name="T19" fmla="*/ 5 h 39"/>
                <a:gd name="T20" fmla="*/ 20 w 39"/>
                <a:gd name="T21" fmla="*/ 2 h 39"/>
                <a:gd name="T22" fmla="*/ 17 w 39"/>
                <a:gd name="T23" fmla="*/ 0 h 39"/>
                <a:gd name="T24" fmla="*/ 14 w 39"/>
                <a:gd name="T25" fmla="*/ 1 h 39"/>
                <a:gd name="T26" fmla="*/ 12 w 39"/>
                <a:gd name="T27" fmla="*/ 4 h 39"/>
                <a:gd name="T28" fmla="*/ 12 w 39"/>
                <a:gd name="T29" fmla="*/ 7 h 39"/>
                <a:gd name="T30" fmla="*/ 10 w 39"/>
                <a:gd name="T31" fmla="*/ 9 h 39"/>
                <a:gd name="T32" fmla="*/ 8 w 39"/>
                <a:gd name="T33" fmla="*/ 7 h 39"/>
                <a:gd name="T34" fmla="*/ 4 w 39"/>
                <a:gd name="T35" fmla="*/ 8 h 39"/>
                <a:gd name="T36" fmla="*/ 2 w 39"/>
                <a:gd name="T37" fmla="*/ 11 h 39"/>
                <a:gd name="T38" fmla="*/ 3 w 39"/>
                <a:gd name="T39" fmla="*/ 15 h 39"/>
                <a:gd name="T40" fmla="*/ 5 w 39"/>
                <a:gd name="T41" fmla="*/ 16 h 39"/>
                <a:gd name="T42" fmla="*/ 5 w 39"/>
                <a:gd name="T43" fmla="*/ 19 h 39"/>
                <a:gd name="T44" fmla="*/ 3 w 39"/>
                <a:gd name="T45" fmla="*/ 19 h 39"/>
                <a:gd name="T46" fmla="*/ 1 w 39"/>
                <a:gd name="T47" fmla="*/ 23 h 39"/>
                <a:gd name="T48" fmla="*/ 1 w 39"/>
                <a:gd name="T49" fmla="*/ 26 h 39"/>
                <a:gd name="T50" fmla="*/ 5 w 39"/>
                <a:gd name="T51" fmla="*/ 28 h 39"/>
                <a:gd name="T52" fmla="*/ 7 w 39"/>
                <a:gd name="T53" fmla="*/ 27 h 39"/>
                <a:gd name="T54" fmla="*/ 9 w 39"/>
                <a:gd name="T55" fmla="*/ 30 h 39"/>
                <a:gd name="T56" fmla="*/ 8 w 39"/>
                <a:gd name="T57" fmla="*/ 32 h 39"/>
                <a:gd name="T58" fmla="*/ 9 w 39"/>
                <a:gd name="T59" fmla="*/ 35 h 39"/>
                <a:gd name="T60" fmla="*/ 11 w 39"/>
                <a:gd name="T61" fmla="*/ 37 h 39"/>
                <a:gd name="T62" fmla="*/ 15 w 39"/>
                <a:gd name="T63" fmla="*/ 36 h 39"/>
                <a:gd name="T64" fmla="*/ 16 w 39"/>
                <a:gd name="T65" fmla="*/ 34 h 39"/>
                <a:gd name="T66" fmla="*/ 19 w 39"/>
                <a:gd name="T67" fmla="*/ 34 h 39"/>
                <a:gd name="T68" fmla="*/ 20 w 39"/>
                <a:gd name="T69" fmla="*/ 37 h 39"/>
                <a:gd name="T70" fmla="*/ 23 w 39"/>
                <a:gd name="T71" fmla="*/ 39 h 39"/>
                <a:gd name="T72" fmla="*/ 26 w 39"/>
                <a:gd name="T73" fmla="*/ 38 h 39"/>
                <a:gd name="T74" fmla="*/ 28 w 39"/>
                <a:gd name="T75" fmla="*/ 35 h 39"/>
                <a:gd name="T76" fmla="*/ 27 w 39"/>
                <a:gd name="T77" fmla="*/ 32 h 39"/>
                <a:gd name="T78" fmla="*/ 30 w 39"/>
                <a:gd name="T79" fmla="*/ 30 h 39"/>
                <a:gd name="T80" fmla="*/ 32 w 39"/>
                <a:gd name="T81" fmla="*/ 32 h 39"/>
                <a:gd name="T82" fmla="*/ 36 w 39"/>
                <a:gd name="T83" fmla="*/ 31 h 39"/>
                <a:gd name="T84" fmla="*/ 37 w 39"/>
                <a:gd name="T85" fmla="*/ 28 h 39"/>
                <a:gd name="T86" fmla="*/ 36 w 39"/>
                <a:gd name="T87" fmla="*/ 24 h 39"/>
                <a:gd name="T88" fmla="*/ 34 w 39"/>
                <a:gd name="T89" fmla="*/ 23 h 39"/>
                <a:gd name="T90" fmla="*/ 34 w 39"/>
                <a:gd name="T91" fmla="*/ 20 h 39"/>
                <a:gd name="T92" fmla="*/ 37 w 39"/>
                <a:gd name="T93" fmla="*/ 20 h 39"/>
                <a:gd name="T94" fmla="*/ 39 w 39"/>
                <a:gd name="T95" fmla="*/ 16 h 39"/>
                <a:gd name="T96" fmla="*/ 38 w 39"/>
                <a:gd name="T97" fmla="*/ 13 h 39"/>
                <a:gd name="T98" fmla="*/ 21 w 39"/>
                <a:gd name="T99" fmla="*/ 27 h 39"/>
                <a:gd name="T100" fmla="*/ 12 w 39"/>
                <a:gd name="T101" fmla="*/ 21 h 39"/>
                <a:gd name="T102" fmla="*/ 18 w 39"/>
                <a:gd name="T103" fmla="*/ 12 h 39"/>
                <a:gd name="T104" fmla="*/ 27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8" y="12"/>
                    <a:pt x="36" y="11"/>
                    <a:pt x="35" y="11"/>
                  </a:cubicBezTo>
                  <a:cubicBezTo>
                    <a:pt x="32" y="12"/>
                    <a:pt x="32" y="12"/>
                    <a:pt x="32" y="12"/>
                  </a:cubicBezTo>
                  <a:cubicBezTo>
                    <a:pt x="32" y="11"/>
                    <a:pt x="31" y="11"/>
                    <a:pt x="31" y="10"/>
                  </a:cubicBezTo>
                  <a:cubicBezTo>
                    <a:pt x="32" y="7"/>
                    <a:pt x="32" y="7"/>
                    <a:pt x="32" y="7"/>
                  </a:cubicBezTo>
                  <a:cubicBezTo>
                    <a:pt x="33" y="6"/>
                    <a:pt x="32" y="5"/>
                    <a:pt x="31" y="4"/>
                  </a:cubicBezTo>
                  <a:cubicBezTo>
                    <a:pt x="28" y="2"/>
                    <a:pt x="28" y="2"/>
                    <a:pt x="28" y="2"/>
                  </a:cubicBezTo>
                  <a:cubicBezTo>
                    <a:pt x="27" y="1"/>
                    <a:pt x="25" y="2"/>
                    <a:pt x="25" y="3"/>
                  </a:cubicBezTo>
                  <a:cubicBezTo>
                    <a:pt x="23" y="5"/>
                    <a:pt x="23" y="5"/>
                    <a:pt x="23" y="5"/>
                  </a:cubicBezTo>
                  <a:cubicBezTo>
                    <a:pt x="22" y="5"/>
                    <a:pt x="21" y="5"/>
                    <a:pt x="21" y="5"/>
                  </a:cubicBezTo>
                  <a:cubicBezTo>
                    <a:pt x="20" y="2"/>
                    <a:pt x="20" y="2"/>
                    <a:pt x="20" y="2"/>
                  </a:cubicBezTo>
                  <a:cubicBezTo>
                    <a:pt x="20" y="1"/>
                    <a:pt x="18" y="0"/>
                    <a:pt x="17" y="0"/>
                  </a:cubicBezTo>
                  <a:cubicBezTo>
                    <a:pt x="14" y="1"/>
                    <a:pt x="14" y="1"/>
                    <a:pt x="14" y="1"/>
                  </a:cubicBezTo>
                  <a:cubicBezTo>
                    <a:pt x="12" y="1"/>
                    <a:pt x="11" y="3"/>
                    <a:pt x="12" y="4"/>
                  </a:cubicBezTo>
                  <a:cubicBezTo>
                    <a:pt x="12" y="7"/>
                    <a:pt x="12" y="7"/>
                    <a:pt x="12" y="7"/>
                  </a:cubicBezTo>
                  <a:cubicBezTo>
                    <a:pt x="11" y="7"/>
                    <a:pt x="11" y="8"/>
                    <a:pt x="10" y="9"/>
                  </a:cubicBezTo>
                  <a:cubicBezTo>
                    <a:pt x="8" y="7"/>
                    <a:pt x="8" y="7"/>
                    <a:pt x="8" y="7"/>
                  </a:cubicBezTo>
                  <a:cubicBezTo>
                    <a:pt x="6" y="7"/>
                    <a:pt x="5" y="7"/>
                    <a:pt x="4" y="8"/>
                  </a:cubicBezTo>
                  <a:cubicBezTo>
                    <a:pt x="2" y="11"/>
                    <a:pt x="2" y="11"/>
                    <a:pt x="2" y="11"/>
                  </a:cubicBezTo>
                  <a:cubicBezTo>
                    <a:pt x="2" y="12"/>
                    <a:pt x="2" y="14"/>
                    <a:pt x="3" y="15"/>
                  </a:cubicBezTo>
                  <a:cubicBezTo>
                    <a:pt x="5" y="16"/>
                    <a:pt x="5" y="16"/>
                    <a:pt x="5" y="16"/>
                  </a:cubicBezTo>
                  <a:cubicBezTo>
                    <a:pt x="5" y="17"/>
                    <a:pt x="5" y="18"/>
                    <a:pt x="5" y="19"/>
                  </a:cubicBezTo>
                  <a:cubicBezTo>
                    <a:pt x="3" y="19"/>
                    <a:pt x="3" y="19"/>
                    <a:pt x="3" y="19"/>
                  </a:cubicBezTo>
                  <a:cubicBezTo>
                    <a:pt x="1" y="20"/>
                    <a:pt x="0" y="21"/>
                    <a:pt x="1" y="23"/>
                  </a:cubicBezTo>
                  <a:cubicBezTo>
                    <a:pt x="1" y="26"/>
                    <a:pt x="1" y="26"/>
                    <a:pt x="1" y="26"/>
                  </a:cubicBezTo>
                  <a:cubicBezTo>
                    <a:pt x="2" y="27"/>
                    <a:pt x="3" y="28"/>
                    <a:pt x="5" y="28"/>
                  </a:cubicBezTo>
                  <a:cubicBezTo>
                    <a:pt x="7" y="27"/>
                    <a:pt x="7" y="27"/>
                    <a:pt x="7" y="27"/>
                  </a:cubicBezTo>
                  <a:cubicBezTo>
                    <a:pt x="7" y="28"/>
                    <a:pt x="8" y="29"/>
                    <a:pt x="9" y="30"/>
                  </a:cubicBezTo>
                  <a:cubicBezTo>
                    <a:pt x="8" y="32"/>
                    <a:pt x="8" y="32"/>
                    <a:pt x="8" y="32"/>
                  </a:cubicBezTo>
                  <a:cubicBezTo>
                    <a:pt x="7" y="33"/>
                    <a:pt x="7" y="35"/>
                    <a:pt x="9" y="35"/>
                  </a:cubicBezTo>
                  <a:cubicBezTo>
                    <a:pt x="11" y="37"/>
                    <a:pt x="11" y="37"/>
                    <a:pt x="11" y="37"/>
                  </a:cubicBezTo>
                  <a:cubicBezTo>
                    <a:pt x="12" y="38"/>
                    <a:pt x="14" y="37"/>
                    <a:pt x="15" y="36"/>
                  </a:cubicBezTo>
                  <a:cubicBezTo>
                    <a:pt x="16" y="34"/>
                    <a:pt x="16" y="34"/>
                    <a:pt x="16" y="34"/>
                  </a:cubicBezTo>
                  <a:cubicBezTo>
                    <a:pt x="17" y="34"/>
                    <a:pt x="18" y="34"/>
                    <a:pt x="19" y="34"/>
                  </a:cubicBezTo>
                  <a:cubicBezTo>
                    <a:pt x="20" y="37"/>
                    <a:pt x="20" y="37"/>
                    <a:pt x="20" y="37"/>
                  </a:cubicBezTo>
                  <a:cubicBezTo>
                    <a:pt x="20" y="38"/>
                    <a:pt x="22" y="39"/>
                    <a:pt x="23" y="39"/>
                  </a:cubicBezTo>
                  <a:cubicBezTo>
                    <a:pt x="26" y="38"/>
                    <a:pt x="26" y="38"/>
                    <a:pt x="26" y="38"/>
                  </a:cubicBezTo>
                  <a:cubicBezTo>
                    <a:pt x="27" y="38"/>
                    <a:pt x="28" y="36"/>
                    <a:pt x="28" y="35"/>
                  </a:cubicBezTo>
                  <a:cubicBezTo>
                    <a:pt x="27" y="32"/>
                    <a:pt x="27" y="32"/>
                    <a:pt x="27" y="32"/>
                  </a:cubicBezTo>
                  <a:cubicBezTo>
                    <a:pt x="28" y="32"/>
                    <a:pt x="29" y="31"/>
                    <a:pt x="30" y="30"/>
                  </a:cubicBezTo>
                  <a:cubicBezTo>
                    <a:pt x="32" y="32"/>
                    <a:pt x="32" y="32"/>
                    <a:pt x="32" y="32"/>
                  </a:cubicBezTo>
                  <a:cubicBezTo>
                    <a:pt x="33" y="32"/>
                    <a:pt x="35" y="32"/>
                    <a:pt x="36" y="31"/>
                  </a:cubicBezTo>
                  <a:cubicBezTo>
                    <a:pt x="37" y="28"/>
                    <a:pt x="37" y="28"/>
                    <a:pt x="37" y="28"/>
                  </a:cubicBezTo>
                  <a:cubicBezTo>
                    <a:pt x="38" y="27"/>
                    <a:pt x="38" y="25"/>
                    <a:pt x="36" y="24"/>
                  </a:cubicBezTo>
                  <a:cubicBezTo>
                    <a:pt x="34" y="23"/>
                    <a:pt x="34" y="23"/>
                    <a:pt x="34" y="23"/>
                  </a:cubicBezTo>
                  <a:cubicBezTo>
                    <a:pt x="34" y="22"/>
                    <a:pt x="34" y="21"/>
                    <a:pt x="34" y="20"/>
                  </a:cubicBezTo>
                  <a:cubicBezTo>
                    <a:pt x="37" y="20"/>
                    <a:pt x="37" y="20"/>
                    <a:pt x="37" y="20"/>
                  </a:cubicBezTo>
                  <a:cubicBezTo>
                    <a:pt x="38" y="19"/>
                    <a:pt x="39" y="18"/>
                    <a:pt x="39" y="16"/>
                  </a:cubicBezTo>
                  <a:lnTo>
                    <a:pt x="38" y="13"/>
                  </a:lnTo>
                  <a:close/>
                  <a:moveTo>
                    <a:pt x="21" y="27"/>
                  </a:moveTo>
                  <a:cubicBezTo>
                    <a:pt x="17" y="28"/>
                    <a:pt x="13" y="25"/>
                    <a:pt x="12" y="21"/>
                  </a:cubicBezTo>
                  <a:cubicBezTo>
                    <a:pt x="11" y="17"/>
                    <a:pt x="14" y="13"/>
                    <a:pt x="18" y="12"/>
                  </a:cubicBezTo>
                  <a:cubicBezTo>
                    <a:pt x="22" y="12"/>
                    <a:pt x="26" y="14"/>
                    <a:pt x="27" y="18"/>
                  </a:cubicBezTo>
                  <a:cubicBezTo>
                    <a:pt x="28" y="22"/>
                    <a:pt x="25" y="26"/>
                    <a:pt x="21" y="27"/>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5" name="Freeform 222"/>
            <p:cNvSpPr>
              <a:spLocks noEditPoints="1"/>
            </p:cNvSpPr>
            <p:nvPr/>
          </p:nvSpPr>
          <p:spPr bwMode="auto">
            <a:xfrm>
              <a:off x="3549253" y="2605285"/>
              <a:ext cx="100013" cy="97631"/>
            </a:xfrm>
            <a:custGeom>
              <a:avLst/>
              <a:gdLst>
                <a:gd name="T0" fmla="*/ 37 w 39"/>
                <a:gd name="T1" fmla="*/ 13 h 38"/>
                <a:gd name="T2" fmla="*/ 34 w 39"/>
                <a:gd name="T3" fmla="*/ 11 h 38"/>
                <a:gd name="T4" fmla="*/ 31 w 39"/>
                <a:gd name="T5" fmla="*/ 12 h 38"/>
                <a:gd name="T6" fmla="*/ 30 w 39"/>
                <a:gd name="T7" fmla="*/ 9 h 38"/>
                <a:gd name="T8" fmla="*/ 31 w 39"/>
                <a:gd name="T9" fmla="*/ 7 h 38"/>
                <a:gd name="T10" fmla="*/ 30 w 39"/>
                <a:gd name="T11" fmla="*/ 3 h 38"/>
                <a:gd name="T12" fmla="*/ 28 w 39"/>
                <a:gd name="T13" fmla="*/ 2 h 38"/>
                <a:gd name="T14" fmla="*/ 24 w 39"/>
                <a:gd name="T15" fmla="*/ 3 h 38"/>
                <a:gd name="T16" fmla="*/ 23 w 39"/>
                <a:gd name="T17" fmla="*/ 5 h 38"/>
                <a:gd name="T18" fmla="*/ 20 w 39"/>
                <a:gd name="T19" fmla="*/ 4 h 38"/>
                <a:gd name="T20" fmla="*/ 19 w 39"/>
                <a:gd name="T21" fmla="*/ 2 h 38"/>
                <a:gd name="T22" fmla="*/ 16 w 39"/>
                <a:gd name="T23" fmla="*/ 0 h 38"/>
                <a:gd name="T24" fmla="*/ 13 w 39"/>
                <a:gd name="T25" fmla="*/ 1 h 38"/>
                <a:gd name="T26" fmla="*/ 11 w 39"/>
                <a:gd name="T27" fmla="*/ 4 h 38"/>
                <a:gd name="T28" fmla="*/ 11 w 39"/>
                <a:gd name="T29" fmla="*/ 6 h 38"/>
                <a:gd name="T30" fmla="*/ 9 w 39"/>
                <a:gd name="T31" fmla="*/ 8 h 38"/>
                <a:gd name="T32" fmla="*/ 7 w 39"/>
                <a:gd name="T33" fmla="*/ 7 h 38"/>
                <a:gd name="T34" fmla="*/ 3 w 39"/>
                <a:gd name="T35" fmla="*/ 8 h 38"/>
                <a:gd name="T36" fmla="*/ 2 w 39"/>
                <a:gd name="T37" fmla="*/ 10 h 38"/>
                <a:gd name="T38" fmla="*/ 3 w 39"/>
                <a:gd name="T39" fmla="*/ 14 h 38"/>
                <a:gd name="T40" fmla="*/ 5 w 39"/>
                <a:gd name="T41" fmla="*/ 15 h 38"/>
                <a:gd name="T42" fmla="*/ 4 w 39"/>
                <a:gd name="T43" fmla="*/ 18 h 38"/>
                <a:gd name="T44" fmla="*/ 2 w 39"/>
                <a:gd name="T45" fmla="*/ 19 h 38"/>
                <a:gd name="T46" fmla="*/ 0 w 39"/>
                <a:gd name="T47" fmla="*/ 22 h 38"/>
                <a:gd name="T48" fmla="*/ 1 w 39"/>
                <a:gd name="T49" fmla="*/ 25 h 38"/>
                <a:gd name="T50" fmla="*/ 4 w 39"/>
                <a:gd name="T51" fmla="*/ 27 h 38"/>
                <a:gd name="T52" fmla="*/ 6 w 39"/>
                <a:gd name="T53" fmla="*/ 27 h 38"/>
                <a:gd name="T54" fmla="*/ 8 w 39"/>
                <a:gd name="T55" fmla="*/ 29 h 38"/>
                <a:gd name="T56" fmla="*/ 7 w 39"/>
                <a:gd name="T57" fmla="*/ 31 h 38"/>
                <a:gd name="T58" fmla="*/ 8 w 39"/>
                <a:gd name="T59" fmla="*/ 35 h 38"/>
                <a:gd name="T60" fmla="*/ 10 w 39"/>
                <a:gd name="T61" fmla="*/ 36 h 38"/>
                <a:gd name="T62" fmla="*/ 14 w 39"/>
                <a:gd name="T63" fmla="*/ 35 h 38"/>
                <a:gd name="T64" fmla="*/ 15 w 39"/>
                <a:gd name="T65" fmla="*/ 33 h 38"/>
                <a:gd name="T66" fmla="*/ 18 w 39"/>
                <a:gd name="T67" fmla="*/ 34 h 38"/>
                <a:gd name="T68" fmla="*/ 19 w 39"/>
                <a:gd name="T69" fmla="*/ 36 h 38"/>
                <a:gd name="T70" fmla="*/ 22 w 39"/>
                <a:gd name="T71" fmla="*/ 38 h 38"/>
                <a:gd name="T72" fmla="*/ 25 w 39"/>
                <a:gd name="T73" fmla="*/ 37 h 38"/>
                <a:gd name="T74" fmla="*/ 27 w 39"/>
                <a:gd name="T75" fmla="*/ 34 h 38"/>
                <a:gd name="T76" fmla="*/ 27 w 39"/>
                <a:gd name="T77" fmla="*/ 32 h 38"/>
                <a:gd name="T78" fmla="*/ 29 w 39"/>
                <a:gd name="T79" fmla="*/ 30 h 38"/>
                <a:gd name="T80" fmla="*/ 31 w 39"/>
                <a:gd name="T81" fmla="*/ 31 h 38"/>
                <a:gd name="T82" fmla="*/ 35 w 39"/>
                <a:gd name="T83" fmla="*/ 30 h 38"/>
                <a:gd name="T84" fmla="*/ 36 w 39"/>
                <a:gd name="T85" fmla="*/ 28 h 38"/>
                <a:gd name="T86" fmla="*/ 35 w 39"/>
                <a:gd name="T87" fmla="*/ 24 h 38"/>
                <a:gd name="T88" fmla="*/ 33 w 39"/>
                <a:gd name="T89" fmla="*/ 22 h 38"/>
                <a:gd name="T90" fmla="*/ 33 w 39"/>
                <a:gd name="T91" fmla="*/ 20 h 38"/>
                <a:gd name="T92" fmla="*/ 36 w 39"/>
                <a:gd name="T93" fmla="*/ 19 h 38"/>
                <a:gd name="T94" fmla="*/ 38 w 39"/>
                <a:gd name="T95" fmla="*/ 16 h 38"/>
                <a:gd name="T96" fmla="*/ 37 w 39"/>
                <a:gd name="T97" fmla="*/ 13 h 38"/>
                <a:gd name="T98" fmla="*/ 20 w 39"/>
                <a:gd name="T99" fmla="*/ 26 h 38"/>
                <a:gd name="T100" fmla="*/ 12 w 39"/>
                <a:gd name="T101" fmla="*/ 21 h 38"/>
                <a:gd name="T102" fmla="*/ 17 w 39"/>
                <a:gd name="T103" fmla="*/ 12 h 38"/>
                <a:gd name="T104" fmla="*/ 26 w 39"/>
                <a:gd name="T105" fmla="*/ 17 h 38"/>
                <a:gd name="T106" fmla="*/ 20 w 39"/>
                <a:gd name="T10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8">
                  <a:moveTo>
                    <a:pt x="37" y="13"/>
                  </a:moveTo>
                  <a:cubicBezTo>
                    <a:pt x="37" y="11"/>
                    <a:pt x="36" y="11"/>
                    <a:pt x="34" y="11"/>
                  </a:cubicBezTo>
                  <a:cubicBezTo>
                    <a:pt x="31" y="12"/>
                    <a:pt x="31" y="12"/>
                    <a:pt x="31" y="12"/>
                  </a:cubicBezTo>
                  <a:cubicBezTo>
                    <a:pt x="31" y="11"/>
                    <a:pt x="30" y="10"/>
                    <a:pt x="30" y="9"/>
                  </a:cubicBezTo>
                  <a:cubicBezTo>
                    <a:pt x="31" y="7"/>
                    <a:pt x="31" y="7"/>
                    <a:pt x="31" y="7"/>
                  </a:cubicBezTo>
                  <a:cubicBezTo>
                    <a:pt x="32" y="6"/>
                    <a:pt x="32" y="4"/>
                    <a:pt x="30" y="3"/>
                  </a:cubicBezTo>
                  <a:cubicBezTo>
                    <a:pt x="28" y="2"/>
                    <a:pt x="28" y="2"/>
                    <a:pt x="28" y="2"/>
                  </a:cubicBezTo>
                  <a:cubicBezTo>
                    <a:pt x="26" y="1"/>
                    <a:pt x="25" y="1"/>
                    <a:pt x="24" y="3"/>
                  </a:cubicBezTo>
                  <a:cubicBezTo>
                    <a:pt x="23" y="5"/>
                    <a:pt x="23" y="5"/>
                    <a:pt x="23" y="5"/>
                  </a:cubicBezTo>
                  <a:cubicBezTo>
                    <a:pt x="22" y="5"/>
                    <a:pt x="21" y="4"/>
                    <a:pt x="20" y="4"/>
                  </a:cubicBezTo>
                  <a:cubicBezTo>
                    <a:pt x="19" y="2"/>
                    <a:pt x="19" y="2"/>
                    <a:pt x="19" y="2"/>
                  </a:cubicBezTo>
                  <a:cubicBezTo>
                    <a:pt x="19" y="0"/>
                    <a:pt x="17" y="0"/>
                    <a:pt x="16" y="0"/>
                  </a:cubicBezTo>
                  <a:cubicBezTo>
                    <a:pt x="13" y="1"/>
                    <a:pt x="13" y="1"/>
                    <a:pt x="13" y="1"/>
                  </a:cubicBezTo>
                  <a:cubicBezTo>
                    <a:pt x="11" y="1"/>
                    <a:pt x="11" y="2"/>
                    <a:pt x="11" y="4"/>
                  </a:cubicBezTo>
                  <a:cubicBezTo>
                    <a:pt x="11" y="6"/>
                    <a:pt x="11" y="6"/>
                    <a:pt x="11" y="6"/>
                  </a:cubicBezTo>
                  <a:cubicBezTo>
                    <a:pt x="11" y="7"/>
                    <a:pt x="10" y="7"/>
                    <a:pt x="9" y="8"/>
                  </a:cubicBezTo>
                  <a:cubicBezTo>
                    <a:pt x="7" y="7"/>
                    <a:pt x="7" y="7"/>
                    <a:pt x="7" y="7"/>
                  </a:cubicBezTo>
                  <a:cubicBezTo>
                    <a:pt x="6" y="6"/>
                    <a:pt x="4" y="6"/>
                    <a:pt x="3" y="8"/>
                  </a:cubicBezTo>
                  <a:cubicBezTo>
                    <a:pt x="2" y="10"/>
                    <a:pt x="2" y="10"/>
                    <a:pt x="2" y="10"/>
                  </a:cubicBezTo>
                  <a:cubicBezTo>
                    <a:pt x="1" y="12"/>
                    <a:pt x="1" y="13"/>
                    <a:pt x="3" y="14"/>
                  </a:cubicBezTo>
                  <a:cubicBezTo>
                    <a:pt x="5" y="15"/>
                    <a:pt x="5" y="15"/>
                    <a:pt x="5" y="15"/>
                  </a:cubicBezTo>
                  <a:cubicBezTo>
                    <a:pt x="4" y="16"/>
                    <a:pt x="4" y="17"/>
                    <a:pt x="4" y="18"/>
                  </a:cubicBezTo>
                  <a:cubicBezTo>
                    <a:pt x="2" y="19"/>
                    <a:pt x="2" y="19"/>
                    <a:pt x="2" y="19"/>
                  </a:cubicBezTo>
                  <a:cubicBezTo>
                    <a:pt x="0" y="19"/>
                    <a:pt x="0" y="21"/>
                    <a:pt x="0" y="22"/>
                  </a:cubicBezTo>
                  <a:cubicBezTo>
                    <a:pt x="1" y="25"/>
                    <a:pt x="1" y="25"/>
                    <a:pt x="1" y="25"/>
                  </a:cubicBezTo>
                  <a:cubicBezTo>
                    <a:pt x="1" y="27"/>
                    <a:pt x="2" y="28"/>
                    <a:pt x="4" y="27"/>
                  </a:cubicBezTo>
                  <a:cubicBezTo>
                    <a:pt x="6" y="27"/>
                    <a:pt x="6" y="27"/>
                    <a:pt x="6" y="27"/>
                  </a:cubicBezTo>
                  <a:cubicBezTo>
                    <a:pt x="7" y="28"/>
                    <a:pt x="7" y="28"/>
                    <a:pt x="8" y="29"/>
                  </a:cubicBezTo>
                  <a:cubicBezTo>
                    <a:pt x="7" y="31"/>
                    <a:pt x="7" y="31"/>
                    <a:pt x="7" y="31"/>
                  </a:cubicBezTo>
                  <a:cubicBezTo>
                    <a:pt x="6" y="32"/>
                    <a:pt x="6" y="34"/>
                    <a:pt x="8" y="35"/>
                  </a:cubicBezTo>
                  <a:cubicBezTo>
                    <a:pt x="10" y="36"/>
                    <a:pt x="10" y="36"/>
                    <a:pt x="10" y="36"/>
                  </a:cubicBezTo>
                  <a:cubicBezTo>
                    <a:pt x="12" y="37"/>
                    <a:pt x="13" y="37"/>
                    <a:pt x="14" y="35"/>
                  </a:cubicBezTo>
                  <a:cubicBezTo>
                    <a:pt x="15" y="33"/>
                    <a:pt x="15" y="33"/>
                    <a:pt x="15" y="33"/>
                  </a:cubicBezTo>
                  <a:cubicBezTo>
                    <a:pt x="16" y="34"/>
                    <a:pt x="17" y="34"/>
                    <a:pt x="18" y="34"/>
                  </a:cubicBezTo>
                  <a:cubicBezTo>
                    <a:pt x="19" y="36"/>
                    <a:pt x="19" y="36"/>
                    <a:pt x="19" y="36"/>
                  </a:cubicBezTo>
                  <a:cubicBezTo>
                    <a:pt x="19" y="38"/>
                    <a:pt x="21" y="38"/>
                    <a:pt x="22" y="38"/>
                  </a:cubicBezTo>
                  <a:cubicBezTo>
                    <a:pt x="25" y="37"/>
                    <a:pt x="25" y="37"/>
                    <a:pt x="25" y="37"/>
                  </a:cubicBezTo>
                  <a:cubicBezTo>
                    <a:pt x="27" y="37"/>
                    <a:pt x="28" y="36"/>
                    <a:pt x="27" y="34"/>
                  </a:cubicBezTo>
                  <a:cubicBezTo>
                    <a:pt x="27" y="32"/>
                    <a:pt x="27" y="32"/>
                    <a:pt x="27" y="32"/>
                  </a:cubicBezTo>
                  <a:cubicBezTo>
                    <a:pt x="27" y="31"/>
                    <a:pt x="28" y="30"/>
                    <a:pt x="29" y="30"/>
                  </a:cubicBezTo>
                  <a:cubicBezTo>
                    <a:pt x="31" y="31"/>
                    <a:pt x="31" y="31"/>
                    <a:pt x="31" y="31"/>
                  </a:cubicBezTo>
                  <a:cubicBezTo>
                    <a:pt x="32" y="32"/>
                    <a:pt x="34" y="32"/>
                    <a:pt x="35" y="30"/>
                  </a:cubicBezTo>
                  <a:cubicBezTo>
                    <a:pt x="36" y="28"/>
                    <a:pt x="36" y="28"/>
                    <a:pt x="36" y="28"/>
                  </a:cubicBezTo>
                  <a:cubicBezTo>
                    <a:pt x="37" y="26"/>
                    <a:pt x="37" y="25"/>
                    <a:pt x="35" y="24"/>
                  </a:cubicBezTo>
                  <a:cubicBezTo>
                    <a:pt x="33" y="22"/>
                    <a:pt x="33" y="22"/>
                    <a:pt x="33" y="22"/>
                  </a:cubicBezTo>
                  <a:cubicBezTo>
                    <a:pt x="33" y="22"/>
                    <a:pt x="33" y="21"/>
                    <a:pt x="33" y="20"/>
                  </a:cubicBezTo>
                  <a:cubicBezTo>
                    <a:pt x="36" y="19"/>
                    <a:pt x="36" y="19"/>
                    <a:pt x="36" y="19"/>
                  </a:cubicBezTo>
                  <a:cubicBezTo>
                    <a:pt x="38" y="19"/>
                    <a:pt x="39" y="17"/>
                    <a:pt x="38" y="16"/>
                  </a:cubicBezTo>
                  <a:lnTo>
                    <a:pt x="37" y="13"/>
                  </a:lnTo>
                  <a:close/>
                  <a:moveTo>
                    <a:pt x="20" y="26"/>
                  </a:moveTo>
                  <a:cubicBezTo>
                    <a:pt x="17" y="27"/>
                    <a:pt x="13" y="25"/>
                    <a:pt x="12" y="21"/>
                  </a:cubicBezTo>
                  <a:cubicBezTo>
                    <a:pt x="11" y="17"/>
                    <a:pt x="13" y="13"/>
                    <a:pt x="17" y="12"/>
                  </a:cubicBezTo>
                  <a:cubicBezTo>
                    <a:pt x="21" y="11"/>
                    <a:pt x="25" y="13"/>
                    <a:pt x="26" y="17"/>
                  </a:cubicBezTo>
                  <a:cubicBezTo>
                    <a:pt x="27" y="21"/>
                    <a:pt x="24" y="25"/>
                    <a:pt x="20" y="26"/>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6" name="Freeform 223"/>
            <p:cNvSpPr>
              <a:spLocks noEditPoints="1"/>
            </p:cNvSpPr>
            <p:nvPr/>
          </p:nvSpPr>
          <p:spPr bwMode="auto">
            <a:xfrm>
              <a:off x="3159919" y="2324296"/>
              <a:ext cx="101203" cy="100013"/>
            </a:xfrm>
            <a:custGeom>
              <a:avLst/>
              <a:gdLst>
                <a:gd name="T0" fmla="*/ 38 w 39"/>
                <a:gd name="T1" fmla="*/ 13 h 39"/>
                <a:gd name="T2" fmla="*/ 34 w 39"/>
                <a:gd name="T3" fmla="*/ 11 h 39"/>
                <a:gd name="T4" fmla="*/ 31 w 39"/>
                <a:gd name="T5" fmla="*/ 12 h 39"/>
                <a:gd name="T6" fmla="*/ 30 w 39"/>
                <a:gd name="T7" fmla="*/ 10 h 39"/>
                <a:gd name="T8" fmla="*/ 31 w 39"/>
                <a:gd name="T9" fmla="*/ 7 h 39"/>
                <a:gd name="T10" fmla="*/ 30 w 39"/>
                <a:gd name="T11" fmla="*/ 4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3 w 39"/>
                <a:gd name="T35" fmla="*/ 8 h 39"/>
                <a:gd name="T36" fmla="*/ 2 w 39"/>
                <a:gd name="T37" fmla="*/ 11 h 39"/>
                <a:gd name="T38" fmla="*/ 3 w 39"/>
                <a:gd name="T39" fmla="*/ 15 h 39"/>
                <a:gd name="T40" fmla="*/ 5 w 39"/>
                <a:gd name="T41" fmla="*/ 16 h 39"/>
                <a:gd name="T42" fmla="*/ 4 w 39"/>
                <a:gd name="T43" fmla="*/ 19 h 39"/>
                <a:gd name="T44" fmla="*/ 2 w 39"/>
                <a:gd name="T45" fmla="*/ 19 h 39"/>
                <a:gd name="T46" fmla="*/ 0 w 39"/>
                <a:gd name="T47" fmla="*/ 23 h 39"/>
                <a:gd name="T48" fmla="*/ 1 w 39"/>
                <a:gd name="T49" fmla="*/ 26 h 39"/>
                <a:gd name="T50" fmla="*/ 4 w 39"/>
                <a:gd name="T51" fmla="*/ 28 h 39"/>
                <a:gd name="T52" fmla="*/ 6 w 39"/>
                <a:gd name="T53" fmla="*/ 27 h 39"/>
                <a:gd name="T54" fmla="*/ 8 w 39"/>
                <a:gd name="T55" fmla="*/ 30 h 39"/>
                <a:gd name="T56" fmla="*/ 7 w 39"/>
                <a:gd name="T57" fmla="*/ 32 h 39"/>
                <a:gd name="T58" fmla="*/ 8 w 39"/>
                <a:gd name="T59" fmla="*/ 35 h 39"/>
                <a:gd name="T60" fmla="*/ 11 w 39"/>
                <a:gd name="T61" fmla="*/ 37 h 39"/>
                <a:gd name="T62" fmla="*/ 14 w 39"/>
                <a:gd name="T63" fmla="*/ 36 h 39"/>
                <a:gd name="T64" fmla="*/ 15 w 39"/>
                <a:gd name="T65" fmla="*/ 34 h 39"/>
                <a:gd name="T66" fmla="*/ 18 w 39"/>
                <a:gd name="T67" fmla="*/ 34 h 39"/>
                <a:gd name="T68" fmla="*/ 19 w 39"/>
                <a:gd name="T69" fmla="*/ 37 h 39"/>
                <a:gd name="T70" fmla="*/ 22 w 39"/>
                <a:gd name="T71" fmla="*/ 39 h 39"/>
                <a:gd name="T72" fmla="*/ 25 w 39"/>
                <a:gd name="T73" fmla="*/ 38 h 39"/>
                <a:gd name="T74" fmla="*/ 27 w 39"/>
                <a:gd name="T75" fmla="*/ 35 h 39"/>
                <a:gd name="T76" fmla="*/ 27 w 39"/>
                <a:gd name="T77" fmla="*/ 32 h 39"/>
                <a:gd name="T78" fmla="*/ 29 w 39"/>
                <a:gd name="T79" fmla="*/ 30 h 39"/>
                <a:gd name="T80" fmla="*/ 31 w 39"/>
                <a:gd name="T81" fmla="*/ 32 h 39"/>
                <a:gd name="T82" fmla="*/ 35 w 39"/>
                <a:gd name="T83" fmla="*/ 31 h 39"/>
                <a:gd name="T84" fmla="*/ 37 w 39"/>
                <a:gd name="T85" fmla="*/ 28 h 39"/>
                <a:gd name="T86" fmla="*/ 36 w 39"/>
                <a:gd name="T87" fmla="*/ 24 h 39"/>
                <a:gd name="T88" fmla="*/ 33 w 39"/>
                <a:gd name="T89" fmla="*/ 23 h 39"/>
                <a:gd name="T90" fmla="*/ 34 w 39"/>
                <a:gd name="T91" fmla="*/ 20 h 39"/>
                <a:gd name="T92" fmla="*/ 36 w 39"/>
                <a:gd name="T93" fmla="*/ 20 h 39"/>
                <a:gd name="T94" fmla="*/ 38 w 39"/>
                <a:gd name="T95" fmla="*/ 16 h 39"/>
                <a:gd name="T96" fmla="*/ 38 w 39"/>
                <a:gd name="T97" fmla="*/ 13 h 39"/>
                <a:gd name="T98" fmla="*/ 21 w 39"/>
                <a:gd name="T99" fmla="*/ 27 h 39"/>
                <a:gd name="T100" fmla="*/ 12 w 39"/>
                <a:gd name="T101" fmla="*/ 21 h 39"/>
                <a:gd name="T102" fmla="*/ 17 w 39"/>
                <a:gd name="T103" fmla="*/ 12 h 39"/>
                <a:gd name="T104" fmla="*/ 26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1" y="12"/>
                    <a:pt x="31" y="12"/>
                    <a:pt x="31" y="12"/>
                  </a:cubicBezTo>
                  <a:cubicBezTo>
                    <a:pt x="31" y="11"/>
                    <a:pt x="30" y="11"/>
                    <a:pt x="30" y="10"/>
                  </a:cubicBezTo>
                  <a:cubicBezTo>
                    <a:pt x="31" y="7"/>
                    <a:pt x="31" y="7"/>
                    <a:pt x="31" y="7"/>
                  </a:cubicBezTo>
                  <a:cubicBezTo>
                    <a:pt x="32" y="6"/>
                    <a:pt x="32" y="4"/>
                    <a:pt x="30" y="4"/>
                  </a:cubicBezTo>
                  <a:cubicBezTo>
                    <a:pt x="28" y="2"/>
                    <a:pt x="28" y="2"/>
                    <a:pt x="28" y="2"/>
                  </a:cubicBezTo>
                  <a:cubicBezTo>
                    <a:pt x="27" y="1"/>
                    <a:pt x="25" y="2"/>
                    <a:pt x="24" y="3"/>
                  </a:cubicBezTo>
                  <a:cubicBezTo>
                    <a:pt x="23" y="5"/>
                    <a:pt x="23" y="5"/>
                    <a:pt x="23" y="5"/>
                  </a:cubicBezTo>
                  <a:cubicBezTo>
                    <a:pt x="22" y="5"/>
                    <a:pt x="21" y="5"/>
                    <a:pt x="20" y="5"/>
                  </a:cubicBezTo>
                  <a:cubicBezTo>
                    <a:pt x="19" y="2"/>
                    <a:pt x="19" y="2"/>
                    <a:pt x="19" y="2"/>
                  </a:cubicBezTo>
                  <a:cubicBezTo>
                    <a:pt x="19" y="1"/>
                    <a:pt x="17" y="0"/>
                    <a:pt x="16" y="0"/>
                  </a:cubicBezTo>
                  <a:cubicBezTo>
                    <a:pt x="13" y="1"/>
                    <a:pt x="13" y="1"/>
                    <a:pt x="13" y="1"/>
                  </a:cubicBezTo>
                  <a:cubicBezTo>
                    <a:pt x="12" y="1"/>
                    <a:pt x="11" y="3"/>
                    <a:pt x="11" y="4"/>
                  </a:cubicBezTo>
                  <a:cubicBezTo>
                    <a:pt x="12" y="7"/>
                    <a:pt x="12" y="7"/>
                    <a:pt x="12" y="7"/>
                  </a:cubicBezTo>
                  <a:cubicBezTo>
                    <a:pt x="11" y="7"/>
                    <a:pt x="10" y="8"/>
                    <a:pt x="9" y="8"/>
                  </a:cubicBezTo>
                  <a:cubicBezTo>
                    <a:pt x="7" y="7"/>
                    <a:pt x="7" y="7"/>
                    <a:pt x="7" y="7"/>
                  </a:cubicBezTo>
                  <a:cubicBezTo>
                    <a:pt x="6" y="6"/>
                    <a:pt x="4" y="7"/>
                    <a:pt x="3" y="8"/>
                  </a:cubicBezTo>
                  <a:cubicBezTo>
                    <a:pt x="2" y="11"/>
                    <a:pt x="2" y="11"/>
                    <a:pt x="2" y="11"/>
                  </a:cubicBezTo>
                  <a:cubicBezTo>
                    <a:pt x="1" y="12"/>
                    <a:pt x="1" y="14"/>
                    <a:pt x="3" y="15"/>
                  </a:cubicBezTo>
                  <a:cubicBezTo>
                    <a:pt x="5" y="16"/>
                    <a:pt x="5" y="16"/>
                    <a:pt x="5" y="16"/>
                  </a:cubicBezTo>
                  <a:cubicBezTo>
                    <a:pt x="4" y="17"/>
                    <a:pt x="4" y="18"/>
                    <a:pt x="4" y="19"/>
                  </a:cubicBezTo>
                  <a:cubicBezTo>
                    <a:pt x="2" y="19"/>
                    <a:pt x="2" y="19"/>
                    <a:pt x="2" y="19"/>
                  </a:cubicBezTo>
                  <a:cubicBezTo>
                    <a:pt x="1" y="20"/>
                    <a:pt x="0" y="21"/>
                    <a:pt x="0" y="23"/>
                  </a:cubicBezTo>
                  <a:cubicBezTo>
                    <a:pt x="1" y="26"/>
                    <a:pt x="1" y="26"/>
                    <a:pt x="1" y="26"/>
                  </a:cubicBezTo>
                  <a:cubicBezTo>
                    <a:pt x="1" y="27"/>
                    <a:pt x="3" y="28"/>
                    <a:pt x="4" y="28"/>
                  </a:cubicBezTo>
                  <a:cubicBezTo>
                    <a:pt x="6" y="27"/>
                    <a:pt x="6" y="27"/>
                    <a:pt x="6" y="27"/>
                  </a:cubicBezTo>
                  <a:cubicBezTo>
                    <a:pt x="7" y="28"/>
                    <a:pt x="7" y="29"/>
                    <a:pt x="8" y="30"/>
                  </a:cubicBezTo>
                  <a:cubicBezTo>
                    <a:pt x="7" y="32"/>
                    <a:pt x="7" y="32"/>
                    <a:pt x="7" y="32"/>
                  </a:cubicBezTo>
                  <a:cubicBezTo>
                    <a:pt x="6" y="33"/>
                    <a:pt x="7" y="34"/>
                    <a:pt x="8" y="35"/>
                  </a:cubicBezTo>
                  <a:cubicBezTo>
                    <a:pt x="11" y="37"/>
                    <a:pt x="11" y="37"/>
                    <a:pt x="11" y="37"/>
                  </a:cubicBezTo>
                  <a:cubicBezTo>
                    <a:pt x="12" y="38"/>
                    <a:pt x="13" y="37"/>
                    <a:pt x="14" y="36"/>
                  </a:cubicBezTo>
                  <a:cubicBezTo>
                    <a:pt x="15" y="34"/>
                    <a:pt x="15" y="34"/>
                    <a:pt x="15" y="34"/>
                  </a:cubicBezTo>
                  <a:cubicBezTo>
                    <a:pt x="16" y="34"/>
                    <a:pt x="17" y="34"/>
                    <a:pt x="18" y="34"/>
                  </a:cubicBezTo>
                  <a:cubicBezTo>
                    <a:pt x="19" y="37"/>
                    <a:pt x="19" y="37"/>
                    <a:pt x="19" y="37"/>
                  </a:cubicBezTo>
                  <a:cubicBezTo>
                    <a:pt x="19" y="38"/>
                    <a:pt x="21" y="39"/>
                    <a:pt x="22" y="39"/>
                  </a:cubicBezTo>
                  <a:cubicBezTo>
                    <a:pt x="25" y="38"/>
                    <a:pt x="25" y="38"/>
                    <a:pt x="25" y="38"/>
                  </a:cubicBezTo>
                  <a:cubicBezTo>
                    <a:pt x="27" y="37"/>
                    <a:pt x="28" y="36"/>
                    <a:pt x="27" y="35"/>
                  </a:cubicBezTo>
                  <a:cubicBezTo>
                    <a:pt x="27" y="32"/>
                    <a:pt x="27" y="32"/>
                    <a:pt x="27" y="32"/>
                  </a:cubicBezTo>
                  <a:cubicBezTo>
                    <a:pt x="27" y="31"/>
                    <a:pt x="28" y="31"/>
                    <a:pt x="29" y="30"/>
                  </a:cubicBezTo>
                  <a:cubicBezTo>
                    <a:pt x="31" y="32"/>
                    <a:pt x="31" y="32"/>
                    <a:pt x="31" y="32"/>
                  </a:cubicBezTo>
                  <a:cubicBezTo>
                    <a:pt x="33" y="32"/>
                    <a:pt x="34" y="32"/>
                    <a:pt x="35" y="31"/>
                  </a:cubicBezTo>
                  <a:cubicBezTo>
                    <a:pt x="37" y="28"/>
                    <a:pt x="37" y="28"/>
                    <a:pt x="37" y="28"/>
                  </a:cubicBezTo>
                  <a:cubicBezTo>
                    <a:pt x="37" y="27"/>
                    <a:pt x="37" y="25"/>
                    <a:pt x="36" y="24"/>
                  </a:cubicBezTo>
                  <a:cubicBezTo>
                    <a:pt x="33" y="23"/>
                    <a:pt x="33" y="23"/>
                    <a:pt x="33" y="23"/>
                  </a:cubicBezTo>
                  <a:cubicBezTo>
                    <a:pt x="33" y="22"/>
                    <a:pt x="33" y="21"/>
                    <a:pt x="34" y="20"/>
                  </a:cubicBezTo>
                  <a:cubicBezTo>
                    <a:pt x="36" y="20"/>
                    <a:pt x="36" y="20"/>
                    <a:pt x="36" y="20"/>
                  </a:cubicBezTo>
                  <a:cubicBezTo>
                    <a:pt x="38" y="19"/>
                    <a:pt x="39" y="18"/>
                    <a:pt x="38" y="16"/>
                  </a:cubicBezTo>
                  <a:lnTo>
                    <a:pt x="38" y="13"/>
                  </a:lnTo>
                  <a:close/>
                  <a:moveTo>
                    <a:pt x="21" y="27"/>
                  </a:moveTo>
                  <a:cubicBezTo>
                    <a:pt x="17" y="28"/>
                    <a:pt x="13" y="25"/>
                    <a:pt x="12" y="21"/>
                  </a:cubicBezTo>
                  <a:cubicBezTo>
                    <a:pt x="11" y="17"/>
                    <a:pt x="13" y="13"/>
                    <a:pt x="17" y="12"/>
                  </a:cubicBezTo>
                  <a:cubicBezTo>
                    <a:pt x="21" y="11"/>
                    <a:pt x="25" y="14"/>
                    <a:pt x="26" y="18"/>
                  </a:cubicBezTo>
                  <a:cubicBezTo>
                    <a:pt x="27" y="22"/>
                    <a:pt x="25" y="26"/>
                    <a:pt x="21" y="27"/>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7" name="Freeform 224"/>
            <p:cNvSpPr>
              <a:spLocks noEditPoints="1"/>
            </p:cNvSpPr>
            <p:nvPr/>
          </p:nvSpPr>
          <p:spPr bwMode="auto">
            <a:xfrm>
              <a:off x="3221832" y="1845666"/>
              <a:ext cx="72628" cy="69056"/>
            </a:xfrm>
            <a:custGeom>
              <a:avLst/>
              <a:gdLst>
                <a:gd name="T0" fmla="*/ 27 w 28"/>
                <a:gd name="T1" fmla="*/ 9 h 27"/>
                <a:gd name="T2" fmla="*/ 25 w 28"/>
                <a:gd name="T3" fmla="*/ 8 h 27"/>
                <a:gd name="T4" fmla="*/ 23 w 28"/>
                <a:gd name="T5" fmla="*/ 9 h 27"/>
                <a:gd name="T6" fmla="*/ 21 w 28"/>
                <a:gd name="T7" fmla="*/ 7 h 27"/>
                <a:gd name="T8" fmla="*/ 23 w 28"/>
                <a:gd name="T9" fmla="*/ 5 h 27"/>
                <a:gd name="T10" fmla="*/ 22 w 28"/>
                <a:gd name="T11" fmla="*/ 3 h 27"/>
                <a:gd name="T12" fmla="*/ 20 w 28"/>
                <a:gd name="T13" fmla="*/ 2 h 27"/>
                <a:gd name="T14" fmla="*/ 17 w 28"/>
                <a:gd name="T15" fmla="*/ 2 h 27"/>
                <a:gd name="T16" fmla="*/ 16 w 28"/>
                <a:gd name="T17" fmla="*/ 4 h 27"/>
                <a:gd name="T18" fmla="*/ 14 w 28"/>
                <a:gd name="T19" fmla="*/ 4 h 27"/>
                <a:gd name="T20" fmla="*/ 14 w 28"/>
                <a:gd name="T21" fmla="*/ 2 h 27"/>
                <a:gd name="T22" fmla="*/ 12 w 28"/>
                <a:gd name="T23" fmla="*/ 0 h 27"/>
                <a:gd name="T24" fmla="*/ 10 w 28"/>
                <a:gd name="T25" fmla="*/ 1 h 27"/>
                <a:gd name="T26" fmla="*/ 8 w 28"/>
                <a:gd name="T27" fmla="*/ 3 h 27"/>
                <a:gd name="T28" fmla="*/ 9 w 28"/>
                <a:gd name="T29" fmla="*/ 5 h 27"/>
                <a:gd name="T30" fmla="*/ 7 w 28"/>
                <a:gd name="T31" fmla="*/ 6 h 27"/>
                <a:gd name="T32" fmla="*/ 6 w 28"/>
                <a:gd name="T33" fmla="*/ 5 h 27"/>
                <a:gd name="T34" fmla="*/ 3 w 28"/>
                <a:gd name="T35" fmla="*/ 6 h 27"/>
                <a:gd name="T36" fmla="*/ 2 w 28"/>
                <a:gd name="T37" fmla="*/ 8 h 27"/>
                <a:gd name="T38" fmla="*/ 2 w 28"/>
                <a:gd name="T39" fmla="*/ 10 h 27"/>
                <a:gd name="T40" fmla="*/ 4 w 28"/>
                <a:gd name="T41" fmla="*/ 11 h 27"/>
                <a:gd name="T42" fmla="*/ 4 w 28"/>
                <a:gd name="T43" fmla="*/ 13 h 27"/>
                <a:gd name="T44" fmla="*/ 2 w 28"/>
                <a:gd name="T45" fmla="*/ 14 h 27"/>
                <a:gd name="T46" fmla="*/ 1 w 28"/>
                <a:gd name="T47" fmla="*/ 16 h 27"/>
                <a:gd name="T48" fmla="*/ 1 w 28"/>
                <a:gd name="T49" fmla="*/ 18 h 27"/>
                <a:gd name="T50" fmla="*/ 3 w 28"/>
                <a:gd name="T51" fmla="*/ 19 h 27"/>
                <a:gd name="T52" fmla="*/ 5 w 28"/>
                <a:gd name="T53" fmla="*/ 19 h 27"/>
                <a:gd name="T54" fmla="*/ 6 w 28"/>
                <a:gd name="T55" fmla="*/ 21 h 27"/>
                <a:gd name="T56" fmla="*/ 5 w 28"/>
                <a:gd name="T57" fmla="*/ 22 h 27"/>
                <a:gd name="T58" fmla="*/ 6 w 28"/>
                <a:gd name="T59" fmla="*/ 25 h 27"/>
                <a:gd name="T60" fmla="*/ 8 w 28"/>
                <a:gd name="T61" fmla="*/ 26 h 27"/>
                <a:gd name="T62" fmla="*/ 11 w 28"/>
                <a:gd name="T63" fmla="*/ 25 h 27"/>
                <a:gd name="T64" fmla="*/ 11 w 28"/>
                <a:gd name="T65" fmla="*/ 24 h 27"/>
                <a:gd name="T66" fmla="*/ 13 w 28"/>
                <a:gd name="T67" fmla="*/ 24 h 27"/>
                <a:gd name="T68" fmla="*/ 14 w 28"/>
                <a:gd name="T69" fmla="*/ 26 h 27"/>
                <a:gd name="T70" fmla="*/ 16 w 28"/>
                <a:gd name="T71" fmla="*/ 27 h 27"/>
                <a:gd name="T72" fmla="*/ 18 w 28"/>
                <a:gd name="T73" fmla="*/ 27 h 27"/>
                <a:gd name="T74" fmla="*/ 20 w 28"/>
                <a:gd name="T75" fmla="*/ 24 h 27"/>
                <a:gd name="T76" fmla="*/ 19 w 28"/>
                <a:gd name="T77" fmla="*/ 22 h 27"/>
                <a:gd name="T78" fmla="*/ 21 w 28"/>
                <a:gd name="T79" fmla="*/ 21 h 27"/>
                <a:gd name="T80" fmla="*/ 22 w 28"/>
                <a:gd name="T81" fmla="*/ 22 h 27"/>
                <a:gd name="T82" fmla="*/ 25 w 28"/>
                <a:gd name="T83" fmla="*/ 22 h 27"/>
                <a:gd name="T84" fmla="*/ 26 w 28"/>
                <a:gd name="T85" fmla="*/ 20 h 27"/>
                <a:gd name="T86" fmla="*/ 25 w 28"/>
                <a:gd name="T87" fmla="*/ 17 h 27"/>
                <a:gd name="T88" fmla="*/ 24 w 28"/>
                <a:gd name="T89" fmla="*/ 16 h 27"/>
                <a:gd name="T90" fmla="*/ 24 w 28"/>
                <a:gd name="T91" fmla="*/ 14 h 27"/>
                <a:gd name="T92" fmla="*/ 26 w 28"/>
                <a:gd name="T93" fmla="*/ 14 h 27"/>
                <a:gd name="T94" fmla="*/ 27 w 28"/>
                <a:gd name="T95" fmla="*/ 11 h 27"/>
                <a:gd name="T96" fmla="*/ 27 w 28"/>
                <a:gd name="T97" fmla="*/ 9 h 27"/>
                <a:gd name="T98" fmla="*/ 15 w 28"/>
                <a:gd name="T99" fmla="*/ 19 h 27"/>
                <a:gd name="T100" fmla="*/ 9 w 28"/>
                <a:gd name="T101" fmla="*/ 15 h 27"/>
                <a:gd name="T102" fmla="*/ 13 w 28"/>
                <a:gd name="T103" fmla="*/ 9 h 27"/>
                <a:gd name="T104" fmla="*/ 19 w 28"/>
                <a:gd name="T105" fmla="*/ 13 h 27"/>
                <a:gd name="T106" fmla="*/ 15 w 28"/>
                <a:gd name="T10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27">
                  <a:moveTo>
                    <a:pt x="27" y="9"/>
                  </a:moveTo>
                  <a:cubicBezTo>
                    <a:pt x="27" y="8"/>
                    <a:pt x="26" y="8"/>
                    <a:pt x="25" y="8"/>
                  </a:cubicBezTo>
                  <a:cubicBezTo>
                    <a:pt x="23" y="9"/>
                    <a:pt x="23" y="9"/>
                    <a:pt x="23" y="9"/>
                  </a:cubicBezTo>
                  <a:cubicBezTo>
                    <a:pt x="22" y="8"/>
                    <a:pt x="22" y="7"/>
                    <a:pt x="21" y="7"/>
                  </a:cubicBezTo>
                  <a:cubicBezTo>
                    <a:pt x="23" y="5"/>
                    <a:pt x="23" y="5"/>
                    <a:pt x="23" y="5"/>
                  </a:cubicBezTo>
                  <a:cubicBezTo>
                    <a:pt x="23" y="4"/>
                    <a:pt x="23" y="3"/>
                    <a:pt x="22" y="3"/>
                  </a:cubicBezTo>
                  <a:cubicBezTo>
                    <a:pt x="20" y="2"/>
                    <a:pt x="20" y="2"/>
                    <a:pt x="20" y="2"/>
                  </a:cubicBezTo>
                  <a:cubicBezTo>
                    <a:pt x="19" y="1"/>
                    <a:pt x="18" y="1"/>
                    <a:pt x="17" y="2"/>
                  </a:cubicBezTo>
                  <a:cubicBezTo>
                    <a:pt x="16" y="4"/>
                    <a:pt x="16" y="4"/>
                    <a:pt x="16" y="4"/>
                  </a:cubicBezTo>
                  <a:cubicBezTo>
                    <a:pt x="16" y="4"/>
                    <a:pt x="15" y="4"/>
                    <a:pt x="14" y="4"/>
                  </a:cubicBezTo>
                  <a:cubicBezTo>
                    <a:pt x="14" y="2"/>
                    <a:pt x="14" y="2"/>
                    <a:pt x="14" y="2"/>
                  </a:cubicBezTo>
                  <a:cubicBezTo>
                    <a:pt x="14" y="1"/>
                    <a:pt x="13" y="0"/>
                    <a:pt x="12" y="0"/>
                  </a:cubicBezTo>
                  <a:cubicBezTo>
                    <a:pt x="10" y="1"/>
                    <a:pt x="10" y="1"/>
                    <a:pt x="10" y="1"/>
                  </a:cubicBezTo>
                  <a:cubicBezTo>
                    <a:pt x="9" y="1"/>
                    <a:pt x="8" y="2"/>
                    <a:pt x="8" y="3"/>
                  </a:cubicBezTo>
                  <a:cubicBezTo>
                    <a:pt x="9" y="5"/>
                    <a:pt x="9" y="5"/>
                    <a:pt x="9" y="5"/>
                  </a:cubicBezTo>
                  <a:cubicBezTo>
                    <a:pt x="8" y="5"/>
                    <a:pt x="8" y="6"/>
                    <a:pt x="7" y="6"/>
                  </a:cubicBezTo>
                  <a:cubicBezTo>
                    <a:pt x="6" y="5"/>
                    <a:pt x="6" y="5"/>
                    <a:pt x="6" y="5"/>
                  </a:cubicBezTo>
                  <a:cubicBezTo>
                    <a:pt x="5" y="5"/>
                    <a:pt x="3" y="5"/>
                    <a:pt x="3" y="6"/>
                  </a:cubicBezTo>
                  <a:cubicBezTo>
                    <a:pt x="2" y="8"/>
                    <a:pt x="2" y="8"/>
                    <a:pt x="2" y="8"/>
                  </a:cubicBezTo>
                  <a:cubicBezTo>
                    <a:pt x="1" y="9"/>
                    <a:pt x="2" y="10"/>
                    <a:pt x="2" y="10"/>
                  </a:cubicBezTo>
                  <a:cubicBezTo>
                    <a:pt x="4" y="11"/>
                    <a:pt x="4" y="11"/>
                    <a:pt x="4" y="11"/>
                  </a:cubicBezTo>
                  <a:cubicBezTo>
                    <a:pt x="4" y="12"/>
                    <a:pt x="4" y="13"/>
                    <a:pt x="4" y="13"/>
                  </a:cubicBezTo>
                  <a:cubicBezTo>
                    <a:pt x="2" y="14"/>
                    <a:pt x="2" y="14"/>
                    <a:pt x="2" y="14"/>
                  </a:cubicBezTo>
                  <a:cubicBezTo>
                    <a:pt x="1" y="14"/>
                    <a:pt x="0" y="15"/>
                    <a:pt x="1" y="16"/>
                  </a:cubicBezTo>
                  <a:cubicBezTo>
                    <a:pt x="1" y="18"/>
                    <a:pt x="1" y="18"/>
                    <a:pt x="1" y="18"/>
                  </a:cubicBezTo>
                  <a:cubicBezTo>
                    <a:pt x="1" y="19"/>
                    <a:pt x="2" y="20"/>
                    <a:pt x="3" y="19"/>
                  </a:cubicBezTo>
                  <a:cubicBezTo>
                    <a:pt x="5" y="19"/>
                    <a:pt x="5" y="19"/>
                    <a:pt x="5" y="19"/>
                  </a:cubicBezTo>
                  <a:cubicBezTo>
                    <a:pt x="5" y="20"/>
                    <a:pt x="6" y="20"/>
                    <a:pt x="6" y="21"/>
                  </a:cubicBezTo>
                  <a:cubicBezTo>
                    <a:pt x="5" y="22"/>
                    <a:pt x="5" y="22"/>
                    <a:pt x="5" y="22"/>
                  </a:cubicBezTo>
                  <a:cubicBezTo>
                    <a:pt x="5" y="23"/>
                    <a:pt x="5" y="24"/>
                    <a:pt x="6" y="25"/>
                  </a:cubicBezTo>
                  <a:cubicBezTo>
                    <a:pt x="8" y="26"/>
                    <a:pt x="8" y="26"/>
                    <a:pt x="8" y="26"/>
                  </a:cubicBezTo>
                  <a:cubicBezTo>
                    <a:pt x="9" y="26"/>
                    <a:pt x="10" y="26"/>
                    <a:pt x="11" y="25"/>
                  </a:cubicBezTo>
                  <a:cubicBezTo>
                    <a:pt x="11" y="24"/>
                    <a:pt x="11" y="24"/>
                    <a:pt x="11" y="24"/>
                  </a:cubicBezTo>
                  <a:cubicBezTo>
                    <a:pt x="12" y="24"/>
                    <a:pt x="13" y="24"/>
                    <a:pt x="13" y="24"/>
                  </a:cubicBezTo>
                  <a:cubicBezTo>
                    <a:pt x="14" y="26"/>
                    <a:pt x="14" y="26"/>
                    <a:pt x="14" y="26"/>
                  </a:cubicBezTo>
                  <a:cubicBezTo>
                    <a:pt x="14" y="27"/>
                    <a:pt x="15" y="27"/>
                    <a:pt x="16" y="27"/>
                  </a:cubicBezTo>
                  <a:cubicBezTo>
                    <a:pt x="18" y="27"/>
                    <a:pt x="18" y="27"/>
                    <a:pt x="18" y="27"/>
                  </a:cubicBezTo>
                  <a:cubicBezTo>
                    <a:pt x="19" y="26"/>
                    <a:pt x="20" y="25"/>
                    <a:pt x="20" y="24"/>
                  </a:cubicBezTo>
                  <a:cubicBezTo>
                    <a:pt x="19" y="22"/>
                    <a:pt x="19" y="22"/>
                    <a:pt x="19" y="22"/>
                  </a:cubicBezTo>
                  <a:cubicBezTo>
                    <a:pt x="20" y="22"/>
                    <a:pt x="20" y="22"/>
                    <a:pt x="21" y="21"/>
                  </a:cubicBezTo>
                  <a:cubicBezTo>
                    <a:pt x="22" y="22"/>
                    <a:pt x="22" y="22"/>
                    <a:pt x="22" y="22"/>
                  </a:cubicBezTo>
                  <a:cubicBezTo>
                    <a:pt x="23" y="23"/>
                    <a:pt x="24" y="22"/>
                    <a:pt x="25" y="22"/>
                  </a:cubicBezTo>
                  <a:cubicBezTo>
                    <a:pt x="26" y="20"/>
                    <a:pt x="26" y="20"/>
                    <a:pt x="26" y="20"/>
                  </a:cubicBezTo>
                  <a:cubicBezTo>
                    <a:pt x="27" y="19"/>
                    <a:pt x="26" y="18"/>
                    <a:pt x="25" y="17"/>
                  </a:cubicBezTo>
                  <a:cubicBezTo>
                    <a:pt x="24" y="16"/>
                    <a:pt x="24" y="16"/>
                    <a:pt x="24" y="16"/>
                  </a:cubicBezTo>
                  <a:cubicBezTo>
                    <a:pt x="24" y="16"/>
                    <a:pt x="24" y="15"/>
                    <a:pt x="24" y="14"/>
                  </a:cubicBezTo>
                  <a:cubicBezTo>
                    <a:pt x="26" y="14"/>
                    <a:pt x="26" y="14"/>
                    <a:pt x="26" y="14"/>
                  </a:cubicBezTo>
                  <a:cubicBezTo>
                    <a:pt x="27" y="14"/>
                    <a:pt x="28" y="13"/>
                    <a:pt x="27" y="11"/>
                  </a:cubicBezTo>
                  <a:lnTo>
                    <a:pt x="27" y="9"/>
                  </a:lnTo>
                  <a:close/>
                  <a:moveTo>
                    <a:pt x="15" y="19"/>
                  </a:moveTo>
                  <a:cubicBezTo>
                    <a:pt x="12" y="19"/>
                    <a:pt x="9" y="18"/>
                    <a:pt x="9" y="15"/>
                  </a:cubicBezTo>
                  <a:cubicBezTo>
                    <a:pt x="8" y="12"/>
                    <a:pt x="10" y="9"/>
                    <a:pt x="13" y="9"/>
                  </a:cubicBezTo>
                  <a:cubicBezTo>
                    <a:pt x="15" y="8"/>
                    <a:pt x="18" y="10"/>
                    <a:pt x="19" y="13"/>
                  </a:cubicBezTo>
                  <a:cubicBezTo>
                    <a:pt x="19" y="15"/>
                    <a:pt x="18" y="18"/>
                    <a:pt x="15" y="19"/>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8" name="Freeform 225"/>
            <p:cNvSpPr>
              <a:spLocks noEditPoints="1"/>
            </p:cNvSpPr>
            <p:nvPr/>
          </p:nvSpPr>
          <p:spPr bwMode="auto">
            <a:xfrm>
              <a:off x="3567113" y="2885081"/>
              <a:ext cx="69056" cy="70247"/>
            </a:xfrm>
            <a:custGeom>
              <a:avLst/>
              <a:gdLst>
                <a:gd name="T0" fmla="*/ 26 w 27"/>
                <a:gd name="T1" fmla="*/ 9 h 27"/>
                <a:gd name="T2" fmla="*/ 24 w 27"/>
                <a:gd name="T3" fmla="*/ 8 h 27"/>
                <a:gd name="T4" fmla="*/ 22 w 27"/>
                <a:gd name="T5" fmla="*/ 8 h 27"/>
                <a:gd name="T6" fmla="*/ 21 w 27"/>
                <a:gd name="T7" fmla="*/ 7 h 27"/>
                <a:gd name="T8" fmla="*/ 22 w 27"/>
                <a:gd name="T9" fmla="*/ 5 h 27"/>
                <a:gd name="T10" fmla="*/ 21 w 27"/>
                <a:gd name="T11" fmla="*/ 2 h 27"/>
                <a:gd name="T12" fmla="*/ 20 w 27"/>
                <a:gd name="T13" fmla="*/ 1 h 27"/>
                <a:gd name="T14" fmla="*/ 17 w 27"/>
                <a:gd name="T15" fmla="*/ 2 h 27"/>
                <a:gd name="T16" fmla="*/ 16 w 27"/>
                <a:gd name="T17" fmla="*/ 4 h 27"/>
                <a:gd name="T18" fmla="*/ 14 w 27"/>
                <a:gd name="T19" fmla="*/ 3 h 27"/>
                <a:gd name="T20" fmla="*/ 14 w 27"/>
                <a:gd name="T21" fmla="*/ 2 h 27"/>
                <a:gd name="T22" fmla="*/ 11 w 27"/>
                <a:gd name="T23" fmla="*/ 0 h 27"/>
                <a:gd name="T24" fmla="*/ 9 w 27"/>
                <a:gd name="T25" fmla="*/ 1 h 27"/>
                <a:gd name="T26" fmla="*/ 8 w 27"/>
                <a:gd name="T27" fmla="*/ 3 h 27"/>
                <a:gd name="T28" fmla="*/ 8 w 27"/>
                <a:gd name="T29" fmla="*/ 5 h 27"/>
                <a:gd name="T30" fmla="*/ 7 w 27"/>
                <a:gd name="T31" fmla="*/ 6 h 27"/>
                <a:gd name="T32" fmla="*/ 5 w 27"/>
                <a:gd name="T33" fmla="*/ 5 h 27"/>
                <a:gd name="T34" fmla="*/ 2 w 27"/>
                <a:gd name="T35" fmla="*/ 6 h 27"/>
                <a:gd name="T36" fmla="*/ 1 w 27"/>
                <a:gd name="T37" fmla="*/ 7 h 27"/>
                <a:gd name="T38" fmla="*/ 2 w 27"/>
                <a:gd name="T39" fmla="*/ 10 h 27"/>
                <a:gd name="T40" fmla="*/ 3 w 27"/>
                <a:gd name="T41" fmla="*/ 11 h 27"/>
                <a:gd name="T42" fmla="*/ 3 w 27"/>
                <a:gd name="T43" fmla="*/ 13 h 27"/>
                <a:gd name="T44" fmla="*/ 2 w 27"/>
                <a:gd name="T45" fmla="*/ 13 h 27"/>
                <a:gd name="T46" fmla="*/ 0 w 27"/>
                <a:gd name="T47" fmla="*/ 16 h 27"/>
                <a:gd name="T48" fmla="*/ 1 w 27"/>
                <a:gd name="T49" fmla="*/ 18 h 27"/>
                <a:gd name="T50" fmla="*/ 3 w 27"/>
                <a:gd name="T51" fmla="*/ 19 h 27"/>
                <a:gd name="T52" fmla="*/ 4 w 27"/>
                <a:gd name="T53" fmla="*/ 19 h 27"/>
                <a:gd name="T54" fmla="*/ 6 w 27"/>
                <a:gd name="T55" fmla="*/ 21 h 27"/>
                <a:gd name="T56" fmla="*/ 5 w 27"/>
                <a:gd name="T57" fmla="*/ 22 h 27"/>
                <a:gd name="T58" fmla="*/ 6 w 27"/>
                <a:gd name="T59" fmla="*/ 25 h 27"/>
                <a:gd name="T60" fmla="*/ 7 w 27"/>
                <a:gd name="T61" fmla="*/ 26 h 27"/>
                <a:gd name="T62" fmla="*/ 10 w 27"/>
                <a:gd name="T63" fmla="*/ 25 h 27"/>
                <a:gd name="T64" fmla="*/ 11 w 27"/>
                <a:gd name="T65" fmla="*/ 24 h 27"/>
                <a:gd name="T66" fmla="*/ 13 w 27"/>
                <a:gd name="T67" fmla="*/ 24 h 27"/>
                <a:gd name="T68" fmla="*/ 13 w 27"/>
                <a:gd name="T69" fmla="*/ 26 h 27"/>
                <a:gd name="T70" fmla="*/ 16 w 27"/>
                <a:gd name="T71" fmla="*/ 27 h 27"/>
                <a:gd name="T72" fmla="*/ 18 w 27"/>
                <a:gd name="T73" fmla="*/ 26 h 27"/>
                <a:gd name="T74" fmla="*/ 19 w 27"/>
                <a:gd name="T75" fmla="*/ 24 h 27"/>
                <a:gd name="T76" fmla="*/ 19 w 27"/>
                <a:gd name="T77" fmla="*/ 22 h 27"/>
                <a:gd name="T78" fmla="*/ 20 w 27"/>
                <a:gd name="T79" fmla="*/ 21 h 27"/>
                <a:gd name="T80" fmla="*/ 22 w 27"/>
                <a:gd name="T81" fmla="*/ 22 h 27"/>
                <a:gd name="T82" fmla="*/ 25 w 27"/>
                <a:gd name="T83" fmla="*/ 21 h 27"/>
                <a:gd name="T84" fmla="*/ 26 w 27"/>
                <a:gd name="T85" fmla="*/ 20 h 27"/>
                <a:gd name="T86" fmla="*/ 25 w 27"/>
                <a:gd name="T87" fmla="*/ 17 h 27"/>
                <a:gd name="T88" fmla="*/ 23 w 27"/>
                <a:gd name="T89" fmla="*/ 16 h 27"/>
                <a:gd name="T90" fmla="*/ 24 w 27"/>
                <a:gd name="T91" fmla="*/ 14 h 27"/>
                <a:gd name="T92" fmla="*/ 26 w 27"/>
                <a:gd name="T93" fmla="*/ 14 h 27"/>
                <a:gd name="T94" fmla="*/ 27 w 27"/>
                <a:gd name="T95" fmla="*/ 11 h 27"/>
                <a:gd name="T96" fmla="*/ 26 w 27"/>
                <a:gd name="T97" fmla="*/ 9 h 27"/>
                <a:gd name="T98" fmla="*/ 15 w 27"/>
                <a:gd name="T99" fmla="*/ 19 h 27"/>
                <a:gd name="T100" fmla="*/ 8 w 27"/>
                <a:gd name="T101" fmla="*/ 15 h 27"/>
                <a:gd name="T102" fmla="*/ 12 w 27"/>
                <a:gd name="T103" fmla="*/ 9 h 27"/>
                <a:gd name="T104" fmla="*/ 18 w 27"/>
                <a:gd name="T105" fmla="*/ 12 h 27"/>
                <a:gd name="T106" fmla="*/ 15 w 27"/>
                <a:gd name="T10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27">
                  <a:moveTo>
                    <a:pt x="26" y="9"/>
                  </a:moveTo>
                  <a:cubicBezTo>
                    <a:pt x="26" y="8"/>
                    <a:pt x="25" y="8"/>
                    <a:pt x="24" y="8"/>
                  </a:cubicBezTo>
                  <a:cubicBezTo>
                    <a:pt x="22" y="8"/>
                    <a:pt x="22" y="8"/>
                    <a:pt x="22" y="8"/>
                  </a:cubicBezTo>
                  <a:cubicBezTo>
                    <a:pt x="22" y="8"/>
                    <a:pt x="21" y="7"/>
                    <a:pt x="21" y="7"/>
                  </a:cubicBezTo>
                  <a:cubicBezTo>
                    <a:pt x="22" y="5"/>
                    <a:pt x="22" y="5"/>
                    <a:pt x="22" y="5"/>
                  </a:cubicBezTo>
                  <a:cubicBezTo>
                    <a:pt x="23" y="4"/>
                    <a:pt x="22" y="3"/>
                    <a:pt x="21" y="2"/>
                  </a:cubicBezTo>
                  <a:cubicBezTo>
                    <a:pt x="20" y="1"/>
                    <a:pt x="20" y="1"/>
                    <a:pt x="20" y="1"/>
                  </a:cubicBezTo>
                  <a:cubicBezTo>
                    <a:pt x="19" y="1"/>
                    <a:pt x="17" y="1"/>
                    <a:pt x="17" y="2"/>
                  </a:cubicBezTo>
                  <a:cubicBezTo>
                    <a:pt x="16" y="4"/>
                    <a:pt x="16" y="4"/>
                    <a:pt x="16" y="4"/>
                  </a:cubicBezTo>
                  <a:cubicBezTo>
                    <a:pt x="15" y="4"/>
                    <a:pt x="15" y="3"/>
                    <a:pt x="14" y="3"/>
                  </a:cubicBezTo>
                  <a:cubicBezTo>
                    <a:pt x="14" y="2"/>
                    <a:pt x="14" y="2"/>
                    <a:pt x="14" y="2"/>
                  </a:cubicBezTo>
                  <a:cubicBezTo>
                    <a:pt x="13" y="1"/>
                    <a:pt x="12" y="0"/>
                    <a:pt x="11" y="0"/>
                  </a:cubicBezTo>
                  <a:cubicBezTo>
                    <a:pt x="9" y="1"/>
                    <a:pt x="9" y="1"/>
                    <a:pt x="9" y="1"/>
                  </a:cubicBezTo>
                  <a:cubicBezTo>
                    <a:pt x="8" y="1"/>
                    <a:pt x="8" y="2"/>
                    <a:pt x="8" y="3"/>
                  </a:cubicBezTo>
                  <a:cubicBezTo>
                    <a:pt x="8" y="5"/>
                    <a:pt x="8" y="5"/>
                    <a:pt x="8" y="5"/>
                  </a:cubicBezTo>
                  <a:cubicBezTo>
                    <a:pt x="8" y="5"/>
                    <a:pt x="7" y="5"/>
                    <a:pt x="7" y="6"/>
                  </a:cubicBezTo>
                  <a:cubicBezTo>
                    <a:pt x="5" y="5"/>
                    <a:pt x="5" y="5"/>
                    <a:pt x="5" y="5"/>
                  </a:cubicBezTo>
                  <a:cubicBezTo>
                    <a:pt x="4" y="4"/>
                    <a:pt x="3" y="5"/>
                    <a:pt x="2" y="6"/>
                  </a:cubicBezTo>
                  <a:cubicBezTo>
                    <a:pt x="1" y="7"/>
                    <a:pt x="1" y="7"/>
                    <a:pt x="1" y="7"/>
                  </a:cubicBezTo>
                  <a:cubicBezTo>
                    <a:pt x="1" y="8"/>
                    <a:pt x="1" y="10"/>
                    <a:pt x="2" y="10"/>
                  </a:cubicBezTo>
                  <a:cubicBezTo>
                    <a:pt x="3" y="11"/>
                    <a:pt x="3" y="11"/>
                    <a:pt x="3" y="11"/>
                  </a:cubicBezTo>
                  <a:cubicBezTo>
                    <a:pt x="3" y="12"/>
                    <a:pt x="3" y="12"/>
                    <a:pt x="3" y="13"/>
                  </a:cubicBezTo>
                  <a:cubicBezTo>
                    <a:pt x="2" y="13"/>
                    <a:pt x="2" y="13"/>
                    <a:pt x="2" y="13"/>
                  </a:cubicBezTo>
                  <a:cubicBezTo>
                    <a:pt x="1" y="14"/>
                    <a:pt x="0" y="15"/>
                    <a:pt x="0" y="16"/>
                  </a:cubicBezTo>
                  <a:cubicBezTo>
                    <a:pt x="1" y="18"/>
                    <a:pt x="1" y="18"/>
                    <a:pt x="1" y="18"/>
                  </a:cubicBezTo>
                  <a:cubicBezTo>
                    <a:pt x="1" y="19"/>
                    <a:pt x="2" y="19"/>
                    <a:pt x="3" y="19"/>
                  </a:cubicBezTo>
                  <a:cubicBezTo>
                    <a:pt x="4" y="19"/>
                    <a:pt x="4" y="19"/>
                    <a:pt x="4" y="19"/>
                  </a:cubicBezTo>
                  <a:cubicBezTo>
                    <a:pt x="5" y="19"/>
                    <a:pt x="5" y="20"/>
                    <a:pt x="6" y="21"/>
                  </a:cubicBezTo>
                  <a:cubicBezTo>
                    <a:pt x="5" y="22"/>
                    <a:pt x="5" y="22"/>
                    <a:pt x="5" y="22"/>
                  </a:cubicBezTo>
                  <a:cubicBezTo>
                    <a:pt x="4" y="23"/>
                    <a:pt x="5" y="24"/>
                    <a:pt x="6" y="25"/>
                  </a:cubicBezTo>
                  <a:cubicBezTo>
                    <a:pt x="7" y="26"/>
                    <a:pt x="7" y="26"/>
                    <a:pt x="7" y="26"/>
                  </a:cubicBezTo>
                  <a:cubicBezTo>
                    <a:pt x="8" y="26"/>
                    <a:pt x="10" y="26"/>
                    <a:pt x="10" y="25"/>
                  </a:cubicBezTo>
                  <a:cubicBezTo>
                    <a:pt x="11" y="24"/>
                    <a:pt x="11" y="24"/>
                    <a:pt x="11" y="24"/>
                  </a:cubicBezTo>
                  <a:cubicBezTo>
                    <a:pt x="12" y="24"/>
                    <a:pt x="12" y="24"/>
                    <a:pt x="13" y="24"/>
                  </a:cubicBezTo>
                  <a:cubicBezTo>
                    <a:pt x="13" y="26"/>
                    <a:pt x="13" y="26"/>
                    <a:pt x="13" y="26"/>
                  </a:cubicBezTo>
                  <a:cubicBezTo>
                    <a:pt x="14" y="27"/>
                    <a:pt x="15" y="27"/>
                    <a:pt x="16" y="27"/>
                  </a:cubicBezTo>
                  <a:cubicBezTo>
                    <a:pt x="18" y="26"/>
                    <a:pt x="18" y="26"/>
                    <a:pt x="18" y="26"/>
                  </a:cubicBezTo>
                  <a:cubicBezTo>
                    <a:pt x="19" y="26"/>
                    <a:pt x="19" y="25"/>
                    <a:pt x="19" y="24"/>
                  </a:cubicBezTo>
                  <a:cubicBezTo>
                    <a:pt x="19" y="22"/>
                    <a:pt x="19" y="22"/>
                    <a:pt x="19" y="22"/>
                  </a:cubicBezTo>
                  <a:cubicBezTo>
                    <a:pt x="19" y="22"/>
                    <a:pt x="20" y="22"/>
                    <a:pt x="20" y="21"/>
                  </a:cubicBezTo>
                  <a:cubicBezTo>
                    <a:pt x="22" y="22"/>
                    <a:pt x="22" y="22"/>
                    <a:pt x="22" y="22"/>
                  </a:cubicBezTo>
                  <a:cubicBezTo>
                    <a:pt x="23" y="23"/>
                    <a:pt x="24" y="22"/>
                    <a:pt x="25" y="21"/>
                  </a:cubicBezTo>
                  <a:cubicBezTo>
                    <a:pt x="26" y="20"/>
                    <a:pt x="26" y="20"/>
                    <a:pt x="26" y="20"/>
                  </a:cubicBezTo>
                  <a:cubicBezTo>
                    <a:pt x="26" y="19"/>
                    <a:pt x="26" y="18"/>
                    <a:pt x="25" y="17"/>
                  </a:cubicBezTo>
                  <a:cubicBezTo>
                    <a:pt x="23" y="16"/>
                    <a:pt x="23" y="16"/>
                    <a:pt x="23" y="16"/>
                  </a:cubicBezTo>
                  <a:cubicBezTo>
                    <a:pt x="23" y="15"/>
                    <a:pt x="24" y="15"/>
                    <a:pt x="24" y="14"/>
                  </a:cubicBezTo>
                  <a:cubicBezTo>
                    <a:pt x="26" y="14"/>
                    <a:pt x="26" y="14"/>
                    <a:pt x="26" y="14"/>
                  </a:cubicBezTo>
                  <a:cubicBezTo>
                    <a:pt x="27" y="13"/>
                    <a:pt x="27" y="12"/>
                    <a:pt x="27" y="11"/>
                  </a:cubicBezTo>
                  <a:lnTo>
                    <a:pt x="26" y="9"/>
                  </a:lnTo>
                  <a:close/>
                  <a:moveTo>
                    <a:pt x="15" y="19"/>
                  </a:moveTo>
                  <a:cubicBezTo>
                    <a:pt x="12" y="19"/>
                    <a:pt x="9" y="18"/>
                    <a:pt x="8" y="15"/>
                  </a:cubicBezTo>
                  <a:cubicBezTo>
                    <a:pt x="8" y="12"/>
                    <a:pt x="9" y="9"/>
                    <a:pt x="12" y="9"/>
                  </a:cubicBezTo>
                  <a:cubicBezTo>
                    <a:pt x="15" y="8"/>
                    <a:pt x="18" y="10"/>
                    <a:pt x="18" y="12"/>
                  </a:cubicBezTo>
                  <a:cubicBezTo>
                    <a:pt x="19" y="15"/>
                    <a:pt x="17" y="18"/>
                    <a:pt x="15" y="19"/>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79" name="Freeform 226"/>
            <p:cNvSpPr>
              <a:spLocks noEditPoints="1"/>
            </p:cNvSpPr>
            <p:nvPr/>
          </p:nvSpPr>
          <p:spPr bwMode="auto">
            <a:xfrm>
              <a:off x="3243263" y="1613493"/>
              <a:ext cx="69056" cy="72629"/>
            </a:xfrm>
            <a:custGeom>
              <a:avLst/>
              <a:gdLst>
                <a:gd name="T0" fmla="*/ 26 w 27"/>
                <a:gd name="T1" fmla="*/ 10 h 28"/>
                <a:gd name="T2" fmla="*/ 24 w 27"/>
                <a:gd name="T3" fmla="*/ 8 h 28"/>
                <a:gd name="T4" fmla="*/ 22 w 27"/>
                <a:gd name="T5" fmla="*/ 9 h 28"/>
                <a:gd name="T6" fmla="*/ 21 w 27"/>
                <a:gd name="T7" fmla="*/ 7 h 28"/>
                <a:gd name="T8" fmla="*/ 22 w 27"/>
                <a:gd name="T9" fmla="*/ 6 h 28"/>
                <a:gd name="T10" fmla="*/ 21 w 27"/>
                <a:gd name="T11" fmla="*/ 3 h 28"/>
                <a:gd name="T12" fmla="*/ 19 w 27"/>
                <a:gd name="T13" fmla="*/ 2 h 28"/>
                <a:gd name="T14" fmla="*/ 17 w 27"/>
                <a:gd name="T15" fmla="*/ 3 h 28"/>
                <a:gd name="T16" fmla="*/ 16 w 27"/>
                <a:gd name="T17" fmla="*/ 4 h 28"/>
                <a:gd name="T18" fmla="*/ 14 w 27"/>
                <a:gd name="T19" fmla="*/ 4 h 28"/>
                <a:gd name="T20" fmla="*/ 13 w 27"/>
                <a:gd name="T21" fmla="*/ 2 h 28"/>
                <a:gd name="T22" fmla="*/ 11 w 27"/>
                <a:gd name="T23" fmla="*/ 1 h 28"/>
                <a:gd name="T24" fmla="*/ 9 w 27"/>
                <a:gd name="T25" fmla="*/ 1 h 28"/>
                <a:gd name="T26" fmla="*/ 8 w 27"/>
                <a:gd name="T27" fmla="*/ 3 h 28"/>
                <a:gd name="T28" fmla="*/ 8 w 27"/>
                <a:gd name="T29" fmla="*/ 5 h 28"/>
                <a:gd name="T30" fmla="*/ 6 w 27"/>
                <a:gd name="T31" fmla="*/ 6 h 28"/>
                <a:gd name="T32" fmla="*/ 5 w 27"/>
                <a:gd name="T33" fmla="*/ 5 h 28"/>
                <a:gd name="T34" fmla="*/ 2 w 27"/>
                <a:gd name="T35" fmla="*/ 6 h 28"/>
                <a:gd name="T36" fmla="*/ 1 w 27"/>
                <a:gd name="T37" fmla="*/ 8 h 28"/>
                <a:gd name="T38" fmla="*/ 2 w 27"/>
                <a:gd name="T39" fmla="*/ 11 h 28"/>
                <a:gd name="T40" fmla="*/ 3 w 27"/>
                <a:gd name="T41" fmla="*/ 11 h 28"/>
                <a:gd name="T42" fmla="*/ 3 w 27"/>
                <a:gd name="T43" fmla="*/ 14 h 28"/>
                <a:gd name="T44" fmla="*/ 1 w 27"/>
                <a:gd name="T45" fmla="*/ 14 h 28"/>
                <a:gd name="T46" fmla="*/ 0 w 27"/>
                <a:gd name="T47" fmla="*/ 16 h 28"/>
                <a:gd name="T48" fmla="*/ 0 w 27"/>
                <a:gd name="T49" fmla="*/ 18 h 28"/>
                <a:gd name="T50" fmla="*/ 3 w 27"/>
                <a:gd name="T51" fmla="*/ 20 h 28"/>
                <a:gd name="T52" fmla="*/ 4 w 27"/>
                <a:gd name="T53" fmla="*/ 19 h 28"/>
                <a:gd name="T54" fmla="*/ 6 w 27"/>
                <a:gd name="T55" fmla="*/ 21 h 28"/>
                <a:gd name="T56" fmla="*/ 5 w 27"/>
                <a:gd name="T57" fmla="*/ 22 h 28"/>
                <a:gd name="T58" fmla="*/ 5 w 27"/>
                <a:gd name="T59" fmla="*/ 25 h 28"/>
                <a:gd name="T60" fmla="*/ 7 w 27"/>
                <a:gd name="T61" fmla="*/ 26 h 28"/>
                <a:gd name="T62" fmla="*/ 10 w 27"/>
                <a:gd name="T63" fmla="*/ 25 h 28"/>
                <a:gd name="T64" fmla="*/ 11 w 27"/>
                <a:gd name="T65" fmla="*/ 24 h 28"/>
                <a:gd name="T66" fmla="*/ 13 w 27"/>
                <a:gd name="T67" fmla="*/ 24 h 28"/>
                <a:gd name="T68" fmla="*/ 13 w 27"/>
                <a:gd name="T69" fmla="*/ 26 h 28"/>
                <a:gd name="T70" fmla="*/ 15 w 27"/>
                <a:gd name="T71" fmla="*/ 27 h 28"/>
                <a:gd name="T72" fmla="*/ 18 w 27"/>
                <a:gd name="T73" fmla="*/ 27 h 28"/>
                <a:gd name="T74" fmla="*/ 19 w 27"/>
                <a:gd name="T75" fmla="*/ 25 h 28"/>
                <a:gd name="T76" fmla="*/ 18 w 27"/>
                <a:gd name="T77" fmla="*/ 23 h 28"/>
                <a:gd name="T78" fmla="*/ 20 w 27"/>
                <a:gd name="T79" fmla="*/ 22 h 28"/>
                <a:gd name="T80" fmla="*/ 22 w 27"/>
                <a:gd name="T81" fmla="*/ 23 h 28"/>
                <a:gd name="T82" fmla="*/ 24 w 27"/>
                <a:gd name="T83" fmla="*/ 22 h 28"/>
                <a:gd name="T84" fmla="*/ 25 w 27"/>
                <a:gd name="T85" fmla="*/ 20 h 28"/>
                <a:gd name="T86" fmla="*/ 25 w 27"/>
                <a:gd name="T87" fmla="*/ 17 h 28"/>
                <a:gd name="T88" fmla="*/ 23 w 27"/>
                <a:gd name="T89" fmla="*/ 16 h 28"/>
                <a:gd name="T90" fmla="*/ 23 w 27"/>
                <a:gd name="T91" fmla="*/ 15 h 28"/>
                <a:gd name="T92" fmla="*/ 25 w 27"/>
                <a:gd name="T93" fmla="*/ 14 h 28"/>
                <a:gd name="T94" fmla="*/ 27 w 27"/>
                <a:gd name="T95" fmla="*/ 12 h 28"/>
                <a:gd name="T96" fmla="*/ 26 w 27"/>
                <a:gd name="T97" fmla="*/ 10 h 28"/>
                <a:gd name="T98" fmla="*/ 14 w 27"/>
                <a:gd name="T99" fmla="*/ 19 h 28"/>
                <a:gd name="T100" fmla="*/ 8 w 27"/>
                <a:gd name="T101" fmla="*/ 15 h 28"/>
                <a:gd name="T102" fmla="*/ 12 w 27"/>
                <a:gd name="T103" fmla="*/ 9 h 28"/>
                <a:gd name="T104" fmla="*/ 18 w 27"/>
                <a:gd name="T105" fmla="*/ 13 h 28"/>
                <a:gd name="T106" fmla="*/ 14 w 27"/>
                <a:gd name="T107"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28">
                  <a:moveTo>
                    <a:pt x="26" y="10"/>
                  </a:moveTo>
                  <a:cubicBezTo>
                    <a:pt x="26" y="9"/>
                    <a:pt x="25" y="8"/>
                    <a:pt x="24" y="8"/>
                  </a:cubicBezTo>
                  <a:cubicBezTo>
                    <a:pt x="22" y="9"/>
                    <a:pt x="22" y="9"/>
                    <a:pt x="22" y="9"/>
                  </a:cubicBezTo>
                  <a:cubicBezTo>
                    <a:pt x="21" y="8"/>
                    <a:pt x="21" y="8"/>
                    <a:pt x="21" y="7"/>
                  </a:cubicBezTo>
                  <a:cubicBezTo>
                    <a:pt x="22" y="6"/>
                    <a:pt x="22" y="6"/>
                    <a:pt x="22" y="6"/>
                  </a:cubicBezTo>
                  <a:cubicBezTo>
                    <a:pt x="22" y="5"/>
                    <a:pt x="22" y="4"/>
                    <a:pt x="21" y="3"/>
                  </a:cubicBezTo>
                  <a:cubicBezTo>
                    <a:pt x="19" y="2"/>
                    <a:pt x="19" y="2"/>
                    <a:pt x="19" y="2"/>
                  </a:cubicBezTo>
                  <a:cubicBezTo>
                    <a:pt x="18" y="1"/>
                    <a:pt x="17" y="2"/>
                    <a:pt x="17" y="3"/>
                  </a:cubicBezTo>
                  <a:cubicBezTo>
                    <a:pt x="16" y="4"/>
                    <a:pt x="16" y="4"/>
                    <a:pt x="16" y="4"/>
                  </a:cubicBezTo>
                  <a:cubicBezTo>
                    <a:pt x="15" y="4"/>
                    <a:pt x="14" y="4"/>
                    <a:pt x="14" y="4"/>
                  </a:cubicBezTo>
                  <a:cubicBezTo>
                    <a:pt x="13" y="2"/>
                    <a:pt x="13" y="2"/>
                    <a:pt x="13" y="2"/>
                  </a:cubicBezTo>
                  <a:cubicBezTo>
                    <a:pt x="13" y="1"/>
                    <a:pt x="12" y="0"/>
                    <a:pt x="11" y="1"/>
                  </a:cubicBezTo>
                  <a:cubicBezTo>
                    <a:pt x="9" y="1"/>
                    <a:pt x="9" y="1"/>
                    <a:pt x="9" y="1"/>
                  </a:cubicBezTo>
                  <a:cubicBezTo>
                    <a:pt x="8" y="1"/>
                    <a:pt x="7" y="2"/>
                    <a:pt x="8" y="3"/>
                  </a:cubicBezTo>
                  <a:cubicBezTo>
                    <a:pt x="8" y="5"/>
                    <a:pt x="8" y="5"/>
                    <a:pt x="8" y="5"/>
                  </a:cubicBezTo>
                  <a:cubicBezTo>
                    <a:pt x="7" y="5"/>
                    <a:pt x="7" y="6"/>
                    <a:pt x="6" y="6"/>
                  </a:cubicBezTo>
                  <a:cubicBezTo>
                    <a:pt x="5" y="5"/>
                    <a:pt x="5" y="5"/>
                    <a:pt x="5" y="5"/>
                  </a:cubicBezTo>
                  <a:cubicBezTo>
                    <a:pt x="4" y="5"/>
                    <a:pt x="3" y="5"/>
                    <a:pt x="2" y="6"/>
                  </a:cubicBezTo>
                  <a:cubicBezTo>
                    <a:pt x="1" y="8"/>
                    <a:pt x="1" y="8"/>
                    <a:pt x="1" y="8"/>
                  </a:cubicBezTo>
                  <a:cubicBezTo>
                    <a:pt x="1" y="9"/>
                    <a:pt x="1" y="10"/>
                    <a:pt x="2" y="11"/>
                  </a:cubicBezTo>
                  <a:cubicBezTo>
                    <a:pt x="3" y="11"/>
                    <a:pt x="3" y="11"/>
                    <a:pt x="3" y="11"/>
                  </a:cubicBezTo>
                  <a:cubicBezTo>
                    <a:pt x="3" y="12"/>
                    <a:pt x="3" y="13"/>
                    <a:pt x="3" y="14"/>
                  </a:cubicBezTo>
                  <a:cubicBezTo>
                    <a:pt x="1" y="14"/>
                    <a:pt x="1" y="14"/>
                    <a:pt x="1" y="14"/>
                  </a:cubicBezTo>
                  <a:cubicBezTo>
                    <a:pt x="0" y="14"/>
                    <a:pt x="0" y="15"/>
                    <a:pt x="0" y="16"/>
                  </a:cubicBezTo>
                  <a:cubicBezTo>
                    <a:pt x="0" y="18"/>
                    <a:pt x="0" y="18"/>
                    <a:pt x="0" y="18"/>
                  </a:cubicBezTo>
                  <a:cubicBezTo>
                    <a:pt x="1" y="19"/>
                    <a:pt x="2" y="20"/>
                    <a:pt x="3" y="20"/>
                  </a:cubicBezTo>
                  <a:cubicBezTo>
                    <a:pt x="4" y="19"/>
                    <a:pt x="4" y="19"/>
                    <a:pt x="4" y="19"/>
                  </a:cubicBezTo>
                  <a:cubicBezTo>
                    <a:pt x="5" y="20"/>
                    <a:pt x="5" y="21"/>
                    <a:pt x="6" y="21"/>
                  </a:cubicBezTo>
                  <a:cubicBezTo>
                    <a:pt x="5" y="22"/>
                    <a:pt x="5" y="22"/>
                    <a:pt x="5" y="22"/>
                  </a:cubicBezTo>
                  <a:cubicBezTo>
                    <a:pt x="4" y="23"/>
                    <a:pt x="4" y="25"/>
                    <a:pt x="5" y="25"/>
                  </a:cubicBezTo>
                  <a:cubicBezTo>
                    <a:pt x="7" y="26"/>
                    <a:pt x="7" y="26"/>
                    <a:pt x="7" y="26"/>
                  </a:cubicBezTo>
                  <a:cubicBezTo>
                    <a:pt x="8" y="27"/>
                    <a:pt x="9" y="26"/>
                    <a:pt x="10" y="25"/>
                  </a:cubicBezTo>
                  <a:cubicBezTo>
                    <a:pt x="11" y="24"/>
                    <a:pt x="11" y="24"/>
                    <a:pt x="11" y="24"/>
                  </a:cubicBezTo>
                  <a:cubicBezTo>
                    <a:pt x="11" y="24"/>
                    <a:pt x="12" y="24"/>
                    <a:pt x="13" y="24"/>
                  </a:cubicBezTo>
                  <a:cubicBezTo>
                    <a:pt x="13" y="26"/>
                    <a:pt x="13" y="26"/>
                    <a:pt x="13" y="26"/>
                  </a:cubicBezTo>
                  <a:cubicBezTo>
                    <a:pt x="13" y="27"/>
                    <a:pt x="14" y="28"/>
                    <a:pt x="15" y="27"/>
                  </a:cubicBezTo>
                  <a:cubicBezTo>
                    <a:pt x="18" y="27"/>
                    <a:pt x="18" y="27"/>
                    <a:pt x="18" y="27"/>
                  </a:cubicBezTo>
                  <a:cubicBezTo>
                    <a:pt x="19" y="27"/>
                    <a:pt x="19" y="26"/>
                    <a:pt x="19" y="25"/>
                  </a:cubicBezTo>
                  <a:cubicBezTo>
                    <a:pt x="18" y="23"/>
                    <a:pt x="18" y="23"/>
                    <a:pt x="18" y="23"/>
                  </a:cubicBezTo>
                  <a:cubicBezTo>
                    <a:pt x="19" y="22"/>
                    <a:pt x="20" y="22"/>
                    <a:pt x="20" y="22"/>
                  </a:cubicBezTo>
                  <a:cubicBezTo>
                    <a:pt x="22" y="23"/>
                    <a:pt x="22" y="23"/>
                    <a:pt x="22" y="23"/>
                  </a:cubicBezTo>
                  <a:cubicBezTo>
                    <a:pt x="23" y="23"/>
                    <a:pt x="24" y="23"/>
                    <a:pt x="24" y="22"/>
                  </a:cubicBezTo>
                  <a:cubicBezTo>
                    <a:pt x="25" y="20"/>
                    <a:pt x="25" y="20"/>
                    <a:pt x="25" y="20"/>
                  </a:cubicBezTo>
                  <a:cubicBezTo>
                    <a:pt x="26" y="19"/>
                    <a:pt x="26" y="18"/>
                    <a:pt x="25" y="17"/>
                  </a:cubicBezTo>
                  <a:cubicBezTo>
                    <a:pt x="23" y="16"/>
                    <a:pt x="23" y="16"/>
                    <a:pt x="23" y="16"/>
                  </a:cubicBezTo>
                  <a:cubicBezTo>
                    <a:pt x="23" y="16"/>
                    <a:pt x="23" y="15"/>
                    <a:pt x="23" y="15"/>
                  </a:cubicBezTo>
                  <a:cubicBezTo>
                    <a:pt x="25" y="14"/>
                    <a:pt x="25" y="14"/>
                    <a:pt x="25" y="14"/>
                  </a:cubicBezTo>
                  <a:cubicBezTo>
                    <a:pt x="26" y="14"/>
                    <a:pt x="27" y="13"/>
                    <a:pt x="27" y="12"/>
                  </a:cubicBezTo>
                  <a:lnTo>
                    <a:pt x="26" y="10"/>
                  </a:lnTo>
                  <a:close/>
                  <a:moveTo>
                    <a:pt x="14" y="19"/>
                  </a:moveTo>
                  <a:cubicBezTo>
                    <a:pt x="12" y="20"/>
                    <a:pt x="9" y="18"/>
                    <a:pt x="8" y="15"/>
                  </a:cubicBezTo>
                  <a:cubicBezTo>
                    <a:pt x="7" y="13"/>
                    <a:pt x="9" y="10"/>
                    <a:pt x="12" y="9"/>
                  </a:cubicBezTo>
                  <a:cubicBezTo>
                    <a:pt x="15" y="8"/>
                    <a:pt x="17" y="10"/>
                    <a:pt x="18" y="13"/>
                  </a:cubicBezTo>
                  <a:cubicBezTo>
                    <a:pt x="19" y="16"/>
                    <a:pt x="17" y="18"/>
                    <a:pt x="14" y="19"/>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0" name="Freeform 227"/>
            <p:cNvSpPr>
              <a:spLocks noEditPoints="1"/>
            </p:cNvSpPr>
            <p:nvPr/>
          </p:nvSpPr>
          <p:spPr bwMode="auto">
            <a:xfrm>
              <a:off x="3011090" y="2357634"/>
              <a:ext cx="100013" cy="100013"/>
            </a:xfrm>
            <a:custGeom>
              <a:avLst/>
              <a:gdLst>
                <a:gd name="T0" fmla="*/ 38 w 39"/>
                <a:gd name="T1" fmla="*/ 14 h 39"/>
                <a:gd name="T2" fmla="*/ 35 w 39"/>
                <a:gd name="T3" fmla="*/ 12 h 39"/>
                <a:gd name="T4" fmla="*/ 32 w 39"/>
                <a:gd name="T5" fmla="*/ 13 h 39"/>
                <a:gd name="T6" fmla="*/ 31 w 39"/>
                <a:gd name="T7" fmla="*/ 10 h 39"/>
                <a:gd name="T8" fmla="*/ 32 w 39"/>
                <a:gd name="T9" fmla="*/ 8 h 39"/>
                <a:gd name="T10" fmla="*/ 31 w 39"/>
                <a:gd name="T11" fmla="*/ 4 h 39"/>
                <a:gd name="T12" fmla="*/ 29 w 39"/>
                <a:gd name="T13" fmla="*/ 3 h 39"/>
                <a:gd name="T14" fmla="*/ 25 w 39"/>
                <a:gd name="T15" fmla="*/ 4 h 39"/>
                <a:gd name="T16" fmla="*/ 23 w 39"/>
                <a:gd name="T17" fmla="*/ 6 h 39"/>
                <a:gd name="T18" fmla="*/ 21 w 39"/>
                <a:gd name="T19" fmla="*/ 5 h 39"/>
                <a:gd name="T20" fmla="*/ 20 w 39"/>
                <a:gd name="T21" fmla="*/ 3 h 39"/>
                <a:gd name="T22" fmla="*/ 17 w 39"/>
                <a:gd name="T23" fmla="*/ 1 h 39"/>
                <a:gd name="T24" fmla="*/ 14 w 39"/>
                <a:gd name="T25" fmla="*/ 2 h 39"/>
                <a:gd name="T26" fmla="*/ 12 w 39"/>
                <a:gd name="T27" fmla="*/ 5 h 39"/>
                <a:gd name="T28" fmla="*/ 12 w 39"/>
                <a:gd name="T29" fmla="*/ 7 h 39"/>
                <a:gd name="T30" fmla="*/ 10 w 39"/>
                <a:gd name="T31" fmla="*/ 9 h 39"/>
                <a:gd name="T32" fmla="*/ 8 w 39"/>
                <a:gd name="T33" fmla="*/ 8 h 39"/>
                <a:gd name="T34" fmla="*/ 4 w 39"/>
                <a:gd name="T35" fmla="*/ 9 h 39"/>
                <a:gd name="T36" fmla="*/ 3 w 39"/>
                <a:gd name="T37" fmla="*/ 11 h 39"/>
                <a:gd name="T38" fmla="*/ 4 w 39"/>
                <a:gd name="T39" fmla="*/ 15 h 39"/>
                <a:gd name="T40" fmla="*/ 5 w 39"/>
                <a:gd name="T41" fmla="*/ 16 h 39"/>
                <a:gd name="T42" fmla="*/ 5 w 39"/>
                <a:gd name="T43" fmla="*/ 19 h 39"/>
                <a:gd name="T44" fmla="*/ 3 w 39"/>
                <a:gd name="T45" fmla="*/ 20 h 39"/>
                <a:gd name="T46" fmla="*/ 1 w 39"/>
                <a:gd name="T47" fmla="*/ 23 h 39"/>
                <a:gd name="T48" fmla="*/ 2 w 39"/>
                <a:gd name="T49" fmla="*/ 26 h 39"/>
                <a:gd name="T50" fmla="*/ 5 w 39"/>
                <a:gd name="T51" fmla="*/ 28 h 39"/>
                <a:gd name="T52" fmla="*/ 7 w 39"/>
                <a:gd name="T53" fmla="*/ 28 h 39"/>
                <a:gd name="T54" fmla="*/ 9 w 39"/>
                <a:gd name="T55" fmla="*/ 30 h 39"/>
                <a:gd name="T56" fmla="*/ 8 w 39"/>
                <a:gd name="T57" fmla="*/ 32 h 39"/>
                <a:gd name="T58" fmla="*/ 9 w 39"/>
                <a:gd name="T59" fmla="*/ 36 h 39"/>
                <a:gd name="T60" fmla="*/ 11 w 39"/>
                <a:gd name="T61" fmla="*/ 37 h 39"/>
                <a:gd name="T62" fmla="*/ 15 w 39"/>
                <a:gd name="T63" fmla="*/ 36 h 39"/>
                <a:gd name="T64" fmla="*/ 16 w 39"/>
                <a:gd name="T65" fmla="*/ 34 h 39"/>
                <a:gd name="T66" fmla="*/ 19 w 39"/>
                <a:gd name="T67" fmla="*/ 35 h 39"/>
                <a:gd name="T68" fmla="*/ 20 w 39"/>
                <a:gd name="T69" fmla="*/ 37 h 39"/>
                <a:gd name="T70" fmla="*/ 23 w 39"/>
                <a:gd name="T71" fmla="*/ 39 h 39"/>
                <a:gd name="T72" fmla="*/ 26 w 39"/>
                <a:gd name="T73" fmla="*/ 38 h 39"/>
                <a:gd name="T74" fmla="*/ 28 w 39"/>
                <a:gd name="T75" fmla="*/ 35 h 39"/>
                <a:gd name="T76" fmla="*/ 27 w 39"/>
                <a:gd name="T77" fmla="*/ 32 h 39"/>
                <a:gd name="T78" fmla="*/ 30 w 39"/>
                <a:gd name="T79" fmla="*/ 31 h 39"/>
                <a:gd name="T80" fmla="*/ 32 w 39"/>
                <a:gd name="T81" fmla="*/ 32 h 39"/>
                <a:gd name="T82" fmla="*/ 36 w 39"/>
                <a:gd name="T83" fmla="*/ 31 h 39"/>
                <a:gd name="T84" fmla="*/ 37 w 39"/>
                <a:gd name="T85" fmla="*/ 29 h 39"/>
                <a:gd name="T86" fmla="*/ 36 w 39"/>
                <a:gd name="T87" fmla="*/ 25 h 39"/>
                <a:gd name="T88" fmla="*/ 34 w 39"/>
                <a:gd name="T89" fmla="*/ 23 h 39"/>
                <a:gd name="T90" fmla="*/ 34 w 39"/>
                <a:gd name="T91" fmla="*/ 21 h 39"/>
                <a:gd name="T92" fmla="*/ 37 w 39"/>
                <a:gd name="T93" fmla="*/ 20 h 39"/>
                <a:gd name="T94" fmla="*/ 39 w 39"/>
                <a:gd name="T95" fmla="*/ 17 h 39"/>
                <a:gd name="T96" fmla="*/ 38 w 39"/>
                <a:gd name="T97" fmla="*/ 14 h 39"/>
                <a:gd name="T98" fmla="*/ 21 w 39"/>
                <a:gd name="T99" fmla="*/ 27 h 39"/>
                <a:gd name="T100" fmla="*/ 13 w 39"/>
                <a:gd name="T101" fmla="*/ 22 h 39"/>
                <a:gd name="T102" fmla="*/ 18 w 39"/>
                <a:gd name="T103" fmla="*/ 13 h 39"/>
                <a:gd name="T104" fmla="*/ 27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4"/>
                  </a:moveTo>
                  <a:cubicBezTo>
                    <a:pt x="38" y="12"/>
                    <a:pt x="36" y="11"/>
                    <a:pt x="35" y="12"/>
                  </a:cubicBezTo>
                  <a:cubicBezTo>
                    <a:pt x="32" y="13"/>
                    <a:pt x="32" y="13"/>
                    <a:pt x="32" y="13"/>
                  </a:cubicBezTo>
                  <a:cubicBezTo>
                    <a:pt x="32" y="12"/>
                    <a:pt x="31" y="11"/>
                    <a:pt x="31" y="10"/>
                  </a:cubicBezTo>
                  <a:cubicBezTo>
                    <a:pt x="32" y="8"/>
                    <a:pt x="32" y="8"/>
                    <a:pt x="32" y="8"/>
                  </a:cubicBezTo>
                  <a:cubicBezTo>
                    <a:pt x="33" y="7"/>
                    <a:pt x="32" y="5"/>
                    <a:pt x="31" y="4"/>
                  </a:cubicBezTo>
                  <a:cubicBezTo>
                    <a:pt x="29" y="3"/>
                    <a:pt x="29" y="3"/>
                    <a:pt x="29" y="3"/>
                  </a:cubicBezTo>
                  <a:cubicBezTo>
                    <a:pt x="27" y="2"/>
                    <a:pt x="26" y="2"/>
                    <a:pt x="25" y="4"/>
                  </a:cubicBezTo>
                  <a:cubicBezTo>
                    <a:pt x="23" y="6"/>
                    <a:pt x="23" y="6"/>
                    <a:pt x="23" y="6"/>
                  </a:cubicBezTo>
                  <a:cubicBezTo>
                    <a:pt x="23" y="6"/>
                    <a:pt x="22" y="5"/>
                    <a:pt x="21" y="5"/>
                  </a:cubicBezTo>
                  <a:cubicBezTo>
                    <a:pt x="20" y="3"/>
                    <a:pt x="20" y="3"/>
                    <a:pt x="20" y="3"/>
                  </a:cubicBezTo>
                  <a:cubicBezTo>
                    <a:pt x="20" y="1"/>
                    <a:pt x="18" y="0"/>
                    <a:pt x="17" y="1"/>
                  </a:cubicBezTo>
                  <a:cubicBezTo>
                    <a:pt x="14" y="2"/>
                    <a:pt x="14" y="2"/>
                    <a:pt x="14" y="2"/>
                  </a:cubicBezTo>
                  <a:cubicBezTo>
                    <a:pt x="12" y="2"/>
                    <a:pt x="11" y="3"/>
                    <a:pt x="12" y="5"/>
                  </a:cubicBezTo>
                  <a:cubicBezTo>
                    <a:pt x="12" y="7"/>
                    <a:pt x="12" y="7"/>
                    <a:pt x="12" y="7"/>
                  </a:cubicBezTo>
                  <a:cubicBezTo>
                    <a:pt x="12" y="8"/>
                    <a:pt x="11" y="8"/>
                    <a:pt x="10" y="9"/>
                  </a:cubicBezTo>
                  <a:cubicBezTo>
                    <a:pt x="8" y="8"/>
                    <a:pt x="8" y="8"/>
                    <a:pt x="8" y="8"/>
                  </a:cubicBezTo>
                  <a:cubicBezTo>
                    <a:pt x="7" y="7"/>
                    <a:pt x="5" y="7"/>
                    <a:pt x="4" y="9"/>
                  </a:cubicBezTo>
                  <a:cubicBezTo>
                    <a:pt x="3" y="11"/>
                    <a:pt x="3" y="11"/>
                    <a:pt x="3" y="11"/>
                  </a:cubicBezTo>
                  <a:cubicBezTo>
                    <a:pt x="2" y="13"/>
                    <a:pt x="2" y="14"/>
                    <a:pt x="4" y="15"/>
                  </a:cubicBezTo>
                  <a:cubicBezTo>
                    <a:pt x="5" y="16"/>
                    <a:pt x="5" y="16"/>
                    <a:pt x="5" y="16"/>
                  </a:cubicBezTo>
                  <a:cubicBezTo>
                    <a:pt x="5" y="17"/>
                    <a:pt x="5" y="18"/>
                    <a:pt x="5" y="19"/>
                  </a:cubicBezTo>
                  <a:cubicBezTo>
                    <a:pt x="3" y="20"/>
                    <a:pt x="3" y="20"/>
                    <a:pt x="3" y="20"/>
                  </a:cubicBezTo>
                  <a:cubicBezTo>
                    <a:pt x="1" y="20"/>
                    <a:pt x="0" y="22"/>
                    <a:pt x="1" y="23"/>
                  </a:cubicBezTo>
                  <a:cubicBezTo>
                    <a:pt x="2" y="26"/>
                    <a:pt x="2" y="26"/>
                    <a:pt x="2" y="26"/>
                  </a:cubicBezTo>
                  <a:cubicBezTo>
                    <a:pt x="2" y="28"/>
                    <a:pt x="3" y="28"/>
                    <a:pt x="5" y="28"/>
                  </a:cubicBezTo>
                  <a:cubicBezTo>
                    <a:pt x="7" y="28"/>
                    <a:pt x="7" y="28"/>
                    <a:pt x="7" y="28"/>
                  </a:cubicBezTo>
                  <a:cubicBezTo>
                    <a:pt x="8" y="28"/>
                    <a:pt x="8" y="29"/>
                    <a:pt x="9" y="30"/>
                  </a:cubicBezTo>
                  <a:cubicBezTo>
                    <a:pt x="8" y="32"/>
                    <a:pt x="8" y="32"/>
                    <a:pt x="8" y="32"/>
                  </a:cubicBezTo>
                  <a:cubicBezTo>
                    <a:pt x="7" y="33"/>
                    <a:pt x="7" y="35"/>
                    <a:pt x="9" y="36"/>
                  </a:cubicBezTo>
                  <a:cubicBezTo>
                    <a:pt x="11" y="37"/>
                    <a:pt x="11" y="37"/>
                    <a:pt x="11" y="37"/>
                  </a:cubicBezTo>
                  <a:cubicBezTo>
                    <a:pt x="13" y="38"/>
                    <a:pt x="14" y="38"/>
                    <a:pt x="15" y="36"/>
                  </a:cubicBezTo>
                  <a:cubicBezTo>
                    <a:pt x="16" y="34"/>
                    <a:pt x="16" y="34"/>
                    <a:pt x="16" y="34"/>
                  </a:cubicBezTo>
                  <a:cubicBezTo>
                    <a:pt x="17" y="35"/>
                    <a:pt x="18" y="35"/>
                    <a:pt x="19" y="35"/>
                  </a:cubicBezTo>
                  <a:cubicBezTo>
                    <a:pt x="20" y="37"/>
                    <a:pt x="20" y="37"/>
                    <a:pt x="20" y="37"/>
                  </a:cubicBezTo>
                  <a:cubicBezTo>
                    <a:pt x="20" y="39"/>
                    <a:pt x="22" y="39"/>
                    <a:pt x="23" y="39"/>
                  </a:cubicBezTo>
                  <a:cubicBezTo>
                    <a:pt x="26" y="38"/>
                    <a:pt x="26" y="38"/>
                    <a:pt x="26" y="38"/>
                  </a:cubicBezTo>
                  <a:cubicBezTo>
                    <a:pt x="28" y="38"/>
                    <a:pt x="28" y="37"/>
                    <a:pt x="28" y="35"/>
                  </a:cubicBezTo>
                  <a:cubicBezTo>
                    <a:pt x="27" y="32"/>
                    <a:pt x="27" y="32"/>
                    <a:pt x="27" y="32"/>
                  </a:cubicBezTo>
                  <a:cubicBezTo>
                    <a:pt x="28" y="32"/>
                    <a:pt x="29" y="31"/>
                    <a:pt x="30" y="31"/>
                  </a:cubicBezTo>
                  <a:cubicBezTo>
                    <a:pt x="32" y="32"/>
                    <a:pt x="32" y="32"/>
                    <a:pt x="32" y="32"/>
                  </a:cubicBezTo>
                  <a:cubicBezTo>
                    <a:pt x="33" y="33"/>
                    <a:pt x="35" y="32"/>
                    <a:pt x="36" y="31"/>
                  </a:cubicBezTo>
                  <a:cubicBezTo>
                    <a:pt x="37" y="29"/>
                    <a:pt x="37" y="29"/>
                    <a:pt x="37" y="29"/>
                  </a:cubicBezTo>
                  <a:cubicBezTo>
                    <a:pt x="38" y="27"/>
                    <a:pt x="38" y="26"/>
                    <a:pt x="36" y="25"/>
                  </a:cubicBezTo>
                  <a:cubicBezTo>
                    <a:pt x="34" y="23"/>
                    <a:pt x="34" y="23"/>
                    <a:pt x="34" y="23"/>
                  </a:cubicBezTo>
                  <a:cubicBezTo>
                    <a:pt x="34" y="23"/>
                    <a:pt x="34" y="22"/>
                    <a:pt x="34" y="21"/>
                  </a:cubicBezTo>
                  <a:cubicBezTo>
                    <a:pt x="37" y="20"/>
                    <a:pt x="37" y="20"/>
                    <a:pt x="37" y="20"/>
                  </a:cubicBezTo>
                  <a:cubicBezTo>
                    <a:pt x="39" y="20"/>
                    <a:pt x="39" y="18"/>
                    <a:pt x="39" y="17"/>
                  </a:cubicBezTo>
                  <a:lnTo>
                    <a:pt x="38" y="14"/>
                  </a:lnTo>
                  <a:close/>
                  <a:moveTo>
                    <a:pt x="21" y="27"/>
                  </a:moveTo>
                  <a:cubicBezTo>
                    <a:pt x="17" y="28"/>
                    <a:pt x="14" y="26"/>
                    <a:pt x="13" y="22"/>
                  </a:cubicBezTo>
                  <a:cubicBezTo>
                    <a:pt x="12" y="18"/>
                    <a:pt x="14" y="14"/>
                    <a:pt x="18" y="13"/>
                  </a:cubicBezTo>
                  <a:cubicBezTo>
                    <a:pt x="22" y="12"/>
                    <a:pt x="26" y="14"/>
                    <a:pt x="27" y="18"/>
                  </a:cubicBezTo>
                  <a:cubicBezTo>
                    <a:pt x="28" y="22"/>
                    <a:pt x="25" y="26"/>
                    <a:pt x="21" y="27"/>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1" name="Freeform 228"/>
            <p:cNvSpPr>
              <a:spLocks noEditPoints="1"/>
            </p:cNvSpPr>
            <p:nvPr/>
          </p:nvSpPr>
          <p:spPr bwMode="auto">
            <a:xfrm>
              <a:off x="2650331" y="1746843"/>
              <a:ext cx="141684" cy="141685"/>
            </a:xfrm>
            <a:custGeom>
              <a:avLst/>
              <a:gdLst>
                <a:gd name="T0" fmla="*/ 54 w 55"/>
                <a:gd name="T1" fmla="*/ 18 h 55"/>
                <a:gd name="T2" fmla="*/ 49 w 55"/>
                <a:gd name="T3" fmla="*/ 16 h 55"/>
                <a:gd name="T4" fmla="*/ 45 w 55"/>
                <a:gd name="T5" fmla="*/ 17 h 55"/>
                <a:gd name="T6" fmla="*/ 43 w 55"/>
                <a:gd name="T7" fmla="*/ 14 h 55"/>
                <a:gd name="T8" fmla="*/ 45 w 55"/>
                <a:gd name="T9" fmla="*/ 10 h 55"/>
                <a:gd name="T10" fmla="*/ 44 w 55"/>
                <a:gd name="T11" fmla="*/ 5 h 55"/>
                <a:gd name="T12" fmla="*/ 40 w 55"/>
                <a:gd name="T13" fmla="*/ 3 h 55"/>
                <a:gd name="T14" fmla="*/ 35 w 55"/>
                <a:gd name="T15" fmla="*/ 4 h 55"/>
                <a:gd name="T16" fmla="*/ 33 w 55"/>
                <a:gd name="T17" fmla="*/ 7 h 55"/>
                <a:gd name="T18" fmla="*/ 29 w 55"/>
                <a:gd name="T19" fmla="*/ 7 h 55"/>
                <a:gd name="T20" fmla="*/ 28 w 55"/>
                <a:gd name="T21" fmla="*/ 3 h 55"/>
                <a:gd name="T22" fmla="*/ 23 w 55"/>
                <a:gd name="T23" fmla="*/ 0 h 55"/>
                <a:gd name="T24" fmla="*/ 19 w 55"/>
                <a:gd name="T25" fmla="*/ 1 h 55"/>
                <a:gd name="T26" fmla="*/ 16 w 55"/>
                <a:gd name="T27" fmla="*/ 6 h 55"/>
                <a:gd name="T28" fmla="*/ 17 w 55"/>
                <a:gd name="T29" fmla="*/ 9 h 55"/>
                <a:gd name="T30" fmla="*/ 14 w 55"/>
                <a:gd name="T31" fmla="*/ 12 h 55"/>
                <a:gd name="T32" fmla="*/ 11 w 55"/>
                <a:gd name="T33" fmla="*/ 10 h 55"/>
                <a:gd name="T34" fmla="*/ 5 w 55"/>
                <a:gd name="T35" fmla="*/ 11 h 55"/>
                <a:gd name="T36" fmla="*/ 3 w 55"/>
                <a:gd name="T37" fmla="*/ 15 h 55"/>
                <a:gd name="T38" fmla="*/ 5 w 55"/>
                <a:gd name="T39" fmla="*/ 20 h 55"/>
                <a:gd name="T40" fmla="*/ 7 w 55"/>
                <a:gd name="T41" fmla="*/ 22 h 55"/>
                <a:gd name="T42" fmla="*/ 7 w 55"/>
                <a:gd name="T43" fmla="*/ 26 h 55"/>
                <a:gd name="T44" fmla="*/ 4 w 55"/>
                <a:gd name="T45" fmla="*/ 27 h 55"/>
                <a:gd name="T46" fmla="*/ 1 w 55"/>
                <a:gd name="T47" fmla="*/ 32 h 55"/>
                <a:gd name="T48" fmla="*/ 2 w 55"/>
                <a:gd name="T49" fmla="*/ 36 h 55"/>
                <a:gd name="T50" fmla="*/ 6 w 55"/>
                <a:gd name="T51" fmla="*/ 39 h 55"/>
                <a:gd name="T52" fmla="*/ 9 w 55"/>
                <a:gd name="T53" fmla="*/ 38 h 55"/>
                <a:gd name="T54" fmla="*/ 12 w 55"/>
                <a:gd name="T55" fmla="*/ 41 h 55"/>
                <a:gd name="T56" fmla="*/ 10 w 55"/>
                <a:gd name="T57" fmla="*/ 44 h 55"/>
                <a:gd name="T58" fmla="*/ 12 w 55"/>
                <a:gd name="T59" fmla="*/ 49 h 55"/>
                <a:gd name="T60" fmla="*/ 16 w 55"/>
                <a:gd name="T61" fmla="*/ 52 h 55"/>
                <a:gd name="T62" fmla="*/ 21 w 55"/>
                <a:gd name="T63" fmla="*/ 50 h 55"/>
                <a:gd name="T64" fmla="*/ 23 w 55"/>
                <a:gd name="T65" fmla="*/ 47 h 55"/>
                <a:gd name="T66" fmla="*/ 27 w 55"/>
                <a:gd name="T67" fmla="*/ 48 h 55"/>
                <a:gd name="T68" fmla="*/ 28 w 55"/>
                <a:gd name="T69" fmla="*/ 51 h 55"/>
                <a:gd name="T70" fmla="*/ 32 w 55"/>
                <a:gd name="T71" fmla="*/ 54 h 55"/>
                <a:gd name="T72" fmla="*/ 36 w 55"/>
                <a:gd name="T73" fmla="*/ 53 h 55"/>
                <a:gd name="T74" fmla="*/ 39 w 55"/>
                <a:gd name="T75" fmla="*/ 49 h 55"/>
                <a:gd name="T76" fmla="*/ 38 w 55"/>
                <a:gd name="T77" fmla="*/ 45 h 55"/>
                <a:gd name="T78" fmla="*/ 41 w 55"/>
                <a:gd name="T79" fmla="*/ 42 h 55"/>
                <a:gd name="T80" fmla="*/ 45 w 55"/>
                <a:gd name="T81" fmla="*/ 44 h 55"/>
                <a:gd name="T82" fmla="*/ 50 w 55"/>
                <a:gd name="T83" fmla="*/ 43 h 55"/>
                <a:gd name="T84" fmla="*/ 52 w 55"/>
                <a:gd name="T85" fmla="*/ 39 h 55"/>
                <a:gd name="T86" fmla="*/ 51 w 55"/>
                <a:gd name="T87" fmla="*/ 34 h 55"/>
                <a:gd name="T88" fmla="*/ 47 w 55"/>
                <a:gd name="T89" fmla="*/ 32 h 55"/>
                <a:gd name="T90" fmla="*/ 48 w 55"/>
                <a:gd name="T91" fmla="*/ 28 h 55"/>
                <a:gd name="T92" fmla="*/ 52 w 55"/>
                <a:gd name="T93" fmla="*/ 27 h 55"/>
                <a:gd name="T94" fmla="*/ 55 w 55"/>
                <a:gd name="T95" fmla="*/ 23 h 55"/>
                <a:gd name="T96" fmla="*/ 54 w 55"/>
                <a:gd name="T97" fmla="*/ 18 h 55"/>
                <a:gd name="T98" fmla="*/ 30 w 55"/>
                <a:gd name="T99" fmla="*/ 37 h 55"/>
                <a:gd name="T100" fmla="*/ 17 w 55"/>
                <a:gd name="T101" fmla="*/ 30 h 55"/>
                <a:gd name="T102" fmla="*/ 25 w 55"/>
                <a:gd name="T103" fmla="*/ 17 h 55"/>
                <a:gd name="T104" fmla="*/ 37 w 55"/>
                <a:gd name="T105" fmla="*/ 25 h 55"/>
                <a:gd name="T106" fmla="*/ 30 w 55"/>
                <a:gd name="T107"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 h="55">
                  <a:moveTo>
                    <a:pt x="54" y="18"/>
                  </a:moveTo>
                  <a:cubicBezTo>
                    <a:pt x="53" y="16"/>
                    <a:pt x="51" y="15"/>
                    <a:pt x="49" y="16"/>
                  </a:cubicBezTo>
                  <a:cubicBezTo>
                    <a:pt x="45" y="17"/>
                    <a:pt x="45" y="17"/>
                    <a:pt x="45" y="17"/>
                  </a:cubicBezTo>
                  <a:cubicBezTo>
                    <a:pt x="44" y="16"/>
                    <a:pt x="44" y="15"/>
                    <a:pt x="43" y="14"/>
                  </a:cubicBezTo>
                  <a:cubicBezTo>
                    <a:pt x="45" y="10"/>
                    <a:pt x="45" y="10"/>
                    <a:pt x="45" y="10"/>
                  </a:cubicBezTo>
                  <a:cubicBezTo>
                    <a:pt x="46" y="8"/>
                    <a:pt x="45" y="6"/>
                    <a:pt x="44" y="5"/>
                  </a:cubicBezTo>
                  <a:cubicBezTo>
                    <a:pt x="40" y="3"/>
                    <a:pt x="40" y="3"/>
                    <a:pt x="40" y="3"/>
                  </a:cubicBezTo>
                  <a:cubicBezTo>
                    <a:pt x="38" y="2"/>
                    <a:pt x="36" y="2"/>
                    <a:pt x="35" y="4"/>
                  </a:cubicBezTo>
                  <a:cubicBezTo>
                    <a:pt x="33" y="7"/>
                    <a:pt x="33" y="7"/>
                    <a:pt x="33" y="7"/>
                  </a:cubicBezTo>
                  <a:cubicBezTo>
                    <a:pt x="31" y="7"/>
                    <a:pt x="30" y="7"/>
                    <a:pt x="29" y="7"/>
                  </a:cubicBezTo>
                  <a:cubicBezTo>
                    <a:pt x="28" y="3"/>
                    <a:pt x="28" y="3"/>
                    <a:pt x="28" y="3"/>
                  </a:cubicBezTo>
                  <a:cubicBezTo>
                    <a:pt x="27" y="1"/>
                    <a:pt x="25" y="0"/>
                    <a:pt x="23" y="0"/>
                  </a:cubicBezTo>
                  <a:cubicBezTo>
                    <a:pt x="19" y="1"/>
                    <a:pt x="19" y="1"/>
                    <a:pt x="19" y="1"/>
                  </a:cubicBezTo>
                  <a:cubicBezTo>
                    <a:pt x="17" y="2"/>
                    <a:pt x="16" y="4"/>
                    <a:pt x="16" y="6"/>
                  </a:cubicBezTo>
                  <a:cubicBezTo>
                    <a:pt x="17" y="9"/>
                    <a:pt x="17" y="9"/>
                    <a:pt x="17" y="9"/>
                  </a:cubicBezTo>
                  <a:cubicBezTo>
                    <a:pt x="16" y="10"/>
                    <a:pt x="15" y="11"/>
                    <a:pt x="14" y="12"/>
                  </a:cubicBezTo>
                  <a:cubicBezTo>
                    <a:pt x="11" y="10"/>
                    <a:pt x="11" y="10"/>
                    <a:pt x="11" y="10"/>
                  </a:cubicBezTo>
                  <a:cubicBezTo>
                    <a:pt x="9" y="9"/>
                    <a:pt x="7" y="9"/>
                    <a:pt x="5" y="11"/>
                  </a:cubicBezTo>
                  <a:cubicBezTo>
                    <a:pt x="3" y="15"/>
                    <a:pt x="3" y="15"/>
                    <a:pt x="3" y="15"/>
                  </a:cubicBezTo>
                  <a:cubicBezTo>
                    <a:pt x="2" y="17"/>
                    <a:pt x="3" y="19"/>
                    <a:pt x="5" y="20"/>
                  </a:cubicBezTo>
                  <a:cubicBezTo>
                    <a:pt x="7" y="22"/>
                    <a:pt x="7" y="22"/>
                    <a:pt x="7" y="22"/>
                  </a:cubicBezTo>
                  <a:cubicBezTo>
                    <a:pt x="7" y="23"/>
                    <a:pt x="7" y="25"/>
                    <a:pt x="7" y="26"/>
                  </a:cubicBezTo>
                  <a:cubicBezTo>
                    <a:pt x="4" y="27"/>
                    <a:pt x="4" y="27"/>
                    <a:pt x="4" y="27"/>
                  </a:cubicBezTo>
                  <a:cubicBezTo>
                    <a:pt x="1" y="28"/>
                    <a:pt x="0" y="30"/>
                    <a:pt x="1" y="32"/>
                  </a:cubicBezTo>
                  <a:cubicBezTo>
                    <a:pt x="2" y="36"/>
                    <a:pt x="2" y="36"/>
                    <a:pt x="2" y="36"/>
                  </a:cubicBezTo>
                  <a:cubicBezTo>
                    <a:pt x="2" y="38"/>
                    <a:pt x="4" y="39"/>
                    <a:pt x="6" y="39"/>
                  </a:cubicBezTo>
                  <a:cubicBezTo>
                    <a:pt x="9" y="38"/>
                    <a:pt x="9" y="38"/>
                    <a:pt x="9" y="38"/>
                  </a:cubicBezTo>
                  <a:cubicBezTo>
                    <a:pt x="10" y="39"/>
                    <a:pt x="11" y="40"/>
                    <a:pt x="12" y="41"/>
                  </a:cubicBezTo>
                  <a:cubicBezTo>
                    <a:pt x="10" y="44"/>
                    <a:pt x="10" y="44"/>
                    <a:pt x="10" y="44"/>
                  </a:cubicBezTo>
                  <a:cubicBezTo>
                    <a:pt x="9" y="46"/>
                    <a:pt x="10" y="48"/>
                    <a:pt x="12" y="49"/>
                  </a:cubicBezTo>
                  <a:cubicBezTo>
                    <a:pt x="16" y="52"/>
                    <a:pt x="16" y="52"/>
                    <a:pt x="16" y="52"/>
                  </a:cubicBezTo>
                  <a:cubicBezTo>
                    <a:pt x="17" y="53"/>
                    <a:pt x="20" y="52"/>
                    <a:pt x="21" y="50"/>
                  </a:cubicBezTo>
                  <a:cubicBezTo>
                    <a:pt x="23" y="47"/>
                    <a:pt x="23" y="47"/>
                    <a:pt x="23" y="47"/>
                  </a:cubicBezTo>
                  <a:cubicBezTo>
                    <a:pt x="24" y="48"/>
                    <a:pt x="25" y="48"/>
                    <a:pt x="27" y="48"/>
                  </a:cubicBezTo>
                  <a:cubicBezTo>
                    <a:pt x="28" y="51"/>
                    <a:pt x="28" y="51"/>
                    <a:pt x="28" y="51"/>
                  </a:cubicBezTo>
                  <a:cubicBezTo>
                    <a:pt x="28" y="53"/>
                    <a:pt x="30" y="55"/>
                    <a:pt x="32" y="54"/>
                  </a:cubicBezTo>
                  <a:cubicBezTo>
                    <a:pt x="36" y="53"/>
                    <a:pt x="36" y="53"/>
                    <a:pt x="36" y="53"/>
                  </a:cubicBezTo>
                  <a:cubicBezTo>
                    <a:pt x="38" y="53"/>
                    <a:pt x="40" y="51"/>
                    <a:pt x="39" y="49"/>
                  </a:cubicBezTo>
                  <a:cubicBezTo>
                    <a:pt x="38" y="45"/>
                    <a:pt x="38" y="45"/>
                    <a:pt x="38" y="45"/>
                  </a:cubicBezTo>
                  <a:cubicBezTo>
                    <a:pt x="39" y="44"/>
                    <a:pt x="41" y="43"/>
                    <a:pt x="41" y="42"/>
                  </a:cubicBezTo>
                  <a:cubicBezTo>
                    <a:pt x="45" y="44"/>
                    <a:pt x="45" y="44"/>
                    <a:pt x="45" y="44"/>
                  </a:cubicBezTo>
                  <a:cubicBezTo>
                    <a:pt x="47" y="45"/>
                    <a:pt x="49" y="45"/>
                    <a:pt x="50" y="43"/>
                  </a:cubicBezTo>
                  <a:cubicBezTo>
                    <a:pt x="52" y="39"/>
                    <a:pt x="52" y="39"/>
                    <a:pt x="52" y="39"/>
                  </a:cubicBezTo>
                  <a:cubicBezTo>
                    <a:pt x="53" y="38"/>
                    <a:pt x="53" y="35"/>
                    <a:pt x="51" y="34"/>
                  </a:cubicBezTo>
                  <a:cubicBezTo>
                    <a:pt x="47" y="32"/>
                    <a:pt x="47" y="32"/>
                    <a:pt x="47" y="32"/>
                  </a:cubicBezTo>
                  <a:cubicBezTo>
                    <a:pt x="48" y="31"/>
                    <a:pt x="48" y="30"/>
                    <a:pt x="48" y="28"/>
                  </a:cubicBezTo>
                  <a:cubicBezTo>
                    <a:pt x="52" y="27"/>
                    <a:pt x="52" y="27"/>
                    <a:pt x="52" y="27"/>
                  </a:cubicBezTo>
                  <a:cubicBezTo>
                    <a:pt x="54" y="27"/>
                    <a:pt x="55" y="25"/>
                    <a:pt x="55" y="23"/>
                  </a:cubicBezTo>
                  <a:lnTo>
                    <a:pt x="54" y="18"/>
                  </a:lnTo>
                  <a:close/>
                  <a:moveTo>
                    <a:pt x="30" y="37"/>
                  </a:moveTo>
                  <a:cubicBezTo>
                    <a:pt x="24" y="39"/>
                    <a:pt x="19" y="35"/>
                    <a:pt x="17" y="30"/>
                  </a:cubicBezTo>
                  <a:cubicBezTo>
                    <a:pt x="16" y="24"/>
                    <a:pt x="19" y="19"/>
                    <a:pt x="25" y="17"/>
                  </a:cubicBezTo>
                  <a:cubicBezTo>
                    <a:pt x="30" y="16"/>
                    <a:pt x="36" y="19"/>
                    <a:pt x="37" y="25"/>
                  </a:cubicBezTo>
                  <a:cubicBezTo>
                    <a:pt x="39" y="30"/>
                    <a:pt x="35" y="36"/>
                    <a:pt x="30" y="37"/>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2" name="Freeform 229"/>
            <p:cNvSpPr>
              <a:spLocks noEditPoints="1"/>
            </p:cNvSpPr>
            <p:nvPr/>
          </p:nvSpPr>
          <p:spPr bwMode="auto">
            <a:xfrm>
              <a:off x="2995612" y="1338459"/>
              <a:ext cx="100013" cy="100013"/>
            </a:xfrm>
            <a:custGeom>
              <a:avLst/>
              <a:gdLst>
                <a:gd name="T0" fmla="*/ 38 w 39"/>
                <a:gd name="T1" fmla="*/ 13 h 39"/>
                <a:gd name="T2" fmla="*/ 34 w 39"/>
                <a:gd name="T3" fmla="*/ 11 h 39"/>
                <a:gd name="T4" fmla="*/ 31 w 39"/>
                <a:gd name="T5" fmla="*/ 12 h 39"/>
                <a:gd name="T6" fmla="*/ 30 w 39"/>
                <a:gd name="T7" fmla="*/ 10 h 39"/>
                <a:gd name="T8" fmla="*/ 31 w 39"/>
                <a:gd name="T9" fmla="*/ 7 h 39"/>
                <a:gd name="T10" fmla="*/ 30 w 39"/>
                <a:gd name="T11" fmla="*/ 3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3 w 39"/>
                <a:gd name="T35" fmla="*/ 8 h 39"/>
                <a:gd name="T36" fmla="*/ 2 w 39"/>
                <a:gd name="T37" fmla="*/ 11 h 39"/>
                <a:gd name="T38" fmla="*/ 3 w 39"/>
                <a:gd name="T39" fmla="*/ 14 h 39"/>
                <a:gd name="T40" fmla="*/ 5 w 39"/>
                <a:gd name="T41" fmla="*/ 16 h 39"/>
                <a:gd name="T42" fmla="*/ 4 w 39"/>
                <a:gd name="T43" fmla="*/ 19 h 39"/>
                <a:gd name="T44" fmla="*/ 2 w 39"/>
                <a:gd name="T45" fmla="*/ 19 h 39"/>
                <a:gd name="T46" fmla="*/ 0 w 39"/>
                <a:gd name="T47" fmla="*/ 22 h 39"/>
                <a:gd name="T48" fmla="*/ 1 w 39"/>
                <a:gd name="T49" fmla="*/ 25 h 39"/>
                <a:gd name="T50" fmla="*/ 4 w 39"/>
                <a:gd name="T51" fmla="*/ 27 h 39"/>
                <a:gd name="T52" fmla="*/ 6 w 39"/>
                <a:gd name="T53" fmla="*/ 27 h 39"/>
                <a:gd name="T54" fmla="*/ 8 w 39"/>
                <a:gd name="T55" fmla="*/ 29 h 39"/>
                <a:gd name="T56" fmla="*/ 7 w 39"/>
                <a:gd name="T57" fmla="*/ 31 h 39"/>
                <a:gd name="T58" fmla="*/ 8 w 39"/>
                <a:gd name="T59" fmla="*/ 35 h 39"/>
                <a:gd name="T60" fmla="*/ 10 w 39"/>
                <a:gd name="T61" fmla="*/ 37 h 39"/>
                <a:gd name="T62" fmla="*/ 14 w 39"/>
                <a:gd name="T63" fmla="*/ 36 h 39"/>
                <a:gd name="T64" fmla="*/ 15 w 39"/>
                <a:gd name="T65" fmla="*/ 34 h 39"/>
                <a:gd name="T66" fmla="*/ 18 w 39"/>
                <a:gd name="T67" fmla="*/ 34 h 39"/>
                <a:gd name="T68" fmla="*/ 19 w 39"/>
                <a:gd name="T69" fmla="*/ 36 h 39"/>
                <a:gd name="T70" fmla="*/ 22 w 39"/>
                <a:gd name="T71" fmla="*/ 38 h 39"/>
                <a:gd name="T72" fmla="*/ 25 w 39"/>
                <a:gd name="T73" fmla="*/ 38 h 39"/>
                <a:gd name="T74" fmla="*/ 27 w 39"/>
                <a:gd name="T75" fmla="*/ 34 h 39"/>
                <a:gd name="T76" fmla="*/ 27 w 39"/>
                <a:gd name="T77" fmla="*/ 32 h 39"/>
                <a:gd name="T78" fmla="*/ 29 w 39"/>
                <a:gd name="T79" fmla="*/ 30 h 39"/>
                <a:gd name="T80" fmla="*/ 31 w 39"/>
                <a:gd name="T81" fmla="*/ 31 h 39"/>
                <a:gd name="T82" fmla="*/ 35 w 39"/>
                <a:gd name="T83" fmla="*/ 31 h 39"/>
                <a:gd name="T84" fmla="*/ 36 w 39"/>
                <a:gd name="T85" fmla="*/ 28 h 39"/>
                <a:gd name="T86" fmla="*/ 36 w 39"/>
                <a:gd name="T87" fmla="*/ 24 h 39"/>
                <a:gd name="T88" fmla="*/ 33 w 39"/>
                <a:gd name="T89" fmla="*/ 23 h 39"/>
                <a:gd name="T90" fmla="*/ 33 w 39"/>
                <a:gd name="T91" fmla="*/ 20 h 39"/>
                <a:gd name="T92" fmla="*/ 36 w 39"/>
                <a:gd name="T93" fmla="*/ 19 h 39"/>
                <a:gd name="T94" fmla="*/ 38 w 39"/>
                <a:gd name="T95" fmla="*/ 16 h 39"/>
                <a:gd name="T96" fmla="*/ 38 w 39"/>
                <a:gd name="T97" fmla="*/ 13 h 39"/>
                <a:gd name="T98" fmla="*/ 21 w 39"/>
                <a:gd name="T99" fmla="*/ 26 h 39"/>
                <a:gd name="T100" fmla="*/ 12 w 39"/>
                <a:gd name="T101" fmla="*/ 21 h 39"/>
                <a:gd name="T102" fmla="*/ 17 w 39"/>
                <a:gd name="T103" fmla="*/ 12 h 39"/>
                <a:gd name="T104" fmla="*/ 26 w 39"/>
                <a:gd name="T105" fmla="*/ 18 h 39"/>
                <a:gd name="T106" fmla="*/ 21 w 39"/>
                <a:gd name="T107"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1" y="12"/>
                    <a:pt x="31" y="12"/>
                    <a:pt x="31" y="12"/>
                  </a:cubicBezTo>
                  <a:cubicBezTo>
                    <a:pt x="31" y="11"/>
                    <a:pt x="30" y="10"/>
                    <a:pt x="30" y="10"/>
                  </a:cubicBezTo>
                  <a:cubicBezTo>
                    <a:pt x="31" y="7"/>
                    <a:pt x="31" y="7"/>
                    <a:pt x="31" y="7"/>
                  </a:cubicBezTo>
                  <a:cubicBezTo>
                    <a:pt x="32" y="6"/>
                    <a:pt x="32" y="4"/>
                    <a:pt x="30" y="3"/>
                  </a:cubicBezTo>
                  <a:cubicBezTo>
                    <a:pt x="28" y="2"/>
                    <a:pt x="28" y="2"/>
                    <a:pt x="28" y="2"/>
                  </a:cubicBezTo>
                  <a:cubicBezTo>
                    <a:pt x="26" y="1"/>
                    <a:pt x="25" y="2"/>
                    <a:pt x="24" y="3"/>
                  </a:cubicBezTo>
                  <a:cubicBezTo>
                    <a:pt x="23" y="5"/>
                    <a:pt x="23" y="5"/>
                    <a:pt x="23" y="5"/>
                  </a:cubicBezTo>
                  <a:cubicBezTo>
                    <a:pt x="22" y="5"/>
                    <a:pt x="21" y="5"/>
                    <a:pt x="20" y="5"/>
                  </a:cubicBezTo>
                  <a:cubicBezTo>
                    <a:pt x="19" y="2"/>
                    <a:pt x="19" y="2"/>
                    <a:pt x="19" y="2"/>
                  </a:cubicBezTo>
                  <a:cubicBezTo>
                    <a:pt x="19" y="1"/>
                    <a:pt x="17" y="0"/>
                    <a:pt x="16" y="0"/>
                  </a:cubicBezTo>
                  <a:cubicBezTo>
                    <a:pt x="13" y="1"/>
                    <a:pt x="13" y="1"/>
                    <a:pt x="13" y="1"/>
                  </a:cubicBezTo>
                  <a:cubicBezTo>
                    <a:pt x="11" y="1"/>
                    <a:pt x="11" y="3"/>
                    <a:pt x="11" y="4"/>
                  </a:cubicBezTo>
                  <a:cubicBezTo>
                    <a:pt x="12" y="7"/>
                    <a:pt x="12" y="7"/>
                    <a:pt x="12" y="7"/>
                  </a:cubicBezTo>
                  <a:cubicBezTo>
                    <a:pt x="11" y="7"/>
                    <a:pt x="10" y="8"/>
                    <a:pt x="9" y="8"/>
                  </a:cubicBezTo>
                  <a:cubicBezTo>
                    <a:pt x="7" y="7"/>
                    <a:pt x="7" y="7"/>
                    <a:pt x="7" y="7"/>
                  </a:cubicBezTo>
                  <a:cubicBezTo>
                    <a:pt x="6" y="6"/>
                    <a:pt x="4" y="7"/>
                    <a:pt x="3" y="8"/>
                  </a:cubicBezTo>
                  <a:cubicBezTo>
                    <a:pt x="2" y="11"/>
                    <a:pt x="2" y="11"/>
                    <a:pt x="2" y="11"/>
                  </a:cubicBezTo>
                  <a:cubicBezTo>
                    <a:pt x="1" y="12"/>
                    <a:pt x="1" y="14"/>
                    <a:pt x="3" y="14"/>
                  </a:cubicBezTo>
                  <a:cubicBezTo>
                    <a:pt x="5" y="16"/>
                    <a:pt x="5" y="16"/>
                    <a:pt x="5" y="16"/>
                  </a:cubicBezTo>
                  <a:cubicBezTo>
                    <a:pt x="4" y="17"/>
                    <a:pt x="4" y="18"/>
                    <a:pt x="4" y="19"/>
                  </a:cubicBezTo>
                  <a:cubicBezTo>
                    <a:pt x="2" y="19"/>
                    <a:pt x="2" y="19"/>
                    <a:pt x="2" y="19"/>
                  </a:cubicBezTo>
                  <a:cubicBezTo>
                    <a:pt x="1" y="20"/>
                    <a:pt x="0" y="21"/>
                    <a:pt x="0" y="22"/>
                  </a:cubicBezTo>
                  <a:cubicBezTo>
                    <a:pt x="1" y="25"/>
                    <a:pt x="1" y="25"/>
                    <a:pt x="1" y="25"/>
                  </a:cubicBezTo>
                  <a:cubicBezTo>
                    <a:pt x="1" y="27"/>
                    <a:pt x="3" y="28"/>
                    <a:pt x="4" y="27"/>
                  </a:cubicBezTo>
                  <a:cubicBezTo>
                    <a:pt x="6" y="27"/>
                    <a:pt x="6" y="27"/>
                    <a:pt x="6" y="27"/>
                  </a:cubicBezTo>
                  <a:cubicBezTo>
                    <a:pt x="7" y="28"/>
                    <a:pt x="7" y="29"/>
                    <a:pt x="8" y="29"/>
                  </a:cubicBezTo>
                  <a:cubicBezTo>
                    <a:pt x="7" y="31"/>
                    <a:pt x="7" y="31"/>
                    <a:pt x="7" y="31"/>
                  </a:cubicBezTo>
                  <a:cubicBezTo>
                    <a:pt x="6" y="33"/>
                    <a:pt x="7" y="34"/>
                    <a:pt x="8" y="35"/>
                  </a:cubicBezTo>
                  <a:cubicBezTo>
                    <a:pt x="10" y="37"/>
                    <a:pt x="10" y="37"/>
                    <a:pt x="10" y="37"/>
                  </a:cubicBezTo>
                  <a:cubicBezTo>
                    <a:pt x="12" y="37"/>
                    <a:pt x="13" y="37"/>
                    <a:pt x="14" y="36"/>
                  </a:cubicBezTo>
                  <a:cubicBezTo>
                    <a:pt x="15" y="34"/>
                    <a:pt x="15" y="34"/>
                    <a:pt x="15" y="34"/>
                  </a:cubicBezTo>
                  <a:cubicBezTo>
                    <a:pt x="16" y="34"/>
                    <a:pt x="17" y="34"/>
                    <a:pt x="18" y="34"/>
                  </a:cubicBezTo>
                  <a:cubicBezTo>
                    <a:pt x="19" y="36"/>
                    <a:pt x="19" y="36"/>
                    <a:pt x="19" y="36"/>
                  </a:cubicBezTo>
                  <a:cubicBezTo>
                    <a:pt x="19" y="38"/>
                    <a:pt x="21" y="39"/>
                    <a:pt x="22" y="38"/>
                  </a:cubicBezTo>
                  <a:cubicBezTo>
                    <a:pt x="25" y="38"/>
                    <a:pt x="25" y="38"/>
                    <a:pt x="25" y="38"/>
                  </a:cubicBezTo>
                  <a:cubicBezTo>
                    <a:pt x="27" y="37"/>
                    <a:pt x="28" y="36"/>
                    <a:pt x="27" y="34"/>
                  </a:cubicBezTo>
                  <a:cubicBezTo>
                    <a:pt x="27" y="32"/>
                    <a:pt x="27" y="32"/>
                    <a:pt x="27" y="32"/>
                  </a:cubicBezTo>
                  <a:cubicBezTo>
                    <a:pt x="27" y="31"/>
                    <a:pt x="28" y="31"/>
                    <a:pt x="29" y="30"/>
                  </a:cubicBezTo>
                  <a:cubicBezTo>
                    <a:pt x="31" y="31"/>
                    <a:pt x="31" y="31"/>
                    <a:pt x="31" y="31"/>
                  </a:cubicBezTo>
                  <a:cubicBezTo>
                    <a:pt x="32" y="32"/>
                    <a:pt x="34" y="32"/>
                    <a:pt x="35" y="31"/>
                  </a:cubicBezTo>
                  <a:cubicBezTo>
                    <a:pt x="36" y="28"/>
                    <a:pt x="36" y="28"/>
                    <a:pt x="36" y="28"/>
                  </a:cubicBezTo>
                  <a:cubicBezTo>
                    <a:pt x="37" y="27"/>
                    <a:pt x="37" y="25"/>
                    <a:pt x="36" y="24"/>
                  </a:cubicBezTo>
                  <a:cubicBezTo>
                    <a:pt x="33" y="23"/>
                    <a:pt x="33" y="23"/>
                    <a:pt x="33" y="23"/>
                  </a:cubicBezTo>
                  <a:cubicBezTo>
                    <a:pt x="33" y="22"/>
                    <a:pt x="33" y="21"/>
                    <a:pt x="33" y="20"/>
                  </a:cubicBezTo>
                  <a:cubicBezTo>
                    <a:pt x="36" y="19"/>
                    <a:pt x="36" y="19"/>
                    <a:pt x="36" y="19"/>
                  </a:cubicBezTo>
                  <a:cubicBezTo>
                    <a:pt x="38" y="19"/>
                    <a:pt x="39" y="18"/>
                    <a:pt x="38" y="16"/>
                  </a:cubicBezTo>
                  <a:lnTo>
                    <a:pt x="38" y="13"/>
                  </a:lnTo>
                  <a:close/>
                  <a:moveTo>
                    <a:pt x="21" y="26"/>
                  </a:moveTo>
                  <a:cubicBezTo>
                    <a:pt x="17" y="27"/>
                    <a:pt x="13" y="25"/>
                    <a:pt x="12" y="21"/>
                  </a:cubicBezTo>
                  <a:cubicBezTo>
                    <a:pt x="11" y="17"/>
                    <a:pt x="13" y="13"/>
                    <a:pt x="17" y="12"/>
                  </a:cubicBezTo>
                  <a:cubicBezTo>
                    <a:pt x="21" y="11"/>
                    <a:pt x="25" y="14"/>
                    <a:pt x="26" y="18"/>
                  </a:cubicBezTo>
                  <a:cubicBezTo>
                    <a:pt x="27" y="21"/>
                    <a:pt x="25" y="25"/>
                    <a:pt x="21" y="2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3" name="Freeform 230"/>
            <p:cNvSpPr>
              <a:spLocks noEditPoints="1"/>
            </p:cNvSpPr>
            <p:nvPr/>
          </p:nvSpPr>
          <p:spPr bwMode="auto">
            <a:xfrm>
              <a:off x="586978" y="2002828"/>
              <a:ext cx="53578" cy="51197"/>
            </a:xfrm>
            <a:custGeom>
              <a:avLst/>
              <a:gdLst>
                <a:gd name="T0" fmla="*/ 20 w 21"/>
                <a:gd name="T1" fmla="*/ 7 h 20"/>
                <a:gd name="T2" fmla="*/ 18 w 21"/>
                <a:gd name="T3" fmla="*/ 6 h 20"/>
                <a:gd name="T4" fmla="*/ 17 w 21"/>
                <a:gd name="T5" fmla="*/ 6 h 20"/>
                <a:gd name="T6" fmla="*/ 16 w 21"/>
                <a:gd name="T7" fmla="*/ 5 h 20"/>
                <a:gd name="T8" fmla="*/ 17 w 21"/>
                <a:gd name="T9" fmla="*/ 4 h 20"/>
                <a:gd name="T10" fmla="*/ 16 w 21"/>
                <a:gd name="T11" fmla="*/ 2 h 20"/>
                <a:gd name="T12" fmla="*/ 15 w 21"/>
                <a:gd name="T13" fmla="*/ 1 h 20"/>
                <a:gd name="T14" fmla="*/ 13 w 21"/>
                <a:gd name="T15" fmla="*/ 1 h 20"/>
                <a:gd name="T16" fmla="*/ 12 w 21"/>
                <a:gd name="T17" fmla="*/ 3 h 20"/>
                <a:gd name="T18" fmla="*/ 10 w 21"/>
                <a:gd name="T19" fmla="*/ 2 h 20"/>
                <a:gd name="T20" fmla="*/ 10 w 21"/>
                <a:gd name="T21" fmla="*/ 1 h 20"/>
                <a:gd name="T22" fmla="*/ 8 w 21"/>
                <a:gd name="T23" fmla="*/ 0 h 20"/>
                <a:gd name="T24" fmla="*/ 7 w 21"/>
                <a:gd name="T25" fmla="*/ 0 h 20"/>
                <a:gd name="T26" fmla="*/ 6 w 21"/>
                <a:gd name="T27" fmla="*/ 2 h 20"/>
                <a:gd name="T28" fmla="*/ 6 w 21"/>
                <a:gd name="T29" fmla="*/ 3 h 20"/>
                <a:gd name="T30" fmla="*/ 5 w 21"/>
                <a:gd name="T31" fmla="*/ 4 h 20"/>
                <a:gd name="T32" fmla="*/ 4 w 21"/>
                <a:gd name="T33" fmla="*/ 4 h 20"/>
                <a:gd name="T34" fmla="*/ 2 w 21"/>
                <a:gd name="T35" fmla="*/ 4 h 20"/>
                <a:gd name="T36" fmla="*/ 1 w 21"/>
                <a:gd name="T37" fmla="*/ 5 h 20"/>
                <a:gd name="T38" fmla="*/ 1 w 21"/>
                <a:gd name="T39" fmla="*/ 7 h 20"/>
                <a:gd name="T40" fmla="*/ 2 w 21"/>
                <a:gd name="T41" fmla="*/ 8 h 20"/>
                <a:gd name="T42" fmla="*/ 2 w 21"/>
                <a:gd name="T43" fmla="*/ 10 h 20"/>
                <a:gd name="T44" fmla="*/ 1 w 21"/>
                <a:gd name="T45" fmla="*/ 10 h 20"/>
                <a:gd name="T46" fmla="*/ 0 w 21"/>
                <a:gd name="T47" fmla="*/ 12 h 20"/>
                <a:gd name="T48" fmla="*/ 0 w 21"/>
                <a:gd name="T49" fmla="*/ 13 h 20"/>
                <a:gd name="T50" fmla="*/ 2 w 21"/>
                <a:gd name="T51" fmla="*/ 14 h 20"/>
                <a:gd name="T52" fmla="*/ 3 w 21"/>
                <a:gd name="T53" fmla="*/ 14 h 20"/>
                <a:gd name="T54" fmla="*/ 4 w 21"/>
                <a:gd name="T55" fmla="*/ 15 h 20"/>
                <a:gd name="T56" fmla="*/ 4 w 21"/>
                <a:gd name="T57" fmla="*/ 17 h 20"/>
                <a:gd name="T58" fmla="*/ 4 w 21"/>
                <a:gd name="T59" fmla="*/ 19 h 20"/>
                <a:gd name="T60" fmla="*/ 5 w 21"/>
                <a:gd name="T61" fmla="*/ 19 h 20"/>
                <a:gd name="T62" fmla="*/ 7 w 21"/>
                <a:gd name="T63" fmla="*/ 19 h 20"/>
                <a:gd name="T64" fmla="*/ 8 w 21"/>
                <a:gd name="T65" fmla="*/ 18 h 20"/>
                <a:gd name="T66" fmla="*/ 10 w 21"/>
                <a:gd name="T67" fmla="*/ 18 h 20"/>
                <a:gd name="T68" fmla="*/ 10 w 21"/>
                <a:gd name="T69" fmla="*/ 19 h 20"/>
                <a:gd name="T70" fmla="*/ 12 w 21"/>
                <a:gd name="T71" fmla="*/ 20 h 20"/>
                <a:gd name="T72" fmla="*/ 13 w 21"/>
                <a:gd name="T73" fmla="*/ 20 h 20"/>
                <a:gd name="T74" fmla="*/ 14 w 21"/>
                <a:gd name="T75" fmla="*/ 18 h 20"/>
                <a:gd name="T76" fmla="*/ 14 w 21"/>
                <a:gd name="T77" fmla="*/ 17 h 20"/>
                <a:gd name="T78" fmla="*/ 15 w 21"/>
                <a:gd name="T79" fmla="*/ 16 h 20"/>
                <a:gd name="T80" fmla="*/ 17 w 21"/>
                <a:gd name="T81" fmla="*/ 17 h 20"/>
                <a:gd name="T82" fmla="*/ 19 w 21"/>
                <a:gd name="T83" fmla="*/ 16 h 20"/>
                <a:gd name="T84" fmla="*/ 19 w 21"/>
                <a:gd name="T85" fmla="*/ 15 h 20"/>
                <a:gd name="T86" fmla="*/ 19 w 21"/>
                <a:gd name="T87" fmla="*/ 13 h 20"/>
                <a:gd name="T88" fmla="*/ 18 w 21"/>
                <a:gd name="T89" fmla="*/ 12 h 20"/>
                <a:gd name="T90" fmla="*/ 18 w 21"/>
                <a:gd name="T91" fmla="*/ 10 h 20"/>
                <a:gd name="T92" fmla="*/ 19 w 21"/>
                <a:gd name="T93" fmla="*/ 10 h 20"/>
                <a:gd name="T94" fmla="*/ 20 w 21"/>
                <a:gd name="T95" fmla="*/ 8 h 20"/>
                <a:gd name="T96" fmla="*/ 20 w 21"/>
                <a:gd name="T97" fmla="*/ 7 h 20"/>
                <a:gd name="T98" fmla="*/ 11 w 21"/>
                <a:gd name="T99" fmla="*/ 14 h 20"/>
                <a:gd name="T100" fmla="*/ 6 w 21"/>
                <a:gd name="T101" fmla="*/ 11 h 20"/>
                <a:gd name="T102" fmla="*/ 9 w 21"/>
                <a:gd name="T103" fmla="*/ 6 h 20"/>
                <a:gd name="T104" fmla="*/ 14 w 21"/>
                <a:gd name="T105" fmla="*/ 9 h 20"/>
                <a:gd name="T106" fmla="*/ 11 w 21"/>
                <a:gd name="T10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20">
                  <a:moveTo>
                    <a:pt x="20" y="7"/>
                  </a:moveTo>
                  <a:cubicBezTo>
                    <a:pt x="20" y="6"/>
                    <a:pt x="19" y="6"/>
                    <a:pt x="18" y="6"/>
                  </a:cubicBezTo>
                  <a:cubicBezTo>
                    <a:pt x="17" y="6"/>
                    <a:pt x="17" y="6"/>
                    <a:pt x="17" y="6"/>
                  </a:cubicBezTo>
                  <a:cubicBezTo>
                    <a:pt x="16" y="6"/>
                    <a:pt x="16" y="5"/>
                    <a:pt x="16" y="5"/>
                  </a:cubicBezTo>
                  <a:cubicBezTo>
                    <a:pt x="17" y="4"/>
                    <a:pt x="17" y="4"/>
                    <a:pt x="17" y="4"/>
                  </a:cubicBezTo>
                  <a:cubicBezTo>
                    <a:pt x="17" y="3"/>
                    <a:pt x="17" y="2"/>
                    <a:pt x="16" y="2"/>
                  </a:cubicBezTo>
                  <a:cubicBezTo>
                    <a:pt x="15" y="1"/>
                    <a:pt x="15" y="1"/>
                    <a:pt x="15" y="1"/>
                  </a:cubicBezTo>
                  <a:cubicBezTo>
                    <a:pt x="14" y="0"/>
                    <a:pt x="13" y="1"/>
                    <a:pt x="13" y="1"/>
                  </a:cubicBezTo>
                  <a:cubicBezTo>
                    <a:pt x="12" y="3"/>
                    <a:pt x="12" y="3"/>
                    <a:pt x="12" y="3"/>
                  </a:cubicBezTo>
                  <a:cubicBezTo>
                    <a:pt x="11" y="2"/>
                    <a:pt x="11" y="2"/>
                    <a:pt x="10" y="2"/>
                  </a:cubicBezTo>
                  <a:cubicBezTo>
                    <a:pt x="10" y="1"/>
                    <a:pt x="10" y="1"/>
                    <a:pt x="10" y="1"/>
                  </a:cubicBezTo>
                  <a:cubicBezTo>
                    <a:pt x="10" y="0"/>
                    <a:pt x="9" y="0"/>
                    <a:pt x="8" y="0"/>
                  </a:cubicBezTo>
                  <a:cubicBezTo>
                    <a:pt x="7" y="0"/>
                    <a:pt x="7" y="0"/>
                    <a:pt x="7" y="0"/>
                  </a:cubicBezTo>
                  <a:cubicBezTo>
                    <a:pt x="6" y="0"/>
                    <a:pt x="6" y="1"/>
                    <a:pt x="6" y="2"/>
                  </a:cubicBezTo>
                  <a:cubicBezTo>
                    <a:pt x="6" y="3"/>
                    <a:pt x="6" y="3"/>
                    <a:pt x="6" y="3"/>
                  </a:cubicBezTo>
                  <a:cubicBezTo>
                    <a:pt x="6" y="4"/>
                    <a:pt x="5" y="4"/>
                    <a:pt x="5" y="4"/>
                  </a:cubicBezTo>
                  <a:cubicBezTo>
                    <a:pt x="4" y="4"/>
                    <a:pt x="4" y="4"/>
                    <a:pt x="4" y="4"/>
                  </a:cubicBezTo>
                  <a:cubicBezTo>
                    <a:pt x="3" y="3"/>
                    <a:pt x="2" y="3"/>
                    <a:pt x="2" y="4"/>
                  </a:cubicBezTo>
                  <a:cubicBezTo>
                    <a:pt x="1" y="5"/>
                    <a:pt x="1" y="5"/>
                    <a:pt x="1" y="5"/>
                  </a:cubicBezTo>
                  <a:cubicBezTo>
                    <a:pt x="0" y="6"/>
                    <a:pt x="1" y="7"/>
                    <a:pt x="1" y="7"/>
                  </a:cubicBezTo>
                  <a:cubicBezTo>
                    <a:pt x="2" y="8"/>
                    <a:pt x="2" y="8"/>
                    <a:pt x="2" y="8"/>
                  </a:cubicBezTo>
                  <a:cubicBezTo>
                    <a:pt x="2" y="9"/>
                    <a:pt x="2" y="9"/>
                    <a:pt x="2" y="10"/>
                  </a:cubicBezTo>
                  <a:cubicBezTo>
                    <a:pt x="1" y="10"/>
                    <a:pt x="1" y="10"/>
                    <a:pt x="1" y="10"/>
                  </a:cubicBezTo>
                  <a:cubicBezTo>
                    <a:pt x="0" y="10"/>
                    <a:pt x="0" y="11"/>
                    <a:pt x="0" y="12"/>
                  </a:cubicBezTo>
                  <a:cubicBezTo>
                    <a:pt x="0" y="13"/>
                    <a:pt x="0" y="13"/>
                    <a:pt x="0" y="13"/>
                  </a:cubicBezTo>
                  <a:cubicBezTo>
                    <a:pt x="0" y="14"/>
                    <a:pt x="1" y="15"/>
                    <a:pt x="2" y="14"/>
                  </a:cubicBezTo>
                  <a:cubicBezTo>
                    <a:pt x="3" y="14"/>
                    <a:pt x="3" y="14"/>
                    <a:pt x="3" y="14"/>
                  </a:cubicBezTo>
                  <a:cubicBezTo>
                    <a:pt x="3" y="15"/>
                    <a:pt x="4" y="15"/>
                    <a:pt x="4" y="15"/>
                  </a:cubicBezTo>
                  <a:cubicBezTo>
                    <a:pt x="4" y="17"/>
                    <a:pt x="4" y="17"/>
                    <a:pt x="4" y="17"/>
                  </a:cubicBezTo>
                  <a:cubicBezTo>
                    <a:pt x="3" y="17"/>
                    <a:pt x="3" y="18"/>
                    <a:pt x="4" y="19"/>
                  </a:cubicBezTo>
                  <a:cubicBezTo>
                    <a:pt x="5" y="19"/>
                    <a:pt x="5" y="19"/>
                    <a:pt x="5" y="19"/>
                  </a:cubicBezTo>
                  <a:cubicBezTo>
                    <a:pt x="6" y="20"/>
                    <a:pt x="7" y="20"/>
                    <a:pt x="7" y="19"/>
                  </a:cubicBezTo>
                  <a:cubicBezTo>
                    <a:pt x="8" y="18"/>
                    <a:pt x="8" y="18"/>
                    <a:pt x="8" y="18"/>
                  </a:cubicBezTo>
                  <a:cubicBezTo>
                    <a:pt x="9" y="18"/>
                    <a:pt x="9" y="18"/>
                    <a:pt x="10" y="18"/>
                  </a:cubicBezTo>
                  <a:cubicBezTo>
                    <a:pt x="10" y="19"/>
                    <a:pt x="10" y="19"/>
                    <a:pt x="10" y="19"/>
                  </a:cubicBezTo>
                  <a:cubicBezTo>
                    <a:pt x="10" y="20"/>
                    <a:pt x="11" y="20"/>
                    <a:pt x="12" y="20"/>
                  </a:cubicBezTo>
                  <a:cubicBezTo>
                    <a:pt x="13" y="20"/>
                    <a:pt x="13" y="20"/>
                    <a:pt x="13" y="20"/>
                  </a:cubicBezTo>
                  <a:cubicBezTo>
                    <a:pt x="14" y="20"/>
                    <a:pt x="15" y="19"/>
                    <a:pt x="14" y="18"/>
                  </a:cubicBezTo>
                  <a:cubicBezTo>
                    <a:pt x="14" y="17"/>
                    <a:pt x="14" y="17"/>
                    <a:pt x="14" y="17"/>
                  </a:cubicBezTo>
                  <a:cubicBezTo>
                    <a:pt x="15" y="16"/>
                    <a:pt x="15" y="16"/>
                    <a:pt x="15" y="16"/>
                  </a:cubicBezTo>
                  <a:cubicBezTo>
                    <a:pt x="17" y="17"/>
                    <a:pt x="17" y="17"/>
                    <a:pt x="17" y="17"/>
                  </a:cubicBezTo>
                  <a:cubicBezTo>
                    <a:pt x="17" y="17"/>
                    <a:pt x="18" y="17"/>
                    <a:pt x="19" y="16"/>
                  </a:cubicBezTo>
                  <a:cubicBezTo>
                    <a:pt x="19" y="15"/>
                    <a:pt x="19" y="15"/>
                    <a:pt x="19" y="15"/>
                  </a:cubicBezTo>
                  <a:cubicBezTo>
                    <a:pt x="20" y="14"/>
                    <a:pt x="20" y="13"/>
                    <a:pt x="19" y="13"/>
                  </a:cubicBezTo>
                  <a:cubicBezTo>
                    <a:pt x="18" y="12"/>
                    <a:pt x="18" y="12"/>
                    <a:pt x="18" y="12"/>
                  </a:cubicBezTo>
                  <a:cubicBezTo>
                    <a:pt x="18" y="11"/>
                    <a:pt x="18" y="11"/>
                    <a:pt x="18" y="10"/>
                  </a:cubicBezTo>
                  <a:cubicBezTo>
                    <a:pt x="19" y="10"/>
                    <a:pt x="19" y="10"/>
                    <a:pt x="19" y="10"/>
                  </a:cubicBezTo>
                  <a:cubicBezTo>
                    <a:pt x="20" y="10"/>
                    <a:pt x="21" y="9"/>
                    <a:pt x="20" y="8"/>
                  </a:cubicBezTo>
                  <a:lnTo>
                    <a:pt x="20" y="7"/>
                  </a:lnTo>
                  <a:close/>
                  <a:moveTo>
                    <a:pt x="11" y="14"/>
                  </a:moveTo>
                  <a:cubicBezTo>
                    <a:pt x="9" y="14"/>
                    <a:pt x="7" y="13"/>
                    <a:pt x="6" y="11"/>
                  </a:cubicBezTo>
                  <a:cubicBezTo>
                    <a:pt x="6" y="9"/>
                    <a:pt x="7" y="7"/>
                    <a:pt x="9" y="6"/>
                  </a:cubicBezTo>
                  <a:cubicBezTo>
                    <a:pt x="11" y="6"/>
                    <a:pt x="13" y="7"/>
                    <a:pt x="14" y="9"/>
                  </a:cubicBezTo>
                  <a:cubicBezTo>
                    <a:pt x="14" y="11"/>
                    <a:pt x="13" y="13"/>
                    <a:pt x="11" y="14"/>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4" name="Freeform 231"/>
            <p:cNvSpPr/>
            <p:nvPr/>
          </p:nvSpPr>
          <p:spPr bwMode="auto">
            <a:xfrm>
              <a:off x="1160860" y="2329060"/>
              <a:ext cx="86915" cy="88106"/>
            </a:xfrm>
            <a:custGeom>
              <a:avLst/>
              <a:gdLst>
                <a:gd name="T0" fmla="*/ 0 w 73"/>
                <a:gd name="T1" fmla="*/ 28 h 74"/>
                <a:gd name="T2" fmla="*/ 2 w 73"/>
                <a:gd name="T3" fmla="*/ 56 h 74"/>
                <a:gd name="T4" fmla="*/ 26 w 73"/>
                <a:gd name="T5" fmla="*/ 74 h 74"/>
                <a:gd name="T6" fmla="*/ 54 w 73"/>
                <a:gd name="T7" fmla="*/ 72 h 74"/>
                <a:gd name="T8" fmla="*/ 73 w 73"/>
                <a:gd name="T9" fmla="*/ 48 h 74"/>
                <a:gd name="T10" fmla="*/ 69 w 73"/>
                <a:gd name="T11" fmla="*/ 20 h 74"/>
                <a:gd name="T12" fmla="*/ 45 w 73"/>
                <a:gd name="T13" fmla="*/ 0 h 74"/>
                <a:gd name="T14" fmla="*/ 17 w 73"/>
                <a:gd name="T15" fmla="*/ 5 h 74"/>
                <a:gd name="T16" fmla="*/ 0 w 73"/>
                <a:gd name="T17"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4">
                  <a:moveTo>
                    <a:pt x="0" y="28"/>
                  </a:moveTo>
                  <a:lnTo>
                    <a:pt x="2" y="56"/>
                  </a:lnTo>
                  <a:lnTo>
                    <a:pt x="26" y="74"/>
                  </a:lnTo>
                  <a:lnTo>
                    <a:pt x="54" y="72"/>
                  </a:lnTo>
                  <a:lnTo>
                    <a:pt x="73" y="48"/>
                  </a:lnTo>
                  <a:lnTo>
                    <a:pt x="69" y="20"/>
                  </a:lnTo>
                  <a:lnTo>
                    <a:pt x="45" y="0"/>
                  </a:lnTo>
                  <a:lnTo>
                    <a:pt x="17" y="5"/>
                  </a:lnTo>
                  <a:lnTo>
                    <a:pt x="0" y="28"/>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5" name="Freeform 232"/>
            <p:cNvSpPr/>
            <p:nvPr/>
          </p:nvSpPr>
          <p:spPr bwMode="auto">
            <a:xfrm>
              <a:off x="1008459" y="2213568"/>
              <a:ext cx="254794" cy="228600"/>
            </a:xfrm>
            <a:custGeom>
              <a:avLst/>
              <a:gdLst>
                <a:gd name="T0" fmla="*/ 46 w 99"/>
                <a:gd name="T1" fmla="*/ 84 h 89"/>
                <a:gd name="T2" fmla="*/ 69 w 99"/>
                <a:gd name="T3" fmla="*/ 89 h 89"/>
                <a:gd name="T4" fmla="*/ 70 w 99"/>
                <a:gd name="T5" fmla="*/ 87 h 89"/>
                <a:gd name="T6" fmla="*/ 54 w 99"/>
                <a:gd name="T7" fmla="*/ 75 h 89"/>
                <a:gd name="T8" fmla="*/ 52 w 99"/>
                <a:gd name="T9" fmla="*/ 56 h 89"/>
                <a:gd name="T10" fmla="*/ 56 w 99"/>
                <a:gd name="T11" fmla="*/ 50 h 89"/>
                <a:gd name="T12" fmla="*/ 59 w 99"/>
                <a:gd name="T13" fmla="*/ 46 h 89"/>
                <a:gd name="T14" fmla="*/ 63 w 99"/>
                <a:gd name="T15" fmla="*/ 41 h 89"/>
                <a:gd name="T16" fmla="*/ 82 w 99"/>
                <a:gd name="T17" fmla="*/ 39 h 89"/>
                <a:gd name="T18" fmla="*/ 98 w 99"/>
                <a:gd name="T19" fmla="*/ 51 h 89"/>
                <a:gd name="T20" fmla="*/ 99 w 99"/>
                <a:gd name="T21" fmla="*/ 49 h 89"/>
                <a:gd name="T22" fmla="*/ 89 w 99"/>
                <a:gd name="T23" fmla="*/ 29 h 89"/>
                <a:gd name="T24" fmla="*/ 44 w 99"/>
                <a:gd name="T25" fmla="*/ 20 h 89"/>
                <a:gd name="T26" fmla="*/ 20 w 99"/>
                <a:gd name="T27" fmla="*/ 2 h 89"/>
                <a:gd name="T28" fmla="*/ 12 w 99"/>
                <a:gd name="T29" fmla="*/ 4 h 89"/>
                <a:gd name="T30" fmla="*/ 2 w 99"/>
                <a:gd name="T31" fmla="*/ 16 h 89"/>
                <a:gd name="T32" fmla="*/ 3 w 99"/>
                <a:gd name="T33" fmla="*/ 24 h 89"/>
                <a:gd name="T34" fmla="*/ 27 w 99"/>
                <a:gd name="T35" fmla="*/ 42 h 89"/>
                <a:gd name="T36" fmla="*/ 46 w 99"/>
                <a:gd name="T37"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9">
                  <a:moveTo>
                    <a:pt x="46" y="84"/>
                  </a:moveTo>
                  <a:cubicBezTo>
                    <a:pt x="69" y="89"/>
                    <a:pt x="69" y="89"/>
                    <a:pt x="69" y="89"/>
                  </a:cubicBezTo>
                  <a:cubicBezTo>
                    <a:pt x="70" y="87"/>
                    <a:pt x="70" y="87"/>
                    <a:pt x="70" y="87"/>
                  </a:cubicBezTo>
                  <a:cubicBezTo>
                    <a:pt x="54" y="75"/>
                    <a:pt x="54" y="75"/>
                    <a:pt x="54" y="75"/>
                  </a:cubicBezTo>
                  <a:cubicBezTo>
                    <a:pt x="52" y="56"/>
                    <a:pt x="52" y="56"/>
                    <a:pt x="52" y="56"/>
                  </a:cubicBezTo>
                  <a:cubicBezTo>
                    <a:pt x="56" y="50"/>
                    <a:pt x="56" y="50"/>
                    <a:pt x="56" y="50"/>
                  </a:cubicBezTo>
                  <a:cubicBezTo>
                    <a:pt x="59" y="46"/>
                    <a:pt x="59" y="46"/>
                    <a:pt x="59" y="46"/>
                  </a:cubicBezTo>
                  <a:cubicBezTo>
                    <a:pt x="63" y="41"/>
                    <a:pt x="63" y="41"/>
                    <a:pt x="63" y="41"/>
                  </a:cubicBezTo>
                  <a:cubicBezTo>
                    <a:pt x="82" y="39"/>
                    <a:pt x="82" y="39"/>
                    <a:pt x="82" y="39"/>
                  </a:cubicBezTo>
                  <a:cubicBezTo>
                    <a:pt x="98" y="51"/>
                    <a:pt x="98" y="51"/>
                    <a:pt x="98" y="51"/>
                  </a:cubicBezTo>
                  <a:cubicBezTo>
                    <a:pt x="99" y="49"/>
                    <a:pt x="99" y="49"/>
                    <a:pt x="99" y="49"/>
                  </a:cubicBezTo>
                  <a:cubicBezTo>
                    <a:pt x="89" y="29"/>
                    <a:pt x="89" y="29"/>
                    <a:pt x="89" y="29"/>
                  </a:cubicBezTo>
                  <a:cubicBezTo>
                    <a:pt x="89" y="29"/>
                    <a:pt x="73" y="3"/>
                    <a:pt x="44" y="20"/>
                  </a:cubicBezTo>
                  <a:cubicBezTo>
                    <a:pt x="20" y="2"/>
                    <a:pt x="20" y="2"/>
                    <a:pt x="20" y="2"/>
                  </a:cubicBezTo>
                  <a:cubicBezTo>
                    <a:pt x="18" y="0"/>
                    <a:pt x="14" y="1"/>
                    <a:pt x="12" y="4"/>
                  </a:cubicBezTo>
                  <a:cubicBezTo>
                    <a:pt x="2" y="16"/>
                    <a:pt x="2" y="16"/>
                    <a:pt x="2" y="16"/>
                  </a:cubicBezTo>
                  <a:cubicBezTo>
                    <a:pt x="0" y="18"/>
                    <a:pt x="1" y="22"/>
                    <a:pt x="3" y="24"/>
                  </a:cubicBezTo>
                  <a:cubicBezTo>
                    <a:pt x="27" y="42"/>
                    <a:pt x="27" y="42"/>
                    <a:pt x="27" y="42"/>
                  </a:cubicBezTo>
                  <a:cubicBezTo>
                    <a:pt x="18" y="75"/>
                    <a:pt x="46" y="84"/>
                    <a:pt x="46" y="84"/>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6" name="Freeform 233"/>
            <p:cNvSpPr/>
            <p:nvPr/>
          </p:nvSpPr>
          <p:spPr bwMode="auto">
            <a:xfrm>
              <a:off x="3013472" y="1536103"/>
              <a:ext cx="88106" cy="88106"/>
            </a:xfrm>
            <a:custGeom>
              <a:avLst/>
              <a:gdLst>
                <a:gd name="T0" fmla="*/ 0 w 74"/>
                <a:gd name="T1" fmla="*/ 28 h 74"/>
                <a:gd name="T2" fmla="*/ 5 w 74"/>
                <a:gd name="T3" fmla="*/ 56 h 74"/>
                <a:gd name="T4" fmla="*/ 26 w 74"/>
                <a:gd name="T5" fmla="*/ 74 h 74"/>
                <a:gd name="T6" fmla="*/ 56 w 74"/>
                <a:gd name="T7" fmla="*/ 71 h 74"/>
                <a:gd name="T8" fmla="*/ 74 w 74"/>
                <a:gd name="T9" fmla="*/ 48 h 74"/>
                <a:gd name="T10" fmla="*/ 69 w 74"/>
                <a:gd name="T11" fmla="*/ 20 h 74"/>
                <a:gd name="T12" fmla="*/ 46 w 74"/>
                <a:gd name="T13" fmla="*/ 0 h 74"/>
                <a:gd name="T14" fmla="*/ 17 w 74"/>
                <a:gd name="T15" fmla="*/ 4 h 74"/>
                <a:gd name="T16" fmla="*/ 0 w 74"/>
                <a:gd name="T17"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4">
                  <a:moveTo>
                    <a:pt x="0" y="28"/>
                  </a:moveTo>
                  <a:lnTo>
                    <a:pt x="5" y="56"/>
                  </a:lnTo>
                  <a:lnTo>
                    <a:pt x="26" y="74"/>
                  </a:lnTo>
                  <a:lnTo>
                    <a:pt x="56" y="71"/>
                  </a:lnTo>
                  <a:lnTo>
                    <a:pt x="74" y="48"/>
                  </a:lnTo>
                  <a:lnTo>
                    <a:pt x="69" y="20"/>
                  </a:lnTo>
                  <a:lnTo>
                    <a:pt x="46" y="0"/>
                  </a:lnTo>
                  <a:lnTo>
                    <a:pt x="17" y="4"/>
                  </a:lnTo>
                  <a:lnTo>
                    <a:pt x="0" y="28"/>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7" name="Freeform 234"/>
            <p:cNvSpPr/>
            <p:nvPr/>
          </p:nvSpPr>
          <p:spPr bwMode="auto">
            <a:xfrm>
              <a:off x="2864644" y="1420612"/>
              <a:ext cx="254794" cy="228600"/>
            </a:xfrm>
            <a:custGeom>
              <a:avLst/>
              <a:gdLst>
                <a:gd name="T0" fmla="*/ 46 w 99"/>
                <a:gd name="T1" fmla="*/ 84 h 89"/>
                <a:gd name="T2" fmla="*/ 68 w 99"/>
                <a:gd name="T3" fmla="*/ 89 h 89"/>
                <a:gd name="T4" fmla="*/ 69 w 99"/>
                <a:gd name="T5" fmla="*/ 87 h 89"/>
                <a:gd name="T6" fmla="*/ 53 w 99"/>
                <a:gd name="T7" fmla="*/ 75 h 89"/>
                <a:gd name="T8" fmla="*/ 51 w 99"/>
                <a:gd name="T9" fmla="*/ 56 h 89"/>
                <a:gd name="T10" fmla="*/ 55 w 99"/>
                <a:gd name="T11" fmla="*/ 50 h 89"/>
                <a:gd name="T12" fmla="*/ 58 w 99"/>
                <a:gd name="T13" fmla="*/ 46 h 89"/>
                <a:gd name="T14" fmla="*/ 62 w 99"/>
                <a:gd name="T15" fmla="*/ 41 h 89"/>
                <a:gd name="T16" fmla="*/ 81 w 99"/>
                <a:gd name="T17" fmla="*/ 39 h 89"/>
                <a:gd name="T18" fmla="*/ 97 w 99"/>
                <a:gd name="T19" fmla="*/ 51 h 89"/>
                <a:gd name="T20" fmla="*/ 99 w 99"/>
                <a:gd name="T21" fmla="*/ 49 h 89"/>
                <a:gd name="T22" fmla="*/ 88 w 99"/>
                <a:gd name="T23" fmla="*/ 29 h 89"/>
                <a:gd name="T24" fmla="*/ 43 w 99"/>
                <a:gd name="T25" fmla="*/ 20 h 89"/>
                <a:gd name="T26" fmla="*/ 19 w 99"/>
                <a:gd name="T27" fmla="*/ 2 h 89"/>
                <a:gd name="T28" fmla="*/ 11 w 99"/>
                <a:gd name="T29" fmla="*/ 3 h 89"/>
                <a:gd name="T30" fmla="*/ 2 w 99"/>
                <a:gd name="T31" fmla="*/ 16 h 89"/>
                <a:gd name="T32" fmla="*/ 3 w 99"/>
                <a:gd name="T33" fmla="*/ 24 h 89"/>
                <a:gd name="T34" fmla="*/ 26 w 99"/>
                <a:gd name="T35" fmla="*/ 42 h 89"/>
                <a:gd name="T36" fmla="*/ 46 w 99"/>
                <a:gd name="T37"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9">
                  <a:moveTo>
                    <a:pt x="46" y="84"/>
                  </a:moveTo>
                  <a:cubicBezTo>
                    <a:pt x="68" y="89"/>
                    <a:pt x="68" y="89"/>
                    <a:pt x="68" y="89"/>
                  </a:cubicBezTo>
                  <a:cubicBezTo>
                    <a:pt x="69" y="87"/>
                    <a:pt x="69" y="87"/>
                    <a:pt x="69" y="87"/>
                  </a:cubicBezTo>
                  <a:cubicBezTo>
                    <a:pt x="53" y="75"/>
                    <a:pt x="53" y="75"/>
                    <a:pt x="53" y="75"/>
                  </a:cubicBezTo>
                  <a:cubicBezTo>
                    <a:pt x="51" y="56"/>
                    <a:pt x="51" y="56"/>
                    <a:pt x="51" y="56"/>
                  </a:cubicBezTo>
                  <a:cubicBezTo>
                    <a:pt x="55" y="50"/>
                    <a:pt x="55" y="50"/>
                    <a:pt x="55" y="50"/>
                  </a:cubicBezTo>
                  <a:cubicBezTo>
                    <a:pt x="58" y="46"/>
                    <a:pt x="58" y="46"/>
                    <a:pt x="58" y="46"/>
                  </a:cubicBezTo>
                  <a:cubicBezTo>
                    <a:pt x="62" y="41"/>
                    <a:pt x="62" y="41"/>
                    <a:pt x="62" y="41"/>
                  </a:cubicBezTo>
                  <a:cubicBezTo>
                    <a:pt x="81" y="39"/>
                    <a:pt x="81" y="39"/>
                    <a:pt x="81" y="39"/>
                  </a:cubicBezTo>
                  <a:cubicBezTo>
                    <a:pt x="97" y="51"/>
                    <a:pt x="97" y="51"/>
                    <a:pt x="97" y="51"/>
                  </a:cubicBezTo>
                  <a:cubicBezTo>
                    <a:pt x="99" y="49"/>
                    <a:pt x="99" y="49"/>
                    <a:pt x="99" y="49"/>
                  </a:cubicBezTo>
                  <a:cubicBezTo>
                    <a:pt x="88" y="29"/>
                    <a:pt x="88" y="29"/>
                    <a:pt x="88" y="29"/>
                  </a:cubicBezTo>
                  <a:cubicBezTo>
                    <a:pt x="88" y="29"/>
                    <a:pt x="73" y="3"/>
                    <a:pt x="43" y="20"/>
                  </a:cubicBezTo>
                  <a:cubicBezTo>
                    <a:pt x="19" y="2"/>
                    <a:pt x="19" y="2"/>
                    <a:pt x="19" y="2"/>
                  </a:cubicBezTo>
                  <a:cubicBezTo>
                    <a:pt x="17" y="0"/>
                    <a:pt x="13" y="1"/>
                    <a:pt x="11" y="3"/>
                  </a:cubicBezTo>
                  <a:cubicBezTo>
                    <a:pt x="2" y="16"/>
                    <a:pt x="2" y="16"/>
                    <a:pt x="2" y="16"/>
                  </a:cubicBezTo>
                  <a:cubicBezTo>
                    <a:pt x="0" y="18"/>
                    <a:pt x="0" y="22"/>
                    <a:pt x="3" y="24"/>
                  </a:cubicBezTo>
                  <a:cubicBezTo>
                    <a:pt x="26" y="42"/>
                    <a:pt x="26" y="42"/>
                    <a:pt x="26" y="42"/>
                  </a:cubicBezTo>
                  <a:cubicBezTo>
                    <a:pt x="17" y="75"/>
                    <a:pt x="46" y="84"/>
                    <a:pt x="46" y="84"/>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8" name="Freeform 235"/>
            <p:cNvSpPr>
              <a:spLocks noEditPoints="1"/>
            </p:cNvSpPr>
            <p:nvPr/>
          </p:nvSpPr>
          <p:spPr bwMode="auto">
            <a:xfrm>
              <a:off x="2647950" y="2632668"/>
              <a:ext cx="177403" cy="178594"/>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89" name="Freeform 236"/>
            <p:cNvSpPr/>
            <p:nvPr/>
          </p:nvSpPr>
          <p:spPr bwMode="auto">
            <a:xfrm>
              <a:off x="2722959" y="2671959"/>
              <a:ext cx="26194" cy="61913"/>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0" name="Freeform 237"/>
            <p:cNvSpPr/>
            <p:nvPr/>
          </p:nvSpPr>
          <p:spPr bwMode="auto">
            <a:xfrm>
              <a:off x="2722959" y="2736253"/>
              <a:ext cx="17859" cy="30956"/>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1" name="Freeform 238"/>
            <p:cNvSpPr/>
            <p:nvPr/>
          </p:nvSpPr>
          <p:spPr bwMode="auto">
            <a:xfrm>
              <a:off x="2740819" y="2612428"/>
              <a:ext cx="17859" cy="33338"/>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2" name="Freeform 239"/>
            <p:cNvSpPr>
              <a:spLocks noEditPoints="1"/>
            </p:cNvSpPr>
            <p:nvPr/>
          </p:nvSpPr>
          <p:spPr bwMode="auto">
            <a:xfrm>
              <a:off x="2722959" y="2583853"/>
              <a:ext cx="61913" cy="54769"/>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3" name="Freeform 240"/>
            <p:cNvSpPr>
              <a:spLocks noEditPoints="1"/>
            </p:cNvSpPr>
            <p:nvPr/>
          </p:nvSpPr>
          <p:spPr bwMode="auto">
            <a:xfrm>
              <a:off x="3323034" y="2592187"/>
              <a:ext cx="177403" cy="177404"/>
            </a:xfrm>
            <a:custGeom>
              <a:avLst/>
              <a:gdLst>
                <a:gd name="T0" fmla="*/ 2 w 69"/>
                <a:gd name="T1" fmla="*/ 30 h 69"/>
                <a:gd name="T2" fmla="*/ 67 w 69"/>
                <a:gd name="T3" fmla="*/ 39 h 69"/>
                <a:gd name="T4" fmla="*/ 53 w 69"/>
                <a:gd name="T5" fmla="*/ 55 h 69"/>
                <a:gd name="T6" fmla="*/ 47 w 69"/>
                <a:gd name="T7" fmla="*/ 51 h 69"/>
                <a:gd name="T8" fmla="*/ 49 w 69"/>
                <a:gd name="T9" fmla="*/ 58 h 69"/>
                <a:gd name="T10" fmla="*/ 42 w 69"/>
                <a:gd name="T11" fmla="*/ 58 h 69"/>
                <a:gd name="T12" fmla="*/ 39 w 69"/>
                <a:gd name="T13" fmla="*/ 58 h 69"/>
                <a:gd name="T14" fmla="*/ 33 w 69"/>
                <a:gd name="T15" fmla="*/ 62 h 69"/>
                <a:gd name="T16" fmla="*/ 31 w 69"/>
                <a:gd name="T17" fmla="*/ 55 h 69"/>
                <a:gd name="T18" fmla="*/ 28 w 69"/>
                <a:gd name="T19" fmla="*/ 61 h 69"/>
                <a:gd name="T20" fmla="*/ 23 w 69"/>
                <a:gd name="T21" fmla="*/ 56 h 69"/>
                <a:gd name="T22" fmla="*/ 21 w 69"/>
                <a:gd name="T23" fmla="*/ 54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7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7 h 69"/>
                <a:gd name="T78" fmla="*/ 61 w 69"/>
                <a:gd name="T79" fmla="*/ 41 h 69"/>
                <a:gd name="T80" fmla="*/ 56 w 69"/>
                <a:gd name="T81" fmla="*/ 45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7"/>
                    <a:pt x="12" y="64"/>
                    <a:pt x="30" y="67"/>
                  </a:cubicBezTo>
                  <a:cubicBezTo>
                    <a:pt x="47" y="69"/>
                    <a:pt x="64" y="57"/>
                    <a:pt x="67" y="39"/>
                  </a:cubicBezTo>
                  <a:cubicBezTo>
                    <a:pt x="69" y="21"/>
                    <a:pt x="57" y="5"/>
                    <a:pt x="39" y="2"/>
                  </a:cubicBezTo>
                  <a:close/>
                  <a:moveTo>
                    <a:pt x="53" y="55"/>
                  </a:moveTo>
                  <a:cubicBezTo>
                    <a:pt x="50" y="52"/>
                    <a:pt x="50" y="52"/>
                    <a:pt x="50" y="52"/>
                  </a:cubicBezTo>
                  <a:cubicBezTo>
                    <a:pt x="50" y="51"/>
                    <a:pt x="48" y="51"/>
                    <a:pt x="47" y="51"/>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6"/>
                  </a:cubicBezTo>
                  <a:cubicBezTo>
                    <a:pt x="39" y="57"/>
                    <a:pt x="39" y="57"/>
                    <a:pt x="39" y="58"/>
                  </a:cubicBezTo>
                  <a:cubicBezTo>
                    <a:pt x="40" y="62"/>
                    <a:pt x="40" y="62"/>
                    <a:pt x="40" y="62"/>
                  </a:cubicBezTo>
                  <a:cubicBezTo>
                    <a:pt x="37" y="62"/>
                    <a:pt x="35" y="62"/>
                    <a:pt x="33" y="62"/>
                  </a:cubicBezTo>
                  <a:cubicBezTo>
                    <a:pt x="33" y="58"/>
                    <a:pt x="33" y="58"/>
                    <a:pt x="33" y="58"/>
                  </a:cubicBezTo>
                  <a:cubicBezTo>
                    <a:pt x="33" y="57"/>
                    <a:pt x="33" y="56"/>
                    <a:pt x="31" y="55"/>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4"/>
                    <a:pt x="23" y="54"/>
                  </a:cubicBezTo>
                  <a:cubicBezTo>
                    <a:pt x="22" y="54"/>
                    <a:pt x="21" y="54"/>
                    <a:pt x="21" y="54"/>
                  </a:cubicBezTo>
                  <a:cubicBezTo>
                    <a:pt x="19" y="57"/>
                    <a:pt x="19" y="57"/>
                    <a:pt x="19" y="57"/>
                  </a:cubicBezTo>
                  <a:cubicBezTo>
                    <a:pt x="17" y="56"/>
                    <a:pt x="15" y="54"/>
                    <a:pt x="14" y="53"/>
                  </a:cubicBezTo>
                  <a:cubicBezTo>
                    <a:pt x="17" y="50"/>
                    <a:pt x="17" y="50"/>
                    <a:pt x="17" y="50"/>
                  </a:cubicBezTo>
                  <a:cubicBezTo>
                    <a:pt x="18" y="49"/>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7"/>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2"/>
                    <a:pt x="15" y="21"/>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2"/>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1"/>
                  </a:cubicBezTo>
                  <a:cubicBezTo>
                    <a:pt x="41" y="7"/>
                    <a:pt x="41" y="7"/>
                    <a:pt x="41" y="7"/>
                  </a:cubicBezTo>
                  <a:cubicBezTo>
                    <a:pt x="43" y="8"/>
                    <a:pt x="45" y="9"/>
                    <a:pt x="47" y="10"/>
                  </a:cubicBezTo>
                  <a:cubicBezTo>
                    <a:pt x="46" y="13"/>
                    <a:pt x="46" y="13"/>
                    <a:pt x="46" y="13"/>
                  </a:cubicBezTo>
                  <a:cubicBezTo>
                    <a:pt x="45" y="14"/>
                    <a:pt x="45" y="15"/>
                    <a:pt x="46" y="15"/>
                  </a:cubicBezTo>
                  <a:cubicBezTo>
                    <a:pt x="47" y="16"/>
                    <a:pt x="48" y="15"/>
                    <a:pt x="48" y="15"/>
                  </a:cubicBezTo>
                  <a:cubicBezTo>
                    <a:pt x="50" y="11"/>
                    <a:pt x="50" y="11"/>
                    <a:pt x="50" y="11"/>
                  </a:cubicBezTo>
                  <a:cubicBezTo>
                    <a:pt x="52" y="13"/>
                    <a:pt x="54" y="14"/>
                    <a:pt x="55" y="16"/>
                  </a:cubicBezTo>
                  <a:cubicBezTo>
                    <a:pt x="52" y="19"/>
                    <a:pt x="52" y="19"/>
                    <a:pt x="52" y="19"/>
                  </a:cubicBezTo>
                  <a:cubicBezTo>
                    <a:pt x="51" y="19"/>
                    <a:pt x="51" y="21"/>
                    <a:pt x="52" y="22"/>
                  </a:cubicBezTo>
                  <a:cubicBezTo>
                    <a:pt x="52" y="23"/>
                    <a:pt x="54" y="23"/>
                    <a:pt x="55" y="22"/>
                  </a:cubicBezTo>
                  <a:cubicBezTo>
                    <a:pt x="58" y="20"/>
                    <a:pt x="58" y="20"/>
                    <a:pt x="58" y="20"/>
                  </a:cubicBezTo>
                  <a:cubicBezTo>
                    <a:pt x="59" y="22"/>
                    <a:pt x="60" y="24"/>
                    <a:pt x="61" y="26"/>
                  </a:cubicBezTo>
                  <a:cubicBezTo>
                    <a:pt x="58" y="27"/>
                    <a:pt x="58" y="27"/>
                    <a:pt x="58" y="27"/>
                  </a:cubicBezTo>
                  <a:cubicBezTo>
                    <a:pt x="57" y="28"/>
                    <a:pt x="56" y="28"/>
                    <a:pt x="56" y="29"/>
                  </a:cubicBezTo>
                  <a:cubicBezTo>
                    <a:pt x="57" y="30"/>
                    <a:pt x="57" y="30"/>
                    <a:pt x="58" y="30"/>
                  </a:cubicBezTo>
                  <a:cubicBezTo>
                    <a:pt x="62" y="29"/>
                    <a:pt x="62" y="29"/>
                    <a:pt x="62" y="29"/>
                  </a:cubicBezTo>
                  <a:cubicBezTo>
                    <a:pt x="62" y="32"/>
                    <a:pt x="62" y="34"/>
                    <a:pt x="62" y="36"/>
                  </a:cubicBezTo>
                  <a:cubicBezTo>
                    <a:pt x="58" y="36"/>
                    <a:pt x="58" y="36"/>
                    <a:pt x="58" y="36"/>
                  </a:cubicBezTo>
                  <a:cubicBezTo>
                    <a:pt x="57" y="35"/>
                    <a:pt x="56" y="36"/>
                    <a:pt x="56" y="37"/>
                  </a:cubicBezTo>
                  <a:cubicBezTo>
                    <a:pt x="55" y="39"/>
                    <a:pt x="56" y="40"/>
                    <a:pt x="57" y="40"/>
                  </a:cubicBezTo>
                  <a:cubicBezTo>
                    <a:pt x="61" y="41"/>
                    <a:pt x="61" y="41"/>
                    <a:pt x="61" y="41"/>
                  </a:cubicBezTo>
                  <a:cubicBezTo>
                    <a:pt x="61" y="43"/>
                    <a:pt x="60" y="45"/>
                    <a:pt x="59" y="47"/>
                  </a:cubicBezTo>
                  <a:cubicBezTo>
                    <a:pt x="56" y="45"/>
                    <a:pt x="56" y="45"/>
                    <a:pt x="56" y="45"/>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4" name="Freeform 241"/>
            <p:cNvSpPr/>
            <p:nvPr/>
          </p:nvSpPr>
          <p:spPr bwMode="auto">
            <a:xfrm>
              <a:off x="3396853" y="2630287"/>
              <a:ext cx="26194" cy="61913"/>
            </a:xfrm>
            <a:custGeom>
              <a:avLst/>
              <a:gdLst>
                <a:gd name="T0" fmla="*/ 8 w 10"/>
                <a:gd name="T1" fmla="*/ 15 h 24"/>
                <a:gd name="T2" fmla="*/ 10 w 10"/>
                <a:gd name="T3" fmla="*/ 2 h 24"/>
                <a:gd name="T4" fmla="*/ 8 w 10"/>
                <a:gd name="T5" fmla="*/ 0 h 24"/>
                <a:gd name="T6" fmla="*/ 6 w 10"/>
                <a:gd name="T7" fmla="*/ 2 h 24"/>
                <a:gd name="T8" fmla="*/ 5 w 10"/>
                <a:gd name="T9" fmla="*/ 14 h 24"/>
                <a:gd name="T10" fmla="*/ 1 w 10"/>
                <a:gd name="T11" fmla="*/ 18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0"/>
                    <a:pt x="8" y="0"/>
                  </a:cubicBezTo>
                  <a:cubicBezTo>
                    <a:pt x="7" y="0"/>
                    <a:pt x="7" y="1"/>
                    <a:pt x="6" y="2"/>
                  </a:cubicBezTo>
                  <a:cubicBezTo>
                    <a:pt x="5" y="14"/>
                    <a:pt x="5" y="14"/>
                    <a:pt x="5" y="14"/>
                  </a:cubicBezTo>
                  <a:cubicBezTo>
                    <a:pt x="3" y="15"/>
                    <a:pt x="1" y="16"/>
                    <a:pt x="1" y="18"/>
                  </a:cubicBezTo>
                  <a:cubicBezTo>
                    <a:pt x="0" y="21"/>
                    <a:pt x="2" y="23"/>
                    <a:pt x="5" y="24"/>
                  </a:cubicBezTo>
                  <a:cubicBezTo>
                    <a:pt x="7" y="24"/>
                    <a:pt x="10" y="22"/>
                    <a:pt x="10" y="20"/>
                  </a:cubicBezTo>
                  <a:cubicBezTo>
                    <a:pt x="10" y="18"/>
                    <a:pt x="9" y="16"/>
                    <a:pt x="8" y="15"/>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5" name="Freeform 242"/>
            <p:cNvSpPr/>
            <p:nvPr/>
          </p:nvSpPr>
          <p:spPr bwMode="auto">
            <a:xfrm>
              <a:off x="3396853" y="2694581"/>
              <a:ext cx="17859" cy="30956"/>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1"/>
                    <a:pt x="6" y="10"/>
                  </a:cubicBezTo>
                  <a:cubicBezTo>
                    <a:pt x="7" y="1"/>
                    <a:pt x="7" y="1"/>
                    <a:pt x="7" y="1"/>
                  </a:cubicBezTo>
                  <a:cubicBezTo>
                    <a:pt x="6" y="1"/>
                    <a:pt x="5" y="1"/>
                    <a:pt x="5" y="1"/>
                  </a:cubicBezTo>
                  <a:cubicBezTo>
                    <a:pt x="4" y="1"/>
                    <a:pt x="3" y="0"/>
                    <a:pt x="2" y="0"/>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6" name="Freeform 243"/>
            <p:cNvSpPr/>
            <p:nvPr/>
          </p:nvSpPr>
          <p:spPr bwMode="auto">
            <a:xfrm>
              <a:off x="3414712" y="2571946"/>
              <a:ext cx="19050" cy="33338"/>
            </a:xfrm>
            <a:custGeom>
              <a:avLst/>
              <a:gdLst>
                <a:gd name="T0" fmla="*/ 5 w 7"/>
                <a:gd name="T1" fmla="*/ 13 h 13"/>
                <a:gd name="T2" fmla="*/ 7 w 7"/>
                <a:gd name="T3" fmla="*/ 3 h 13"/>
                <a:gd name="T4" fmla="*/ 5 w 7"/>
                <a:gd name="T5" fmla="*/ 0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0"/>
                  </a:cubicBezTo>
                  <a:cubicBezTo>
                    <a:pt x="3" y="0"/>
                    <a:pt x="2" y="1"/>
                    <a:pt x="2" y="3"/>
                  </a:cubicBezTo>
                  <a:cubicBezTo>
                    <a:pt x="0" y="12"/>
                    <a:pt x="0" y="12"/>
                    <a:pt x="0" y="12"/>
                  </a:cubicBezTo>
                  <a:cubicBezTo>
                    <a:pt x="1" y="12"/>
                    <a:pt x="2" y="12"/>
                    <a:pt x="3" y="12"/>
                  </a:cubicBezTo>
                  <a:cubicBezTo>
                    <a:pt x="4" y="12"/>
                    <a:pt x="5" y="12"/>
                    <a:pt x="5" y="13"/>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7" name="Freeform 244"/>
            <p:cNvSpPr>
              <a:spLocks noEditPoints="1"/>
            </p:cNvSpPr>
            <p:nvPr/>
          </p:nvSpPr>
          <p:spPr bwMode="auto">
            <a:xfrm>
              <a:off x="3396853" y="2543371"/>
              <a:ext cx="61913" cy="53579"/>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9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7"/>
                    <a:pt x="23" y="12"/>
                  </a:cubicBezTo>
                  <a:cubicBezTo>
                    <a:pt x="24" y="7"/>
                    <a:pt x="20" y="2"/>
                    <a:pt x="13" y="1"/>
                  </a:cubicBezTo>
                  <a:close/>
                  <a:moveTo>
                    <a:pt x="11" y="17"/>
                  </a:moveTo>
                  <a:cubicBezTo>
                    <a:pt x="7" y="16"/>
                    <a:pt x="4" y="13"/>
                    <a:pt x="4" y="9"/>
                  </a:cubicBezTo>
                  <a:cubicBezTo>
                    <a:pt x="5" y="6"/>
                    <a:pt x="9" y="4"/>
                    <a:pt x="13" y="5"/>
                  </a:cubicBezTo>
                  <a:cubicBezTo>
                    <a:pt x="17" y="5"/>
                    <a:pt x="20" y="8"/>
                    <a:pt x="19" y="12"/>
                  </a:cubicBezTo>
                  <a:cubicBezTo>
                    <a:pt x="19" y="15"/>
                    <a:pt x="15" y="17"/>
                    <a:pt x="11" y="17"/>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8" name="Freeform 245"/>
            <p:cNvSpPr>
              <a:spLocks noEditPoints="1"/>
            </p:cNvSpPr>
            <p:nvPr/>
          </p:nvSpPr>
          <p:spPr bwMode="auto">
            <a:xfrm>
              <a:off x="2259807" y="1686122"/>
              <a:ext cx="197644" cy="202406"/>
            </a:xfrm>
            <a:custGeom>
              <a:avLst/>
              <a:gdLst>
                <a:gd name="T0" fmla="*/ 74 w 77"/>
                <a:gd name="T1" fmla="*/ 36 h 79"/>
                <a:gd name="T2" fmla="*/ 72 w 77"/>
                <a:gd name="T3" fmla="*/ 33 h 79"/>
                <a:gd name="T4" fmla="*/ 76 w 77"/>
                <a:gd name="T5" fmla="*/ 10 h 79"/>
                <a:gd name="T6" fmla="*/ 72 w 77"/>
                <a:gd name="T7" fmla="*/ 5 h 79"/>
                <a:gd name="T8" fmla="*/ 60 w 77"/>
                <a:gd name="T9" fmla="*/ 3 h 79"/>
                <a:gd name="T10" fmla="*/ 56 w 77"/>
                <a:gd name="T11" fmla="*/ 7 h 79"/>
                <a:gd name="T12" fmla="*/ 55 w 77"/>
                <a:gd name="T13" fmla="*/ 12 h 79"/>
                <a:gd name="T14" fmla="*/ 50 w 77"/>
                <a:gd name="T15" fmla="*/ 5 h 79"/>
                <a:gd name="T16" fmla="*/ 36 w 77"/>
                <a:gd name="T17" fmla="*/ 3 h 79"/>
                <a:gd name="T18" fmla="*/ 4 w 77"/>
                <a:gd name="T19" fmla="*/ 25 h 79"/>
                <a:gd name="T20" fmla="*/ 5 w 77"/>
                <a:gd name="T21" fmla="*/ 32 h 79"/>
                <a:gd name="T22" fmla="*/ 0 w 77"/>
                <a:gd name="T23" fmla="*/ 66 h 79"/>
                <a:gd name="T24" fmla="*/ 3 w 77"/>
                <a:gd name="T25" fmla="*/ 70 h 79"/>
                <a:gd name="T26" fmla="*/ 62 w 77"/>
                <a:gd name="T27" fmla="*/ 78 h 79"/>
                <a:gd name="T28" fmla="*/ 66 w 77"/>
                <a:gd name="T29" fmla="*/ 76 h 79"/>
                <a:gd name="T30" fmla="*/ 71 w 77"/>
                <a:gd name="T31" fmla="*/ 42 h 79"/>
                <a:gd name="T32" fmla="*/ 74 w 77"/>
                <a:gd name="T33" fmla="*/ 36 h 79"/>
                <a:gd name="T34" fmla="*/ 28 w 77"/>
                <a:gd name="T35" fmla="*/ 68 h 79"/>
                <a:gd name="T36" fmla="*/ 9 w 77"/>
                <a:gd name="T37" fmla="*/ 65 h 79"/>
                <a:gd name="T38" fmla="*/ 12 w 77"/>
                <a:gd name="T39" fmla="*/ 43 h 79"/>
                <a:gd name="T40" fmla="*/ 16 w 77"/>
                <a:gd name="T41" fmla="*/ 40 h 79"/>
                <a:gd name="T42" fmla="*/ 28 w 77"/>
                <a:gd name="T43" fmla="*/ 41 h 79"/>
                <a:gd name="T44" fmla="*/ 31 w 77"/>
                <a:gd name="T45" fmla="*/ 46 h 79"/>
                <a:gd name="T46" fmla="*/ 28 w 77"/>
                <a:gd name="T47" fmla="*/ 68 h 79"/>
                <a:gd name="T48" fmla="*/ 47 w 77"/>
                <a:gd name="T49" fmla="*/ 63 h 79"/>
                <a:gd name="T50" fmla="*/ 43 w 77"/>
                <a:gd name="T51" fmla="*/ 62 h 79"/>
                <a:gd name="T52" fmla="*/ 40 w 77"/>
                <a:gd name="T53" fmla="*/ 58 h 79"/>
                <a:gd name="T54" fmla="*/ 41 w 77"/>
                <a:gd name="T55" fmla="*/ 54 h 79"/>
                <a:gd name="T56" fmla="*/ 49 w 77"/>
                <a:gd name="T57" fmla="*/ 56 h 79"/>
                <a:gd name="T58" fmla="*/ 47 w 77"/>
                <a:gd name="T59" fmla="*/ 63 h 79"/>
                <a:gd name="T60" fmla="*/ 49 w 77"/>
                <a:gd name="T61" fmla="*/ 52 h 79"/>
                <a:gd name="T62" fmla="*/ 41 w 77"/>
                <a:gd name="T63" fmla="*/ 51 h 79"/>
                <a:gd name="T64" fmla="*/ 42 w 77"/>
                <a:gd name="T65" fmla="*/ 47 h 79"/>
                <a:gd name="T66" fmla="*/ 46 w 77"/>
                <a:gd name="T67" fmla="*/ 44 h 79"/>
                <a:gd name="T68" fmla="*/ 50 w 77"/>
                <a:gd name="T69" fmla="*/ 44 h 79"/>
                <a:gd name="T70" fmla="*/ 49 w 77"/>
                <a:gd name="T71" fmla="*/ 52 h 79"/>
                <a:gd name="T72" fmla="*/ 60 w 77"/>
                <a:gd name="T73" fmla="*/ 61 h 79"/>
                <a:gd name="T74" fmla="*/ 55 w 77"/>
                <a:gd name="T75" fmla="*/ 64 h 79"/>
                <a:gd name="T76" fmla="*/ 51 w 77"/>
                <a:gd name="T77" fmla="*/ 63 h 79"/>
                <a:gd name="T78" fmla="*/ 52 w 77"/>
                <a:gd name="T79" fmla="*/ 56 h 79"/>
                <a:gd name="T80" fmla="*/ 60 w 77"/>
                <a:gd name="T81" fmla="*/ 57 h 79"/>
                <a:gd name="T82" fmla="*/ 60 w 77"/>
                <a:gd name="T83" fmla="*/ 61 h 79"/>
                <a:gd name="T84" fmla="*/ 61 w 77"/>
                <a:gd name="T85" fmla="*/ 54 h 79"/>
                <a:gd name="T86" fmla="*/ 53 w 77"/>
                <a:gd name="T87" fmla="*/ 52 h 79"/>
                <a:gd name="T88" fmla="*/ 54 w 77"/>
                <a:gd name="T89" fmla="*/ 45 h 79"/>
                <a:gd name="T90" fmla="*/ 58 w 77"/>
                <a:gd name="T91" fmla="*/ 46 h 79"/>
                <a:gd name="T92" fmla="*/ 61 w 77"/>
                <a:gd name="T93" fmla="*/ 50 h 79"/>
                <a:gd name="T94" fmla="*/ 61 w 77"/>
                <a:gd name="T95"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9">
                  <a:moveTo>
                    <a:pt x="74" y="36"/>
                  </a:moveTo>
                  <a:cubicBezTo>
                    <a:pt x="72" y="33"/>
                    <a:pt x="72" y="33"/>
                    <a:pt x="72" y="33"/>
                  </a:cubicBezTo>
                  <a:cubicBezTo>
                    <a:pt x="76" y="10"/>
                    <a:pt x="76" y="10"/>
                    <a:pt x="76" y="10"/>
                  </a:cubicBezTo>
                  <a:cubicBezTo>
                    <a:pt x="76" y="7"/>
                    <a:pt x="75" y="5"/>
                    <a:pt x="72" y="5"/>
                  </a:cubicBezTo>
                  <a:cubicBezTo>
                    <a:pt x="60" y="3"/>
                    <a:pt x="60" y="3"/>
                    <a:pt x="60" y="3"/>
                  </a:cubicBezTo>
                  <a:cubicBezTo>
                    <a:pt x="58" y="3"/>
                    <a:pt x="56" y="5"/>
                    <a:pt x="56" y="7"/>
                  </a:cubicBezTo>
                  <a:cubicBezTo>
                    <a:pt x="55" y="12"/>
                    <a:pt x="55" y="12"/>
                    <a:pt x="55" y="12"/>
                  </a:cubicBezTo>
                  <a:cubicBezTo>
                    <a:pt x="50" y="5"/>
                    <a:pt x="50" y="5"/>
                    <a:pt x="50" y="5"/>
                  </a:cubicBezTo>
                  <a:cubicBezTo>
                    <a:pt x="47" y="1"/>
                    <a:pt x="40" y="0"/>
                    <a:pt x="36" y="3"/>
                  </a:cubicBezTo>
                  <a:cubicBezTo>
                    <a:pt x="4" y="25"/>
                    <a:pt x="4" y="25"/>
                    <a:pt x="4" y="25"/>
                  </a:cubicBezTo>
                  <a:cubicBezTo>
                    <a:pt x="0" y="28"/>
                    <a:pt x="1" y="31"/>
                    <a:pt x="5" y="32"/>
                  </a:cubicBezTo>
                  <a:cubicBezTo>
                    <a:pt x="0" y="66"/>
                    <a:pt x="0" y="66"/>
                    <a:pt x="0" y="66"/>
                  </a:cubicBezTo>
                  <a:cubicBezTo>
                    <a:pt x="0" y="68"/>
                    <a:pt x="1" y="70"/>
                    <a:pt x="3" y="70"/>
                  </a:cubicBezTo>
                  <a:cubicBezTo>
                    <a:pt x="62" y="78"/>
                    <a:pt x="62" y="78"/>
                    <a:pt x="62" y="78"/>
                  </a:cubicBezTo>
                  <a:cubicBezTo>
                    <a:pt x="64" y="79"/>
                    <a:pt x="66" y="78"/>
                    <a:pt x="66" y="76"/>
                  </a:cubicBezTo>
                  <a:cubicBezTo>
                    <a:pt x="71" y="42"/>
                    <a:pt x="71" y="42"/>
                    <a:pt x="71" y="42"/>
                  </a:cubicBezTo>
                  <a:cubicBezTo>
                    <a:pt x="76" y="42"/>
                    <a:pt x="77" y="40"/>
                    <a:pt x="74" y="36"/>
                  </a:cubicBezTo>
                  <a:close/>
                  <a:moveTo>
                    <a:pt x="28" y="68"/>
                  </a:moveTo>
                  <a:cubicBezTo>
                    <a:pt x="9" y="65"/>
                    <a:pt x="9" y="65"/>
                    <a:pt x="9" y="65"/>
                  </a:cubicBezTo>
                  <a:cubicBezTo>
                    <a:pt x="12" y="43"/>
                    <a:pt x="12" y="43"/>
                    <a:pt x="12" y="43"/>
                  </a:cubicBezTo>
                  <a:cubicBezTo>
                    <a:pt x="12" y="41"/>
                    <a:pt x="14" y="39"/>
                    <a:pt x="16" y="40"/>
                  </a:cubicBezTo>
                  <a:cubicBezTo>
                    <a:pt x="28" y="41"/>
                    <a:pt x="28" y="41"/>
                    <a:pt x="28" y="41"/>
                  </a:cubicBezTo>
                  <a:cubicBezTo>
                    <a:pt x="30" y="42"/>
                    <a:pt x="32" y="44"/>
                    <a:pt x="31" y="46"/>
                  </a:cubicBezTo>
                  <a:lnTo>
                    <a:pt x="28" y="68"/>
                  </a:lnTo>
                  <a:close/>
                  <a:moveTo>
                    <a:pt x="47" y="63"/>
                  </a:moveTo>
                  <a:cubicBezTo>
                    <a:pt x="43" y="62"/>
                    <a:pt x="43" y="62"/>
                    <a:pt x="43" y="62"/>
                  </a:cubicBezTo>
                  <a:cubicBezTo>
                    <a:pt x="41" y="62"/>
                    <a:pt x="40" y="60"/>
                    <a:pt x="40" y="58"/>
                  </a:cubicBezTo>
                  <a:cubicBezTo>
                    <a:pt x="41" y="54"/>
                    <a:pt x="41" y="54"/>
                    <a:pt x="41" y="54"/>
                  </a:cubicBezTo>
                  <a:cubicBezTo>
                    <a:pt x="49" y="56"/>
                    <a:pt x="49" y="56"/>
                    <a:pt x="49" y="56"/>
                  </a:cubicBezTo>
                  <a:lnTo>
                    <a:pt x="47" y="63"/>
                  </a:lnTo>
                  <a:close/>
                  <a:moveTo>
                    <a:pt x="49" y="52"/>
                  </a:moveTo>
                  <a:cubicBezTo>
                    <a:pt x="41" y="51"/>
                    <a:pt x="41" y="51"/>
                    <a:pt x="41" y="51"/>
                  </a:cubicBezTo>
                  <a:cubicBezTo>
                    <a:pt x="42" y="47"/>
                    <a:pt x="42" y="47"/>
                    <a:pt x="42" y="47"/>
                  </a:cubicBezTo>
                  <a:cubicBezTo>
                    <a:pt x="42" y="45"/>
                    <a:pt x="44" y="44"/>
                    <a:pt x="46" y="44"/>
                  </a:cubicBezTo>
                  <a:cubicBezTo>
                    <a:pt x="50" y="44"/>
                    <a:pt x="50" y="44"/>
                    <a:pt x="50" y="44"/>
                  </a:cubicBezTo>
                  <a:lnTo>
                    <a:pt x="49" y="52"/>
                  </a:lnTo>
                  <a:close/>
                  <a:moveTo>
                    <a:pt x="60" y="61"/>
                  </a:moveTo>
                  <a:cubicBezTo>
                    <a:pt x="59" y="63"/>
                    <a:pt x="57" y="64"/>
                    <a:pt x="55" y="64"/>
                  </a:cubicBezTo>
                  <a:cubicBezTo>
                    <a:pt x="51" y="63"/>
                    <a:pt x="51" y="63"/>
                    <a:pt x="51" y="63"/>
                  </a:cubicBezTo>
                  <a:cubicBezTo>
                    <a:pt x="52" y="56"/>
                    <a:pt x="52" y="56"/>
                    <a:pt x="52" y="56"/>
                  </a:cubicBezTo>
                  <a:cubicBezTo>
                    <a:pt x="60" y="57"/>
                    <a:pt x="60" y="57"/>
                    <a:pt x="60" y="57"/>
                  </a:cubicBezTo>
                  <a:lnTo>
                    <a:pt x="60" y="61"/>
                  </a:lnTo>
                  <a:close/>
                  <a:moveTo>
                    <a:pt x="61" y="54"/>
                  </a:moveTo>
                  <a:cubicBezTo>
                    <a:pt x="53" y="52"/>
                    <a:pt x="53" y="52"/>
                    <a:pt x="53" y="52"/>
                  </a:cubicBezTo>
                  <a:cubicBezTo>
                    <a:pt x="54" y="45"/>
                    <a:pt x="54" y="45"/>
                    <a:pt x="54" y="45"/>
                  </a:cubicBezTo>
                  <a:cubicBezTo>
                    <a:pt x="58" y="46"/>
                    <a:pt x="58" y="46"/>
                    <a:pt x="58" y="46"/>
                  </a:cubicBezTo>
                  <a:cubicBezTo>
                    <a:pt x="60" y="46"/>
                    <a:pt x="62" y="48"/>
                    <a:pt x="61" y="50"/>
                  </a:cubicBezTo>
                  <a:lnTo>
                    <a:pt x="61" y="54"/>
                  </a:ln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399" name="Freeform 246"/>
            <p:cNvSpPr>
              <a:spLocks noEditPoints="1"/>
            </p:cNvSpPr>
            <p:nvPr/>
          </p:nvSpPr>
          <p:spPr bwMode="auto">
            <a:xfrm>
              <a:off x="1418034" y="2146893"/>
              <a:ext cx="102394" cy="197644"/>
            </a:xfrm>
            <a:custGeom>
              <a:avLst/>
              <a:gdLst>
                <a:gd name="T0" fmla="*/ 34 w 40"/>
                <a:gd name="T1" fmla="*/ 38 h 77"/>
                <a:gd name="T2" fmla="*/ 27 w 40"/>
                <a:gd name="T3" fmla="*/ 33 h 77"/>
                <a:gd name="T4" fmla="*/ 25 w 40"/>
                <a:gd name="T5" fmla="*/ 18 h 77"/>
                <a:gd name="T6" fmla="*/ 26 w 40"/>
                <a:gd name="T7" fmla="*/ 18 h 77"/>
                <a:gd name="T8" fmla="*/ 30 w 40"/>
                <a:gd name="T9" fmla="*/ 18 h 77"/>
                <a:gd name="T10" fmla="*/ 31 w 40"/>
                <a:gd name="T11" fmla="*/ 17 h 77"/>
                <a:gd name="T12" fmla="*/ 32 w 40"/>
                <a:gd name="T13" fmla="*/ 14 h 77"/>
                <a:gd name="T14" fmla="*/ 32 w 40"/>
                <a:gd name="T15" fmla="*/ 11 h 77"/>
                <a:gd name="T16" fmla="*/ 31 w 40"/>
                <a:gd name="T17" fmla="*/ 10 h 77"/>
                <a:gd name="T18" fmla="*/ 30 w 40"/>
                <a:gd name="T19" fmla="*/ 9 h 77"/>
                <a:gd name="T20" fmla="*/ 27 w 40"/>
                <a:gd name="T21" fmla="*/ 9 h 77"/>
                <a:gd name="T22" fmla="*/ 23 w 40"/>
                <a:gd name="T23" fmla="*/ 9 h 77"/>
                <a:gd name="T24" fmla="*/ 23 w 40"/>
                <a:gd name="T25" fmla="*/ 2 h 77"/>
                <a:gd name="T26" fmla="*/ 20 w 40"/>
                <a:gd name="T27" fmla="*/ 0 h 77"/>
                <a:gd name="T28" fmla="*/ 18 w 40"/>
                <a:gd name="T29" fmla="*/ 3 h 77"/>
                <a:gd name="T30" fmla="*/ 19 w 40"/>
                <a:gd name="T31" fmla="*/ 10 h 77"/>
                <a:gd name="T32" fmla="*/ 18 w 40"/>
                <a:gd name="T33" fmla="*/ 10 h 77"/>
                <a:gd name="T34" fmla="*/ 14 w 40"/>
                <a:gd name="T35" fmla="*/ 10 h 77"/>
                <a:gd name="T36" fmla="*/ 13 w 40"/>
                <a:gd name="T37" fmla="*/ 3 h 77"/>
                <a:gd name="T38" fmla="*/ 10 w 40"/>
                <a:gd name="T39" fmla="*/ 1 h 77"/>
                <a:gd name="T40" fmla="*/ 8 w 40"/>
                <a:gd name="T41" fmla="*/ 4 h 77"/>
                <a:gd name="T42" fmla="*/ 9 w 40"/>
                <a:gd name="T43" fmla="*/ 12 h 77"/>
                <a:gd name="T44" fmla="*/ 4 w 40"/>
                <a:gd name="T45" fmla="*/ 16 h 77"/>
                <a:gd name="T46" fmla="*/ 1 w 40"/>
                <a:gd name="T47" fmla="*/ 21 h 77"/>
                <a:gd name="T48" fmla="*/ 0 w 40"/>
                <a:gd name="T49" fmla="*/ 26 h 77"/>
                <a:gd name="T50" fmla="*/ 2 w 40"/>
                <a:gd name="T51" fmla="*/ 33 h 77"/>
                <a:gd name="T52" fmla="*/ 6 w 40"/>
                <a:gd name="T53" fmla="*/ 37 h 77"/>
                <a:gd name="T54" fmla="*/ 11 w 40"/>
                <a:gd name="T55" fmla="*/ 39 h 77"/>
                <a:gd name="T56" fmla="*/ 12 w 40"/>
                <a:gd name="T57" fmla="*/ 40 h 77"/>
                <a:gd name="T58" fmla="*/ 15 w 40"/>
                <a:gd name="T59" fmla="*/ 57 h 77"/>
                <a:gd name="T60" fmla="*/ 10 w 40"/>
                <a:gd name="T61" fmla="*/ 57 h 77"/>
                <a:gd name="T62" fmla="*/ 5 w 40"/>
                <a:gd name="T63" fmla="*/ 56 h 77"/>
                <a:gd name="T64" fmla="*/ 4 w 40"/>
                <a:gd name="T65" fmla="*/ 57 h 77"/>
                <a:gd name="T66" fmla="*/ 3 w 40"/>
                <a:gd name="T67" fmla="*/ 60 h 77"/>
                <a:gd name="T68" fmla="*/ 3 w 40"/>
                <a:gd name="T69" fmla="*/ 63 h 77"/>
                <a:gd name="T70" fmla="*/ 4 w 40"/>
                <a:gd name="T71" fmla="*/ 65 h 77"/>
                <a:gd name="T72" fmla="*/ 9 w 40"/>
                <a:gd name="T73" fmla="*/ 66 h 77"/>
                <a:gd name="T74" fmla="*/ 16 w 40"/>
                <a:gd name="T75" fmla="*/ 66 h 77"/>
                <a:gd name="T76" fmla="*/ 17 w 40"/>
                <a:gd name="T77" fmla="*/ 75 h 77"/>
                <a:gd name="T78" fmla="*/ 20 w 40"/>
                <a:gd name="T79" fmla="*/ 77 h 77"/>
                <a:gd name="T80" fmla="*/ 22 w 40"/>
                <a:gd name="T81" fmla="*/ 74 h 77"/>
                <a:gd name="T82" fmla="*/ 21 w 40"/>
                <a:gd name="T83" fmla="*/ 66 h 77"/>
                <a:gd name="T84" fmla="*/ 26 w 40"/>
                <a:gd name="T85" fmla="*/ 65 h 77"/>
                <a:gd name="T86" fmla="*/ 27 w 40"/>
                <a:gd name="T87" fmla="*/ 73 h 77"/>
                <a:gd name="T88" fmla="*/ 29 w 40"/>
                <a:gd name="T89" fmla="*/ 76 h 77"/>
                <a:gd name="T90" fmla="*/ 32 w 40"/>
                <a:gd name="T91" fmla="*/ 73 h 77"/>
                <a:gd name="T92" fmla="*/ 30 w 40"/>
                <a:gd name="T93" fmla="*/ 63 h 77"/>
                <a:gd name="T94" fmla="*/ 34 w 40"/>
                <a:gd name="T95" fmla="*/ 61 h 77"/>
                <a:gd name="T96" fmla="*/ 38 w 40"/>
                <a:gd name="T97" fmla="*/ 55 h 77"/>
                <a:gd name="T98" fmla="*/ 39 w 40"/>
                <a:gd name="T99" fmla="*/ 47 h 77"/>
                <a:gd name="T100" fmla="*/ 34 w 40"/>
                <a:gd name="T101" fmla="*/ 38 h 77"/>
                <a:gd name="T102" fmla="*/ 15 w 40"/>
                <a:gd name="T103" fmla="*/ 19 h 77"/>
                <a:gd name="T104" fmla="*/ 20 w 40"/>
                <a:gd name="T105" fmla="*/ 18 h 77"/>
                <a:gd name="T106" fmla="*/ 21 w 40"/>
                <a:gd name="T107" fmla="*/ 32 h 77"/>
                <a:gd name="T108" fmla="*/ 16 w 40"/>
                <a:gd name="T109" fmla="*/ 30 h 77"/>
                <a:gd name="T110" fmla="*/ 15 w 40"/>
                <a:gd name="T111" fmla="*/ 19 h 77"/>
                <a:gd name="T112" fmla="*/ 20 w 40"/>
                <a:gd name="T113" fmla="*/ 56 h 77"/>
                <a:gd name="T114" fmla="*/ 18 w 40"/>
                <a:gd name="T115" fmla="*/ 41 h 77"/>
                <a:gd name="T116" fmla="*/ 23 w 40"/>
                <a:gd name="T117" fmla="*/ 43 h 77"/>
                <a:gd name="T118" fmla="*/ 24 w 40"/>
                <a:gd name="T119" fmla="*/ 55 h 77"/>
                <a:gd name="T120" fmla="*/ 20 w 40"/>
                <a:gd name="T121" fmla="*/ 5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 h="77">
                  <a:moveTo>
                    <a:pt x="34" y="38"/>
                  </a:moveTo>
                  <a:cubicBezTo>
                    <a:pt x="32" y="36"/>
                    <a:pt x="30" y="35"/>
                    <a:pt x="27" y="33"/>
                  </a:cubicBezTo>
                  <a:cubicBezTo>
                    <a:pt x="25" y="18"/>
                    <a:pt x="25" y="18"/>
                    <a:pt x="25" y="18"/>
                  </a:cubicBezTo>
                  <a:cubicBezTo>
                    <a:pt x="25" y="18"/>
                    <a:pt x="25" y="18"/>
                    <a:pt x="26" y="18"/>
                  </a:cubicBezTo>
                  <a:cubicBezTo>
                    <a:pt x="27" y="18"/>
                    <a:pt x="29" y="18"/>
                    <a:pt x="30" y="18"/>
                  </a:cubicBezTo>
                  <a:cubicBezTo>
                    <a:pt x="31" y="19"/>
                    <a:pt x="31" y="18"/>
                    <a:pt x="31" y="17"/>
                  </a:cubicBezTo>
                  <a:cubicBezTo>
                    <a:pt x="32" y="16"/>
                    <a:pt x="32" y="15"/>
                    <a:pt x="32" y="14"/>
                  </a:cubicBezTo>
                  <a:cubicBezTo>
                    <a:pt x="32" y="13"/>
                    <a:pt x="32" y="12"/>
                    <a:pt x="32" y="11"/>
                  </a:cubicBezTo>
                  <a:cubicBezTo>
                    <a:pt x="32" y="10"/>
                    <a:pt x="32" y="10"/>
                    <a:pt x="31" y="10"/>
                  </a:cubicBezTo>
                  <a:cubicBezTo>
                    <a:pt x="31" y="9"/>
                    <a:pt x="30" y="9"/>
                    <a:pt x="30" y="9"/>
                  </a:cubicBezTo>
                  <a:cubicBezTo>
                    <a:pt x="29" y="9"/>
                    <a:pt x="28" y="9"/>
                    <a:pt x="27" y="9"/>
                  </a:cubicBezTo>
                  <a:cubicBezTo>
                    <a:pt x="26" y="9"/>
                    <a:pt x="25" y="9"/>
                    <a:pt x="23" y="9"/>
                  </a:cubicBezTo>
                  <a:cubicBezTo>
                    <a:pt x="23" y="2"/>
                    <a:pt x="23" y="2"/>
                    <a:pt x="23" y="2"/>
                  </a:cubicBezTo>
                  <a:cubicBezTo>
                    <a:pt x="22" y="1"/>
                    <a:pt x="21" y="0"/>
                    <a:pt x="20" y="0"/>
                  </a:cubicBezTo>
                  <a:cubicBezTo>
                    <a:pt x="18" y="0"/>
                    <a:pt x="18" y="1"/>
                    <a:pt x="18" y="3"/>
                  </a:cubicBezTo>
                  <a:cubicBezTo>
                    <a:pt x="19" y="10"/>
                    <a:pt x="19" y="10"/>
                    <a:pt x="19" y="10"/>
                  </a:cubicBezTo>
                  <a:cubicBezTo>
                    <a:pt x="18" y="10"/>
                    <a:pt x="18" y="10"/>
                    <a:pt x="18" y="10"/>
                  </a:cubicBezTo>
                  <a:cubicBezTo>
                    <a:pt x="16" y="10"/>
                    <a:pt x="15" y="10"/>
                    <a:pt x="14" y="10"/>
                  </a:cubicBezTo>
                  <a:cubicBezTo>
                    <a:pt x="13" y="3"/>
                    <a:pt x="13" y="3"/>
                    <a:pt x="13" y="3"/>
                  </a:cubicBezTo>
                  <a:cubicBezTo>
                    <a:pt x="13" y="2"/>
                    <a:pt x="11" y="1"/>
                    <a:pt x="10" y="1"/>
                  </a:cubicBezTo>
                  <a:cubicBezTo>
                    <a:pt x="9" y="1"/>
                    <a:pt x="8" y="3"/>
                    <a:pt x="8" y="4"/>
                  </a:cubicBezTo>
                  <a:cubicBezTo>
                    <a:pt x="9" y="12"/>
                    <a:pt x="9" y="12"/>
                    <a:pt x="9" y="12"/>
                  </a:cubicBezTo>
                  <a:cubicBezTo>
                    <a:pt x="7" y="13"/>
                    <a:pt x="5" y="14"/>
                    <a:pt x="4" y="16"/>
                  </a:cubicBezTo>
                  <a:cubicBezTo>
                    <a:pt x="2" y="17"/>
                    <a:pt x="1" y="19"/>
                    <a:pt x="1" y="21"/>
                  </a:cubicBezTo>
                  <a:cubicBezTo>
                    <a:pt x="0" y="23"/>
                    <a:pt x="0" y="24"/>
                    <a:pt x="0" y="26"/>
                  </a:cubicBezTo>
                  <a:cubicBezTo>
                    <a:pt x="1" y="29"/>
                    <a:pt x="1" y="31"/>
                    <a:pt x="2" y="33"/>
                  </a:cubicBezTo>
                  <a:cubicBezTo>
                    <a:pt x="3" y="34"/>
                    <a:pt x="5" y="36"/>
                    <a:pt x="6" y="37"/>
                  </a:cubicBezTo>
                  <a:cubicBezTo>
                    <a:pt x="8" y="38"/>
                    <a:pt x="9" y="39"/>
                    <a:pt x="11" y="39"/>
                  </a:cubicBezTo>
                  <a:cubicBezTo>
                    <a:pt x="12" y="40"/>
                    <a:pt x="12" y="40"/>
                    <a:pt x="12" y="40"/>
                  </a:cubicBezTo>
                  <a:cubicBezTo>
                    <a:pt x="15" y="57"/>
                    <a:pt x="15" y="57"/>
                    <a:pt x="15" y="57"/>
                  </a:cubicBezTo>
                  <a:cubicBezTo>
                    <a:pt x="13" y="57"/>
                    <a:pt x="12" y="57"/>
                    <a:pt x="10" y="57"/>
                  </a:cubicBezTo>
                  <a:cubicBezTo>
                    <a:pt x="8" y="57"/>
                    <a:pt x="6" y="56"/>
                    <a:pt x="5" y="56"/>
                  </a:cubicBezTo>
                  <a:cubicBezTo>
                    <a:pt x="4" y="56"/>
                    <a:pt x="4" y="56"/>
                    <a:pt x="4" y="57"/>
                  </a:cubicBezTo>
                  <a:cubicBezTo>
                    <a:pt x="3" y="58"/>
                    <a:pt x="3" y="59"/>
                    <a:pt x="3" y="60"/>
                  </a:cubicBezTo>
                  <a:cubicBezTo>
                    <a:pt x="3" y="61"/>
                    <a:pt x="3" y="62"/>
                    <a:pt x="3" y="63"/>
                  </a:cubicBezTo>
                  <a:cubicBezTo>
                    <a:pt x="3" y="64"/>
                    <a:pt x="3" y="64"/>
                    <a:pt x="4" y="65"/>
                  </a:cubicBezTo>
                  <a:cubicBezTo>
                    <a:pt x="5" y="65"/>
                    <a:pt x="7" y="66"/>
                    <a:pt x="9" y="66"/>
                  </a:cubicBezTo>
                  <a:cubicBezTo>
                    <a:pt x="11" y="66"/>
                    <a:pt x="13" y="66"/>
                    <a:pt x="16" y="66"/>
                  </a:cubicBezTo>
                  <a:cubicBezTo>
                    <a:pt x="17" y="75"/>
                    <a:pt x="17" y="75"/>
                    <a:pt x="17" y="75"/>
                  </a:cubicBezTo>
                  <a:cubicBezTo>
                    <a:pt x="17" y="76"/>
                    <a:pt x="18" y="77"/>
                    <a:pt x="20" y="77"/>
                  </a:cubicBezTo>
                  <a:cubicBezTo>
                    <a:pt x="21" y="77"/>
                    <a:pt x="22" y="75"/>
                    <a:pt x="22" y="74"/>
                  </a:cubicBezTo>
                  <a:cubicBezTo>
                    <a:pt x="21" y="66"/>
                    <a:pt x="21" y="66"/>
                    <a:pt x="21" y="66"/>
                  </a:cubicBezTo>
                  <a:cubicBezTo>
                    <a:pt x="22" y="65"/>
                    <a:pt x="24" y="65"/>
                    <a:pt x="26" y="65"/>
                  </a:cubicBezTo>
                  <a:cubicBezTo>
                    <a:pt x="27" y="73"/>
                    <a:pt x="27" y="73"/>
                    <a:pt x="27" y="73"/>
                  </a:cubicBezTo>
                  <a:cubicBezTo>
                    <a:pt x="27" y="75"/>
                    <a:pt x="28" y="76"/>
                    <a:pt x="29" y="76"/>
                  </a:cubicBezTo>
                  <a:cubicBezTo>
                    <a:pt x="31" y="75"/>
                    <a:pt x="32" y="74"/>
                    <a:pt x="32" y="73"/>
                  </a:cubicBezTo>
                  <a:cubicBezTo>
                    <a:pt x="30" y="63"/>
                    <a:pt x="30" y="63"/>
                    <a:pt x="30" y="63"/>
                  </a:cubicBezTo>
                  <a:cubicBezTo>
                    <a:pt x="32" y="62"/>
                    <a:pt x="33" y="62"/>
                    <a:pt x="34" y="61"/>
                  </a:cubicBezTo>
                  <a:cubicBezTo>
                    <a:pt x="36" y="59"/>
                    <a:pt x="37" y="57"/>
                    <a:pt x="38" y="55"/>
                  </a:cubicBezTo>
                  <a:cubicBezTo>
                    <a:pt x="39" y="53"/>
                    <a:pt x="40" y="50"/>
                    <a:pt x="39" y="47"/>
                  </a:cubicBezTo>
                  <a:cubicBezTo>
                    <a:pt x="39" y="43"/>
                    <a:pt x="37" y="40"/>
                    <a:pt x="34" y="38"/>
                  </a:cubicBezTo>
                  <a:close/>
                  <a:moveTo>
                    <a:pt x="15" y="19"/>
                  </a:moveTo>
                  <a:cubicBezTo>
                    <a:pt x="16" y="19"/>
                    <a:pt x="18" y="18"/>
                    <a:pt x="20" y="18"/>
                  </a:cubicBezTo>
                  <a:cubicBezTo>
                    <a:pt x="21" y="32"/>
                    <a:pt x="21" y="32"/>
                    <a:pt x="21" y="32"/>
                  </a:cubicBezTo>
                  <a:cubicBezTo>
                    <a:pt x="19" y="31"/>
                    <a:pt x="18" y="31"/>
                    <a:pt x="16" y="30"/>
                  </a:cubicBezTo>
                  <a:lnTo>
                    <a:pt x="15" y="19"/>
                  </a:lnTo>
                  <a:close/>
                  <a:moveTo>
                    <a:pt x="20" y="56"/>
                  </a:moveTo>
                  <a:cubicBezTo>
                    <a:pt x="18" y="41"/>
                    <a:pt x="18" y="41"/>
                    <a:pt x="18" y="41"/>
                  </a:cubicBezTo>
                  <a:cubicBezTo>
                    <a:pt x="20" y="42"/>
                    <a:pt x="21" y="42"/>
                    <a:pt x="23" y="43"/>
                  </a:cubicBezTo>
                  <a:cubicBezTo>
                    <a:pt x="24" y="55"/>
                    <a:pt x="24" y="55"/>
                    <a:pt x="24" y="55"/>
                  </a:cubicBezTo>
                  <a:cubicBezTo>
                    <a:pt x="23" y="56"/>
                    <a:pt x="21" y="56"/>
                    <a:pt x="20" y="56"/>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0" name="Freeform 247"/>
            <p:cNvSpPr>
              <a:spLocks noEditPoints="1"/>
            </p:cNvSpPr>
            <p:nvPr/>
          </p:nvSpPr>
          <p:spPr bwMode="auto">
            <a:xfrm>
              <a:off x="3500437" y="2105222"/>
              <a:ext cx="117872" cy="232172"/>
            </a:xfrm>
            <a:custGeom>
              <a:avLst/>
              <a:gdLst>
                <a:gd name="T0" fmla="*/ 39 w 46"/>
                <a:gd name="T1" fmla="*/ 44 h 90"/>
                <a:gd name="T2" fmla="*/ 31 w 46"/>
                <a:gd name="T3" fmla="*/ 39 h 90"/>
                <a:gd name="T4" fmla="*/ 28 w 46"/>
                <a:gd name="T5" fmla="*/ 21 h 90"/>
                <a:gd name="T6" fmla="*/ 30 w 46"/>
                <a:gd name="T7" fmla="*/ 21 h 90"/>
                <a:gd name="T8" fmla="*/ 35 w 46"/>
                <a:gd name="T9" fmla="*/ 22 h 90"/>
                <a:gd name="T10" fmla="*/ 36 w 46"/>
                <a:gd name="T11" fmla="*/ 20 h 90"/>
                <a:gd name="T12" fmla="*/ 37 w 46"/>
                <a:gd name="T13" fmla="*/ 17 h 90"/>
                <a:gd name="T14" fmla="*/ 37 w 46"/>
                <a:gd name="T15" fmla="*/ 13 h 90"/>
                <a:gd name="T16" fmla="*/ 36 w 46"/>
                <a:gd name="T17" fmla="*/ 12 h 90"/>
                <a:gd name="T18" fmla="*/ 34 w 46"/>
                <a:gd name="T19" fmla="*/ 11 h 90"/>
                <a:gd name="T20" fmla="*/ 31 w 46"/>
                <a:gd name="T21" fmla="*/ 11 h 90"/>
                <a:gd name="T22" fmla="*/ 27 w 46"/>
                <a:gd name="T23" fmla="*/ 11 h 90"/>
                <a:gd name="T24" fmla="*/ 26 w 46"/>
                <a:gd name="T25" fmla="*/ 3 h 90"/>
                <a:gd name="T26" fmla="*/ 23 w 46"/>
                <a:gd name="T27" fmla="*/ 0 h 90"/>
                <a:gd name="T28" fmla="*/ 20 w 46"/>
                <a:gd name="T29" fmla="*/ 4 h 90"/>
                <a:gd name="T30" fmla="*/ 21 w 46"/>
                <a:gd name="T31" fmla="*/ 12 h 90"/>
                <a:gd name="T32" fmla="*/ 21 w 46"/>
                <a:gd name="T33" fmla="*/ 12 h 90"/>
                <a:gd name="T34" fmla="*/ 16 w 46"/>
                <a:gd name="T35" fmla="*/ 13 h 90"/>
                <a:gd name="T36" fmla="*/ 15 w 46"/>
                <a:gd name="T37" fmla="*/ 4 h 90"/>
                <a:gd name="T38" fmla="*/ 12 w 46"/>
                <a:gd name="T39" fmla="*/ 2 h 90"/>
                <a:gd name="T40" fmla="*/ 9 w 46"/>
                <a:gd name="T41" fmla="*/ 5 h 90"/>
                <a:gd name="T42" fmla="*/ 10 w 46"/>
                <a:gd name="T43" fmla="*/ 15 h 90"/>
                <a:gd name="T44" fmla="*/ 4 w 46"/>
                <a:gd name="T45" fmla="*/ 19 h 90"/>
                <a:gd name="T46" fmla="*/ 1 w 46"/>
                <a:gd name="T47" fmla="*/ 25 h 90"/>
                <a:gd name="T48" fmla="*/ 0 w 46"/>
                <a:gd name="T49" fmla="*/ 31 h 90"/>
                <a:gd name="T50" fmla="*/ 3 w 46"/>
                <a:gd name="T51" fmla="*/ 38 h 90"/>
                <a:gd name="T52" fmla="*/ 7 w 46"/>
                <a:gd name="T53" fmla="*/ 43 h 90"/>
                <a:gd name="T54" fmla="*/ 13 w 46"/>
                <a:gd name="T55" fmla="*/ 46 h 90"/>
                <a:gd name="T56" fmla="*/ 14 w 46"/>
                <a:gd name="T57" fmla="*/ 47 h 90"/>
                <a:gd name="T58" fmla="*/ 17 w 46"/>
                <a:gd name="T59" fmla="*/ 67 h 90"/>
                <a:gd name="T60" fmla="*/ 12 w 46"/>
                <a:gd name="T61" fmla="*/ 66 h 90"/>
                <a:gd name="T62" fmla="*/ 5 w 46"/>
                <a:gd name="T63" fmla="*/ 65 h 90"/>
                <a:gd name="T64" fmla="*/ 4 w 46"/>
                <a:gd name="T65" fmla="*/ 67 h 90"/>
                <a:gd name="T66" fmla="*/ 4 w 46"/>
                <a:gd name="T67" fmla="*/ 70 h 90"/>
                <a:gd name="T68" fmla="*/ 3 w 46"/>
                <a:gd name="T69" fmla="*/ 73 h 90"/>
                <a:gd name="T70" fmla="*/ 4 w 46"/>
                <a:gd name="T71" fmla="*/ 75 h 90"/>
                <a:gd name="T72" fmla="*/ 11 w 46"/>
                <a:gd name="T73" fmla="*/ 77 h 90"/>
                <a:gd name="T74" fmla="*/ 18 w 46"/>
                <a:gd name="T75" fmla="*/ 77 h 90"/>
                <a:gd name="T76" fmla="*/ 20 w 46"/>
                <a:gd name="T77" fmla="*/ 87 h 90"/>
                <a:gd name="T78" fmla="*/ 23 w 46"/>
                <a:gd name="T79" fmla="*/ 89 h 90"/>
                <a:gd name="T80" fmla="*/ 25 w 46"/>
                <a:gd name="T81" fmla="*/ 86 h 90"/>
                <a:gd name="T82" fmla="*/ 24 w 46"/>
                <a:gd name="T83" fmla="*/ 77 h 90"/>
                <a:gd name="T84" fmla="*/ 30 w 46"/>
                <a:gd name="T85" fmla="*/ 75 h 90"/>
                <a:gd name="T86" fmla="*/ 31 w 46"/>
                <a:gd name="T87" fmla="*/ 86 h 90"/>
                <a:gd name="T88" fmla="*/ 34 w 46"/>
                <a:gd name="T89" fmla="*/ 88 h 90"/>
                <a:gd name="T90" fmla="*/ 37 w 46"/>
                <a:gd name="T91" fmla="*/ 85 h 90"/>
                <a:gd name="T92" fmla="*/ 35 w 46"/>
                <a:gd name="T93" fmla="*/ 73 h 90"/>
                <a:gd name="T94" fmla="*/ 40 w 46"/>
                <a:gd name="T95" fmla="*/ 71 h 90"/>
                <a:gd name="T96" fmla="*/ 44 w 46"/>
                <a:gd name="T97" fmla="*/ 64 h 90"/>
                <a:gd name="T98" fmla="*/ 45 w 46"/>
                <a:gd name="T99" fmla="*/ 55 h 90"/>
                <a:gd name="T100" fmla="*/ 39 w 46"/>
                <a:gd name="T101" fmla="*/ 44 h 90"/>
                <a:gd name="T102" fmla="*/ 17 w 46"/>
                <a:gd name="T103" fmla="*/ 23 h 90"/>
                <a:gd name="T104" fmla="*/ 23 w 46"/>
                <a:gd name="T105" fmla="*/ 21 h 90"/>
                <a:gd name="T106" fmla="*/ 25 w 46"/>
                <a:gd name="T107" fmla="*/ 37 h 90"/>
                <a:gd name="T108" fmla="*/ 19 w 46"/>
                <a:gd name="T109" fmla="*/ 36 h 90"/>
                <a:gd name="T110" fmla="*/ 17 w 46"/>
                <a:gd name="T111" fmla="*/ 23 h 90"/>
                <a:gd name="T112" fmla="*/ 23 w 46"/>
                <a:gd name="T113" fmla="*/ 66 h 90"/>
                <a:gd name="T114" fmla="*/ 20 w 46"/>
                <a:gd name="T115" fmla="*/ 48 h 90"/>
                <a:gd name="T116" fmla="*/ 26 w 46"/>
                <a:gd name="T117" fmla="*/ 50 h 90"/>
                <a:gd name="T118" fmla="*/ 28 w 46"/>
                <a:gd name="T119" fmla="*/ 64 h 90"/>
                <a:gd name="T120" fmla="*/ 23 w 46"/>
                <a:gd name="T121" fmla="*/ 6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 h="90">
                  <a:moveTo>
                    <a:pt x="39" y="44"/>
                  </a:moveTo>
                  <a:cubicBezTo>
                    <a:pt x="37" y="42"/>
                    <a:pt x="34" y="41"/>
                    <a:pt x="31" y="39"/>
                  </a:cubicBezTo>
                  <a:cubicBezTo>
                    <a:pt x="28" y="21"/>
                    <a:pt x="28" y="21"/>
                    <a:pt x="28" y="21"/>
                  </a:cubicBezTo>
                  <a:cubicBezTo>
                    <a:pt x="29" y="21"/>
                    <a:pt x="29" y="21"/>
                    <a:pt x="30" y="21"/>
                  </a:cubicBezTo>
                  <a:cubicBezTo>
                    <a:pt x="32" y="21"/>
                    <a:pt x="34" y="22"/>
                    <a:pt x="35" y="22"/>
                  </a:cubicBezTo>
                  <a:cubicBezTo>
                    <a:pt x="35" y="22"/>
                    <a:pt x="36" y="22"/>
                    <a:pt x="36" y="20"/>
                  </a:cubicBezTo>
                  <a:cubicBezTo>
                    <a:pt x="37" y="19"/>
                    <a:pt x="37" y="18"/>
                    <a:pt x="37" y="17"/>
                  </a:cubicBezTo>
                  <a:cubicBezTo>
                    <a:pt x="37" y="16"/>
                    <a:pt x="37" y="15"/>
                    <a:pt x="37" y="13"/>
                  </a:cubicBezTo>
                  <a:cubicBezTo>
                    <a:pt x="37" y="12"/>
                    <a:pt x="37" y="12"/>
                    <a:pt x="36" y="12"/>
                  </a:cubicBezTo>
                  <a:cubicBezTo>
                    <a:pt x="36" y="12"/>
                    <a:pt x="35" y="11"/>
                    <a:pt x="34" y="11"/>
                  </a:cubicBezTo>
                  <a:cubicBezTo>
                    <a:pt x="33" y="11"/>
                    <a:pt x="33" y="11"/>
                    <a:pt x="31" y="11"/>
                  </a:cubicBezTo>
                  <a:cubicBezTo>
                    <a:pt x="30" y="11"/>
                    <a:pt x="29" y="11"/>
                    <a:pt x="27" y="11"/>
                  </a:cubicBezTo>
                  <a:cubicBezTo>
                    <a:pt x="26" y="3"/>
                    <a:pt x="26" y="3"/>
                    <a:pt x="26" y="3"/>
                  </a:cubicBezTo>
                  <a:cubicBezTo>
                    <a:pt x="26" y="1"/>
                    <a:pt x="24" y="0"/>
                    <a:pt x="23" y="0"/>
                  </a:cubicBezTo>
                  <a:cubicBezTo>
                    <a:pt x="21" y="1"/>
                    <a:pt x="20" y="2"/>
                    <a:pt x="20" y="4"/>
                  </a:cubicBezTo>
                  <a:cubicBezTo>
                    <a:pt x="21" y="12"/>
                    <a:pt x="21" y="12"/>
                    <a:pt x="21" y="12"/>
                  </a:cubicBezTo>
                  <a:cubicBezTo>
                    <a:pt x="21" y="12"/>
                    <a:pt x="21" y="12"/>
                    <a:pt x="21" y="12"/>
                  </a:cubicBezTo>
                  <a:cubicBezTo>
                    <a:pt x="19" y="12"/>
                    <a:pt x="17" y="12"/>
                    <a:pt x="16" y="13"/>
                  </a:cubicBezTo>
                  <a:cubicBezTo>
                    <a:pt x="15" y="4"/>
                    <a:pt x="15" y="4"/>
                    <a:pt x="15" y="4"/>
                  </a:cubicBezTo>
                  <a:cubicBezTo>
                    <a:pt x="15" y="3"/>
                    <a:pt x="13" y="2"/>
                    <a:pt x="12" y="2"/>
                  </a:cubicBezTo>
                  <a:cubicBezTo>
                    <a:pt x="10" y="2"/>
                    <a:pt x="9" y="4"/>
                    <a:pt x="9" y="5"/>
                  </a:cubicBezTo>
                  <a:cubicBezTo>
                    <a:pt x="10" y="15"/>
                    <a:pt x="10" y="15"/>
                    <a:pt x="10" y="15"/>
                  </a:cubicBezTo>
                  <a:cubicBezTo>
                    <a:pt x="8" y="16"/>
                    <a:pt x="6" y="17"/>
                    <a:pt x="4" y="19"/>
                  </a:cubicBezTo>
                  <a:cubicBezTo>
                    <a:pt x="3" y="20"/>
                    <a:pt x="1" y="22"/>
                    <a:pt x="1" y="25"/>
                  </a:cubicBezTo>
                  <a:cubicBezTo>
                    <a:pt x="0" y="27"/>
                    <a:pt x="0" y="29"/>
                    <a:pt x="0" y="31"/>
                  </a:cubicBezTo>
                  <a:cubicBezTo>
                    <a:pt x="1" y="34"/>
                    <a:pt x="2" y="36"/>
                    <a:pt x="3" y="38"/>
                  </a:cubicBezTo>
                  <a:cubicBezTo>
                    <a:pt x="4" y="40"/>
                    <a:pt x="5" y="42"/>
                    <a:pt x="7" y="43"/>
                  </a:cubicBezTo>
                  <a:cubicBezTo>
                    <a:pt x="9" y="44"/>
                    <a:pt x="11" y="45"/>
                    <a:pt x="13" y="46"/>
                  </a:cubicBezTo>
                  <a:cubicBezTo>
                    <a:pt x="14" y="46"/>
                    <a:pt x="14" y="46"/>
                    <a:pt x="14" y="47"/>
                  </a:cubicBezTo>
                  <a:cubicBezTo>
                    <a:pt x="17" y="67"/>
                    <a:pt x="17" y="67"/>
                    <a:pt x="17" y="67"/>
                  </a:cubicBezTo>
                  <a:cubicBezTo>
                    <a:pt x="15" y="67"/>
                    <a:pt x="13" y="67"/>
                    <a:pt x="12" y="66"/>
                  </a:cubicBezTo>
                  <a:cubicBezTo>
                    <a:pt x="9" y="66"/>
                    <a:pt x="7" y="66"/>
                    <a:pt x="5" y="65"/>
                  </a:cubicBezTo>
                  <a:cubicBezTo>
                    <a:pt x="5" y="65"/>
                    <a:pt x="4" y="66"/>
                    <a:pt x="4" y="67"/>
                  </a:cubicBezTo>
                  <a:cubicBezTo>
                    <a:pt x="4" y="68"/>
                    <a:pt x="4" y="69"/>
                    <a:pt x="4" y="70"/>
                  </a:cubicBezTo>
                  <a:cubicBezTo>
                    <a:pt x="3" y="71"/>
                    <a:pt x="3" y="72"/>
                    <a:pt x="3" y="73"/>
                  </a:cubicBezTo>
                  <a:cubicBezTo>
                    <a:pt x="4" y="74"/>
                    <a:pt x="4" y="75"/>
                    <a:pt x="4" y="75"/>
                  </a:cubicBezTo>
                  <a:cubicBezTo>
                    <a:pt x="5" y="76"/>
                    <a:pt x="8" y="77"/>
                    <a:pt x="11" y="77"/>
                  </a:cubicBezTo>
                  <a:cubicBezTo>
                    <a:pt x="13" y="77"/>
                    <a:pt x="15" y="77"/>
                    <a:pt x="18" y="77"/>
                  </a:cubicBezTo>
                  <a:cubicBezTo>
                    <a:pt x="20" y="87"/>
                    <a:pt x="20" y="87"/>
                    <a:pt x="20" y="87"/>
                  </a:cubicBezTo>
                  <a:cubicBezTo>
                    <a:pt x="20" y="89"/>
                    <a:pt x="21" y="90"/>
                    <a:pt x="23" y="89"/>
                  </a:cubicBezTo>
                  <a:cubicBezTo>
                    <a:pt x="24" y="89"/>
                    <a:pt x="25" y="88"/>
                    <a:pt x="25" y="86"/>
                  </a:cubicBezTo>
                  <a:cubicBezTo>
                    <a:pt x="24" y="77"/>
                    <a:pt x="24" y="77"/>
                    <a:pt x="24" y="77"/>
                  </a:cubicBezTo>
                  <a:cubicBezTo>
                    <a:pt x="26" y="76"/>
                    <a:pt x="28" y="76"/>
                    <a:pt x="30" y="75"/>
                  </a:cubicBezTo>
                  <a:cubicBezTo>
                    <a:pt x="31" y="86"/>
                    <a:pt x="31" y="86"/>
                    <a:pt x="31" y="86"/>
                  </a:cubicBezTo>
                  <a:cubicBezTo>
                    <a:pt x="31" y="87"/>
                    <a:pt x="33" y="88"/>
                    <a:pt x="34" y="88"/>
                  </a:cubicBezTo>
                  <a:cubicBezTo>
                    <a:pt x="36" y="88"/>
                    <a:pt x="37" y="86"/>
                    <a:pt x="37" y="85"/>
                  </a:cubicBezTo>
                  <a:cubicBezTo>
                    <a:pt x="35" y="73"/>
                    <a:pt x="35" y="73"/>
                    <a:pt x="35" y="73"/>
                  </a:cubicBezTo>
                  <a:cubicBezTo>
                    <a:pt x="37" y="73"/>
                    <a:pt x="38" y="72"/>
                    <a:pt x="40" y="71"/>
                  </a:cubicBezTo>
                  <a:cubicBezTo>
                    <a:pt x="42" y="69"/>
                    <a:pt x="43" y="67"/>
                    <a:pt x="44" y="64"/>
                  </a:cubicBezTo>
                  <a:cubicBezTo>
                    <a:pt x="45" y="62"/>
                    <a:pt x="46" y="59"/>
                    <a:pt x="45" y="55"/>
                  </a:cubicBezTo>
                  <a:cubicBezTo>
                    <a:pt x="45" y="51"/>
                    <a:pt x="43" y="47"/>
                    <a:pt x="39" y="44"/>
                  </a:cubicBezTo>
                  <a:close/>
                  <a:moveTo>
                    <a:pt x="17" y="23"/>
                  </a:moveTo>
                  <a:cubicBezTo>
                    <a:pt x="19" y="22"/>
                    <a:pt x="20" y="22"/>
                    <a:pt x="23" y="21"/>
                  </a:cubicBezTo>
                  <a:cubicBezTo>
                    <a:pt x="25" y="37"/>
                    <a:pt x="25" y="37"/>
                    <a:pt x="25" y="37"/>
                  </a:cubicBezTo>
                  <a:cubicBezTo>
                    <a:pt x="22" y="37"/>
                    <a:pt x="20" y="36"/>
                    <a:pt x="19" y="36"/>
                  </a:cubicBezTo>
                  <a:lnTo>
                    <a:pt x="17" y="23"/>
                  </a:lnTo>
                  <a:close/>
                  <a:moveTo>
                    <a:pt x="23" y="66"/>
                  </a:moveTo>
                  <a:cubicBezTo>
                    <a:pt x="20" y="48"/>
                    <a:pt x="20" y="48"/>
                    <a:pt x="20" y="48"/>
                  </a:cubicBezTo>
                  <a:cubicBezTo>
                    <a:pt x="23" y="49"/>
                    <a:pt x="25" y="50"/>
                    <a:pt x="26" y="50"/>
                  </a:cubicBezTo>
                  <a:cubicBezTo>
                    <a:pt x="28" y="64"/>
                    <a:pt x="28" y="64"/>
                    <a:pt x="28" y="64"/>
                  </a:cubicBezTo>
                  <a:cubicBezTo>
                    <a:pt x="27" y="65"/>
                    <a:pt x="25" y="66"/>
                    <a:pt x="23" y="66"/>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1" name="Freeform 248"/>
            <p:cNvSpPr/>
            <p:nvPr/>
          </p:nvSpPr>
          <p:spPr bwMode="auto">
            <a:xfrm>
              <a:off x="2846784" y="2725537"/>
              <a:ext cx="61913" cy="105966"/>
            </a:xfrm>
            <a:custGeom>
              <a:avLst/>
              <a:gdLst>
                <a:gd name="T0" fmla="*/ 17 w 24"/>
                <a:gd name="T1" fmla="*/ 36 h 41"/>
                <a:gd name="T2" fmla="*/ 11 w 24"/>
                <a:gd name="T3" fmla="*/ 40 h 41"/>
                <a:gd name="T4" fmla="*/ 5 w 24"/>
                <a:gd name="T5" fmla="*/ 39 h 41"/>
                <a:gd name="T6" fmla="*/ 1 w 24"/>
                <a:gd name="T7" fmla="*/ 32 h 41"/>
                <a:gd name="T8" fmla="*/ 6 w 24"/>
                <a:gd name="T9" fmla="*/ 5 h 41"/>
                <a:gd name="T10" fmla="*/ 13 w 24"/>
                <a:gd name="T11" fmla="*/ 0 h 41"/>
                <a:gd name="T12" fmla="*/ 19 w 24"/>
                <a:gd name="T13" fmla="*/ 2 h 41"/>
                <a:gd name="T14" fmla="*/ 23 w 24"/>
                <a:gd name="T15" fmla="*/ 8 h 41"/>
                <a:gd name="T16" fmla="*/ 17 w 24"/>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1">
                  <a:moveTo>
                    <a:pt x="17" y="36"/>
                  </a:moveTo>
                  <a:cubicBezTo>
                    <a:pt x="17" y="39"/>
                    <a:pt x="14" y="41"/>
                    <a:pt x="11" y="40"/>
                  </a:cubicBezTo>
                  <a:cubicBezTo>
                    <a:pt x="5" y="39"/>
                    <a:pt x="5" y="39"/>
                    <a:pt x="5" y="39"/>
                  </a:cubicBezTo>
                  <a:cubicBezTo>
                    <a:pt x="2" y="38"/>
                    <a:pt x="0" y="35"/>
                    <a:pt x="1" y="32"/>
                  </a:cubicBezTo>
                  <a:cubicBezTo>
                    <a:pt x="6" y="5"/>
                    <a:pt x="6" y="5"/>
                    <a:pt x="6" y="5"/>
                  </a:cubicBezTo>
                  <a:cubicBezTo>
                    <a:pt x="7" y="2"/>
                    <a:pt x="10" y="0"/>
                    <a:pt x="13" y="0"/>
                  </a:cubicBezTo>
                  <a:cubicBezTo>
                    <a:pt x="19" y="2"/>
                    <a:pt x="19" y="2"/>
                    <a:pt x="19" y="2"/>
                  </a:cubicBezTo>
                  <a:cubicBezTo>
                    <a:pt x="22" y="2"/>
                    <a:pt x="24" y="5"/>
                    <a:pt x="23" y="8"/>
                  </a:cubicBezTo>
                  <a:lnTo>
                    <a:pt x="17" y="36"/>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2" name="Freeform 249"/>
            <p:cNvSpPr/>
            <p:nvPr/>
          </p:nvSpPr>
          <p:spPr bwMode="auto">
            <a:xfrm>
              <a:off x="2905126" y="2710059"/>
              <a:ext cx="67865" cy="132160"/>
            </a:xfrm>
            <a:custGeom>
              <a:avLst/>
              <a:gdLst>
                <a:gd name="T0" fmla="*/ 18 w 26"/>
                <a:gd name="T1" fmla="*/ 47 h 51"/>
                <a:gd name="T2" fmla="*/ 11 w 26"/>
                <a:gd name="T3" fmla="*/ 51 h 51"/>
                <a:gd name="T4" fmla="*/ 5 w 26"/>
                <a:gd name="T5" fmla="*/ 50 h 51"/>
                <a:gd name="T6" fmla="*/ 1 w 26"/>
                <a:gd name="T7" fmla="*/ 43 h 51"/>
                <a:gd name="T8" fmla="*/ 9 w 26"/>
                <a:gd name="T9" fmla="*/ 5 h 51"/>
                <a:gd name="T10" fmla="*/ 16 w 26"/>
                <a:gd name="T11" fmla="*/ 0 h 51"/>
                <a:gd name="T12" fmla="*/ 21 w 26"/>
                <a:gd name="T13" fmla="*/ 2 h 51"/>
                <a:gd name="T14" fmla="*/ 26 w 26"/>
                <a:gd name="T15" fmla="*/ 8 h 51"/>
                <a:gd name="T16" fmla="*/ 18 w 26"/>
                <a:gd name="T1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18" y="47"/>
                  </a:moveTo>
                  <a:cubicBezTo>
                    <a:pt x="17" y="50"/>
                    <a:pt x="14" y="51"/>
                    <a:pt x="11" y="51"/>
                  </a:cubicBezTo>
                  <a:cubicBezTo>
                    <a:pt x="5" y="50"/>
                    <a:pt x="5" y="50"/>
                    <a:pt x="5" y="50"/>
                  </a:cubicBezTo>
                  <a:cubicBezTo>
                    <a:pt x="2" y="49"/>
                    <a:pt x="0" y="46"/>
                    <a:pt x="1" y="43"/>
                  </a:cubicBezTo>
                  <a:cubicBezTo>
                    <a:pt x="9" y="5"/>
                    <a:pt x="9" y="5"/>
                    <a:pt x="9" y="5"/>
                  </a:cubicBezTo>
                  <a:cubicBezTo>
                    <a:pt x="10" y="2"/>
                    <a:pt x="13" y="0"/>
                    <a:pt x="16" y="0"/>
                  </a:cubicBezTo>
                  <a:cubicBezTo>
                    <a:pt x="21" y="2"/>
                    <a:pt x="21" y="2"/>
                    <a:pt x="21" y="2"/>
                  </a:cubicBezTo>
                  <a:cubicBezTo>
                    <a:pt x="24" y="2"/>
                    <a:pt x="26" y="5"/>
                    <a:pt x="26" y="8"/>
                  </a:cubicBezTo>
                  <a:lnTo>
                    <a:pt x="18" y="47"/>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3" name="Freeform 250"/>
            <p:cNvSpPr/>
            <p:nvPr/>
          </p:nvSpPr>
          <p:spPr bwMode="auto">
            <a:xfrm>
              <a:off x="2967038" y="2687436"/>
              <a:ext cx="75009" cy="166688"/>
            </a:xfrm>
            <a:custGeom>
              <a:avLst/>
              <a:gdLst>
                <a:gd name="T0" fmla="*/ 17 w 29"/>
                <a:gd name="T1" fmla="*/ 61 h 65"/>
                <a:gd name="T2" fmla="*/ 11 w 29"/>
                <a:gd name="T3" fmla="*/ 65 h 65"/>
                <a:gd name="T4" fmla="*/ 5 w 29"/>
                <a:gd name="T5" fmla="*/ 64 h 65"/>
                <a:gd name="T6" fmla="*/ 1 w 29"/>
                <a:gd name="T7" fmla="*/ 57 h 65"/>
                <a:gd name="T8" fmla="*/ 12 w 29"/>
                <a:gd name="T9" fmla="*/ 5 h 65"/>
                <a:gd name="T10" fmla="*/ 18 w 29"/>
                <a:gd name="T11" fmla="*/ 0 h 65"/>
                <a:gd name="T12" fmla="*/ 24 w 29"/>
                <a:gd name="T13" fmla="*/ 2 h 65"/>
                <a:gd name="T14" fmla="*/ 28 w 29"/>
                <a:gd name="T15" fmla="*/ 8 h 65"/>
                <a:gd name="T16" fmla="*/ 17 w 29"/>
                <a:gd name="T17"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5">
                  <a:moveTo>
                    <a:pt x="17" y="61"/>
                  </a:moveTo>
                  <a:cubicBezTo>
                    <a:pt x="17" y="64"/>
                    <a:pt x="14" y="65"/>
                    <a:pt x="11" y="65"/>
                  </a:cubicBezTo>
                  <a:cubicBezTo>
                    <a:pt x="5" y="64"/>
                    <a:pt x="5" y="64"/>
                    <a:pt x="5" y="64"/>
                  </a:cubicBezTo>
                  <a:cubicBezTo>
                    <a:pt x="2" y="63"/>
                    <a:pt x="0" y="60"/>
                    <a:pt x="1" y="57"/>
                  </a:cubicBezTo>
                  <a:cubicBezTo>
                    <a:pt x="12" y="5"/>
                    <a:pt x="12" y="5"/>
                    <a:pt x="12" y="5"/>
                  </a:cubicBezTo>
                  <a:cubicBezTo>
                    <a:pt x="12" y="2"/>
                    <a:pt x="15" y="0"/>
                    <a:pt x="18" y="0"/>
                  </a:cubicBezTo>
                  <a:cubicBezTo>
                    <a:pt x="24" y="2"/>
                    <a:pt x="24" y="2"/>
                    <a:pt x="24" y="2"/>
                  </a:cubicBezTo>
                  <a:cubicBezTo>
                    <a:pt x="27" y="2"/>
                    <a:pt x="29" y="5"/>
                    <a:pt x="28" y="8"/>
                  </a:cubicBezTo>
                  <a:lnTo>
                    <a:pt x="17" y="61"/>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4" name="Freeform 251"/>
            <p:cNvSpPr/>
            <p:nvPr/>
          </p:nvSpPr>
          <p:spPr bwMode="auto">
            <a:xfrm>
              <a:off x="3024188" y="2733872"/>
              <a:ext cx="66675" cy="133350"/>
            </a:xfrm>
            <a:custGeom>
              <a:avLst/>
              <a:gdLst>
                <a:gd name="T0" fmla="*/ 17 w 26"/>
                <a:gd name="T1" fmla="*/ 47 h 52"/>
                <a:gd name="T2" fmla="*/ 11 w 26"/>
                <a:gd name="T3" fmla="*/ 51 h 52"/>
                <a:gd name="T4" fmla="*/ 5 w 26"/>
                <a:gd name="T5" fmla="*/ 50 h 52"/>
                <a:gd name="T6" fmla="*/ 1 w 26"/>
                <a:gd name="T7" fmla="*/ 44 h 52"/>
                <a:gd name="T8" fmla="*/ 9 w 26"/>
                <a:gd name="T9" fmla="*/ 5 h 52"/>
                <a:gd name="T10" fmla="*/ 15 w 26"/>
                <a:gd name="T11" fmla="*/ 1 h 52"/>
                <a:gd name="T12" fmla="*/ 21 w 26"/>
                <a:gd name="T13" fmla="*/ 2 h 52"/>
                <a:gd name="T14" fmla="*/ 25 w 26"/>
                <a:gd name="T15" fmla="*/ 9 h 52"/>
                <a:gd name="T16" fmla="*/ 17 w 26"/>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2">
                  <a:moveTo>
                    <a:pt x="17" y="47"/>
                  </a:moveTo>
                  <a:cubicBezTo>
                    <a:pt x="17" y="50"/>
                    <a:pt x="14" y="52"/>
                    <a:pt x="11" y="51"/>
                  </a:cubicBezTo>
                  <a:cubicBezTo>
                    <a:pt x="5" y="50"/>
                    <a:pt x="5" y="50"/>
                    <a:pt x="5" y="50"/>
                  </a:cubicBezTo>
                  <a:cubicBezTo>
                    <a:pt x="2" y="50"/>
                    <a:pt x="0" y="47"/>
                    <a:pt x="1" y="44"/>
                  </a:cubicBezTo>
                  <a:cubicBezTo>
                    <a:pt x="9" y="5"/>
                    <a:pt x="9" y="5"/>
                    <a:pt x="9" y="5"/>
                  </a:cubicBezTo>
                  <a:cubicBezTo>
                    <a:pt x="10" y="2"/>
                    <a:pt x="12" y="0"/>
                    <a:pt x="15" y="1"/>
                  </a:cubicBezTo>
                  <a:cubicBezTo>
                    <a:pt x="21" y="2"/>
                    <a:pt x="21" y="2"/>
                    <a:pt x="21" y="2"/>
                  </a:cubicBezTo>
                  <a:cubicBezTo>
                    <a:pt x="24" y="3"/>
                    <a:pt x="26" y="6"/>
                    <a:pt x="25" y="9"/>
                  </a:cubicBezTo>
                  <a:lnTo>
                    <a:pt x="17" y="47"/>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5" name="Freeform 252"/>
            <p:cNvSpPr>
              <a:spLocks noEditPoints="1"/>
            </p:cNvSpPr>
            <p:nvPr/>
          </p:nvSpPr>
          <p:spPr bwMode="auto">
            <a:xfrm>
              <a:off x="1269207" y="2171897"/>
              <a:ext cx="120253" cy="121444"/>
            </a:xfrm>
            <a:custGeom>
              <a:avLst/>
              <a:gdLst>
                <a:gd name="T0" fmla="*/ 26 w 47"/>
                <a:gd name="T1" fmla="*/ 2 h 47"/>
                <a:gd name="T2" fmla="*/ 2 w 47"/>
                <a:gd name="T3" fmla="*/ 20 h 47"/>
                <a:gd name="T4" fmla="*/ 20 w 47"/>
                <a:gd name="T5" fmla="*/ 45 h 47"/>
                <a:gd name="T6" fmla="*/ 45 w 47"/>
                <a:gd name="T7" fmla="*/ 27 h 47"/>
                <a:gd name="T8" fmla="*/ 26 w 47"/>
                <a:gd name="T9" fmla="*/ 2 h 47"/>
                <a:gd name="T10" fmla="*/ 21 w 47"/>
                <a:gd name="T11" fmla="*/ 41 h 47"/>
                <a:gd name="T12" fmla="*/ 6 w 47"/>
                <a:gd name="T13" fmla="*/ 21 h 47"/>
                <a:gd name="T14" fmla="*/ 26 w 47"/>
                <a:gd name="T15" fmla="*/ 6 h 47"/>
                <a:gd name="T16" fmla="*/ 41 w 47"/>
                <a:gd name="T17" fmla="*/ 26 h 47"/>
                <a:gd name="T18" fmla="*/ 21 w 47"/>
                <a:gd name="T1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6" y="2"/>
                  </a:moveTo>
                  <a:cubicBezTo>
                    <a:pt x="15" y="0"/>
                    <a:pt x="3" y="9"/>
                    <a:pt x="2" y="20"/>
                  </a:cubicBezTo>
                  <a:cubicBezTo>
                    <a:pt x="0" y="32"/>
                    <a:pt x="8" y="43"/>
                    <a:pt x="20" y="45"/>
                  </a:cubicBezTo>
                  <a:cubicBezTo>
                    <a:pt x="32" y="47"/>
                    <a:pt x="43" y="39"/>
                    <a:pt x="45" y="27"/>
                  </a:cubicBezTo>
                  <a:cubicBezTo>
                    <a:pt x="47" y="15"/>
                    <a:pt x="38" y="4"/>
                    <a:pt x="26" y="2"/>
                  </a:cubicBezTo>
                  <a:close/>
                  <a:moveTo>
                    <a:pt x="21" y="41"/>
                  </a:moveTo>
                  <a:cubicBezTo>
                    <a:pt x="11" y="39"/>
                    <a:pt x="5" y="31"/>
                    <a:pt x="6" y="21"/>
                  </a:cubicBezTo>
                  <a:cubicBezTo>
                    <a:pt x="7" y="11"/>
                    <a:pt x="16" y="5"/>
                    <a:pt x="26" y="6"/>
                  </a:cubicBezTo>
                  <a:cubicBezTo>
                    <a:pt x="35" y="8"/>
                    <a:pt x="42" y="17"/>
                    <a:pt x="41" y="26"/>
                  </a:cubicBezTo>
                  <a:cubicBezTo>
                    <a:pt x="39" y="36"/>
                    <a:pt x="30" y="42"/>
                    <a:pt x="21" y="41"/>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6" name="Freeform 253"/>
            <p:cNvSpPr/>
            <p:nvPr/>
          </p:nvSpPr>
          <p:spPr bwMode="auto">
            <a:xfrm>
              <a:off x="1296591" y="2205234"/>
              <a:ext cx="64294" cy="57150"/>
            </a:xfrm>
            <a:custGeom>
              <a:avLst/>
              <a:gdLst>
                <a:gd name="T0" fmla="*/ 14 w 25"/>
                <a:gd name="T1" fmla="*/ 18 h 22"/>
                <a:gd name="T2" fmla="*/ 9 w 25"/>
                <a:gd name="T3" fmla="*/ 14 h 22"/>
                <a:gd name="T4" fmla="*/ 14 w 25"/>
                <a:gd name="T5" fmla="*/ 15 h 22"/>
                <a:gd name="T6" fmla="*/ 15 w 25"/>
                <a:gd name="T7" fmla="*/ 13 h 22"/>
                <a:gd name="T8" fmla="*/ 14 w 25"/>
                <a:gd name="T9" fmla="*/ 12 h 22"/>
                <a:gd name="T10" fmla="*/ 8 w 25"/>
                <a:gd name="T11" fmla="*/ 11 h 22"/>
                <a:gd name="T12" fmla="*/ 8 w 25"/>
                <a:gd name="T13" fmla="*/ 10 h 22"/>
                <a:gd name="T14" fmla="*/ 9 w 25"/>
                <a:gd name="T15" fmla="*/ 9 h 22"/>
                <a:gd name="T16" fmla="*/ 14 w 25"/>
                <a:gd name="T17" fmla="*/ 10 h 22"/>
                <a:gd name="T18" fmla="*/ 16 w 25"/>
                <a:gd name="T19" fmla="*/ 9 h 22"/>
                <a:gd name="T20" fmla="*/ 15 w 25"/>
                <a:gd name="T21" fmla="*/ 7 h 22"/>
                <a:gd name="T22" fmla="*/ 10 w 25"/>
                <a:gd name="T23" fmla="*/ 6 h 22"/>
                <a:gd name="T24" fmla="*/ 16 w 25"/>
                <a:gd name="T25" fmla="*/ 4 h 22"/>
                <a:gd name="T26" fmla="*/ 20 w 25"/>
                <a:gd name="T27" fmla="*/ 6 h 22"/>
                <a:gd name="T28" fmla="*/ 25 w 25"/>
                <a:gd name="T29" fmla="*/ 7 h 22"/>
                <a:gd name="T30" fmla="*/ 17 w 25"/>
                <a:gd name="T31" fmla="*/ 1 h 22"/>
                <a:gd name="T32" fmla="*/ 6 w 25"/>
                <a:gd name="T33" fmla="*/ 6 h 22"/>
                <a:gd name="T34" fmla="*/ 3 w 25"/>
                <a:gd name="T35" fmla="*/ 5 h 22"/>
                <a:gd name="T36" fmla="*/ 1 w 25"/>
                <a:gd name="T37" fmla="*/ 6 h 22"/>
                <a:gd name="T38" fmla="*/ 2 w 25"/>
                <a:gd name="T39" fmla="*/ 8 h 22"/>
                <a:gd name="T40" fmla="*/ 5 w 25"/>
                <a:gd name="T41" fmla="*/ 8 h 22"/>
                <a:gd name="T42" fmla="*/ 5 w 25"/>
                <a:gd name="T43" fmla="*/ 9 h 22"/>
                <a:gd name="T44" fmla="*/ 5 w 25"/>
                <a:gd name="T45" fmla="*/ 10 h 22"/>
                <a:gd name="T46" fmla="*/ 2 w 25"/>
                <a:gd name="T47" fmla="*/ 10 h 22"/>
                <a:gd name="T48" fmla="*/ 0 w 25"/>
                <a:gd name="T49" fmla="*/ 11 h 22"/>
                <a:gd name="T50" fmla="*/ 2 w 25"/>
                <a:gd name="T51" fmla="*/ 13 h 22"/>
                <a:gd name="T52" fmla="*/ 5 w 25"/>
                <a:gd name="T53" fmla="*/ 13 h 22"/>
                <a:gd name="T54" fmla="*/ 14 w 25"/>
                <a:gd name="T55" fmla="*/ 21 h 22"/>
                <a:gd name="T56" fmla="*/ 23 w 25"/>
                <a:gd name="T57" fmla="*/ 18 h 22"/>
                <a:gd name="T58" fmla="*/ 19 w 25"/>
                <a:gd name="T59" fmla="*/ 17 h 22"/>
                <a:gd name="T60" fmla="*/ 14 w 25"/>
                <a:gd name="T6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22">
                  <a:moveTo>
                    <a:pt x="14" y="18"/>
                  </a:moveTo>
                  <a:cubicBezTo>
                    <a:pt x="12" y="18"/>
                    <a:pt x="10" y="16"/>
                    <a:pt x="9" y="14"/>
                  </a:cubicBezTo>
                  <a:cubicBezTo>
                    <a:pt x="14" y="15"/>
                    <a:pt x="14" y="15"/>
                    <a:pt x="14" y="15"/>
                  </a:cubicBezTo>
                  <a:cubicBezTo>
                    <a:pt x="14" y="15"/>
                    <a:pt x="15" y="14"/>
                    <a:pt x="15" y="13"/>
                  </a:cubicBezTo>
                  <a:cubicBezTo>
                    <a:pt x="15" y="13"/>
                    <a:pt x="15" y="12"/>
                    <a:pt x="14" y="12"/>
                  </a:cubicBezTo>
                  <a:cubicBezTo>
                    <a:pt x="8" y="11"/>
                    <a:pt x="8" y="11"/>
                    <a:pt x="8" y="11"/>
                  </a:cubicBezTo>
                  <a:cubicBezTo>
                    <a:pt x="8" y="11"/>
                    <a:pt x="8" y="10"/>
                    <a:pt x="8" y="10"/>
                  </a:cubicBezTo>
                  <a:cubicBezTo>
                    <a:pt x="8" y="10"/>
                    <a:pt x="8" y="9"/>
                    <a:pt x="9" y="9"/>
                  </a:cubicBezTo>
                  <a:cubicBezTo>
                    <a:pt x="14" y="10"/>
                    <a:pt x="14" y="10"/>
                    <a:pt x="14" y="10"/>
                  </a:cubicBezTo>
                  <a:cubicBezTo>
                    <a:pt x="15" y="10"/>
                    <a:pt x="16" y="9"/>
                    <a:pt x="16" y="9"/>
                  </a:cubicBezTo>
                  <a:cubicBezTo>
                    <a:pt x="16" y="8"/>
                    <a:pt x="16" y="7"/>
                    <a:pt x="15" y="7"/>
                  </a:cubicBezTo>
                  <a:cubicBezTo>
                    <a:pt x="10" y="6"/>
                    <a:pt x="10" y="6"/>
                    <a:pt x="10" y="6"/>
                  </a:cubicBezTo>
                  <a:cubicBezTo>
                    <a:pt x="11" y="5"/>
                    <a:pt x="14" y="4"/>
                    <a:pt x="16" y="4"/>
                  </a:cubicBezTo>
                  <a:cubicBezTo>
                    <a:pt x="18" y="4"/>
                    <a:pt x="19" y="5"/>
                    <a:pt x="20" y="6"/>
                  </a:cubicBezTo>
                  <a:cubicBezTo>
                    <a:pt x="25" y="7"/>
                    <a:pt x="25" y="7"/>
                    <a:pt x="25" y="7"/>
                  </a:cubicBezTo>
                  <a:cubicBezTo>
                    <a:pt x="23" y="4"/>
                    <a:pt x="20" y="1"/>
                    <a:pt x="17" y="1"/>
                  </a:cubicBezTo>
                  <a:cubicBezTo>
                    <a:pt x="12" y="0"/>
                    <a:pt x="8" y="2"/>
                    <a:pt x="6" y="6"/>
                  </a:cubicBezTo>
                  <a:cubicBezTo>
                    <a:pt x="3" y="5"/>
                    <a:pt x="3" y="5"/>
                    <a:pt x="3" y="5"/>
                  </a:cubicBezTo>
                  <a:cubicBezTo>
                    <a:pt x="2" y="5"/>
                    <a:pt x="1" y="6"/>
                    <a:pt x="1" y="6"/>
                  </a:cubicBezTo>
                  <a:cubicBezTo>
                    <a:pt x="1" y="7"/>
                    <a:pt x="2" y="8"/>
                    <a:pt x="2" y="8"/>
                  </a:cubicBezTo>
                  <a:cubicBezTo>
                    <a:pt x="5" y="8"/>
                    <a:pt x="5" y="8"/>
                    <a:pt x="5" y="8"/>
                  </a:cubicBezTo>
                  <a:cubicBezTo>
                    <a:pt x="5" y="9"/>
                    <a:pt x="5" y="9"/>
                    <a:pt x="5" y="9"/>
                  </a:cubicBezTo>
                  <a:cubicBezTo>
                    <a:pt x="5" y="10"/>
                    <a:pt x="5" y="10"/>
                    <a:pt x="5" y="10"/>
                  </a:cubicBezTo>
                  <a:cubicBezTo>
                    <a:pt x="2" y="10"/>
                    <a:pt x="2" y="10"/>
                    <a:pt x="2" y="10"/>
                  </a:cubicBezTo>
                  <a:cubicBezTo>
                    <a:pt x="1" y="10"/>
                    <a:pt x="1" y="10"/>
                    <a:pt x="0" y="11"/>
                  </a:cubicBezTo>
                  <a:cubicBezTo>
                    <a:pt x="0" y="12"/>
                    <a:pt x="1" y="13"/>
                    <a:pt x="2" y="13"/>
                  </a:cubicBezTo>
                  <a:cubicBezTo>
                    <a:pt x="5" y="13"/>
                    <a:pt x="5" y="13"/>
                    <a:pt x="5" y="13"/>
                  </a:cubicBezTo>
                  <a:cubicBezTo>
                    <a:pt x="6" y="17"/>
                    <a:pt x="9" y="21"/>
                    <a:pt x="14" y="21"/>
                  </a:cubicBezTo>
                  <a:cubicBezTo>
                    <a:pt x="17" y="22"/>
                    <a:pt x="21" y="20"/>
                    <a:pt x="23" y="18"/>
                  </a:cubicBezTo>
                  <a:cubicBezTo>
                    <a:pt x="19" y="17"/>
                    <a:pt x="19" y="17"/>
                    <a:pt x="19" y="17"/>
                  </a:cubicBezTo>
                  <a:cubicBezTo>
                    <a:pt x="17" y="18"/>
                    <a:pt x="16" y="18"/>
                    <a:pt x="14" y="18"/>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7" name="Freeform 254"/>
            <p:cNvSpPr>
              <a:spLocks noEditPoints="1"/>
            </p:cNvSpPr>
            <p:nvPr/>
          </p:nvSpPr>
          <p:spPr bwMode="auto">
            <a:xfrm>
              <a:off x="2472928" y="1762322"/>
              <a:ext cx="121444" cy="121444"/>
            </a:xfrm>
            <a:custGeom>
              <a:avLst/>
              <a:gdLst>
                <a:gd name="T0" fmla="*/ 27 w 47"/>
                <a:gd name="T1" fmla="*/ 2 h 47"/>
                <a:gd name="T2" fmla="*/ 2 w 47"/>
                <a:gd name="T3" fmla="*/ 20 h 47"/>
                <a:gd name="T4" fmla="*/ 20 w 47"/>
                <a:gd name="T5" fmla="*/ 45 h 47"/>
                <a:gd name="T6" fmla="*/ 45 w 47"/>
                <a:gd name="T7" fmla="*/ 27 h 47"/>
                <a:gd name="T8" fmla="*/ 27 w 47"/>
                <a:gd name="T9" fmla="*/ 2 h 47"/>
                <a:gd name="T10" fmla="*/ 21 w 47"/>
                <a:gd name="T11" fmla="*/ 41 h 47"/>
                <a:gd name="T12" fmla="*/ 6 w 47"/>
                <a:gd name="T13" fmla="*/ 21 h 47"/>
                <a:gd name="T14" fmla="*/ 26 w 47"/>
                <a:gd name="T15" fmla="*/ 6 h 47"/>
                <a:gd name="T16" fmla="*/ 41 w 47"/>
                <a:gd name="T17" fmla="*/ 26 h 47"/>
                <a:gd name="T18" fmla="*/ 21 w 47"/>
                <a:gd name="T1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7" y="2"/>
                  </a:moveTo>
                  <a:cubicBezTo>
                    <a:pt x="15" y="0"/>
                    <a:pt x="4" y="8"/>
                    <a:pt x="2" y="20"/>
                  </a:cubicBezTo>
                  <a:cubicBezTo>
                    <a:pt x="0" y="32"/>
                    <a:pt x="8" y="43"/>
                    <a:pt x="20" y="45"/>
                  </a:cubicBezTo>
                  <a:cubicBezTo>
                    <a:pt x="32" y="47"/>
                    <a:pt x="43" y="38"/>
                    <a:pt x="45" y="27"/>
                  </a:cubicBezTo>
                  <a:cubicBezTo>
                    <a:pt x="47" y="15"/>
                    <a:pt x="38" y="4"/>
                    <a:pt x="27" y="2"/>
                  </a:cubicBezTo>
                  <a:close/>
                  <a:moveTo>
                    <a:pt x="21" y="41"/>
                  </a:moveTo>
                  <a:cubicBezTo>
                    <a:pt x="11" y="39"/>
                    <a:pt x="5" y="30"/>
                    <a:pt x="6" y="21"/>
                  </a:cubicBezTo>
                  <a:cubicBezTo>
                    <a:pt x="8" y="11"/>
                    <a:pt x="16" y="5"/>
                    <a:pt x="26" y="6"/>
                  </a:cubicBezTo>
                  <a:cubicBezTo>
                    <a:pt x="35" y="7"/>
                    <a:pt x="42" y="16"/>
                    <a:pt x="41" y="26"/>
                  </a:cubicBezTo>
                  <a:cubicBezTo>
                    <a:pt x="39" y="35"/>
                    <a:pt x="30" y="42"/>
                    <a:pt x="21" y="41"/>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8" name="Freeform 255"/>
            <p:cNvSpPr/>
            <p:nvPr/>
          </p:nvSpPr>
          <p:spPr bwMode="auto">
            <a:xfrm>
              <a:off x="2501503" y="1796850"/>
              <a:ext cx="64294" cy="55960"/>
            </a:xfrm>
            <a:custGeom>
              <a:avLst/>
              <a:gdLst>
                <a:gd name="T0" fmla="*/ 14 w 25"/>
                <a:gd name="T1" fmla="*/ 18 h 22"/>
                <a:gd name="T2" fmla="*/ 9 w 25"/>
                <a:gd name="T3" fmla="*/ 14 h 22"/>
                <a:gd name="T4" fmla="*/ 14 w 25"/>
                <a:gd name="T5" fmla="*/ 14 h 22"/>
                <a:gd name="T6" fmla="*/ 15 w 25"/>
                <a:gd name="T7" fmla="*/ 13 h 22"/>
                <a:gd name="T8" fmla="*/ 14 w 25"/>
                <a:gd name="T9" fmla="*/ 12 h 22"/>
                <a:gd name="T10" fmla="*/ 8 w 25"/>
                <a:gd name="T11" fmla="*/ 11 h 22"/>
                <a:gd name="T12" fmla="*/ 8 w 25"/>
                <a:gd name="T13" fmla="*/ 10 h 22"/>
                <a:gd name="T14" fmla="*/ 9 w 25"/>
                <a:gd name="T15" fmla="*/ 9 h 22"/>
                <a:gd name="T16" fmla="*/ 14 w 25"/>
                <a:gd name="T17" fmla="*/ 10 h 22"/>
                <a:gd name="T18" fmla="*/ 16 w 25"/>
                <a:gd name="T19" fmla="*/ 8 h 22"/>
                <a:gd name="T20" fmla="*/ 15 w 25"/>
                <a:gd name="T21" fmla="*/ 7 h 22"/>
                <a:gd name="T22" fmla="*/ 10 w 25"/>
                <a:gd name="T23" fmla="*/ 6 h 22"/>
                <a:gd name="T24" fmla="*/ 16 w 25"/>
                <a:gd name="T25" fmla="*/ 4 h 22"/>
                <a:gd name="T26" fmla="*/ 20 w 25"/>
                <a:gd name="T27" fmla="*/ 6 h 22"/>
                <a:gd name="T28" fmla="*/ 25 w 25"/>
                <a:gd name="T29" fmla="*/ 7 h 22"/>
                <a:gd name="T30" fmla="*/ 17 w 25"/>
                <a:gd name="T31" fmla="*/ 0 h 22"/>
                <a:gd name="T32" fmla="*/ 6 w 25"/>
                <a:gd name="T33" fmla="*/ 6 h 22"/>
                <a:gd name="T34" fmla="*/ 3 w 25"/>
                <a:gd name="T35" fmla="*/ 5 h 22"/>
                <a:gd name="T36" fmla="*/ 1 w 25"/>
                <a:gd name="T37" fmla="*/ 6 h 22"/>
                <a:gd name="T38" fmla="*/ 2 w 25"/>
                <a:gd name="T39" fmla="*/ 8 h 22"/>
                <a:gd name="T40" fmla="*/ 5 w 25"/>
                <a:gd name="T41" fmla="*/ 8 h 22"/>
                <a:gd name="T42" fmla="*/ 5 w 25"/>
                <a:gd name="T43" fmla="*/ 9 h 22"/>
                <a:gd name="T44" fmla="*/ 5 w 25"/>
                <a:gd name="T45" fmla="*/ 10 h 22"/>
                <a:gd name="T46" fmla="*/ 2 w 25"/>
                <a:gd name="T47" fmla="*/ 10 h 22"/>
                <a:gd name="T48" fmla="*/ 1 w 25"/>
                <a:gd name="T49" fmla="*/ 11 h 22"/>
                <a:gd name="T50" fmla="*/ 2 w 25"/>
                <a:gd name="T51" fmla="*/ 13 h 22"/>
                <a:gd name="T52" fmla="*/ 5 w 25"/>
                <a:gd name="T53" fmla="*/ 13 h 22"/>
                <a:gd name="T54" fmla="*/ 14 w 25"/>
                <a:gd name="T55" fmla="*/ 21 h 22"/>
                <a:gd name="T56" fmla="*/ 23 w 25"/>
                <a:gd name="T57" fmla="*/ 17 h 22"/>
                <a:gd name="T58" fmla="*/ 19 w 25"/>
                <a:gd name="T59" fmla="*/ 17 h 22"/>
                <a:gd name="T60" fmla="*/ 14 w 25"/>
                <a:gd name="T6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22">
                  <a:moveTo>
                    <a:pt x="14" y="18"/>
                  </a:moveTo>
                  <a:cubicBezTo>
                    <a:pt x="12" y="17"/>
                    <a:pt x="10" y="16"/>
                    <a:pt x="9" y="14"/>
                  </a:cubicBezTo>
                  <a:cubicBezTo>
                    <a:pt x="14" y="14"/>
                    <a:pt x="14" y="14"/>
                    <a:pt x="14" y="14"/>
                  </a:cubicBezTo>
                  <a:cubicBezTo>
                    <a:pt x="15" y="15"/>
                    <a:pt x="15" y="14"/>
                    <a:pt x="15" y="13"/>
                  </a:cubicBezTo>
                  <a:cubicBezTo>
                    <a:pt x="15" y="12"/>
                    <a:pt x="15" y="12"/>
                    <a:pt x="14" y="12"/>
                  </a:cubicBezTo>
                  <a:cubicBezTo>
                    <a:pt x="8" y="11"/>
                    <a:pt x="8" y="11"/>
                    <a:pt x="8" y="11"/>
                  </a:cubicBezTo>
                  <a:cubicBezTo>
                    <a:pt x="8" y="10"/>
                    <a:pt x="8" y="10"/>
                    <a:pt x="8" y="10"/>
                  </a:cubicBezTo>
                  <a:cubicBezTo>
                    <a:pt x="8" y="9"/>
                    <a:pt x="9" y="9"/>
                    <a:pt x="9" y="9"/>
                  </a:cubicBezTo>
                  <a:cubicBezTo>
                    <a:pt x="14" y="10"/>
                    <a:pt x="14" y="10"/>
                    <a:pt x="14" y="10"/>
                  </a:cubicBezTo>
                  <a:cubicBezTo>
                    <a:pt x="15" y="10"/>
                    <a:pt x="16" y="9"/>
                    <a:pt x="16" y="8"/>
                  </a:cubicBezTo>
                  <a:cubicBezTo>
                    <a:pt x="16" y="8"/>
                    <a:pt x="16" y="7"/>
                    <a:pt x="15" y="7"/>
                  </a:cubicBezTo>
                  <a:cubicBezTo>
                    <a:pt x="10" y="6"/>
                    <a:pt x="10" y="6"/>
                    <a:pt x="10" y="6"/>
                  </a:cubicBezTo>
                  <a:cubicBezTo>
                    <a:pt x="12" y="4"/>
                    <a:pt x="14" y="3"/>
                    <a:pt x="16" y="4"/>
                  </a:cubicBezTo>
                  <a:cubicBezTo>
                    <a:pt x="18" y="4"/>
                    <a:pt x="19" y="5"/>
                    <a:pt x="20" y="6"/>
                  </a:cubicBezTo>
                  <a:cubicBezTo>
                    <a:pt x="25" y="7"/>
                    <a:pt x="25" y="7"/>
                    <a:pt x="25" y="7"/>
                  </a:cubicBezTo>
                  <a:cubicBezTo>
                    <a:pt x="23" y="3"/>
                    <a:pt x="20" y="1"/>
                    <a:pt x="17" y="0"/>
                  </a:cubicBezTo>
                  <a:cubicBezTo>
                    <a:pt x="12" y="0"/>
                    <a:pt x="8" y="2"/>
                    <a:pt x="6" y="6"/>
                  </a:cubicBezTo>
                  <a:cubicBezTo>
                    <a:pt x="3" y="5"/>
                    <a:pt x="3" y="5"/>
                    <a:pt x="3" y="5"/>
                  </a:cubicBezTo>
                  <a:cubicBezTo>
                    <a:pt x="2" y="5"/>
                    <a:pt x="1" y="5"/>
                    <a:pt x="1" y="6"/>
                  </a:cubicBezTo>
                  <a:cubicBezTo>
                    <a:pt x="1" y="7"/>
                    <a:pt x="2" y="8"/>
                    <a:pt x="2" y="8"/>
                  </a:cubicBezTo>
                  <a:cubicBezTo>
                    <a:pt x="5" y="8"/>
                    <a:pt x="5" y="8"/>
                    <a:pt x="5" y="8"/>
                  </a:cubicBezTo>
                  <a:cubicBezTo>
                    <a:pt x="5" y="9"/>
                    <a:pt x="5" y="9"/>
                    <a:pt x="5" y="9"/>
                  </a:cubicBezTo>
                  <a:cubicBezTo>
                    <a:pt x="5" y="10"/>
                    <a:pt x="5" y="10"/>
                    <a:pt x="5" y="10"/>
                  </a:cubicBezTo>
                  <a:cubicBezTo>
                    <a:pt x="2" y="10"/>
                    <a:pt x="2" y="10"/>
                    <a:pt x="2" y="10"/>
                  </a:cubicBezTo>
                  <a:cubicBezTo>
                    <a:pt x="1" y="10"/>
                    <a:pt x="1" y="10"/>
                    <a:pt x="1" y="11"/>
                  </a:cubicBezTo>
                  <a:cubicBezTo>
                    <a:pt x="0" y="12"/>
                    <a:pt x="1" y="13"/>
                    <a:pt x="2" y="13"/>
                  </a:cubicBezTo>
                  <a:cubicBezTo>
                    <a:pt x="5" y="13"/>
                    <a:pt x="5" y="13"/>
                    <a:pt x="5" y="13"/>
                  </a:cubicBezTo>
                  <a:cubicBezTo>
                    <a:pt x="6" y="17"/>
                    <a:pt x="9" y="21"/>
                    <a:pt x="14" y="21"/>
                  </a:cubicBezTo>
                  <a:cubicBezTo>
                    <a:pt x="17" y="22"/>
                    <a:pt x="21" y="20"/>
                    <a:pt x="23" y="17"/>
                  </a:cubicBezTo>
                  <a:cubicBezTo>
                    <a:pt x="19" y="17"/>
                    <a:pt x="19" y="17"/>
                    <a:pt x="19" y="17"/>
                  </a:cubicBezTo>
                  <a:cubicBezTo>
                    <a:pt x="17" y="18"/>
                    <a:pt x="16" y="18"/>
                    <a:pt x="14" y="18"/>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09" name="Freeform 256"/>
            <p:cNvSpPr>
              <a:spLocks noEditPoints="1"/>
            </p:cNvSpPr>
            <p:nvPr/>
          </p:nvSpPr>
          <p:spPr bwMode="auto">
            <a:xfrm>
              <a:off x="365522" y="2129034"/>
              <a:ext cx="66675" cy="104775"/>
            </a:xfrm>
            <a:custGeom>
              <a:avLst/>
              <a:gdLst>
                <a:gd name="T0" fmla="*/ 9 w 26"/>
                <a:gd name="T1" fmla="*/ 0 h 41"/>
                <a:gd name="T2" fmla="*/ 2 w 26"/>
                <a:gd name="T3" fmla="*/ 30 h 41"/>
                <a:gd name="T4" fmla="*/ 15 w 26"/>
                <a:gd name="T5" fmla="*/ 40 h 41"/>
                <a:gd name="T6" fmla="*/ 25 w 26"/>
                <a:gd name="T7" fmla="*/ 27 h 41"/>
                <a:gd name="T8" fmla="*/ 9 w 26"/>
                <a:gd name="T9" fmla="*/ 0 h 41"/>
                <a:gd name="T10" fmla="*/ 14 w 26"/>
                <a:gd name="T11" fmla="*/ 36 h 41"/>
                <a:gd name="T12" fmla="*/ 20 w 26"/>
                <a:gd name="T13" fmla="*/ 25 h 41"/>
                <a:gd name="T14" fmla="*/ 14 w 26"/>
                <a:gd name="T15" fmla="*/ 3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9" y="0"/>
                  </a:moveTo>
                  <a:cubicBezTo>
                    <a:pt x="9" y="0"/>
                    <a:pt x="0" y="18"/>
                    <a:pt x="2" y="30"/>
                  </a:cubicBezTo>
                  <a:cubicBezTo>
                    <a:pt x="3" y="37"/>
                    <a:pt x="8" y="41"/>
                    <a:pt x="15" y="40"/>
                  </a:cubicBezTo>
                  <a:cubicBezTo>
                    <a:pt x="21" y="39"/>
                    <a:pt x="26" y="33"/>
                    <a:pt x="25" y="27"/>
                  </a:cubicBezTo>
                  <a:cubicBezTo>
                    <a:pt x="23" y="15"/>
                    <a:pt x="9" y="0"/>
                    <a:pt x="9" y="0"/>
                  </a:cubicBezTo>
                  <a:close/>
                  <a:moveTo>
                    <a:pt x="14" y="36"/>
                  </a:moveTo>
                  <a:cubicBezTo>
                    <a:pt x="20" y="25"/>
                    <a:pt x="20" y="25"/>
                    <a:pt x="20" y="25"/>
                  </a:cubicBezTo>
                  <a:cubicBezTo>
                    <a:pt x="20" y="25"/>
                    <a:pt x="22" y="34"/>
                    <a:pt x="14" y="36"/>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0" name="Freeform 257"/>
            <p:cNvSpPr>
              <a:spLocks noEditPoints="1"/>
            </p:cNvSpPr>
            <p:nvPr/>
          </p:nvSpPr>
          <p:spPr bwMode="auto">
            <a:xfrm>
              <a:off x="2259806" y="1909959"/>
              <a:ext cx="66675" cy="104775"/>
            </a:xfrm>
            <a:custGeom>
              <a:avLst/>
              <a:gdLst>
                <a:gd name="T0" fmla="*/ 9 w 26"/>
                <a:gd name="T1" fmla="*/ 0 h 41"/>
                <a:gd name="T2" fmla="*/ 2 w 26"/>
                <a:gd name="T3" fmla="*/ 30 h 41"/>
                <a:gd name="T4" fmla="*/ 15 w 26"/>
                <a:gd name="T5" fmla="*/ 40 h 41"/>
                <a:gd name="T6" fmla="*/ 25 w 26"/>
                <a:gd name="T7" fmla="*/ 27 h 41"/>
                <a:gd name="T8" fmla="*/ 9 w 26"/>
                <a:gd name="T9" fmla="*/ 0 h 41"/>
                <a:gd name="T10" fmla="*/ 14 w 26"/>
                <a:gd name="T11" fmla="*/ 36 h 41"/>
                <a:gd name="T12" fmla="*/ 20 w 26"/>
                <a:gd name="T13" fmla="*/ 25 h 41"/>
                <a:gd name="T14" fmla="*/ 14 w 26"/>
                <a:gd name="T15" fmla="*/ 3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9" y="0"/>
                  </a:moveTo>
                  <a:cubicBezTo>
                    <a:pt x="9" y="0"/>
                    <a:pt x="0" y="18"/>
                    <a:pt x="2" y="30"/>
                  </a:cubicBezTo>
                  <a:cubicBezTo>
                    <a:pt x="3" y="37"/>
                    <a:pt x="9" y="41"/>
                    <a:pt x="15" y="40"/>
                  </a:cubicBezTo>
                  <a:cubicBezTo>
                    <a:pt x="22" y="39"/>
                    <a:pt x="26" y="33"/>
                    <a:pt x="25" y="27"/>
                  </a:cubicBezTo>
                  <a:cubicBezTo>
                    <a:pt x="23" y="15"/>
                    <a:pt x="9" y="0"/>
                    <a:pt x="9" y="0"/>
                  </a:cubicBezTo>
                  <a:close/>
                  <a:moveTo>
                    <a:pt x="14" y="36"/>
                  </a:moveTo>
                  <a:cubicBezTo>
                    <a:pt x="20" y="25"/>
                    <a:pt x="20" y="25"/>
                    <a:pt x="20" y="25"/>
                  </a:cubicBezTo>
                  <a:cubicBezTo>
                    <a:pt x="20" y="25"/>
                    <a:pt x="23" y="34"/>
                    <a:pt x="14" y="36"/>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1" name="Freeform 258"/>
            <p:cNvSpPr>
              <a:spLocks noEditPoints="1"/>
            </p:cNvSpPr>
            <p:nvPr/>
          </p:nvSpPr>
          <p:spPr bwMode="auto">
            <a:xfrm>
              <a:off x="3489721" y="2913656"/>
              <a:ext cx="119063" cy="192881"/>
            </a:xfrm>
            <a:custGeom>
              <a:avLst/>
              <a:gdLst>
                <a:gd name="T0" fmla="*/ 16 w 46"/>
                <a:gd name="T1" fmla="*/ 0 h 75"/>
                <a:gd name="T2" fmla="*/ 3 w 46"/>
                <a:gd name="T3" fmla="*/ 56 h 75"/>
                <a:gd name="T4" fmla="*/ 27 w 46"/>
                <a:gd name="T5" fmla="*/ 73 h 75"/>
                <a:gd name="T6" fmla="*/ 45 w 46"/>
                <a:gd name="T7" fmla="*/ 49 h 75"/>
                <a:gd name="T8" fmla="*/ 16 w 46"/>
                <a:gd name="T9" fmla="*/ 0 h 75"/>
                <a:gd name="T10" fmla="*/ 25 w 46"/>
                <a:gd name="T11" fmla="*/ 65 h 75"/>
                <a:gd name="T12" fmla="*/ 36 w 46"/>
                <a:gd name="T13" fmla="*/ 46 h 75"/>
                <a:gd name="T14" fmla="*/ 25 w 46"/>
                <a:gd name="T15" fmla="*/ 6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5">
                  <a:moveTo>
                    <a:pt x="16" y="0"/>
                  </a:moveTo>
                  <a:cubicBezTo>
                    <a:pt x="16" y="0"/>
                    <a:pt x="0" y="34"/>
                    <a:pt x="3" y="56"/>
                  </a:cubicBezTo>
                  <a:cubicBezTo>
                    <a:pt x="5" y="67"/>
                    <a:pt x="15" y="75"/>
                    <a:pt x="27" y="73"/>
                  </a:cubicBezTo>
                  <a:cubicBezTo>
                    <a:pt x="38" y="72"/>
                    <a:pt x="46" y="61"/>
                    <a:pt x="45" y="49"/>
                  </a:cubicBezTo>
                  <a:cubicBezTo>
                    <a:pt x="41" y="28"/>
                    <a:pt x="16" y="0"/>
                    <a:pt x="16" y="0"/>
                  </a:cubicBezTo>
                  <a:close/>
                  <a:moveTo>
                    <a:pt x="25" y="65"/>
                  </a:moveTo>
                  <a:cubicBezTo>
                    <a:pt x="36" y="46"/>
                    <a:pt x="36" y="46"/>
                    <a:pt x="36" y="46"/>
                  </a:cubicBezTo>
                  <a:cubicBezTo>
                    <a:pt x="36" y="46"/>
                    <a:pt x="40" y="63"/>
                    <a:pt x="25" y="65"/>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2" name="Freeform 259"/>
            <p:cNvSpPr>
              <a:spLocks noEditPoints="1"/>
            </p:cNvSpPr>
            <p:nvPr/>
          </p:nvSpPr>
          <p:spPr bwMode="auto">
            <a:xfrm>
              <a:off x="3314700" y="2084981"/>
              <a:ext cx="119063" cy="192881"/>
            </a:xfrm>
            <a:custGeom>
              <a:avLst/>
              <a:gdLst>
                <a:gd name="T0" fmla="*/ 16 w 46"/>
                <a:gd name="T1" fmla="*/ 0 h 75"/>
                <a:gd name="T2" fmla="*/ 3 w 46"/>
                <a:gd name="T3" fmla="*/ 56 h 75"/>
                <a:gd name="T4" fmla="*/ 27 w 46"/>
                <a:gd name="T5" fmla="*/ 73 h 75"/>
                <a:gd name="T6" fmla="*/ 45 w 46"/>
                <a:gd name="T7" fmla="*/ 49 h 75"/>
                <a:gd name="T8" fmla="*/ 16 w 46"/>
                <a:gd name="T9" fmla="*/ 0 h 75"/>
                <a:gd name="T10" fmla="*/ 26 w 46"/>
                <a:gd name="T11" fmla="*/ 65 h 75"/>
                <a:gd name="T12" fmla="*/ 36 w 46"/>
                <a:gd name="T13" fmla="*/ 46 h 75"/>
                <a:gd name="T14" fmla="*/ 26 w 46"/>
                <a:gd name="T15" fmla="*/ 6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5">
                  <a:moveTo>
                    <a:pt x="16" y="0"/>
                  </a:moveTo>
                  <a:cubicBezTo>
                    <a:pt x="16" y="0"/>
                    <a:pt x="0" y="34"/>
                    <a:pt x="3" y="56"/>
                  </a:cubicBezTo>
                  <a:cubicBezTo>
                    <a:pt x="5" y="67"/>
                    <a:pt x="16" y="75"/>
                    <a:pt x="27" y="73"/>
                  </a:cubicBezTo>
                  <a:cubicBezTo>
                    <a:pt x="39" y="71"/>
                    <a:pt x="46" y="61"/>
                    <a:pt x="45" y="49"/>
                  </a:cubicBezTo>
                  <a:cubicBezTo>
                    <a:pt x="41" y="27"/>
                    <a:pt x="16" y="0"/>
                    <a:pt x="16" y="0"/>
                  </a:cubicBezTo>
                  <a:close/>
                  <a:moveTo>
                    <a:pt x="26" y="65"/>
                  </a:moveTo>
                  <a:cubicBezTo>
                    <a:pt x="36" y="46"/>
                    <a:pt x="36" y="46"/>
                    <a:pt x="36" y="46"/>
                  </a:cubicBezTo>
                  <a:cubicBezTo>
                    <a:pt x="36" y="46"/>
                    <a:pt x="40" y="63"/>
                    <a:pt x="26" y="65"/>
                  </a:cubicBezTo>
                  <a:close/>
                </a:path>
              </a:pathLst>
            </a:custGeom>
            <a:solidFill>
              <a:schemeClr val="accent2"/>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3" name="Freeform 260"/>
            <p:cNvSpPr/>
            <p:nvPr/>
          </p:nvSpPr>
          <p:spPr bwMode="auto">
            <a:xfrm>
              <a:off x="2521744" y="2596950"/>
              <a:ext cx="95250" cy="192881"/>
            </a:xfrm>
            <a:custGeom>
              <a:avLst/>
              <a:gdLst>
                <a:gd name="T0" fmla="*/ 37 w 37"/>
                <a:gd name="T1" fmla="*/ 14 h 75"/>
                <a:gd name="T2" fmla="*/ 37 w 37"/>
                <a:gd name="T3" fmla="*/ 14 h 75"/>
                <a:gd name="T4" fmla="*/ 37 w 37"/>
                <a:gd name="T5" fmla="*/ 14 h 75"/>
                <a:gd name="T6" fmla="*/ 26 w 37"/>
                <a:gd name="T7" fmla="*/ 4 h 75"/>
                <a:gd name="T8" fmla="*/ 25 w 37"/>
                <a:gd name="T9" fmla="*/ 4 h 75"/>
                <a:gd name="T10" fmla="*/ 20 w 37"/>
                <a:gd name="T11" fmla="*/ 3 h 75"/>
                <a:gd name="T12" fmla="*/ 4 w 37"/>
                <a:gd name="T13" fmla="*/ 10 h 75"/>
                <a:gd name="T14" fmla="*/ 1 w 37"/>
                <a:gd name="T15" fmla="*/ 31 h 75"/>
                <a:gd name="T16" fmla="*/ 4 w 37"/>
                <a:gd name="T17" fmla="*/ 35 h 75"/>
                <a:gd name="T18" fmla="*/ 8 w 37"/>
                <a:gd name="T19" fmla="*/ 32 h 75"/>
                <a:gd name="T20" fmla="*/ 10 w 37"/>
                <a:gd name="T21" fmla="*/ 15 h 75"/>
                <a:gd name="T22" fmla="*/ 11 w 37"/>
                <a:gd name="T23" fmla="*/ 16 h 75"/>
                <a:gd name="T24" fmla="*/ 10 w 37"/>
                <a:gd name="T25" fmla="*/ 26 h 75"/>
                <a:gd name="T26" fmla="*/ 9 w 37"/>
                <a:gd name="T27" fmla="*/ 35 h 75"/>
                <a:gd name="T28" fmla="*/ 4 w 37"/>
                <a:gd name="T29" fmla="*/ 68 h 75"/>
                <a:gd name="T30" fmla="*/ 7 w 37"/>
                <a:gd name="T31" fmla="*/ 73 h 75"/>
                <a:gd name="T32" fmla="*/ 12 w 37"/>
                <a:gd name="T33" fmla="*/ 70 h 75"/>
                <a:gd name="T34" fmla="*/ 16 w 37"/>
                <a:gd name="T35" fmla="*/ 39 h 75"/>
                <a:gd name="T36" fmla="*/ 17 w 37"/>
                <a:gd name="T37" fmla="*/ 39 h 75"/>
                <a:gd name="T38" fmla="*/ 13 w 37"/>
                <a:gd name="T39" fmla="*/ 70 h 75"/>
                <a:gd name="T40" fmla="*/ 16 w 37"/>
                <a:gd name="T41" fmla="*/ 74 h 75"/>
                <a:gd name="T42" fmla="*/ 21 w 37"/>
                <a:gd name="T43" fmla="*/ 71 h 75"/>
                <a:gd name="T44" fmla="*/ 26 w 37"/>
                <a:gd name="T45" fmla="*/ 37 h 75"/>
                <a:gd name="T46" fmla="*/ 27 w 37"/>
                <a:gd name="T47" fmla="*/ 28 h 75"/>
                <a:gd name="T48" fmla="*/ 29 w 37"/>
                <a:gd name="T49" fmla="*/ 18 h 75"/>
                <a:gd name="T50" fmla="*/ 30 w 37"/>
                <a:gd name="T51" fmla="*/ 18 h 75"/>
                <a:gd name="T52" fmla="*/ 27 w 37"/>
                <a:gd name="T53" fmla="*/ 35 h 75"/>
                <a:gd name="T54" fmla="*/ 30 w 37"/>
                <a:gd name="T55" fmla="*/ 39 h 75"/>
                <a:gd name="T56" fmla="*/ 34 w 37"/>
                <a:gd name="T57" fmla="*/ 36 h 75"/>
                <a:gd name="T58" fmla="*/ 37 w 37"/>
                <a:gd name="T59" fmla="*/ 14 h 75"/>
                <a:gd name="T60" fmla="*/ 37 w 37"/>
                <a:gd name="T61"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75">
                  <a:moveTo>
                    <a:pt x="37" y="14"/>
                  </a:moveTo>
                  <a:cubicBezTo>
                    <a:pt x="37" y="14"/>
                    <a:pt x="37" y="14"/>
                    <a:pt x="37" y="14"/>
                  </a:cubicBezTo>
                  <a:cubicBezTo>
                    <a:pt x="37" y="14"/>
                    <a:pt x="37" y="14"/>
                    <a:pt x="37" y="14"/>
                  </a:cubicBezTo>
                  <a:cubicBezTo>
                    <a:pt x="37" y="8"/>
                    <a:pt x="30" y="5"/>
                    <a:pt x="26" y="4"/>
                  </a:cubicBezTo>
                  <a:cubicBezTo>
                    <a:pt x="26" y="4"/>
                    <a:pt x="25" y="4"/>
                    <a:pt x="25" y="4"/>
                  </a:cubicBezTo>
                  <a:cubicBezTo>
                    <a:pt x="20" y="3"/>
                    <a:pt x="20" y="3"/>
                    <a:pt x="20" y="3"/>
                  </a:cubicBezTo>
                  <a:cubicBezTo>
                    <a:pt x="20" y="3"/>
                    <a:pt x="5" y="0"/>
                    <a:pt x="4" y="10"/>
                  </a:cubicBezTo>
                  <a:cubicBezTo>
                    <a:pt x="1" y="31"/>
                    <a:pt x="1" y="31"/>
                    <a:pt x="1" y="31"/>
                  </a:cubicBezTo>
                  <a:cubicBezTo>
                    <a:pt x="0" y="33"/>
                    <a:pt x="2" y="35"/>
                    <a:pt x="4" y="35"/>
                  </a:cubicBezTo>
                  <a:cubicBezTo>
                    <a:pt x="6" y="35"/>
                    <a:pt x="7" y="34"/>
                    <a:pt x="8" y="32"/>
                  </a:cubicBezTo>
                  <a:cubicBezTo>
                    <a:pt x="10" y="15"/>
                    <a:pt x="10" y="15"/>
                    <a:pt x="10" y="15"/>
                  </a:cubicBezTo>
                  <a:cubicBezTo>
                    <a:pt x="11" y="16"/>
                    <a:pt x="11" y="16"/>
                    <a:pt x="11" y="16"/>
                  </a:cubicBezTo>
                  <a:cubicBezTo>
                    <a:pt x="10" y="26"/>
                    <a:pt x="10" y="26"/>
                    <a:pt x="10" y="26"/>
                  </a:cubicBezTo>
                  <a:cubicBezTo>
                    <a:pt x="9" y="35"/>
                    <a:pt x="9" y="35"/>
                    <a:pt x="9" y="35"/>
                  </a:cubicBezTo>
                  <a:cubicBezTo>
                    <a:pt x="4" y="68"/>
                    <a:pt x="4" y="68"/>
                    <a:pt x="4" y="68"/>
                  </a:cubicBezTo>
                  <a:cubicBezTo>
                    <a:pt x="3" y="71"/>
                    <a:pt x="5" y="73"/>
                    <a:pt x="7" y="73"/>
                  </a:cubicBezTo>
                  <a:cubicBezTo>
                    <a:pt x="9" y="73"/>
                    <a:pt x="11" y="72"/>
                    <a:pt x="12" y="70"/>
                  </a:cubicBezTo>
                  <a:cubicBezTo>
                    <a:pt x="16" y="39"/>
                    <a:pt x="16" y="39"/>
                    <a:pt x="16" y="39"/>
                  </a:cubicBezTo>
                  <a:cubicBezTo>
                    <a:pt x="17" y="39"/>
                    <a:pt x="17" y="39"/>
                    <a:pt x="17" y="39"/>
                  </a:cubicBezTo>
                  <a:cubicBezTo>
                    <a:pt x="13" y="70"/>
                    <a:pt x="13" y="70"/>
                    <a:pt x="13" y="70"/>
                  </a:cubicBezTo>
                  <a:cubicBezTo>
                    <a:pt x="13" y="72"/>
                    <a:pt x="14" y="74"/>
                    <a:pt x="16" y="74"/>
                  </a:cubicBezTo>
                  <a:cubicBezTo>
                    <a:pt x="19" y="75"/>
                    <a:pt x="21" y="73"/>
                    <a:pt x="21" y="71"/>
                  </a:cubicBezTo>
                  <a:cubicBezTo>
                    <a:pt x="26" y="37"/>
                    <a:pt x="26" y="37"/>
                    <a:pt x="26" y="37"/>
                  </a:cubicBezTo>
                  <a:cubicBezTo>
                    <a:pt x="27" y="28"/>
                    <a:pt x="27" y="28"/>
                    <a:pt x="27" y="28"/>
                  </a:cubicBezTo>
                  <a:cubicBezTo>
                    <a:pt x="29" y="18"/>
                    <a:pt x="29" y="18"/>
                    <a:pt x="29" y="18"/>
                  </a:cubicBezTo>
                  <a:cubicBezTo>
                    <a:pt x="30" y="18"/>
                    <a:pt x="30" y="18"/>
                    <a:pt x="30" y="18"/>
                  </a:cubicBezTo>
                  <a:cubicBezTo>
                    <a:pt x="27" y="35"/>
                    <a:pt x="27" y="35"/>
                    <a:pt x="27" y="35"/>
                  </a:cubicBezTo>
                  <a:cubicBezTo>
                    <a:pt x="27" y="37"/>
                    <a:pt x="28" y="39"/>
                    <a:pt x="30" y="39"/>
                  </a:cubicBezTo>
                  <a:cubicBezTo>
                    <a:pt x="32" y="39"/>
                    <a:pt x="34" y="38"/>
                    <a:pt x="34" y="36"/>
                  </a:cubicBezTo>
                  <a:cubicBezTo>
                    <a:pt x="37" y="14"/>
                    <a:pt x="37" y="14"/>
                    <a:pt x="37" y="14"/>
                  </a:cubicBezTo>
                  <a:cubicBezTo>
                    <a:pt x="37" y="14"/>
                    <a:pt x="37" y="14"/>
                    <a:pt x="37" y="14"/>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4" name="Freeform 261"/>
            <p:cNvSpPr/>
            <p:nvPr/>
          </p:nvSpPr>
          <p:spPr bwMode="auto">
            <a:xfrm>
              <a:off x="2561035" y="2563612"/>
              <a:ext cx="40481" cy="41672"/>
            </a:xfrm>
            <a:custGeom>
              <a:avLst/>
              <a:gdLst>
                <a:gd name="T0" fmla="*/ 7 w 16"/>
                <a:gd name="T1" fmla="*/ 15 h 16"/>
                <a:gd name="T2" fmla="*/ 16 w 16"/>
                <a:gd name="T3" fmla="*/ 9 h 16"/>
                <a:gd name="T4" fmla="*/ 9 w 16"/>
                <a:gd name="T5" fmla="*/ 0 h 16"/>
                <a:gd name="T6" fmla="*/ 1 w 16"/>
                <a:gd name="T7" fmla="*/ 7 h 16"/>
                <a:gd name="T8" fmla="*/ 7 w 16"/>
                <a:gd name="T9" fmla="*/ 15 h 16"/>
              </a:gdLst>
              <a:ahLst/>
              <a:cxnLst>
                <a:cxn ang="0">
                  <a:pos x="T0" y="T1"/>
                </a:cxn>
                <a:cxn ang="0">
                  <a:pos x="T2" y="T3"/>
                </a:cxn>
                <a:cxn ang="0">
                  <a:pos x="T4" y="T5"/>
                </a:cxn>
                <a:cxn ang="0">
                  <a:pos x="T6" y="T7"/>
                </a:cxn>
                <a:cxn ang="0">
                  <a:pos x="T8" y="T9"/>
                </a:cxn>
              </a:cxnLst>
              <a:rect l="0" t="0" r="r" b="b"/>
              <a:pathLst>
                <a:path w="16" h="16">
                  <a:moveTo>
                    <a:pt x="7" y="15"/>
                  </a:moveTo>
                  <a:cubicBezTo>
                    <a:pt x="11" y="16"/>
                    <a:pt x="15" y="13"/>
                    <a:pt x="16" y="9"/>
                  </a:cubicBezTo>
                  <a:cubicBezTo>
                    <a:pt x="16" y="5"/>
                    <a:pt x="14" y="1"/>
                    <a:pt x="9" y="0"/>
                  </a:cubicBezTo>
                  <a:cubicBezTo>
                    <a:pt x="5" y="0"/>
                    <a:pt x="1" y="3"/>
                    <a:pt x="1" y="7"/>
                  </a:cubicBezTo>
                  <a:cubicBezTo>
                    <a:pt x="0" y="11"/>
                    <a:pt x="3" y="15"/>
                    <a:pt x="7" y="15"/>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5" name="Freeform 262"/>
            <p:cNvSpPr/>
            <p:nvPr/>
          </p:nvSpPr>
          <p:spPr bwMode="auto">
            <a:xfrm>
              <a:off x="3363515" y="1387275"/>
              <a:ext cx="121444" cy="188119"/>
            </a:xfrm>
            <a:custGeom>
              <a:avLst/>
              <a:gdLst>
                <a:gd name="T0" fmla="*/ 35 w 47"/>
                <a:gd name="T1" fmla="*/ 5 h 73"/>
                <a:gd name="T2" fmla="*/ 35 w 47"/>
                <a:gd name="T3" fmla="*/ 5 h 73"/>
                <a:gd name="T4" fmla="*/ 35 w 47"/>
                <a:gd name="T5" fmla="*/ 5 h 73"/>
                <a:gd name="T6" fmla="*/ 20 w 47"/>
                <a:gd name="T7" fmla="*/ 2 h 73"/>
                <a:gd name="T8" fmla="*/ 20 w 47"/>
                <a:gd name="T9" fmla="*/ 2 h 73"/>
                <a:gd name="T10" fmla="*/ 15 w 47"/>
                <a:gd name="T11" fmla="*/ 4 h 73"/>
                <a:gd name="T12" fmla="*/ 3 w 47"/>
                <a:gd name="T13" fmla="*/ 17 h 73"/>
                <a:gd name="T14" fmla="*/ 10 w 47"/>
                <a:gd name="T15" fmla="*/ 38 h 73"/>
                <a:gd name="T16" fmla="*/ 15 w 47"/>
                <a:gd name="T17" fmla="*/ 40 h 73"/>
                <a:gd name="T18" fmla="*/ 17 w 47"/>
                <a:gd name="T19" fmla="*/ 35 h 73"/>
                <a:gd name="T20" fmla="*/ 11 w 47"/>
                <a:gd name="T21" fmla="*/ 19 h 73"/>
                <a:gd name="T22" fmla="*/ 13 w 47"/>
                <a:gd name="T23" fmla="*/ 19 h 73"/>
                <a:gd name="T24" fmla="*/ 16 w 47"/>
                <a:gd name="T25" fmla="*/ 29 h 73"/>
                <a:gd name="T26" fmla="*/ 19 w 47"/>
                <a:gd name="T27" fmla="*/ 37 h 73"/>
                <a:gd name="T28" fmla="*/ 30 w 47"/>
                <a:gd name="T29" fmla="*/ 69 h 73"/>
                <a:gd name="T30" fmla="*/ 35 w 47"/>
                <a:gd name="T31" fmla="*/ 72 h 73"/>
                <a:gd name="T32" fmla="*/ 37 w 47"/>
                <a:gd name="T33" fmla="*/ 67 h 73"/>
                <a:gd name="T34" fmla="*/ 27 w 47"/>
                <a:gd name="T35" fmla="*/ 37 h 73"/>
                <a:gd name="T36" fmla="*/ 29 w 47"/>
                <a:gd name="T37" fmla="*/ 37 h 73"/>
                <a:gd name="T38" fmla="*/ 39 w 47"/>
                <a:gd name="T39" fmla="*/ 66 h 73"/>
                <a:gd name="T40" fmla="*/ 44 w 47"/>
                <a:gd name="T41" fmla="*/ 69 h 73"/>
                <a:gd name="T42" fmla="*/ 46 w 47"/>
                <a:gd name="T43" fmla="*/ 64 h 73"/>
                <a:gd name="T44" fmla="*/ 35 w 47"/>
                <a:gd name="T45" fmla="*/ 32 h 73"/>
                <a:gd name="T46" fmla="*/ 33 w 47"/>
                <a:gd name="T47" fmla="*/ 23 h 73"/>
                <a:gd name="T48" fmla="*/ 29 w 47"/>
                <a:gd name="T49" fmla="*/ 13 h 73"/>
                <a:gd name="T50" fmla="*/ 30 w 47"/>
                <a:gd name="T51" fmla="*/ 13 h 73"/>
                <a:gd name="T52" fmla="*/ 36 w 47"/>
                <a:gd name="T53" fmla="*/ 29 h 73"/>
                <a:gd name="T54" fmla="*/ 40 w 47"/>
                <a:gd name="T55" fmla="*/ 31 h 73"/>
                <a:gd name="T56" fmla="*/ 42 w 47"/>
                <a:gd name="T57" fmla="*/ 27 h 73"/>
                <a:gd name="T58" fmla="*/ 35 w 47"/>
                <a:gd name="T59" fmla="*/ 6 h 73"/>
                <a:gd name="T60" fmla="*/ 35 w 47"/>
                <a:gd name="T61"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73">
                  <a:moveTo>
                    <a:pt x="35" y="5"/>
                  </a:moveTo>
                  <a:cubicBezTo>
                    <a:pt x="35" y="5"/>
                    <a:pt x="35" y="5"/>
                    <a:pt x="35" y="5"/>
                  </a:cubicBezTo>
                  <a:cubicBezTo>
                    <a:pt x="35" y="5"/>
                    <a:pt x="35" y="5"/>
                    <a:pt x="35" y="5"/>
                  </a:cubicBezTo>
                  <a:cubicBezTo>
                    <a:pt x="32" y="0"/>
                    <a:pt x="24" y="1"/>
                    <a:pt x="20" y="2"/>
                  </a:cubicBezTo>
                  <a:cubicBezTo>
                    <a:pt x="20" y="2"/>
                    <a:pt x="20" y="2"/>
                    <a:pt x="20" y="2"/>
                  </a:cubicBezTo>
                  <a:cubicBezTo>
                    <a:pt x="15" y="4"/>
                    <a:pt x="15" y="4"/>
                    <a:pt x="15" y="4"/>
                  </a:cubicBezTo>
                  <a:cubicBezTo>
                    <a:pt x="15" y="4"/>
                    <a:pt x="0" y="8"/>
                    <a:pt x="3" y="17"/>
                  </a:cubicBezTo>
                  <a:cubicBezTo>
                    <a:pt x="10" y="38"/>
                    <a:pt x="10" y="38"/>
                    <a:pt x="10" y="38"/>
                  </a:cubicBezTo>
                  <a:cubicBezTo>
                    <a:pt x="11" y="39"/>
                    <a:pt x="13" y="40"/>
                    <a:pt x="15" y="40"/>
                  </a:cubicBezTo>
                  <a:cubicBezTo>
                    <a:pt x="16" y="39"/>
                    <a:pt x="17" y="37"/>
                    <a:pt x="17" y="35"/>
                  </a:cubicBezTo>
                  <a:cubicBezTo>
                    <a:pt x="11" y="19"/>
                    <a:pt x="11" y="19"/>
                    <a:pt x="11" y="19"/>
                  </a:cubicBezTo>
                  <a:cubicBezTo>
                    <a:pt x="13" y="19"/>
                    <a:pt x="13" y="19"/>
                    <a:pt x="13" y="19"/>
                  </a:cubicBezTo>
                  <a:cubicBezTo>
                    <a:pt x="16" y="29"/>
                    <a:pt x="16" y="29"/>
                    <a:pt x="16" y="29"/>
                  </a:cubicBezTo>
                  <a:cubicBezTo>
                    <a:pt x="19" y="37"/>
                    <a:pt x="19" y="37"/>
                    <a:pt x="19" y="37"/>
                  </a:cubicBezTo>
                  <a:cubicBezTo>
                    <a:pt x="30" y="69"/>
                    <a:pt x="30" y="69"/>
                    <a:pt x="30" y="69"/>
                  </a:cubicBezTo>
                  <a:cubicBezTo>
                    <a:pt x="30" y="72"/>
                    <a:pt x="33" y="73"/>
                    <a:pt x="35" y="72"/>
                  </a:cubicBezTo>
                  <a:cubicBezTo>
                    <a:pt x="37" y="71"/>
                    <a:pt x="38" y="69"/>
                    <a:pt x="37" y="67"/>
                  </a:cubicBezTo>
                  <a:cubicBezTo>
                    <a:pt x="27" y="37"/>
                    <a:pt x="27" y="37"/>
                    <a:pt x="27" y="37"/>
                  </a:cubicBezTo>
                  <a:cubicBezTo>
                    <a:pt x="29" y="37"/>
                    <a:pt x="29" y="37"/>
                    <a:pt x="29" y="37"/>
                  </a:cubicBezTo>
                  <a:cubicBezTo>
                    <a:pt x="39" y="66"/>
                    <a:pt x="39" y="66"/>
                    <a:pt x="39" y="66"/>
                  </a:cubicBezTo>
                  <a:cubicBezTo>
                    <a:pt x="39" y="69"/>
                    <a:pt x="42" y="70"/>
                    <a:pt x="44" y="69"/>
                  </a:cubicBezTo>
                  <a:cubicBezTo>
                    <a:pt x="46" y="68"/>
                    <a:pt x="47" y="66"/>
                    <a:pt x="46" y="64"/>
                  </a:cubicBezTo>
                  <a:cubicBezTo>
                    <a:pt x="35" y="32"/>
                    <a:pt x="35" y="32"/>
                    <a:pt x="35" y="32"/>
                  </a:cubicBezTo>
                  <a:cubicBezTo>
                    <a:pt x="33" y="23"/>
                    <a:pt x="33" y="23"/>
                    <a:pt x="33" y="23"/>
                  </a:cubicBezTo>
                  <a:cubicBezTo>
                    <a:pt x="29" y="13"/>
                    <a:pt x="29" y="13"/>
                    <a:pt x="29" y="13"/>
                  </a:cubicBezTo>
                  <a:cubicBezTo>
                    <a:pt x="30" y="13"/>
                    <a:pt x="30" y="13"/>
                    <a:pt x="30" y="13"/>
                  </a:cubicBezTo>
                  <a:cubicBezTo>
                    <a:pt x="36" y="29"/>
                    <a:pt x="36" y="29"/>
                    <a:pt x="36" y="29"/>
                  </a:cubicBezTo>
                  <a:cubicBezTo>
                    <a:pt x="36" y="31"/>
                    <a:pt x="38" y="32"/>
                    <a:pt x="40" y="31"/>
                  </a:cubicBezTo>
                  <a:cubicBezTo>
                    <a:pt x="42" y="30"/>
                    <a:pt x="43" y="28"/>
                    <a:pt x="42" y="27"/>
                  </a:cubicBezTo>
                  <a:cubicBezTo>
                    <a:pt x="35" y="6"/>
                    <a:pt x="35" y="6"/>
                    <a:pt x="35" y="6"/>
                  </a:cubicBezTo>
                  <a:cubicBezTo>
                    <a:pt x="35" y="6"/>
                    <a:pt x="35" y="6"/>
                    <a:pt x="35" y="5"/>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6" name="Freeform 263"/>
            <p:cNvSpPr/>
            <p:nvPr/>
          </p:nvSpPr>
          <p:spPr bwMode="auto">
            <a:xfrm>
              <a:off x="3376613" y="1350365"/>
              <a:ext cx="46434" cy="46435"/>
            </a:xfrm>
            <a:custGeom>
              <a:avLst/>
              <a:gdLst>
                <a:gd name="T0" fmla="*/ 11 w 18"/>
                <a:gd name="T1" fmla="*/ 16 h 18"/>
                <a:gd name="T2" fmla="*/ 16 w 18"/>
                <a:gd name="T3" fmla="*/ 7 h 18"/>
                <a:gd name="T4" fmla="*/ 7 w 18"/>
                <a:gd name="T5" fmla="*/ 2 h 18"/>
                <a:gd name="T6" fmla="*/ 2 w 18"/>
                <a:gd name="T7" fmla="*/ 11 h 18"/>
                <a:gd name="T8" fmla="*/ 11 w 18"/>
                <a:gd name="T9" fmla="*/ 16 h 18"/>
              </a:gdLst>
              <a:ahLst/>
              <a:cxnLst>
                <a:cxn ang="0">
                  <a:pos x="T0" y="T1"/>
                </a:cxn>
                <a:cxn ang="0">
                  <a:pos x="T2" y="T3"/>
                </a:cxn>
                <a:cxn ang="0">
                  <a:pos x="T4" y="T5"/>
                </a:cxn>
                <a:cxn ang="0">
                  <a:pos x="T6" y="T7"/>
                </a:cxn>
                <a:cxn ang="0">
                  <a:pos x="T8" y="T9"/>
                </a:cxn>
              </a:cxnLst>
              <a:rect l="0" t="0" r="r" b="b"/>
              <a:pathLst>
                <a:path w="18" h="18">
                  <a:moveTo>
                    <a:pt x="11" y="16"/>
                  </a:moveTo>
                  <a:cubicBezTo>
                    <a:pt x="15" y="15"/>
                    <a:pt x="18" y="11"/>
                    <a:pt x="16" y="7"/>
                  </a:cubicBezTo>
                  <a:cubicBezTo>
                    <a:pt x="15" y="3"/>
                    <a:pt x="11" y="0"/>
                    <a:pt x="7" y="2"/>
                  </a:cubicBezTo>
                  <a:cubicBezTo>
                    <a:pt x="3" y="3"/>
                    <a:pt x="0" y="7"/>
                    <a:pt x="2" y="11"/>
                  </a:cubicBezTo>
                  <a:cubicBezTo>
                    <a:pt x="3" y="15"/>
                    <a:pt x="7" y="18"/>
                    <a:pt x="11" y="16"/>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7" name="Freeform 264"/>
            <p:cNvSpPr>
              <a:spLocks noEditPoints="1"/>
            </p:cNvSpPr>
            <p:nvPr/>
          </p:nvSpPr>
          <p:spPr bwMode="auto">
            <a:xfrm>
              <a:off x="2357438" y="2550515"/>
              <a:ext cx="121444" cy="223838"/>
            </a:xfrm>
            <a:custGeom>
              <a:avLst/>
              <a:gdLst>
                <a:gd name="T0" fmla="*/ 27 w 47"/>
                <a:gd name="T1" fmla="*/ 14 h 87"/>
                <a:gd name="T2" fmla="*/ 35 w 47"/>
                <a:gd name="T3" fmla="*/ 8 h 87"/>
                <a:gd name="T4" fmla="*/ 29 w 47"/>
                <a:gd name="T5" fmla="*/ 1 h 87"/>
                <a:gd name="T6" fmla="*/ 22 w 47"/>
                <a:gd name="T7" fmla="*/ 6 h 87"/>
                <a:gd name="T8" fmla="*/ 27 w 47"/>
                <a:gd name="T9" fmla="*/ 14 h 87"/>
                <a:gd name="T10" fmla="*/ 41 w 47"/>
                <a:gd name="T11" fmla="*/ 39 h 87"/>
                <a:gd name="T12" fmla="*/ 44 w 47"/>
                <a:gd name="T13" fmla="*/ 42 h 87"/>
                <a:gd name="T14" fmla="*/ 47 w 47"/>
                <a:gd name="T15" fmla="*/ 39 h 87"/>
                <a:gd name="T16" fmla="*/ 46 w 47"/>
                <a:gd name="T17" fmla="*/ 25 h 87"/>
                <a:gd name="T18" fmla="*/ 44 w 47"/>
                <a:gd name="T19" fmla="*/ 22 h 87"/>
                <a:gd name="T20" fmla="*/ 36 w 47"/>
                <a:gd name="T21" fmla="*/ 17 h 87"/>
                <a:gd name="T22" fmla="*/ 29 w 47"/>
                <a:gd name="T23" fmla="*/ 15 h 87"/>
                <a:gd name="T24" fmla="*/ 24 w 47"/>
                <a:gd name="T25" fmla="*/ 17 h 87"/>
                <a:gd name="T26" fmla="*/ 24 w 47"/>
                <a:gd name="T27" fmla="*/ 17 h 87"/>
                <a:gd name="T28" fmla="*/ 24 w 47"/>
                <a:gd name="T29" fmla="*/ 17 h 87"/>
                <a:gd name="T30" fmla="*/ 23 w 47"/>
                <a:gd name="T31" fmla="*/ 18 h 87"/>
                <a:gd name="T32" fmla="*/ 14 w 47"/>
                <a:gd name="T33" fmla="*/ 28 h 87"/>
                <a:gd name="T34" fmla="*/ 14 w 47"/>
                <a:gd name="T35" fmla="*/ 28 h 87"/>
                <a:gd name="T36" fmla="*/ 2 w 47"/>
                <a:gd name="T37" fmla="*/ 36 h 87"/>
                <a:gd name="T38" fmla="*/ 1 w 47"/>
                <a:gd name="T39" fmla="*/ 40 h 87"/>
                <a:gd name="T40" fmla="*/ 6 w 47"/>
                <a:gd name="T41" fmla="*/ 42 h 87"/>
                <a:gd name="T42" fmla="*/ 18 w 47"/>
                <a:gd name="T43" fmla="*/ 34 h 87"/>
                <a:gd name="T44" fmla="*/ 18 w 47"/>
                <a:gd name="T45" fmla="*/ 34 h 87"/>
                <a:gd name="T46" fmla="*/ 19 w 47"/>
                <a:gd name="T47" fmla="*/ 33 h 87"/>
                <a:gd name="T48" fmla="*/ 21 w 47"/>
                <a:gd name="T49" fmla="*/ 31 h 87"/>
                <a:gd name="T50" fmla="*/ 21 w 47"/>
                <a:gd name="T51" fmla="*/ 41 h 87"/>
                <a:gd name="T52" fmla="*/ 22 w 47"/>
                <a:gd name="T53" fmla="*/ 44 h 87"/>
                <a:gd name="T54" fmla="*/ 13 w 47"/>
                <a:gd name="T55" fmla="*/ 58 h 87"/>
                <a:gd name="T56" fmla="*/ 13 w 47"/>
                <a:gd name="T57" fmla="*/ 58 h 87"/>
                <a:gd name="T58" fmla="*/ 13 w 47"/>
                <a:gd name="T59" fmla="*/ 59 h 87"/>
                <a:gd name="T60" fmla="*/ 12 w 47"/>
                <a:gd name="T61" fmla="*/ 61 h 87"/>
                <a:gd name="T62" fmla="*/ 6 w 47"/>
                <a:gd name="T63" fmla="*/ 79 h 87"/>
                <a:gd name="T64" fmla="*/ 10 w 47"/>
                <a:gd name="T65" fmla="*/ 84 h 87"/>
                <a:gd name="T66" fmla="*/ 15 w 47"/>
                <a:gd name="T67" fmla="*/ 80 h 87"/>
                <a:gd name="T68" fmla="*/ 20 w 47"/>
                <a:gd name="T69" fmla="*/ 64 h 87"/>
                <a:gd name="T70" fmla="*/ 28 w 47"/>
                <a:gd name="T71" fmla="*/ 55 h 87"/>
                <a:gd name="T72" fmla="*/ 31 w 47"/>
                <a:gd name="T73" fmla="*/ 83 h 87"/>
                <a:gd name="T74" fmla="*/ 35 w 47"/>
                <a:gd name="T75" fmla="*/ 87 h 87"/>
                <a:gd name="T76" fmla="*/ 39 w 47"/>
                <a:gd name="T77" fmla="*/ 82 h 87"/>
                <a:gd name="T78" fmla="*/ 37 w 47"/>
                <a:gd name="T79" fmla="*/ 45 h 87"/>
                <a:gd name="T80" fmla="*/ 38 w 47"/>
                <a:gd name="T81" fmla="*/ 41 h 87"/>
                <a:gd name="T82" fmla="*/ 38 w 47"/>
                <a:gd name="T83" fmla="*/ 26 h 87"/>
                <a:gd name="T84" fmla="*/ 40 w 47"/>
                <a:gd name="T85" fmla="*/ 27 h 87"/>
                <a:gd name="T86" fmla="*/ 41 w 47"/>
                <a:gd name="T87" fmla="*/ 3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87">
                  <a:moveTo>
                    <a:pt x="27" y="14"/>
                  </a:moveTo>
                  <a:cubicBezTo>
                    <a:pt x="31" y="14"/>
                    <a:pt x="34" y="12"/>
                    <a:pt x="35" y="8"/>
                  </a:cubicBezTo>
                  <a:cubicBezTo>
                    <a:pt x="35" y="5"/>
                    <a:pt x="33" y="1"/>
                    <a:pt x="29" y="1"/>
                  </a:cubicBezTo>
                  <a:cubicBezTo>
                    <a:pt x="25" y="0"/>
                    <a:pt x="22" y="3"/>
                    <a:pt x="22" y="6"/>
                  </a:cubicBezTo>
                  <a:cubicBezTo>
                    <a:pt x="21" y="10"/>
                    <a:pt x="24" y="13"/>
                    <a:pt x="27" y="14"/>
                  </a:cubicBezTo>
                  <a:close/>
                  <a:moveTo>
                    <a:pt x="41" y="39"/>
                  </a:moveTo>
                  <a:cubicBezTo>
                    <a:pt x="41" y="41"/>
                    <a:pt x="42" y="43"/>
                    <a:pt x="44" y="42"/>
                  </a:cubicBezTo>
                  <a:cubicBezTo>
                    <a:pt x="46" y="42"/>
                    <a:pt x="47" y="41"/>
                    <a:pt x="47" y="39"/>
                  </a:cubicBezTo>
                  <a:cubicBezTo>
                    <a:pt x="46" y="25"/>
                    <a:pt x="46" y="25"/>
                    <a:pt x="46" y="25"/>
                  </a:cubicBezTo>
                  <a:cubicBezTo>
                    <a:pt x="46" y="23"/>
                    <a:pt x="45" y="22"/>
                    <a:pt x="44" y="22"/>
                  </a:cubicBezTo>
                  <a:cubicBezTo>
                    <a:pt x="36" y="17"/>
                    <a:pt x="36" y="17"/>
                    <a:pt x="36" y="17"/>
                  </a:cubicBezTo>
                  <a:cubicBezTo>
                    <a:pt x="34" y="16"/>
                    <a:pt x="32" y="15"/>
                    <a:pt x="29" y="15"/>
                  </a:cubicBezTo>
                  <a:cubicBezTo>
                    <a:pt x="27" y="15"/>
                    <a:pt x="25" y="16"/>
                    <a:pt x="24" y="17"/>
                  </a:cubicBezTo>
                  <a:cubicBezTo>
                    <a:pt x="24" y="17"/>
                    <a:pt x="24" y="17"/>
                    <a:pt x="24" y="17"/>
                  </a:cubicBezTo>
                  <a:cubicBezTo>
                    <a:pt x="24" y="17"/>
                    <a:pt x="24" y="17"/>
                    <a:pt x="24" y="17"/>
                  </a:cubicBezTo>
                  <a:cubicBezTo>
                    <a:pt x="23" y="17"/>
                    <a:pt x="23" y="18"/>
                    <a:pt x="23" y="18"/>
                  </a:cubicBezTo>
                  <a:cubicBezTo>
                    <a:pt x="14" y="28"/>
                    <a:pt x="14" y="28"/>
                    <a:pt x="14" y="28"/>
                  </a:cubicBezTo>
                  <a:cubicBezTo>
                    <a:pt x="14" y="28"/>
                    <a:pt x="14" y="28"/>
                    <a:pt x="14" y="28"/>
                  </a:cubicBezTo>
                  <a:cubicBezTo>
                    <a:pt x="2" y="36"/>
                    <a:pt x="2" y="36"/>
                    <a:pt x="2" y="36"/>
                  </a:cubicBezTo>
                  <a:cubicBezTo>
                    <a:pt x="1" y="37"/>
                    <a:pt x="0" y="39"/>
                    <a:pt x="1" y="40"/>
                  </a:cubicBezTo>
                  <a:cubicBezTo>
                    <a:pt x="2" y="42"/>
                    <a:pt x="4" y="43"/>
                    <a:pt x="6" y="42"/>
                  </a:cubicBezTo>
                  <a:cubicBezTo>
                    <a:pt x="18" y="34"/>
                    <a:pt x="18" y="34"/>
                    <a:pt x="18" y="34"/>
                  </a:cubicBezTo>
                  <a:cubicBezTo>
                    <a:pt x="18" y="34"/>
                    <a:pt x="18" y="34"/>
                    <a:pt x="18" y="34"/>
                  </a:cubicBezTo>
                  <a:cubicBezTo>
                    <a:pt x="19" y="33"/>
                    <a:pt x="19" y="33"/>
                    <a:pt x="19" y="33"/>
                  </a:cubicBezTo>
                  <a:cubicBezTo>
                    <a:pt x="21" y="31"/>
                    <a:pt x="21" y="31"/>
                    <a:pt x="21" y="31"/>
                  </a:cubicBezTo>
                  <a:cubicBezTo>
                    <a:pt x="21" y="41"/>
                    <a:pt x="21" y="41"/>
                    <a:pt x="21" y="41"/>
                  </a:cubicBezTo>
                  <a:cubicBezTo>
                    <a:pt x="21" y="42"/>
                    <a:pt x="21" y="43"/>
                    <a:pt x="22" y="44"/>
                  </a:cubicBezTo>
                  <a:cubicBezTo>
                    <a:pt x="13" y="58"/>
                    <a:pt x="13" y="58"/>
                    <a:pt x="13" y="58"/>
                  </a:cubicBezTo>
                  <a:cubicBezTo>
                    <a:pt x="13" y="58"/>
                    <a:pt x="13" y="58"/>
                    <a:pt x="13" y="58"/>
                  </a:cubicBezTo>
                  <a:cubicBezTo>
                    <a:pt x="13" y="59"/>
                    <a:pt x="13" y="59"/>
                    <a:pt x="13" y="59"/>
                  </a:cubicBezTo>
                  <a:cubicBezTo>
                    <a:pt x="12" y="59"/>
                    <a:pt x="12" y="60"/>
                    <a:pt x="12" y="61"/>
                  </a:cubicBezTo>
                  <a:cubicBezTo>
                    <a:pt x="6" y="79"/>
                    <a:pt x="6" y="79"/>
                    <a:pt x="6" y="79"/>
                  </a:cubicBezTo>
                  <a:cubicBezTo>
                    <a:pt x="6" y="81"/>
                    <a:pt x="7" y="83"/>
                    <a:pt x="10" y="84"/>
                  </a:cubicBezTo>
                  <a:cubicBezTo>
                    <a:pt x="12" y="84"/>
                    <a:pt x="14" y="82"/>
                    <a:pt x="15" y="80"/>
                  </a:cubicBezTo>
                  <a:cubicBezTo>
                    <a:pt x="20" y="64"/>
                    <a:pt x="20" y="64"/>
                    <a:pt x="20" y="64"/>
                  </a:cubicBezTo>
                  <a:cubicBezTo>
                    <a:pt x="28" y="55"/>
                    <a:pt x="28" y="55"/>
                    <a:pt x="28" y="55"/>
                  </a:cubicBezTo>
                  <a:cubicBezTo>
                    <a:pt x="31" y="83"/>
                    <a:pt x="31" y="83"/>
                    <a:pt x="31" y="83"/>
                  </a:cubicBezTo>
                  <a:cubicBezTo>
                    <a:pt x="31" y="85"/>
                    <a:pt x="33" y="87"/>
                    <a:pt x="35" y="87"/>
                  </a:cubicBezTo>
                  <a:cubicBezTo>
                    <a:pt x="37" y="87"/>
                    <a:pt x="39" y="85"/>
                    <a:pt x="39" y="82"/>
                  </a:cubicBezTo>
                  <a:cubicBezTo>
                    <a:pt x="37" y="45"/>
                    <a:pt x="37" y="45"/>
                    <a:pt x="37" y="45"/>
                  </a:cubicBezTo>
                  <a:cubicBezTo>
                    <a:pt x="38" y="44"/>
                    <a:pt x="38" y="42"/>
                    <a:pt x="38" y="41"/>
                  </a:cubicBezTo>
                  <a:cubicBezTo>
                    <a:pt x="38" y="26"/>
                    <a:pt x="38" y="26"/>
                    <a:pt x="38" y="26"/>
                  </a:cubicBezTo>
                  <a:cubicBezTo>
                    <a:pt x="40" y="27"/>
                    <a:pt x="40" y="27"/>
                    <a:pt x="40" y="27"/>
                  </a:cubicBezTo>
                  <a:lnTo>
                    <a:pt x="41" y="39"/>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8" name="Freeform 265"/>
            <p:cNvSpPr>
              <a:spLocks noEditPoints="1"/>
            </p:cNvSpPr>
            <p:nvPr/>
          </p:nvSpPr>
          <p:spPr bwMode="auto">
            <a:xfrm>
              <a:off x="3312319" y="2300484"/>
              <a:ext cx="128588" cy="219075"/>
            </a:xfrm>
            <a:custGeom>
              <a:avLst/>
              <a:gdLst>
                <a:gd name="T0" fmla="*/ 19 w 50"/>
                <a:gd name="T1" fmla="*/ 13 h 85"/>
                <a:gd name="T2" fmla="*/ 25 w 50"/>
                <a:gd name="T3" fmla="*/ 6 h 85"/>
                <a:gd name="T4" fmla="*/ 18 w 50"/>
                <a:gd name="T5" fmla="*/ 0 h 85"/>
                <a:gd name="T6" fmla="*/ 12 w 50"/>
                <a:gd name="T7" fmla="*/ 7 h 85"/>
                <a:gd name="T8" fmla="*/ 19 w 50"/>
                <a:gd name="T9" fmla="*/ 13 h 85"/>
                <a:gd name="T10" fmla="*/ 39 w 50"/>
                <a:gd name="T11" fmla="*/ 34 h 85"/>
                <a:gd name="T12" fmla="*/ 43 w 50"/>
                <a:gd name="T13" fmla="*/ 36 h 85"/>
                <a:gd name="T14" fmla="*/ 45 w 50"/>
                <a:gd name="T15" fmla="*/ 32 h 85"/>
                <a:gd name="T16" fmla="*/ 41 w 50"/>
                <a:gd name="T17" fmla="*/ 19 h 85"/>
                <a:gd name="T18" fmla="*/ 38 w 50"/>
                <a:gd name="T19" fmla="*/ 17 h 85"/>
                <a:gd name="T20" fmla="*/ 29 w 50"/>
                <a:gd name="T21" fmla="*/ 14 h 85"/>
                <a:gd name="T22" fmla="*/ 22 w 50"/>
                <a:gd name="T23" fmla="*/ 14 h 85"/>
                <a:gd name="T24" fmla="*/ 17 w 50"/>
                <a:gd name="T25" fmla="*/ 17 h 85"/>
                <a:gd name="T26" fmla="*/ 17 w 50"/>
                <a:gd name="T27" fmla="*/ 18 h 85"/>
                <a:gd name="T28" fmla="*/ 17 w 50"/>
                <a:gd name="T29" fmla="*/ 18 h 85"/>
                <a:gd name="T30" fmla="*/ 16 w 50"/>
                <a:gd name="T31" fmla="*/ 18 h 85"/>
                <a:gd name="T32" fmla="*/ 11 w 50"/>
                <a:gd name="T33" fmla="*/ 31 h 85"/>
                <a:gd name="T34" fmla="*/ 11 w 50"/>
                <a:gd name="T35" fmla="*/ 31 h 85"/>
                <a:gd name="T36" fmla="*/ 1 w 50"/>
                <a:gd name="T37" fmla="*/ 41 h 85"/>
                <a:gd name="T38" fmla="*/ 1 w 50"/>
                <a:gd name="T39" fmla="*/ 46 h 85"/>
                <a:gd name="T40" fmla="*/ 6 w 50"/>
                <a:gd name="T41" fmla="*/ 46 h 85"/>
                <a:gd name="T42" fmla="*/ 15 w 50"/>
                <a:gd name="T43" fmla="*/ 35 h 85"/>
                <a:gd name="T44" fmla="*/ 16 w 50"/>
                <a:gd name="T45" fmla="*/ 35 h 85"/>
                <a:gd name="T46" fmla="*/ 17 w 50"/>
                <a:gd name="T47" fmla="*/ 34 h 85"/>
                <a:gd name="T48" fmla="*/ 18 w 50"/>
                <a:gd name="T49" fmla="*/ 31 h 85"/>
                <a:gd name="T50" fmla="*/ 21 w 50"/>
                <a:gd name="T51" fmla="*/ 41 h 85"/>
                <a:gd name="T52" fmla="*/ 22 w 50"/>
                <a:gd name="T53" fmla="*/ 44 h 85"/>
                <a:gd name="T54" fmla="*/ 17 w 50"/>
                <a:gd name="T55" fmla="*/ 60 h 85"/>
                <a:gd name="T56" fmla="*/ 17 w 50"/>
                <a:gd name="T57" fmla="*/ 60 h 85"/>
                <a:gd name="T58" fmla="*/ 17 w 50"/>
                <a:gd name="T59" fmla="*/ 60 h 85"/>
                <a:gd name="T60" fmla="*/ 17 w 50"/>
                <a:gd name="T61" fmla="*/ 63 h 85"/>
                <a:gd name="T62" fmla="*/ 16 w 50"/>
                <a:gd name="T63" fmla="*/ 81 h 85"/>
                <a:gd name="T64" fmla="*/ 21 w 50"/>
                <a:gd name="T65" fmla="*/ 85 h 85"/>
                <a:gd name="T66" fmla="*/ 25 w 50"/>
                <a:gd name="T67" fmla="*/ 80 h 85"/>
                <a:gd name="T68" fmla="*/ 26 w 50"/>
                <a:gd name="T69" fmla="*/ 63 h 85"/>
                <a:gd name="T70" fmla="*/ 31 w 50"/>
                <a:gd name="T71" fmla="*/ 53 h 85"/>
                <a:gd name="T72" fmla="*/ 41 w 50"/>
                <a:gd name="T73" fmla="*/ 79 h 85"/>
                <a:gd name="T74" fmla="*/ 46 w 50"/>
                <a:gd name="T75" fmla="*/ 82 h 85"/>
                <a:gd name="T76" fmla="*/ 49 w 50"/>
                <a:gd name="T77" fmla="*/ 76 h 85"/>
                <a:gd name="T78" fmla="*/ 37 w 50"/>
                <a:gd name="T79" fmla="*/ 41 h 85"/>
                <a:gd name="T80" fmla="*/ 37 w 50"/>
                <a:gd name="T81" fmla="*/ 36 h 85"/>
                <a:gd name="T82" fmla="*/ 33 w 50"/>
                <a:gd name="T83" fmla="*/ 22 h 85"/>
                <a:gd name="T84" fmla="*/ 35 w 50"/>
                <a:gd name="T85" fmla="*/ 23 h 85"/>
                <a:gd name="T86" fmla="*/ 39 w 50"/>
                <a:gd name="T87"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 h="85">
                  <a:moveTo>
                    <a:pt x="19" y="13"/>
                  </a:moveTo>
                  <a:cubicBezTo>
                    <a:pt x="23" y="13"/>
                    <a:pt x="25" y="9"/>
                    <a:pt x="25" y="6"/>
                  </a:cubicBezTo>
                  <a:cubicBezTo>
                    <a:pt x="25" y="2"/>
                    <a:pt x="21" y="0"/>
                    <a:pt x="18" y="0"/>
                  </a:cubicBezTo>
                  <a:cubicBezTo>
                    <a:pt x="14" y="1"/>
                    <a:pt x="11" y="4"/>
                    <a:pt x="12" y="7"/>
                  </a:cubicBezTo>
                  <a:cubicBezTo>
                    <a:pt x="12" y="11"/>
                    <a:pt x="16" y="14"/>
                    <a:pt x="19" y="13"/>
                  </a:cubicBezTo>
                  <a:close/>
                  <a:moveTo>
                    <a:pt x="39" y="34"/>
                  </a:moveTo>
                  <a:cubicBezTo>
                    <a:pt x="40" y="36"/>
                    <a:pt x="42" y="37"/>
                    <a:pt x="43" y="36"/>
                  </a:cubicBezTo>
                  <a:cubicBezTo>
                    <a:pt x="45" y="36"/>
                    <a:pt x="46" y="34"/>
                    <a:pt x="45" y="32"/>
                  </a:cubicBezTo>
                  <a:cubicBezTo>
                    <a:pt x="41" y="19"/>
                    <a:pt x="41" y="19"/>
                    <a:pt x="41" y="19"/>
                  </a:cubicBezTo>
                  <a:cubicBezTo>
                    <a:pt x="40" y="17"/>
                    <a:pt x="39" y="17"/>
                    <a:pt x="38" y="17"/>
                  </a:cubicBezTo>
                  <a:cubicBezTo>
                    <a:pt x="29" y="14"/>
                    <a:pt x="29" y="14"/>
                    <a:pt x="29" y="14"/>
                  </a:cubicBezTo>
                  <a:cubicBezTo>
                    <a:pt x="27" y="13"/>
                    <a:pt x="24" y="13"/>
                    <a:pt x="22" y="14"/>
                  </a:cubicBezTo>
                  <a:cubicBezTo>
                    <a:pt x="20" y="14"/>
                    <a:pt x="18" y="16"/>
                    <a:pt x="17" y="17"/>
                  </a:cubicBezTo>
                  <a:cubicBezTo>
                    <a:pt x="17" y="17"/>
                    <a:pt x="17" y="17"/>
                    <a:pt x="17" y="18"/>
                  </a:cubicBezTo>
                  <a:cubicBezTo>
                    <a:pt x="17" y="18"/>
                    <a:pt x="17" y="18"/>
                    <a:pt x="17" y="18"/>
                  </a:cubicBezTo>
                  <a:cubicBezTo>
                    <a:pt x="17" y="18"/>
                    <a:pt x="17" y="18"/>
                    <a:pt x="16" y="18"/>
                  </a:cubicBezTo>
                  <a:cubicBezTo>
                    <a:pt x="11" y="31"/>
                    <a:pt x="11" y="31"/>
                    <a:pt x="11" y="31"/>
                  </a:cubicBezTo>
                  <a:cubicBezTo>
                    <a:pt x="11" y="31"/>
                    <a:pt x="11" y="31"/>
                    <a:pt x="11" y="31"/>
                  </a:cubicBezTo>
                  <a:cubicBezTo>
                    <a:pt x="1" y="41"/>
                    <a:pt x="1" y="41"/>
                    <a:pt x="1" y="41"/>
                  </a:cubicBezTo>
                  <a:cubicBezTo>
                    <a:pt x="0" y="42"/>
                    <a:pt x="0" y="45"/>
                    <a:pt x="1" y="46"/>
                  </a:cubicBezTo>
                  <a:cubicBezTo>
                    <a:pt x="2" y="47"/>
                    <a:pt x="5" y="47"/>
                    <a:pt x="6" y="46"/>
                  </a:cubicBezTo>
                  <a:cubicBezTo>
                    <a:pt x="15" y="35"/>
                    <a:pt x="15" y="35"/>
                    <a:pt x="15" y="35"/>
                  </a:cubicBezTo>
                  <a:cubicBezTo>
                    <a:pt x="16" y="35"/>
                    <a:pt x="16" y="35"/>
                    <a:pt x="16" y="35"/>
                  </a:cubicBezTo>
                  <a:cubicBezTo>
                    <a:pt x="16" y="34"/>
                    <a:pt x="17" y="34"/>
                    <a:pt x="17" y="34"/>
                  </a:cubicBezTo>
                  <a:cubicBezTo>
                    <a:pt x="18" y="31"/>
                    <a:pt x="18" y="31"/>
                    <a:pt x="18" y="31"/>
                  </a:cubicBezTo>
                  <a:cubicBezTo>
                    <a:pt x="21" y="41"/>
                    <a:pt x="21" y="41"/>
                    <a:pt x="21" y="41"/>
                  </a:cubicBezTo>
                  <a:cubicBezTo>
                    <a:pt x="21" y="42"/>
                    <a:pt x="22" y="43"/>
                    <a:pt x="22" y="44"/>
                  </a:cubicBezTo>
                  <a:cubicBezTo>
                    <a:pt x="17" y="60"/>
                    <a:pt x="17" y="60"/>
                    <a:pt x="17" y="60"/>
                  </a:cubicBezTo>
                  <a:cubicBezTo>
                    <a:pt x="17" y="60"/>
                    <a:pt x="17" y="60"/>
                    <a:pt x="17" y="60"/>
                  </a:cubicBezTo>
                  <a:cubicBezTo>
                    <a:pt x="17" y="60"/>
                    <a:pt x="17" y="60"/>
                    <a:pt x="17" y="60"/>
                  </a:cubicBezTo>
                  <a:cubicBezTo>
                    <a:pt x="17" y="61"/>
                    <a:pt x="17" y="62"/>
                    <a:pt x="17" y="63"/>
                  </a:cubicBezTo>
                  <a:cubicBezTo>
                    <a:pt x="16" y="81"/>
                    <a:pt x="16" y="81"/>
                    <a:pt x="16" y="81"/>
                  </a:cubicBezTo>
                  <a:cubicBezTo>
                    <a:pt x="16" y="84"/>
                    <a:pt x="18" y="85"/>
                    <a:pt x="21" y="85"/>
                  </a:cubicBezTo>
                  <a:cubicBezTo>
                    <a:pt x="23" y="85"/>
                    <a:pt x="25" y="83"/>
                    <a:pt x="25" y="80"/>
                  </a:cubicBezTo>
                  <a:cubicBezTo>
                    <a:pt x="26" y="63"/>
                    <a:pt x="26" y="63"/>
                    <a:pt x="26" y="63"/>
                  </a:cubicBezTo>
                  <a:cubicBezTo>
                    <a:pt x="31" y="53"/>
                    <a:pt x="31" y="53"/>
                    <a:pt x="31" y="53"/>
                  </a:cubicBezTo>
                  <a:cubicBezTo>
                    <a:pt x="41" y="79"/>
                    <a:pt x="41" y="79"/>
                    <a:pt x="41" y="79"/>
                  </a:cubicBezTo>
                  <a:cubicBezTo>
                    <a:pt x="42" y="81"/>
                    <a:pt x="44" y="82"/>
                    <a:pt x="46" y="82"/>
                  </a:cubicBezTo>
                  <a:cubicBezTo>
                    <a:pt x="48" y="81"/>
                    <a:pt x="50" y="78"/>
                    <a:pt x="49" y="76"/>
                  </a:cubicBezTo>
                  <a:cubicBezTo>
                    <a:pt x="37" y="41"/>
                    <a:pt x="37" y="41"/>
                    <a:pt x="37" y="41"/>
                  </a:cubicBezTo>
                  <a:cubicBezTo>
                    <a:pt x="37" y="40"/>
                    <a:pt x="37" y="38"/>
                    <a:pt x="37" y="36"/>
                  </a:cubicBezTo>
                  <a:cubicBezTo>
                    <a:pt x="33" y="22"/>
                    <a:pt x="33" y="22"/>
                    <a:pt x="33" y="22"/>
                  </a:cubicBezTo>
                  <a:cubicBezTo>
                    <a:pt x="35" y="23"/>
                    <a:pt x="35" y="23"/>
                    <a:pt x="35" y="23"/>
                  </a:cubicBezTo>
                  <a:lnTo>
                    <a:pt x="39" y="34"/>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19" name="Freeform 266"/>
            <p:cNvSpPr/>
            <p:nvPr/>
          </p:nvSpPr>
          <p:spPr bwMode="auto">
            <a:xfrm>
              <a:off x="2486025" y="1593253"/>
              <a:ext cx="123825" cy="172641"/>
            </a:xfrm>
            <a:custGeom>
              <a:avLst/>
              <a:gdLst>
                <a:gd name="T0" fmla="*/ 33 w 48"/>
                <a:gd name="T1" fmla="*/ 2 h 67"/>
                <a:gd name="T2" fmla="*/ 4 w 48"/>
                <a:gd name="T3" fmla="*/ 15 h 67"/>
                <a:gd name="T4" fmla="*/ 1 w 48"/>
                <a:gd name="T5" fmla="*/ 23 h 67"/>
                <a:gd name="T6" fmla="*/ 5 w 48"/>
                <a:gd name="T7" fmla="*/ 32 h 67"/>
                <a:gd name="T8" fmla="*/ 13 w 48"/>
                <a:gd name="T9" fmla="*/ 35 h 67"/>
                <a:gd name="T10" fmla="*/ 23 w 48"/>
                <a:gd name="T11" fmla="*/ 30 h 67"/>
                <a:gd name="T12" fmla="*/ 39 w 48"/>
                <a:gd name="T13" fmla="*/ 64 h 67"/>
                <a:gd name="T14" fmla="*/ 44 w 48"/>
                <a:gd name="T15" fmla="*/ 66 h 67"/>
                <a:gd name="T16" fmla="*/ 46 w 48"/>
                <a:gd name="T17" fmla="*/ 65 h 67"/>
                <a:gd name="T18" fmla="*/ 48 w 48"/>
                <a:gd name="T19" fmla="*/ 60 h 67"/>
                <a:gd name="T20" fmla="*/ 32 w 48"/>
                <a:gd name="T21" fmla="*/ 26 h 67"/>
                <a:gd name="T22" fmla="*/ 42 w 48"/>
                <a:gd name="T23" fmla="*/ 21 h 67"/>
                <a:gd name="T24" fmla="*/ 45 w 48"/>
                <a:gd name="T25" fmla="*/ 14 h 67"/>
                <a:gd name="T26" fmla="*/ 40 w 48"/>
                <a:gd name="T27" fmla="*/ 4 h 67"/>
                <a:gd name="T28" fmla="*/ 33 w 48"/>
                <a:gd name="T29"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7">
                  <a:moveTo>
                    <a:pt x="33" y="2"/>
                  </a:moveTo>
                  <a:cubicBezTo>
                    <a:pt x="4" y="15"/>
                    <a:pt x="4" y="15"/>
                    <a:pt x="4" y="15"/>
                  </a:cubicBezTo>
                  <a:cubicBezTo>
                    <a:pt x="1" y="17"/>
                    <a:pt x="0" y="20"/>
                    <a:pt x="1" y="23"/>
                  </a:cubicBezTo>
                  <a:cubicBezTo>
                    <a:pt x="5" y="32"/>
                    <a:pt x="5" y="32"/>
                    <a:pt x="5" y="32"/>
                  </a:cubicBezTo>
                  <a:cubicBezTo>
                    <a:pt x="7" y="35"/>
                    <a:pt x="10" y="36"/>
                    <a:pt x="13" y="35"/>
                  </a:cubicBezTo>
                  <a:cubicBezTo>
                    <a:pt x="23" y="30"/>
                    <a:pt x="23" y="30"/>
                    <a:pt x="23" y="30"/>
                  </a:cubicBezTo>
                  <a:cubicBezTo>
                    <a:pt x="39" y="64"/>
                    <a:pt x="39" y="64"/>
                    <a:pt x="39" y="64"/>
                  </a:cubicBezTo>
                  <a:cubicBezTo>
                    <a:pt x="40" y="66"/>
                    <a:pt x="42" y="67"/>
                    <a:pt x="44" y="66"/>
                  </a:cubicBezTo>
                  <a:cubicBezTo>
                    <a:pt x="46" y="65"/>
                    <a:pt x="46" y="65"/>
                    <a:pt x="46" y="65"/>
                  </a:cubicBezTo>
                  <a:cubicBezTo>
                    <a:pt x="48" y="64"/>
                    <a:pt x="48" y="62"/>
                    <a:pt x="48" y="60"/>
                  </a:cubicBezTo>
                  <a:cubicBezTo>
                    <a:pt x="32" y="26"/>
                    <a:pt x="32" y="26"/>
                    <a:pt x="32" y="26"/>
                  </a:cubicBezTo>
                  <a:cubicBezTo>
                    <a:pt x="42" y="21"/>
                    <a:pt x="42" y="21"/>
                    <a:pt x="42" y="21"/>
                  </a:cubicBezTo>
                  <a:cubicBezTo>
                    <a:pt x="45" y="20"/>
                    <a:pt x="46" y="16"/>
                    <a:pt x="45" y="14"/>
                  </a:cubicBezTo>
                  <a:cubicBezTo>
                    <a:pt x="40" y="4"/>
                    <a:pt x="40" y="4"/>
                    <a:pt x="40" y="4"/>
                  </a:cubicBezTo>
                  <a:cubicBezTo>
                    <a:pt x="39" y="2"/>
                    <a:pt x="36" y="0"/>
                    <a:pt x="33" y="2"/>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0" name="Freeform 267"/>
            <p:cNvSpPr>
              <a:spLocks noEditPoints="1"/>
            </p:cNvSpPr>
            <p:nvPr/>
          </p:nvSpPr>
          <p:spPr bwMode="auto">
            <a:xfrm>
              <a:off x="519112" y="2319534"/>
              <a:ext cx="108347" cy="157163"/>
            </a:xfrm>
            <a:custGeom>
              <a:avLst/>
              <a:gdLst>
                <a:gd name="T0" fmla="*/ 27 w 42"/>
                <a:gd name="T1" fmla="*/ 1 h 61"/>
                <a:gd name="T2" fmla="*/ 8 w 42"/>
                <a:gd name="T3" fmla="*/ 3 h 61"/>
                <a:gd name="T4" fmla="*/ 0 w 42"/>
                <a:gd name="T5" fmla="*/ 13 h 61"/>
                <a:gd name="T6" fmla="*/ 5 w 42"/>
                <a:gd name="T7" fmla="*/ 52 h 61"/>
                <a:gd name="T8" fmla="*/ 15 w 42"/>
                <a:gd name="T9" fmla="*/ 60 h 61"/>
                <a:gd name="T10" fmla="*/ 34 w 42"/>
                <a:gd name="T11" fmla="*/ 58 h 61"/>
                <a:gd name="T12" fmla="*/ 42 w 42"/>
                <a:gd name="T13" fmla="*/ 48 h 61"/>
                <a:gd name="T14" fmla="*/ 37 w 42"/>
                <a:gd name="T15" fmla="*/ 9 h 61"/>
                <a:gd name="T16" fmla="*/ 27 w 42"/>
                <a:gd name="T17" fmla="*/ 1 h 61"/>
                <a:gd name="T18" fmla="*/ 38 w 42"/>
                <a:gd name="T19" fmla="*/ 48 h 61"/>
                <a:gd name="T20" fmla="*/ 33 w 42"/>
                <a:gd name="T21" fmla="*/ 54 h 61"/>
                <a:gd name="T22" fmla="*/ 14 w 42"/>
                <a:gd name="T23" fmla="*/ 56 h 61"/>
                <a:gd name="T24" fmla="*/ 9 w 42"/>
                <a:gd name="T25" fmla="*/ 52 h 61"/>
                <a:gd name="T26" fmla="*/ 4 w 42"/>
                <a:gd name="T27" fmla="*/ 13 h 61"/>
                <a:gd name="T28" fmla="*/ 8 w 42"/>
                <a:gd name="T29" fmla="*/ 7 h 61"/>
                <a:gd name="T30" fmla="*/ 27 w 42"/>
                <a:gd name="T31" fmla="*/ 5 h 61"/>
                <a:gd name="T32" fmla="*/ 33 w 42"/>
                <a:gd name="T33" fmla="*/ 9 h 61"/>
                <a:gd name="T34" fmla="*/ 38 w 42"/>
                <a:gd name="T35"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1">
                  <a:moveTo>
                    <a:pt x="27" y="1"/>
                  </a:moveTo>
                  <a:cubicBezTo>
                    <a:pt x="8" y="3"/>
                    <a:pt x="8" y="3"/>
                    <a:pt x="8" y="3"/>
                  </a:cubicBezTo>
                  <a:cubicBezTo>
                    <a:pt x="3" y="4"/>
                    <a:pt x="0" y="8"/>
                    <a:pt x="0" y="13"/>
                  </a:cubicBezTo>
                  <a:cubicBezTo>
                    <a:pt x="5" y="52"/>
                    <a:pt x="5" y="52"/>
                    <a:pt x="5" y="52"/>
                  </a:cubicBezTo>
                  <a:cubicBezTo>
                    <a:pt x="6" y="57"/>
                    <a:pt x="10" y="61"/>
                    <a:pt x="15" y="60"/>
                  </a:cubicBezTo>
                  <a:cubicBezTo>
                    <a:pt x="34" y="58"/>
                    <a:pt x="34" y="58"/>
                    <a:pt x="34" y="58"/>
                  </a:cubicBezTo>
                  <a:cubicBezTo>
                    <a:pt x="39" y="57"/>
                    <a:pt x="42" y="53"/>
                    <a:pt x="42" y="48"/>
                  </a:cubicBezTo>
                  <a:cubicBezTo>
                    <a:pt x="37" y="9"/>
                    <a:pt x="37" y="9"/>
                    <a:pt x="37" y="9"/>
                  </a:cubicBezTo>
                  <a:cubicBezTo>
                    <a:pt x="36" y="4"/>
                    <a:pt x="32" y="0"/>
                    <a:pt x="27" y="1"/>
                  </a:cubicBezTo>
                  <a:close/>
                  <a:moveTo>
                    <a:pt x="38" y="48"/>
                  </a:moveTo>
                  <a:cubicBezTo>
                    <a:pt x="38" y="51"/>
                    <a:pt x="36" y="54"/>
                    <a:pt x="33" y="54"/>
                  </a:cubicBezTo>
                  <a:cubicBezTo>
                    <a:pt x="14" y="56"/>
                    <a:pt x="14" y="56"/>
                    <a:pt x="14" y="56"/>
                  </a:cubicBezTo>
                  <a:cubicBezTo>
                    <a:pt x="12" y="57"/>
                    <a:pt x="9" y="55"/>
                    <a:pt x="9" y="52"/>
                  </a:cubicBezTo>
                  <a:cubicBezTo>
                    <a:pt x="4" y="13"/>
                    <a:pt x="4" y="13"/>
                    <a:pt x="4" y="13"/>
                  </a:cubicBezTo>
                  <a:cubicBezTo>
                    <a:pt x="4" y="10"/>
                    <a:pt x="6" y="7"/>
                    <a:pt x="8" y="7"/>
                  </a:cubicBezTo>
                  <a:cubicBezTo>
                    <a:pt x="27" y="5"/>
                    <a:pt x="27" y="5"/>
                    <a:pt x="27" y="5"/>
                  </a:cubicBezTo>
                  <a:cubicBezTo>
                    <a:pt x="30" y="4"/>
                    <a:pt x="33" y="6"/>
                    <a:pt x="33" y="9"/>
                  </a:cubicBezTo>
                  <a:lnTo>
                    <a:pt x="38" y="48"/>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1" name="Freeform 268"/>
            <p:cNvSpPr/>
            <p:nvPr/>
          </p:nvSpPr>
          <p:spPr bwMode="auto">
            <a:xfrm>
              <a:off x="569119" y="2435025"/>
              <a:ext cx="20240" cy="17860"/>
            </a:xfrm>
            <a:custGeom>
              <a:avLst/>
              <a:gdLst>
                <a:gd name="T0" fmla="*/ 6 w 8"/>
                <a:gd name="T1" fmla="*/ 0 h 7"/>
                <a:gd name="T2" fmla="*/ 2 w 8"/>
                <a:gd name="T3" fmla="*/ 1 h 7"/>
                <a:gd name="T4" fmla="*/ 0 w 8"/>
                <a:gd name="T5" fmla="*/ 2 h 7"/>
                <a:gd name="T6" fmla="*/ 1 w 8"/>
                <a:gd name="T7" fmla="*/ 6 h 7"/>
                <a:gd name="T8" fmla="*/ 3 w 8"/>
                <a:gd name="T9" fmla="*/ 7 h 7"/>
                <a:gd name="T10" fmla="*/ 7 w 8"/>
                <a:gd name="T11" fmla="*/ 7 h 7"/>
                <a:gd name="T12" fmla="*/ 8 w 8"/>
                <a:gd name="T13" fmla="*/ 5 h 7"/>
                <a:gd name="T14" fmla="*/ 7 w 8"/>
                <a:gd name="T15" fmla="*/ 1 h 7"/>
                <a:gd name="T16" fmla="*/ 6 w 8"/>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6" y="0"/>
                  </a:moveTo>
                  <a:cubicBezTo>
                    <a:pt x="2" y="1"/>
                    <a:pt x="2" y="1"/>
                    <a:pt x="2" y="1"/>
                  </a:cubicBezTo>
                  <a:cubicBezTo>
                    <a:pt x="1" y="1"/>
                    <a:pt x="0" y="1"/>
                    <a:pt x="0" y="2"/>
                  </a:cubicBezTo>
                  <a:cubicBezTo>
                    <a:pt x="1" y="6"/>
                    <a:pt x="1" y="6"/>
                    <a:pt x="1" y="6"/>
                  </a:cubicBezTo>
                  <a:cubicBezTo>
                    <a:pt x="1" y="7"/>
                    <a:pt x="2" y="7"/>
                    <a:pt x="3" y="7"/>
                  </a:cubicBezTo>
                  <a:cubicBezTo>
                    <a:pt x="7" y="7"/>
                    <a:pt x="7" y="7"/>
                    <a:pt x="7" y="7"/>
                  </a:cubicBezTo>
                  <a:cubicBezTo>
                    <a:pt x="7" y="7"/>
                    <a:pt x="8" y="6"/>
                    <a:pt x="8" y="5"/>
                  </a:cubicBezTo>
                  <a:cubicBezTo>
                    <a:pt x="7" y="1"/>
                    <a:pt x="7" y="1"/>
                    <a:pt x="7" y="1"/>
                  </a:cubicBezTo>
                  <a:cubicBezTo>
                    <a:pt x="7" y="1"/>
                    <a:pt x="6"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2" name="Freeform 269"/>
            <p:cNvSpPr/>
            <p:nvPr/>
          </p:nvSpPr>
          <p:spPr bwMode="auto">
            <a:xfrm>
              <a:off x="534591" y="2339775"/>
              <a:ext cx="72628" cy="92869"/>
            </a:xfrm>
            <a:custGeom>
              <a:avLst/>
              <a:gdLst>
                <a:gd name="T0" fmla="*/ 23 w 28"/>
                <a:gd name="T1" fmla="*/ 0 h 36"/>
                <a:gd name="T2" fmla="*/ 2 w 28"/>
                <a:gd name="T3" fmla="*/ 3 h 36"/>
                <a:gd name="T4" fmla="*/ 0 w 28"/>
                <a:gd name="T5" fmla="*/ 5 h 36"/>
                <a:gd name="T6" fmla="*/ 4 w 28"/>
                <a:gd name="T7" fmla="*/ 35 h 36"/>
                <a:gd name="T8" fmla="*/ 6 w 28"/>
                <a:gd name="T9" fmla="*/ 36 h 36"/>
                <a:gd name="T10" fmla="*/ 27 w 28"/>
                <a:gd name="T11" fmla="*/ 33 h 36"/>
                <a:gd name="T12" fmla="*/ 28 w 28"/>
                <a:gd name="T13" fmla="*/ 32 h 36"/>
                <a:gd name="T14" fmla="*/ 25 w 28"/>
                <a:gd name="T15" fmla="*/ 2 h 36"/>
                <a:gd name="T16" fmla="*/ 23 w 2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23" y="0"/>
                  </a:moveTo>
                  <a:cubicBezTo>
                    <a:pt x="2" y="3"/>
                    <a:pt x="2" y="3"/>
                    <a:pt x="2" y="3"/>
                  </a:cubicBezTo>
                  <a:cubicBezTo>
                    <a:pt x="1" y="3"/>
                    <a:pt x="0" y="4"/>
                    <a:pt x="0" y="5"/>
                  </a:cubicBezTo>
                  <a:cubicBezTo>
                    <a:pt x="4" y="35"/>
                    <a:pt x="4" y="35"/>
                    <a:pt x="4" y="35"/>
                  </a:cubicBezTo>
                  <a:cubicBezTo>
                    <a:pt x="4" y="36"/>
                    <a:pt x="5" y="36"/>
                    <a:pt x="6" y="36"/>
                  </a:cubicBezTo>
                  <a:cubicBezTo>
                    <a:pt x="27" y="33"/>
                    <a:pt x="27" y="33"/>
                    <a:pt x="27" y="33"/>
                  </a:cubicBezTo>
                  <a:cubicBezTo>
                    <a:pt x="28" y="33"/>
                    <a:pt x="28" y="33"/>
                    <a:pt x="28" y="32"/>
                  </a:cubicBezTo>
                  <a:cubicBezTo>
                    <a:pt x="25" y="2"/>
                    <a:pt x="25" y="2"/>
                    <a:pt x="25" y="2"/>
                  </a:cubicBezTo>
                  <a:cubicBezTo>
                    <a:pt x="25" y="1"/>
                    <a:pt x="24" y="0"/>
                    <a:pt x="23"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3" name="Freeform 270"/>
            <p:cNvSpPr>
              <a:spLocks noEditPoints="1"/>
            </p:cNvSpPr>
            <p:nvPr/>
          </p:nvSpPr>
          <p:spPr bwMode="auto">
            <a:xfrm>
              <a:off x="1572816" y="2151656"/>
              <a:ext cx="120253" cy="172641"/>
            </a:xfrm>
            <a:custGeom>
              <a:avLst/>
              <a:gdLst>
                <a:gd name="T0" fmla="*/ 30 w 47"/>
                <a:gd name="T1" fmla="*/ 1 h 67"/>
                <a:gd name="T2" fmla="*/ 9 w 47"/>
                <a:gd name="T3" fmla="*/ 4 h 67"/>
                <a:gd name="T4" fmla="*/ 0 w 47"/>
                <a:gd name="T5" fmla="*/ 15 h 67"/>
                <a:gd name="T6" fmla="*/ 6 w 47"/>
                <a:gd name="T7" fmla="*/ 58 h 67"/>
                <a:gd name="T8" fmla="*/ 17 w 47"/>
                <a:gd name="T9" fmla="*/ 66 h 67"/>
                <a:gd name="T10" fmla="*/ 38 w 47"/>
                <a:gd name="T11" fmla="*/ 64 h 67"/>
                <a:gd name="T12" fmla="*/ 46 w 47"/>
                <a:gd name="T13" fmla="*/ 53 h 67"/>
                <a:gd name="T14" fmla="*/ 41 w 47"/>
                <a:gd name="T15" fmla="*/ 10 h 67"/>
                <a:gd name="T16" fmla="*/ 30 w 47"/>
                <a:gd name="T17" fmla="*/ 1 h 67"/>
                <a:gd name="T18" fmla="*/ 42 w 47"/>
                <a:gd name="T19" fmla="*/ 53 h 67"/>
                <a:gd name="T20" fmla="*/ 37 w 47"/>
                <a:gd name="T21" fmla="*/ 60 h 67"/>
                <a:gd name="T22" fmla="*/ 16 w 47"/>
                <a:gd name="T23" fmla="*/ 62 h 67"/>
                <a:gd name="T24" fmla="*/ 10 w 47"/>
                <a:gd name="T25" fmla="*/ 57 h 67"/>
                <a:gd name="T26" fmla="*/ 5 w 47"/>
                <a:gd name="T27" fmla="*/ 14 h 67"/>
                <a:gd name="T28" fmla="*/ 10 w 47"/>
                <a:gd name="T29" fmla="*/ 8 h 67"/>
                <a:gd name="T30" fmla="*/ 30 w 47"/>
                <a:gd name="T31" fmla="*/ 5 h 67"/>
                <a:gd name="T32" fmla="*/ 37 w 47"/>
                <a:gd name="T33" fmla="*/ 10 h 67"/>
                <a:gd name="T34" fmla="*/ 42 w 47"/>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7">
                  <a:moveTo>
                    <a:pt x="30" y="1"/>
                  </a:moveTo>
                  <a:cubicBezTo>
                    <a:pt x="9" y="4"/>
                    <a:pt x="9" y="4"/>
                    <a:pt x="9" y="4"/>
                  </a:cubicBezTo>
                  <a:cubicBezTo>
                    <a:pt x="4" y="4"/>
                    <a:pt x="0" y="9"/>
                    <a:pt x="0" y="15"/>
                  </a:cubicBezTo>
                  <a:cubicBezTo>
                    <a:pt x="6" y="58"/>
                    <a:pt x="6" y="58"/>
                    <a:pt x="6" y="58"/>
                  </a:cubicBezTo>
                  <a:cubicBezTo>
                    <a:pt x="6" y="63"/>
                    <a:pt x="11" y="67"/>
                    <a:pt x="17" y="66"/>
                  </a:cubicBezTo>
                  <a:cubicBezTo>
                    <a:pt x="38" y="64"/>
                    <a:pt x="38" y="64"/>
                    <a:pt x="38" y="64"/>
                  </a:cubicBezTo>
                  <a:cubicBezTo>
                    <a:pt x="43" y="63"/>
                    <a:pt x="47" y="58"/>
                    <a:pt x="46" y="53"/>
                  </a:cubicBezTo>
                  <a:cubicBezTo>
                    <a:pt x="41" y="10"/>
                    <a:pt x="41" y="10"/>
                    <a:pt x="41" y="10"/>
                  </a:cubicBezTo>
                  <a:cubicBezTo>
                    <a:pt x="40" y="4"/>
                    <a:pt x="35" y="0"/>
                    <a:pt x="30" y="1"/>
                  </a:cubicBezTo>
                  <a:close/>
                  <a:moveTo>
                    <a:pt x="42" y="53"/>
                  </a:moveTo>
                  <a:cubicBezTo>
                    <a:pt x="42" y="57"/>
                    <a:pt x="40" y="59"/>
                    <a:pt x="37" y="60"/>
                  </a:cubicBezTo>
                  <a:cubicBezTo>
                    <a:pt x="16" y="62"/>
                    <a:pt x="16" y="62"/>
                    <a:pt x="16" y="62"/>
                  </a:cubicBezTo>
                  <a:cubicBezTo>
                    <a:pt x="13" y="63"/>
                    <a:pt x="10" y="60"/>
                    <a:pt x="10" y="57"/>
                  </a:cubicBezTo>
                  <a:cubicBezTo>
                    <a:pt x="5" y="14"/>
                    <a:pt x="5" y="14"/>
                    <a:pt x="5" y="14"/>
                  </a:cubicBezTo>
                  <a:cubicBezTo>
                    <a:pt x="4" y="11"/>
                    <a:pt x="7" y="8"/>
                    <a:pt x="10" y="8"/>
                  </a:cubicBezTo>
                  <a:cubicBezTo>
                    <a:pt x="30" y="5"/>
                    <a:pt x="30" y="5"/>
                    <a:pt x="30" y="5"/>
                  </a:cubicBezTo>
                  <a:cubicBezTo>
                    <a:pt x="33" y="5"/>
                    <a:pt x="36" y="7"/>
                    <a:pt x="37" y="10"/>
                  </a:cubicBezTo>
                  <a:lnTo>
                    <a:pt x="42" y="53"/>
                  </a:ln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4" name="Freeform 271"/>
            <p:cNvSpPr/>
            <p:nvPr/>
          </p:nvSpPr>
          <p:spPr bwMode="auto">
            <a:xfrm>
              <a:off x="1628775" y="2280243"/>
              <a:ext cx="20240" cy="20241"/>
            </a:xfrm>
            <a:custGeom>
              <a:avLst/>
              <a:gdLst>
                <a:gd name="T0" fmla="*/ 6 w 8"/>
                <a:gd name="T1" fmla="*/ 0 h 8"/>
                <a:gd name="T2" fmla="*/ 1 w 8"/>
                <a:gd name="T3" fmla="*/ 0 h 8"/>
                <a:gd name="T4" fmla="*/ 0 w 8"/>
                <a:gd name="T5" fmla="*/ 2 h 8"/>
                <a:gd name="T6" fmla="*/ 0 w 8"/>
                <a:gd name="T7" fmla="*/ 6 h 8"/>
                <a:gd name="T8" fmla="*/ 2 w 8"/>
                <a:gd name="T9" fmla="*/ 8 h 8"/>
                <a:gd name="T10" fmla="*/ 6 w 8"/>
                <a:gd name="T11" fmla="*/ 7 h 8"/>
                <a:gd name="T12" fmla="*/ 8 w 8"/>
                <a:gd name="T13" fmla="*/ 6 h 8"/>
                <a:gd name="T14" fmla="*/ 7 w 8"/>
                <a:gd name="T15" fmla="*/ 1 h 8"/>
                <a:gd name="T16" fmla="*/ 6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0"/>
                  </a:moveTo>
                  <a:cubicBezTo>
                    <a:pt x="1" y="0"/>
                    <a:pt x="1" y="0"/>
                    <a:pt x="1" y="0"/>
                  </a:cubicBezTo>
                  <a:cubicBezTo>
                    <a:pt x="0" y="1"/>
                    <a:pt x="0" y="1"/>
                    <a:pt x="0" y="2"/>
                  </a:cubicBezTo>
                  <a:cubicBezTo>
                    <a:pt x="0" y="6"/>
                    <a:pt x="0" y="6"/>
                    <a:pt x="0" y="6"/>
                  </a:cubicBezTo>
                  <a:cubicBezTo>
                    <a:pt x="0" y="7"/>
                    <a:pt x="1" y="8"/>
                    <a:pt x="2" y="8"/>
                  </a:cubicBezTo>
                  <a:cubicBezTo>
                    <a:pt x="6" y="7"/>
                    <a:pt x="6" y="7"/>
                    <a:pt x="6" y="7"/>
                  </a:cubicBezTo>
                  <a:cubicBezTo>
                    <a:pt x="7" y="7"/>
                    <a:pt x="8" y="6"/>
                    <a:pt x="8" y="6"/>
                  </a:cubicBezTo>
                  <a:cubicBezTo>
                    <a:pt x="7" y="1"/>
                    <a:pt x="7" y="1"/>
                    <a:pt x="7" y="1"/>
                  </a:cubicBezTo>
                  <a:cubicBezTo>
                    <a:pt x="7" y="0"/>
                    <a:pt x="6"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5" name="Freeform 272"/>
            <p:cNvSpPr/>
            <p:nvPr/>
          </p:nvSpPr>
          <p:spPr bwMode="auto">
            <a:xfrm>
              <a:off x="1590675" y="2174278"/>
              <a:ext cx="79772" cy="103585"/>
            </a:xfrm>
            <a:custGeom>
              <a:avLst/>
              <a:gdLst>
                <a:gd name="T0" fmla="*/ 25 w 31"/>
                <a:gd name="T1" fmla="*/ 0 h 40"/>
                <a:gd name="T2" fmla="*/ 2 w 31"/>
                <a:gd name="T3" fmla="*/ 3 h 40"/>
                <a:gd name="T4" fmla="*/ 0 w 31"/>
                <a:gd name="T5" fmla="*/ 5 h 40"/>
                <a:gd name="T6" fmla="*/ 4 w 31"/>
                <a:gd name="T7" fmla="*/ 38 h 40"/>
                <a:gd name="T8" fmla="*/ 6 w 31"/>
                <a:gd name="T9" fmla="*/ 40 h 40"/>
                <a:gd name="T10" fmla="*/ 30 w 31"/>
                <a:gd name="T11" fmla="*/ 37 h 40"/>
                <a:gd name="T12" fmla="*/ 31 w 31"/>
                <a:gd name="T13" fmla="*/ 35 h 40"/>
                <a:gd name="T14" fmla="*/ 27 w 31"/>
                <a:gd name="T15" fmla="*/ 2 h 40"/>
                <a:gd name="T16" fmla="*/ 25 w 31"/>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25" y="0"/>
                  </a:moveTo>
                  <a:cubicBezTo>
                    <a:pt x="2" y="3"/>
                    <a:pt x="2" y="3"/>
                    <a:pt x="2" y="3"/>
                  </a:cubicBezTo>
                  <a:cubicBezTo>
                    <a:pt x="1" y="3"/>
                    <a:pt x="0" y="4"/>
                    <a:pt x="0" y="5"/>
                  </a:cubicBezTo>
                  <a:cubicBezTo>
                    <a:pt x="4" y="38"/>
                    <a:pt x="4" y="38"/>
                    <a:pt x="4" y="38"/>
                  </a:cubicBezTo>
                  <a:cubicBezTo>
                    <a:pt x="5" y="39"/>
                    <a:pt x="5" y="40"/>
                    <a:pt x="6" y="40"/>
                  </a:cubicBezTo>
                  <a:cubicBezTo>
                    <a:pt x="30" y="37"/>
                    <a:pt x="30" y="37"/>
                    <a:pt x="30" y="37"/>
                  </a:cubicBezTo>
                  <a:cubicBezTo>
                    <a:pt x="31" y="37"/>
                    <a:pt x="31" y="36"/>
                    <a:pt x="31" y="35"/>
                  </a:cubicBezTo>
                  <a:cubicBezTo>
                    <a:pt x="27" y="2"/>
                    <a:pt x="27" y="2"/>
                    <a:pt x="27" y="2"/>
                  </a:cubicBezTo>
                  <a:cubicBezTo>
                    <a:pt x="27" y="1"/>
                    <a:pt x="26" y="0"/>
                    <a:pt x="25"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6" name="Freeform 273"/>
            <p:cNvSpPr>
              <a:spLocks noEditPoints="1"/>
            </p:cNvSpPr>
            <p:nvPr/>
          </p:nvSpPr>
          <p:spPr bwMode="auto">
            <a:xfrm>
              <a:off x="3108722" y="1288453"/>
              <a:ext cx="121444" cy="172641"/>
            </a:xfrm>
            <a:custGeom>
              <a:avLst/>
              <a:gdLst>
                <a:gd name="T0" fmla="*/ 30 w 47"/>
                <a:gd name="T1" fmla="*/ 0 h 67"/>
                <a:gd name="T2" fmla="*/ 9 w 47"/>
                <a:gd name="T3" fmla="*/ 3 h 67"/>
                <a:gd name="T4" fmla="*/ 1 w 47"/>
                <a:gd name="T5" fmla="*/ 14 h 67"/>
                <a:gd name="T6" fmla="*/ 6 w 47"/>
                <a:gd name="T7" fmla="*/ 57 h 67"/>
                <a:gd name="T8" fmla="*/ 17 w 47"/>
                <a:gd name="T9" fmla="*/ 66 h 67"/>
                <a:gd name="T10" fmla="*/ 38 w 47"/>
                <a:gd name="T11" fmla="*/ 63 h 67"/>
                <a:gd name="T12" fmla="*/ 47 w 47"/>
                <a:gd name="T13" fmla="*/ 52 h 67"/>
                <a:gd name="T14" fmla="*/ 41 w 47"/>
                <a:gd name="T15" fmla="*/ 9 h 67"/>
                <a:gd name="T16" fmla="*/ 30 w 47"/>
                <a:gd name="T17" fmla="*/ 0 h 67"/>
                <a:gd name="T18" fmla="*/ 42 w 47"/>
                <a:gd name="T19" fmla="*/ 53 h 67"/>
                <a:gd name="T20" fmla="*/ 38 w 47"/>
                <a:gd name="T21" fmla="*/ 59 h 67"/>
                <a:gd name="T22" fmla="*/ 17 w 47"/>
                <a:gd name="T23" fmla="*/ 62 h 67"/>
                <a:gd name="T24" fmla="*/ 10 w 47"/>
                <a:gd name="T25" fmla="*/ 57 h 67"/>
                <a:gd name="T26" fmla="*/ 5 w 47"/>
                <a:gd name="T27" fmla="*/ 13 h 67"/>
                <a:gd name="T28" fmla="*/ 10 w 47"/>
                <a:gd name="T29" fmla="*/ 7 h 67"/>
                <a:gd name="T30" fmla="*/ 31 w 47"/>
                <a:gd name="T31" fmla="*/ 5 h 67"/>
                <a:gd name="T32" fmla="*/ 37 w 47"/>
                <a:gd name="T33" fmla="*/ 10 h 67"/>
                <a:gd name="T34" fmla="*/ 42 w 47"/>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7">
                  <a:moveTo>
                    <a:pt x="30" y="0"/>
                  </a:moveTo>
                  <a:cubicBezTo>
                    <a:pt x="9" y="3"/>
                    <a:pt x="9" y="3"/>
                    <a:pt x="9" y="3"/>
                  </a:cubicBezTo>
                  <a:cubicBezTo>
                    <a:pt x="4" y="4"/>
                    <a:pt x="0" y="9"/>
                    <a:pt x="1" y="14"/>
                  </a:cubicBezTo>
                  <a:cubicBezTo>
                    <a:pt x="6" y="57"/>
                    <a:pt x="6" y="57"/>
                    <a:pt x="6" y="57"/>
                  </a:cubicBezTo>
                  <a:cubicBezTo>
                    <a:pt x="7" y="63"/>
                    <a:pt x="12" y="67"/>
                    <a:pt x="17" y="66"/>
                  </a:cubicBezTo>
                  <a:cubicBezTo>
                    <a:pt x="38" y="63"/>
                    <a:pt x="38" y="63"/>
                    <a:pt x="38" y="63"/>
                  </a:cubicBezTo>
                  <a:cubicBezTo>
                    <a:pt x="43" y="63"/>
                    <a:pt x="47" y="58"/>
                    <a:pt x="47" y="52"/>
                  </a:cubicBezTo>
                  <a:cubicBezTo>
                    <a:pt x="41" y="9"/>
                    <a:pt x="41" y="9"/>
                    <a:pt x="41" y="9"/>
                  </a:cubicBezTo>
                  <a:cubicBezTo>
                    <a:pt x="41" y="4"/>
                    <a:pt x="36" y="0"/>
                    <a:pt x="30" y="0"/>
                  </a:cubicBezTo>
                  <a:close/>
                  <a:moveTo>
                    <a:pt x="42" y="53"/>
                  </a:moveTo>
                  <a:cubicBezTo>
                    <a:pt x="43" y="56"/>
                    <a:pt x="41" y="59"/>
                    <a:pt x="38" y="59"/>
                  </a:cubicBezTo>
                  <a:cubicBezTo>
                    <a:pt x="17" y="62"/>
                    <a:pt x="17" y="62"/>
                    <a:pt x="17" y="62"/>
                  </a:cubicBezTo>
                  <a:cubicBezTo>
                    <a:pt x="14" y="62"/>
                    <a:pt x="11" y="60"/>
                    <a:pt x="10" y="57"/>
                  </a:cubicBezTo>
                  <a:cubicBezTo>
                    <a:pt x="5" y="13"/>
                    <a:pt x="5" y="13"/>
                    <a:pt x="5" y="13"/>
                  </a:cubicBezTo>
                  <a:cubicBezTo>
                    <a:pt x="5" y="10"/>
                    <a:pt x="7" y="8"/>
                    <a:pt x="10" y="7"/>
                  </a:cubicBezTo>
                  <a:cubicBezTo>
                    <a:pt x="31" y="5"/>
                    <a:pt x="31" y="5"/>
                    <a:pt x="31" y="5"/>
                  </a:cubicBezTo>
                  <a:cubicBezTo>
                    <a:pt x="34" y="4"/>
                    <a:pt x="37" y="7"/>
                    <a:pt x="37" y="10"/>
                  </a:cubicBezTo>
                  <a:lnTo>
                    <a:pt x="42" y="53"/>
                  </a:ln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7" name="Freeform 274"/>
            <p:cNvSpPr/>
            <p:nvPr/>
          </p:nvSpPr>
          <p:spPr bwMode="auto">
            <a:xfrm>
              <a:off x="3165872" y="1414660"/>
              <a:ext cx="20240" cy="21431"/>
            </a:xfrm>
            <a:custGeom>
              <a:avLst/>
              <a:gdLst>
                <a:gd name="T0" fmla="*/ 6 w 8"/>
                <a:gd name="T1" fmla="*/ 0 h 8"/>
                <a:gd name="T2" fmla="*/ 2 w 8"/>
                <a:gd name="T3" fmla="*/ 1 h 8"/>
                <a:gd name="T4" fmla="*/ 0 w 8"/>
                <a:gd name="T5" fmla="*/ 3 h 8"/>
                <a:gd name="T6" fmla="*/ 1 w 8"/>
                <a:gd name="T7" fmla="*/ 7 h 8"/>
                <a:gd name="T8" fmla="*/ 3 w 8"/>
                <a:gd name="T9" fmla="*/ 8 h 8"/>
                <a:gd name="T10" fmla="*/ 7 w 8"/>
                <a:gd name="T11" fmla="*/ 8 h 8"/>
                <a:gd name="T12" fmla="*/ 8 w 8"/>
                <a:gd name="T13" fmla="*/ 6 h 8"/>
                <a:gd name="T14" fmla="*/ 8 w 8"/>
                <a:gd name="T15" fmla="*/ 2 h 8"/>
                <a:gd name="T16" fmla="*/ 6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0"/>
                  </a:moveTo>
                  <a:cubicBezTo>
                    <a:pt x="2" y="1"/>
                    <a:pt x="2" y="1"/>
                    <a:pt x="2" y="1"/>
                  </a:cubicBezTo>
                  <a:cubicBezTo>
                    <a:pt x="1" y="1"/>
                    <a:pt x="0" y="2"/>
                    <a:pt x="0" y="3"/>
                  </a:cubicBezTo>
                  <a:cubicBezTo>
                    <a:pt x="1" y="7"/>
                    <a:pt x="1" y="7"/>
                    <a:pt x="1" y="7"/>
                  </a:cubicBezTo>
                  <a:cubicBezTo>
                    <a:pt x="1" y="8"/>
                    <a:pt x="2" y="8"/>
                    <a:pt x="3" y="8"/>
                  </a:cubicBezTo>
                  <a:cubicBezTo>
                    <a:pt x="7" y="8"/>
                    <a:pt x="7" y="8"/>
                    <a:pt x="7" y="8"/>
                  </a:cubicBezTo>
                  <a:cubicBezTo>
                    <a:pt x="8" y="8"/>
                    <a:pt x="8" y="7"/>
                    <a:pt x="8" y="6"/>
                  </a:cubicBezTo>
                  <a:cubicBezTo>
                    <a:pt x="8" y="2"/>
                    <a:pt x="8" y="2"/>
                    <a:pt x="8" y="2"/>
                  </a:cubicBezTo>
                  <a:cubicBezTo>
                    <a:pt x="8" y="1"/>
                    <a:pt x="7" y="0"/>
                    <a:pt x="6" y="0"/>
                  </a:cubicBezTo>
                  <a:close/>
                </a:path>
              </a:pathLst>
            </a:custGeom>
            <a:solidFill>
              <a:schemeClr val="accent4"/>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8" name="Freeform 275"/>
            <p:cNvSpPr/>
            <p:nvPr/>
          </p:nvSpPr>
          <p:spPr bwMode="auto">
            <a:xfrm>
              <a:off x="3128962" y="1312265"/>
              <a:ext cx="79772" cy="100013"/>
            </a:xfrm>
            <a:custGeom>
              <a:avLst/>
              <a:gdLst>
                <a:gd name="T0" fmla="*/ 25 w 31"/>
                <a:gd name="T1" fmla="*/ 0 h 39"/>
                <a:gd name="T2" fmla="*/ 1 w 31"/>
                <a:gd name="T3" fmla="*/ 3 h 39"/>
                <a:gd name="T4" fmla="*/ 0 w 31"/>
                <a:gd name="T5" fmla="*/ 4 h 39"/>
                <a:gd name="T6" fmla="*/ 4 w 31"/>
                <a:gd name="T7" fmla="*/ 38 h 39"/>
                <a:gd name="T8" fmla="*/ 6 w 31"/>
                <a:gd name="T9" fmla="*/ 39 h 39"/>
                <a:gd name="T10" fmla="*/ 29 w 31"/>
                <a:gd name="T11" fmla="*/ 36 h 39"/>
                <a:gd name="T12" fmla="*/ 31 w 31"/>
                <a:gd name="T13" fmla="*/ 34 h 39"/>
                <a:gd name="T14" fmla="*/ 27 w 31"/>
                <a:gd name="T15" fmla="*/ 1 h 39"/>
                <a:gd name="T16" fmla="*/ 25 w 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25" y="0"/>
                  </a:moveTo>
                  <a:cubicBezTo>
                    <a:pt x="1" y="3"/>
                    <a:pt x="1" y="3"/>
                    <a:pt x="1" y="3"/>
                  </a:cubicBezTo>
                  <a:cubicBezTo>
                    <a:pt x="0" y="3"/>
                    <a:pt x="0" y="3"/>
                    <a:pt x="0" y="4"/>
                  </a:cubicBezTo>
                  <a:cubicBezTo>
                    <a:pt x="4" y="38"/>
                    <a:pt x="4" y="38"/>
                    <a:pt x="4" y="38"/>
                  </a:cubicBezTo>
                  <a:cubicBezTo>
                    <a:pt x="4" y="39"/>
                    <a:pt x="5" y="39"/>
                    <a:pt x="6" y="39"/>
                  </a:cubicBezTo>
                  <a:cubicBezTo>
                    <a:pt x="29" y="36"/>
                    <a:pt x="29" y="36"/>
                    <a:pt x="29" y="36"/>
                  </a:cubicBezTo>
                  <a:cubicBezTo>
                    <a:pt x="30" y="36"/>
                    <a:pt x="31" y="35"/>
                    <a:pt x="31" y="34"/>
                  </a:cubicBezTo>
                  <a:cubicBezTo>
                    <a:pt x="27" y="1"/>
                    <a:pt x="27" y="1"/>
                    <a:pt x="27" y="1"/>
                  </a:cubicBezTo>
                  <a:cubicBezTo>
                    <a:pt x="26" y="0"/>
                    <a:pt x="26" y="0"/>
                    <a:pt x="25" y="0"/>
                  </a:cubicBezTo>
                  <a:close/>
                </a:path>
              </a:pathLst>
            </a:custGeom>
            <a:solidFill>
              <a:schemeClr val="accent1"/>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29" name="Freeform 276"/>
            <p:cNvSpPr>
              <a:spLocks noEditPoints="1"/>
            </p:cNvSpPr>
            <p:nvPr/>
          </p:nvSpPr>
          <p:spPr bwMode="auto">
            <a:xfrm>
              <a:off x="3345656" y="2836265"/>
              <a:ext cx="123825" cy="172641"/>
            </a:xfrm>
            <a:custGeom>
              <a:avLst/>
              <a:gdLst>
                <a:gd name="T0" fmla="*/ 31 w 48"/>
                <a:gd name="T1" fmla="*/ 1 h 67"/>
                <a:gd name="T2" fmla="*/ 10 w 48"/>
                <a:gd name="T3" fmla="*/ 3 h 67"/>
                <a:gd name="T4" fmla="*/ 1 w 48"/>
                <a:gd name="T5" fmla="*/ 14 h 67"/>
                <a:gd name="T6" fmla="*/ 6 w 48"/>
                <a:gd name="T7" fmla="*/ 58 h 67"/>
                <a:gd name="T8" fmla="*/ 17 w 48"/>
                <a:gd name="T9" fmla="*/ 66 h 67"/>
                <a:gd name="T10" fmla="*/ 38 w 48"/>
                <a:gd name="T11" fmla="*/ 64 h 67"/>
                <a:gd name="T12" fmla="*/ 47 w 48"/>
                <a:gd name="T13" fmla="*/ 53 h 67"/>
                <a:gd name="T14" fmla="*/ 42 w 48"/>
                <a:gd name="T15" fmla="*/ 9 h 67"/>
                <a:gd name="T16" fmla="*/ 31 w 48"/>
                <a:gd name="T17" fmla="*/ 1 h 67"/>
                <a:gd name="T18" fmla="*/ 43 w 48"/>
                <a:gd name="T19" fmla="*/ 53 h 67"/>
                <a:gd name="T20" fmla="*/ 38 w 48"/>
                <a:gd name="T21" fmla="*/ 59 h 67"/>
                <a:gd name="T22" fmla="*/ 17 w 48"/>
                <a:gd name="T23" fmla="*/ 62 h 67"/>
                <a:gd name="T24" fmla="*/ 11 w 48"/>
                <a:gd name="T25" fmla="*/ 57 h 67"/>
                <a:gd name="T26" fmla="*/ 5 w 48"/>
                <a:gd name="T27" fmla="*/ 14 h 67"/>
                <a:gd name="T28" fmla="*/ 10 w 48"/>
                <a:gd name="T29" fmla="*/ 8 h 67"/>
                <a:gd name="T30" fmla="*/ 31 w 48"/>
                <a:gd name="T31" fmla="*/ 5 h 67"/>
                <a:gd name="T32" fmla="*/ 37 w 48"/>
                <a:gd name="T33" fmla="*/ 10 h 67"/>
                <a:gd name="T34" fmla="*/ 43 w 48"/>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67">
                  <a:moveTo>
                    <a:pt x="31" y="1"/>
                  </a:moveTo>
                  <a:cubicBezTo>
                    <a:pt x="10" y="3"/>
                    <a:pt x="10" y="3"/>
                    <a:pt x="10" y="3"/>
                  </a:cubicBezTo>
                  <a:cubicBezTo>
                    <a:pt x="4" y="4"/>
                    <a:pt x="0" y="9"/>
                    <a:pt x="1" y="14"/>
                  </a:cubicBezTo>
                  <a:cubicBezTo>
                    <a:pt x="6" y="58"/>
                    <a:pt x="6" y="58"/>
                    <a:pt x="6" y="58"/>
                  </a:cubicBezTo>
                  <a:cubicBezTo>
                    <a:pt x="7" y="63"/>
                    <a:pt x="12" y="67"/>
                    <a:pt x="17" y="66"/>
                  </a:cubicBezTo>
                  <a:cubicBezTo>
                    <a:pt x="38" y="64"/>
                    <a:pt x="38" y="64"/>
                    <a:pt x="38" y="64"/>
                  </a:cubicBezTo>
                  <a:cubicBezTo>
                    <a:pt x="44" y="63"/>
                    <a:pt x="48" y="58"/>
                    <a:pt x="47" y="53"/>
                  </a:cubicBezTo>
                  <a:cubicBezTo>
                    <a:pt x="42" y="9"/>
                    <a:pt x="42" y="9"/>
                    <a:pt x="42" y="9"/>
                  </a:cubicBezTo>
                  <a:cubicBezTo>
                    <a:pt x="41" y="4"/>
                    <a:pt x="36" y="0"/>
                    <a:pt x="31" y="1"/>
                  </a:cubicBezTo>
                  <a:close/>
                  <a:moveTo>
                    <a:pt x="43" y="53"/>
                  </a:moveTo>
                  <a:cubicBezTo>
                    <a:pt x="43" y="56"/>
                    <a:pt x="41" y="59"/>
                    <a:pt x="38" y="59"/>
                  </a:cubicBezTo>
                  <a:cubicBezTo>
                    <a:pt x="17" y="62"/>
                    <a:pt x="17" y="62"/>
                    <a:pt x="17" y="62"/>
                  </a:cubicBezTo>
                  <a:cubicBezTo>
                    <a:pt x="14" y="62"/>
                    <a:pt x="11" y="60"/>
                    <a:pt x="11" y="57"/>
                  </a:cubicBezTo>
                  <a:cubicBezTo>
                    <a:pt x="5" y="14"/>
                    <a:pt x="5" y="14"/>
                    <a:pt x="5" y="14"/>
                  </a:cubicBezTo>
                  <a:cubicBezTo>
                    <a:pt x="5" y="11"/>
                    <a:pt x="7" y="8"/>
                    <a:pt x="10" y="8"/>
                  </a:cubicBezTo>
                  <a:cubicBezTo>
                    <a:pt x="31" y="5"/>
                    <a:pt x="31" y="5"/>
                    <a:pt x="31" y="5"/>
                  </a:cubicBezTo>
                  <a:cubicBezTo>
                    <a:pt x="34" y="5"/>
                    <a:pt x="37" y="7"/>
                    <a:pt x="37" y="10"/>
                  </a:cubicBezTo>
                  <a:lnTo>
                    <a:pt x="43" y="53"/>
                  </a:ln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30" name="Freeform 277"/>
            <p:cNvSpPr/>
            <p:nvPr/>
          </p:nvSpPr>
          <p:spPr bwMode="auto">
            <a:xfrm>
              <a:off x="3402806" y="2962471"/>
              <a:ext cx="22622" cy="23813"/>
            </a:xfrm>
            <a:custGeom>
              <a:avLst/>
              <a:gdLst>
                <a:gd name="T0" fmla="*/ 6 w 9"/>
                <a:gd name="T1" fmla="*/ 1 h 9"/>
                <a:gd name="T2" fmla="*/ 2 w 9"/>
                <a:gd name="T3" fmla="*/ 1 h 9"/>
                <a:gd name="T4" fmla="*/ 0 w 9"/>
                <a:gd name="T5" fmla="*/ 3 h 9"/>
                <a:gd name="T6" fmla="*/ 1 w 9"/>
                <a:gd name="T7" fmla="*/ 7 h 9"/>
                <a:gd name="T8" fmla="*/ 3 w 9"/>
                <a:gd name="T9" fmla="*/ 8 h 9"/>
                <a:gd name="T10" fmla="*/ 7 w 9"/>
                <a:gd name="T11" fmla="*/ 8 h 9"/>
                <a:gd name="T12" fmla="*/ 9 w 9"/>
                <a:gd name="T13" fmla="*/ 6 h 9"/>
                <a:gd name="T14" fmla="*/ 8 w 9"/>
                <a:gd name="T15" fmla="*/ 2 h 9"/>
                <a:gd name="T16" fmla="*/ 6 w 9"/>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1"/>
                  </a:moveTo>
                  <a:cubicBezTo>
                    <a:pt x="2" y="1"/>
                    <a:pt x="2" y="1"/>
                    <a:pt x="2" y="1"/>
                  </a:cubicBezTo>
                  <a:cubicBezTo>
                    <a:pt x="1" y="1"/>
                    <a:pt x="0" y="2"/>
                    <a:pt x="0" y="3"/>
                  </a:cubicBezTo>
                  <a:cubicBezTo>
                    <a:pt x="1" y="7"/>
                    <a:pt x="1" y="7"/>
                    <a:pt x="1" y="7"/>
                  </a:cubicBezTo>
                  <a:cubicBezTo>
                    <a:pt x="1" y="8"/>
                    <a:pt x="2" y="9"/>
                    <a:pt x="3" y="8"/>
                  </a:cubicBezTo>
                  <a:cubicBezTo>
                    <a:pt x="7" y="8"/>
                    <a:pt x="7" y="8"/>
                    <a:pt x="7" y="8"/>
                  </a:cubicBezTo>
                  <a:cubicBezTo>
                    <a:pt x="8" y="8"/>
                    <a:pt x="9" y="7"/>
                    <a:pt x="9" y="6"/>
                  </a:cubicBezTo>
                  <a:cubicBezTo>
                    <a:pt x="8" y="2"/>
                    <a:pt x="8" y="2"/>
                    <a:pt x="8" y="2"/>
                  </a:cubicBezTo>
                  <a:cubicBezTo>
                    <a:pt x="8" y="1"/>
                    <a:pt x="7" y="0"/>
                    <a:pt x="6" y="1"/>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sp>
          <p:nvSpPr>
            <p:cNvPr id="431" name="Freeform 278"/>
            <p:cNvSpPr/>
            <p:nvPr/>
          </p:nvSpPr>
          <p:spPr bwMode="auto">
            <a:xfrm>
              <a:off x="3365896" y="2860078"/>
              <a:ext cx="79772" cy="100013"/>
            </a:xfrm>
            <a:custGeom>
              <a:avLst/>
              <a:gdLst>
                <a:gd name="T0" fmla="*/ 25 w 31"/>
                <a:gd name="T1" fmla="*/ 0 h 39"/>
                <a:gd name="T2" fmla="*/ 1 w 31"/>
                <a:gd name="T3" fmla="*/ 3 h 39"/>
                <a:gd name="T4" fmla="*/ 0 w 31"/>
                <a:gd name="T5" fmla="*/ 5 h 39"/>
                <a:gd name="T6" fmla="*/ 4 w 31"/>
                <a:gd name="T7" fmla="*/ 38 h 39"/>
                <a:gd name="T8" fmla="*/ 6 w 31"/>
                <a:gd name="T9" fmla="*/ 39 h 39"/>
                <a:gd name="T10" fmla="*/ 29 w 31"/>
                <a:gd name="T11" fmla="*/ 36 h 39"/>
                <a:gd name="T12" fmla="*/ 31 w 31"/>
                <a:gd name="T13" fmla="*/ 35 h 39"/>
                <a:gd name="T14" fmla="*/ 27 w 31"/>
                <a:gd name="T15" fmla="*/ 1 h 39"/>
                <a:gd name="T16" fmla="*/ 25 w 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25" y="0"/>
                  </a:moveTo>
                  <a:cubicBezTo>
                    <a:pt x="1" y="3"/>
                    <a:pt x="1" y="3"/>
                    <a:pt x="1" y="3"/>
                  </a:cubicBezTo>
                  <a:cubicBezTo>
                    <a:pt x="0" y="3"/>
                    <a:pt x="0" y="4"/>
                    <a:pt x="0" y="5"/>
                  </a:cubicBezTo>
                  <a:cubicBezTo>
                    <a:pt x="4" y="38"/>
                    <a:pt x="4" y="38"/>
                    <a:pt x="4" y="38"/>
                  </a:cubicBezTo>
                  <a:cubicBezTo>
                    <a:pt x="4" y="39"/>
                    <a:pt x="5" y="39"/>
                    <a:pt x="6" y="39"/>
                  </a:cubicBezTo>
                  <a:cubicBezTo>
                    <a:pt x="29" y="36"/>
                    <a:pt x="29" y="36"/>
                    <a:pt x="29" y="36"/>
                  </a:cubicBezTo>
                  <a:cubicBezTo>
                    <a:pt x="30" y="36"/>
                    <a:pt x="31" y="36"/>
                    <a:pt x="31" y="35"/>
                  </a:cubicBezTo>
                  <a:cubicBezTo>
                    <a:pt x="27" y="1"/>
                    <a:pt x="27" y="1"/>
                    <a:pt x="27" y="1"/>
                  </a:cubicBezTo>
                  <a:cubicBezTo>
                    <a:pt x="27" y="0"/>
                    <a:pt x="26" y="0"/>
                    <a:pt x="25" y="0"/>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latin typeface="Montserrat" panose="00000500000000000000" pitchFamily="2" charset="0"/>
              </a:endParaRPr>
            </a:p>
          </p:txBody>
        </p:sp>
      </p:grpSp>
      <p:sp>
        <p:nvSpPr>
          <p:cNvPr id="3" name="Hộp Văn bản 2">
            <a:extLst>
              <a:ext uri="{FF2B5EF4-FFF2-40B4-BE49-F238E27FC236}">
                <a16:creationId xmlns:a16="http://schemas.microsoft.com/office/drawing/2014/main" id="{8AF353DE-F46D-A288-73D3-8A2394080C00}"/>
              </a:ext>
            </a:extLst>
          </p:cNvPr>
          <p:cNvSpPr txBox="1"/>
          <p:nvPr/>
        </p:nvSpPr>
        <p:spPr>
          <a:xfrm>
            <a:off x="6331192" y="225841"/>
            <a:ext cx="2643902" cy="400110"/>
          </a:xfrm>
          <a:prstGeom prst="rect">
            <a:avLst/>
          </a:prstGeom>
          <a:noFill/>
        </p:spPr>
        <p:txBody>
          <a:bodyPr wrap="square" rtlCol="0">
            <a:spAutoFit/>
          </a:bodyPr>
          <a:lstStyle/>
          <a:p>
            <a:r>
              <a:rPr lang="vi-VN" sz="2000">
                <a:solidFill>
                  <a:srgbClr val="00B050"/>
                </a:solidFill>
              </a:rPr>
              <a:t>TỔNG QUAN</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wipe(right)">
                                      <p:cBhvr>
                                        <p:cTn id="13"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下箭头 10"/>
          <p:cNvSpPr>
            <a:spLocks noChangeArrowheads="1"/>
          </p:cNvSpPr>
          <p:nvPr/>
        </p:nvSpPr>
        <p:spPr bwMode="auto">
          <a:xfrm>
            <a:off x="3650458" y="2803599"/>
            <a:ext cx="1616869" cy="1673345"/>
          </a:xfrm>
          <a:prstGeom prst="downArrow">
            <a:avLst>
              <a:gd name="adj1" fmla="val 50000"/>
              <a:gd name="adj2" fmla="val 49992"/>
            </a:avLst>
          </a:prstGeom>
          <a:solidFill>
            <a:schemeClr val="accent2"/>
          </a:solidFill>
          <a:ln w="25400">
            <a:noFill/>
            <a:bevel/>
          </a:ln>
        </p:spPr>
        <p:txBody>
          <a:bodyPr lIns="68580" tIns="34290" rIns="68580" bIns="34290" anchor="ctr"/>
          <a:lstStyle/>
          <a:p>
            <a:pPr algn="ctr"/>
            <a:endParaRPr lang="zh-CN" altLang="zh-CN">
              <a:solidFill>
                <a:srgbClr val="FFFFFF"/>
              </a:solidFill>
              <a:latin typeface="Montserrat" panose="00000500000000000000" pitchFamily="2" charset="0"/>
              <a:sym typeface="宋体" panose="02010600030101010101" pitchFamily="2" charset="-122"/>
            </a:endParaRPr>
          </a:p>
        </p:txBody>
      </p:sp>
      <p:sp>
        <p:nvSpPr>
          <p:cNvPr id="6" name="下箭头 11"/>
          <p:cNvSpPr>
            <a:spLocks noChangeArrowheads="1"/>
          </p:cNvSpPr>
          <p:nvPr/>
        </p:nvSpPr>
        <p:spPr bwMode="auto">
          <a:xfrm flipH="1" flipV="1">
            <a:off x="3651649" y="1175511"/>
            <a:ext cx="1616869" cy="1620940"/>
          </a:xfrm>
          <a:prstGeom prst="downArrow">
            <a:avLst>
              <a:gd name="adj1" fmla="val 50000"/>
              <a:gd name="adj2" fmla="val 50004"/>
            </a:avLst>
          </a:prstGeom>
          <a:solidFill>
            <a:schemeClr val="accent1"/>
          </a:solidFill>
          <a:ln w="25400">
            <a:noFill/>
            <a:bevel/>
          </a:ln>
        </p:spPr>
        <p:txBody>
          <a:bodyPr lIns="68580" tIns="34290" rIns="68580" bIns="34290" anchor="ctr"/>
          <a:lstStyle/>
          <a:p>
            <a:pPr algn="ctr"/>
            <a:endParaRPr lang="zh-CN" altLang="zh-CN">
              <a:solidFill>
                <a:srgbClr val="FFFFFF"/>
              </a:solidFill>
              <a:latin typeface="Montserrat" panose="00000500000000000000" pitchFamily="2" charset="0"/>
              <a:sym typeface="宋体" panose="02010600030101010101" pitchFamily="2" charset="-122"/>
            </a:endParaRPr>
          </a:p>
        </p:txBody>
      </p:sp>
      <p:sp>
        <p:nvSpPr>
          <p:cNvPr id="7" name="Freeform 14"/>
          <p:cNvSpPr>
            <a:spLocks noEditPoints="1" noChangeArrowheads="1"/>
          </p:cNvSpPr>
          <p:nvPr/>
        </p:nvSpPr>
        <p:spPr bwMode="auto">
          <a:xfrm>
            <a:off x="4264820" y="2209293"/>
            <a:ext cx="376238" cy="334668"/>
          </a:xfrm>
          <a:custGeom>
            <a:avLst/>
            <a:gdLst>
              <a:gd name="T0" fmla="*/ 2147483647 w 300"/>
              <a:gd name="T1" fmla="*/ 2147483647 h 266"/>
              <a:gd name="T2" fmla="*/ 2147483647 w 300"/>
              <a:gd name="T3" fmla="*/ 2147483647 h 266"/>
              <a:gd name="T4" fmla="*/ 2147483647 w 300"/>
              <a:gd name="T5" fmla="*/ 2147483647 h 266"/>
              <a:gd name="T6" fmla="*/ 2147483647 w 300"/>
              <a:gd name="T7" fmla="*/ 2147483647 h 266"/>
              <a:gd name="T8" fmla="*/ 0 w 300"/>
              <a:gd name="T9" fmla="*/ 2147483647 h 266"/>
              <a:gd name="T10" fmla="*/ 2147483647 w 300"/>
              <a:gd name="T11" fmla="*/ 0 h 266"/>
              <a:gd name="T12" fmla="*/ 2147483647 w 300"/>
              <a:gd name="T13" fmla="*/ 2147483647 h 266"/>
              <a:gd name="T14" fmla="*/ 2147483647 w 300"/>
              <a:gd name="T15" fmla="*/ 0 h 266"/>
              <a:gd name="T16" fmla="*/ 2147483647 w 300"/>
              <a:gd name="T17" fmla="*/ 2147483647 h 266"/>
              <a:gd name="T18" fmla="*/ 2147483647 w 300"/>
              <a:gd name="T19" fmla="*/ 2147483647 h 266"/>
              <a:gd name="T20" fmla="*/ 2147483647 w 300"/>
              <a:gd name="T21" fmla="*/ 2147483647 h 266"/>
              <a:gd name="T22" fmla="*/ 2147483647 w 300"/>
              <a:gd name="T23" fmla="*/ 2147483647 h 266"/>
              <a:gd name="T24" fmla="*/ 2147483647 w 300"/>
              <a:gd name="T25" fmla="*/ 2147483647 h 266"/>
              <a:gd name="T26" fmla="*/ 2147483647 w 300"/>
              <a:gd name="T27" fmla="*/ 2147483647 h 266"/>
              <a:gd name="T28" fmla="*/ 2147483647 w 300"/>
              <a:gd name="T29" fmla="*/ 2147483647 h 266"/>
              <a:gd name="T30" fmla="*/ 2147483647 w 300"/>
              <a:gd name="T31" fmla="*/ 2147483647 h 266"/>
              <a:gd name="T32" fmla="*/ 2147483647 w 300"/>
              <a:gd name="T33" fmla="*/ 2147483647 h 266"/>
              <a:gd name="T34" fmla="*/ 2147483647 w 300"/>
              <a:gd name="T35" fmla="*/ 2147483647 h 266"/>
              <a:gd name="T36" fmla="*/ 2147483647 w 300"/>
              <a:gd name="T37" fmla="*/ 2147483647 h 266"/>
              <a:gd name="T38" fmla="*/ 2147483647 w 300"/>
              <a:gd name="T39" fmla="*/ 2147483647 h 266"/>
              <a:gd name="T40" fmla="*/ 2147483647 w 300"/>
              <a:gd name="T41" fmla="*/ 2147483647 h 266"/>
              <a:gd name="T42" fmla="*/ 2147483647 w 300"/>
              <a:gd name="T43" fmla="*/ 2147483647 h 266"/>
              <a:gd name="T44" fmla="*/ 2147483647 w 300"/>
              <a:gd name="T45" fmla="*/ 2147483647 h 266"/>
              <a:gd name="T46" fmla="*/ 2147483647 w 300"/>
              <a:gd name="T47" fmla="*/ 2147483647 h 266"/>
              <a:gd name="T48" fmla="*/ 2147483647 w 300"/>
              <a:gd name="T49" fmla="*/ 2147483647 h 266"/>
              <a:gd name="T50" fmla="*/ 2147483647 w 300"/>
              <a:gd name="T51" fmla="*/ 2147483647 h 266"/>
              <a:gd name="T52" fmla="*/ 2147483647 w 300"/>
              <a:gd name="T53" fmla="*/ 2147483647 h 266"/>
              <a:gd name="T54" fmla="*/ 2147483647 w 300"/>
              <a:gd name="T55" fmla="*/ 2147483647 h 266"/>
              <a:gd name="T56" fmla="*/ 2147483647 w 300"/>
              <a:gd name="T57" fmla="*/ 2147483647 h 266"/>
              <a:gd name="T58" fmla="*/ 2147483647 w 300"/>
              <a:gd name="T59" fmla="*/ 2147483647 h 266"/>
              <a:gd name="T60" fmla="*/ 2147483647 w 300"/>
              <a:gd name="T61" fmla="*/ 2147483647 h 266"/>
              <a:gd name="T62" fmla="*/ 2147483647 w 300"/>
              <a:gd name="T63" fmla="*/ 2147483647 h 266"/>
              <a:gd name="T64" fmla="*/ 2147483647 w 300"/>
              <a:gd name="T65" fmla="*/ 2147483647 h 266"/>
              <a:gd name="T66" fmla="*/ 2147483647 w 300"/>
              <a:gd name="T67" fmla="*/ 2147483647 h 266"/>
              <a:gd name="T68" fmla="*/ 2147483647 w 300"/>
              <a:gd name="T69" fmla="*/ 2147483647 h 266"/>
              <a:gd name="T70" fmla="*/ 2147483647 w 300"/>
              <a:gd name="T71" fmla="*/ 2147483647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0"/>
              <a:gd name="T109" fmla="*/ 0 h 266"/>
              <a:gd name="T110" fmla="*/ 300 w 30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w="9525">
            <a:noFill/>
            <a:bevel/>
          </a:ln>
        </p:spPr>
        <p:txBody>
          <a:bodyPr lIns="62957" tIns="31479" rIns="62957" bIns="31479"/>
          <a:lstStyle/>
          <a:p>
            <a:endParaRPr lang="zh-CN" altLang="en-US">
              <a:latin typeface="Montserrat" panose="00000500000000000000" pitchFamily="2" charset="0"/>
            </a:endParaRPr>
          </a:p>
        </p:txBody>
      </p:sp>
      <p:pic>
        <p:nvPicPr>
          <p:cNvPr id="8" name="Picture 3" descr="C:\Users\Jonahs\Dropbox\Projects SCOTT\MEET Windows Azure\source\Background\tile-icon-bigdata.png"/>
          <p:cNvPicPr>
            <a:picLocks noChangeAspect="1" noChangeArrowheads="1"/>
          </p:cNvPicPr>
          <p:nvPr/>
        </p:nvPicPr>
        <p:blipFill>
          <a:blip r:embed="rId2" cstate="print"/>
          <a:srcRect/>
          <a:stretch>
            <a:fillRect/>
          </a:stretch>
        </p:blipFill>
        <p:spPr bwMode="auto">
          <a:xfrm>
            <a:off x="4124327" y="3072762"/>
            <a:ext cx="657225" cy="657428"/>
          </a:xfrm>
          <a:prstGeom prst="rect">
            <a:avLst/>
          </a:prstGeom>
          <a:noFill/>
          <a:ln w="9525">
            <a:noFill/>
            <a:miter lim="800000"/>
            <a:headEnd/>
            <a:tailEnd/>
          </a:ln>
        </p:spPr>
      </p:pic>
      <p:sp>
        <p:nvSpPr>
          <p:cNvPr id="9" name="TextBox 14"/>
          <p:cNvSpPr>
            <a:spLocks noChangeArrowheads="1"/>
          </p:cNvSpPr>
          <p:nvPr/>
        </p:nvSpPr>
        <p:spPr bwMode="auto">
          <a:xfrm>
            <a:off x="4246960" y="1264835"/>
            <a:ext cx="613072" cy="715802"/>
          </a:xfrm>
          <a:prstGeom prst="rect">
            <a:avLst/>
          </a:prstGeom>
          <a:noFill/>
          <a:ln w="9525">
            <a:noFill/>
            <a:miter lim="800000"/>
          </a:ln>
        </p:spPr>
        <p:txBody>
          <a:bodyPr wrap="square" lIns="68580" tIns="34290" rIns="68580" bIns="34290">
            <a:spAutoFit/>
          </a:bodyPr>
          <a:lstStyle/>
          <a:p>
            <a:r>
              <a:rPr lang="en-US" altLang="zh-CN" sz="2100" b="1" dirty="0">
                <a:solidFill>
                  <a:schemeClr val="bg1"/>
                </a:solidFill>
                <a:latin typeface="Montserrat" panose="00000500000000000000" pitchFamily="2" charset="0"/>
                <a:ea typeface="方正姚体" panose="02010601030101010101" charset="-122"/>
                <a:cs typeface="方正姚体" panose="02010601030101010101" charset="-122"/>
                <a:sym typeface="方正姚体" panose="02010601030101010101" charset="-122"/>
              </a:rPr>
              <a:t>    01</a:t>
            </a:r>
            <a:endParaRPr lang="zh-CN" altLang="en-US" sz="2100" b="1" dirty="0">
              <a:solidFill>
                <a:schemeClr val="bg1"/>
              </a:solidFill>
              <a:latin typeface="Montserrat" panose="00000500000000000000" pitchFamily="2" charset="0"/>
              <a:ea typeface="方正姚体" panose="02010601030101010101" charset="-122"/>
              <a:cs typeface="方正姚体" panose="02010601030101010101" charset="-122"/>
              <a:sym typeface="方正姚体" panose="02010601030101010101" charset="-122"/>
            </a:endParaRPr>
          </a:p>
        </p:txBody>
      </p:sp>
      <p:sp>
        <p:nvSpPr>
          <p:cNvPr id="10" name="TextBox 15"/>
          <p:cNvSpPr>
            <a:spLocks noChangeArrowheads="1"/>
          </p:cNvSpPr>
          <p:nvPr/>
        </p:nvSpPr>
        <p:spPr bwMode="auto">
          <a:xfrm>
            <a:off x="4246960" y="3898121"/>
            <a:ext cx="613072" cy="392536"/>
          </a:xfrm>
          <a:prstGeom prst="rect">
            <a:avLst/>
          </a:prstGeom>
          <a:noFill/>
          <a:ln w="9525">
            <a:noFill/>
            <a:miter lim="800000"/>
          </a:ln>
        </p:spPr>
        <p:txBody>
          <a:bodyPr wrap="square" lIns="68580" tIns="34290" rIns="68580" bIns="34290">
            <a:spAutoFit/>
          </a:bodyPr>
          <a:lstStyle/>
          <a:p>
            <a:r>
              <a:rPr lang="en-US" altLang="zh-CN" sz="2100" b="1" dirty="0">
                <a:solidFill>
                  <a:schemeClr val="bg1"/>
                </a:solidFill>
                <a:latin typeface="Montserrat" panose="00000500000000000000" pitchFamily="2" charset="0"/>
                <a:ea typeface="方正姚体" panose="02010601030101010101" charset="-122"/>
                <a:cs typeface="方正姚体" panose="02010601030101010101" charset="-122"/>
                <a:sym typeface="方正姚体" panose="02010601030101010101" charset="-122"/>
              </a:rPr>
              <a:t>02</a:t>
            </a:r>
            <a:endParaRPr lang="zh-CN" altLang="en-US" sz="2100" b="1" dirty="0">
              <a:solidFill>
                <a:schemeClr val="bg1"/>
              </a:solidFill>
              <a:latin typeface="Montserrat" panose="00000500000000000000" pitchFamily="2" charset="0"/>
              <a:ea typeface="方正姚体" panose="02010601030101010101" charset="-122"/>
              <a:cs typeface="方正姚体" panose="02010601030101010101" charset="-122"/>
              <a:sym typeface="方正姚体" panose="02010601030101010101" charset="-122"/>
            </a:endParaRPr>
          </a:p>
        </p:txBody>
      </p:sp>
      <p:sp>
        <p:nvSpPr>
          <p:cNvPr id="11" name="TextBox 16"/>
          <p:cNvSpPr>
            <a:spLocks noChangeArrowheads="1"/>
          </p:cNvSpPr>
          <p:nvPr/>
        </p:nvSpPr>
        <p:spPr bwMode="auto">
          <a:xfrm>
            <a:off x="121920" y="1972454"/>
            <a:ext cx="3515439" cy="1423018"/>
          </a:xfrm>
          <a:prstGeom prst="rect">
            <a:avLst/>
          </a:prstGeom>
          <a:noFill/>
          <a:ln w="9525">
            <a:noFill/>
            <a:miter lim="800000"/>
          </a:ln>
        </p:spPr>
        <p:txBody>
          <a:bodyPr wrap="square" lIns="68580" tIns="34290" rIns="68580" bIns="34290">
            <a:spAutoFit/>
          </a:bodyPr>
          <a:lstStyle/>
          <a:p>
            <a:pPr>
              <a:lnSpc>
                <a:spcPct val="150000"/>
              </a:lnSpc>
            </a:pPr>
            <a:r>
              <a:rPr lang="vi-VN" altLang="zh-CN" sz="1200">
                <a:solidFill>
                  <a:schemeClr val="tx1">
                    <a:lumMod val="65000"/>
                    <a:lumOff val="35000"/>
                  </a:schemeClr>
                </a:solidFill>
                <a:latin typeface="Montserrat" panose="00000500000000000000" pitchFamily="2" charset="0"/>
                <a:ea typeface="微软雅黑" panose="020B0503020204020204" pitchFamily="34" charset="-122"/>
                <a:sym typeface="宋体" panose="02010600030101010101" pitchFamily="2" charset="-122"/>
              </a:rPr>
              <a:t>Hệ thống giúp sinh viên đăng ký các khóa học phù hợp với ngành học và quản lý lịch trình học tập thuận tiện. Sinh viên có thể xem tiến trình học tập, chương trình khung và đăng ký học phần dễ dàng qua website.</a:t>
            </a:r>
            <a:endParaRPr lang="zh-CN" altLang="en-US" sz="1200" dirty="0">
              <a:solidFill>
                <a:schemeClr val="tx1">
                  <a:lumMod val="65000"/>
                  <a:lumOff val="35000"/>
                </a:schemeClr>
              </a:solidFill>
              <a:latin typeface="Montserrat" panose="00000500000000000000" pitchFamily="2" charset="0"/>
              <a:ea typeface="微软雅黑" panose="020B0503020204020204" pitchFamily="34" charset="-122"/>
              <a:sym typeface="宋体" panose="02010600030101010101" pitchFamily="2" charset="-122"/>
            </a:endParaRPr>
          </a:p>
        </p:txBody>
      </p:sp>
      <p:sp>
        <p:nvSpPr>
          <p:cNvPr id="12" name="矩形 17"/>
          <p:cNvSpPr>
            <a:spLocks noChangeArrowheads="1"/>
          </p:cNvSpPr>
          <p:nvPr/>
        </p:nvSpPr>
        <p:spPr bwMode="auto">
          <a:xfrm>
            <a:off x="121920" y="1715032"/>
            <a:ext cx="3589019" cy="284693"/>
          </a:xfrm>
          <a:prstGeom prst="rect">
            <a:avLst/>
          </a:prstGeom>
          <a:noFill/>
          <a:ln w="9525">
            <a:noFill/>
            <a:miter lim="800000"/>
          </a:ln>
        </p:spPr>
        <p:txBody>
          <a:bodyPr wrap="square" lIns="68580" tIns="34290" rIns="68580" bIns="34290">
            <a:spAutoFit/>
          </a:bodyPr>
          <a:lstStyle/>
          <a:p>
            <a:r>
              <a:rPr lang="vi-VN" altLang="zh-CN" sz="1400" b="1">
                <a:solidFill>
                  <a:schemeClr val="tx1">
                    <a:lumMod val="65000"/>
                    <a:lumOff val="35000"/>
                  </a:schemeClr>
                </a:solidFill>
                <a:latin typeface="Montserrat" panose="00000500000000000000" pitchFamily="2" charset="0"/>
                <a:ea typeface="微软雅黑" panose="020B0503020204020204" pitchFamily="34" charset="-122"/>
                <a:sym typeface="微软雅黑" panose="020B0503020204020204" pitchFamily="34" charset="-122"/>
              </a:rPr>
              <a:t>Quản lý lớp học và đăng ký học phần:</a:t>
            </a:r>
            <a:endParaRPr lang="zh-CN" altLang="en-US" sz="1400" b="1" dirty="0">
              <a:solidFill>
                <a:schemeClr val="tx1">
                  <a:lumMod val="65000"/>
                  <a:lumOff val="35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13" name="TextBox 18"/>
          <p:cNvSpPr>
            <a:spLocks noChangeArrowheads="1"/>
          </p:cNvSpPr>
          <p:nvPr/>
        </p:nvSpPr>
        <p:spPr bwMode="auto">
          <a:xfrm>
            <a:off x="5378054" y="3358298"/>
            <a:ext cx="3505433" cy="1146019"/>
          </a:xfrm>
          <a:prstGeom prst="rect">
            <a:avLst/>
          </a:prstGeom>
          <a:noFill/>
          <a:ln w="9525">
            <a:noFill/>
            <a:miter lim="800000"/>
          </a:ln>
        </p:spPr>
        <p:txBody>
          <a:bodyPr wrap="square" lIns="68580" tIns="34290" rIns="68580" bIns="34290">
            <a:spAutoFit/>
          </a:bodyPr>
          <a:lstStyle/>
          <a:p>
            <a:pPr>
              <a:lnSpc>
                <a:spcPct val="150000"/>
              </a:lnSpc>
            </a:pPr>
            <a:r>
              <a:rPr lang="vi-VN" altLang="zh-CN" sz="1200">
                <a:solidFill>
                  <a:schemeClr val="tx1">
                    <a:lumMod val="65000"/>
                    <a:lumOff val="35000"/>
                  </a:schemeClr>
                </a:solidFill>
                <a:latin typeface="Montserrat" panose="00000500000000000000" pitchFamily="2" charset="0"/>
                <a:ea typeface="微软雅黑" panose="020B0503020204020204" pitchFamily="34" charset="-122"/>
                <a:sym typeface="宋体" panose="02010600030101010101" pitchFamily="2" charset="-122"/>
              </a:rPr>
              <a:t>Hệ thống có thể mở rộng để phân tích dữ liệu học tập, cá nhân hóa trải nghiệm học tập, và kết nối sinh viên với cơ hội thực tập và việc làm.</a:t>
            </a:r>
            <a:endParaRPr lang="zh-CN" altLang="en-US" sz="1200" dirty="0">
              <a:solidFill>
                <a:schemeClr val="tx1">
                  <a:lumMod val="65000"/>
                  <a:lumOff val="35000"/>
                </a:schemeClr>
              </a:solidFill>
              <a:latin typeface="Montserrat" panose="00000500000000000000" pitchFamily="2" charset="0"/>
              <a:ea typeface="微软雅黑" panose="020B0503020204020204" pitchFamily="34" charset="-122"/>
              <a:sym typeface="宋体" panose="02010600030101010101" pitchFamily="2" charset="-122"/>
            </a:endParaRPr>
          </a:p>
        </p:txBody>
      </p:sp>
      <p:sp>
        <p:nvSpPr>
          <p:cNvPr id="14" name="矩形 19"/>
          <p:cNvSpPr>
            <a:spLocks noChangeArrowheads="1"/>
          </p:cNvSpPr>
          <p:nvPr/>
        </p:nvSpPr>
        <p:spPr bwMode="auto">
          <a:xfrm>
            <a:off x="5267327" y="3063236"/>
            <a:ext cx="3876673" cy="284693"/>
          </a:xfrm>
          <a:prstGeom prst="rect">
            <a:avLst/>
          </a:prstGeom>
          <a:noFill/>
          <a:ln w="9525">
            <a:noFill/>
            <a:miter lim="800000"/>
          </a:ln>
        </p:spPr>
        <p:txBody>
          <a:bodyPr wrap="square" lIns="68580" tIns="34290" rIns="68580" bIns="34290">
            <a:spAutoFit/>
          </a:bodyPr>
          <a:lstStyle/>
          <a:p>
            <a:r>
              <a:rPr lang="vi-VN" altLang="zh-CN" sz="1400" b="1">
                <a:solidFill>
                  <a:schemeClr val="tx1">
                    <a:lumMod val="65000"/>
                    <a:lumOff val="35000"/>
                  </a:schemeClr>
                </a:solidFill>
                <a:latin typeface="Montserrat" panose="00000500000000000000" pitchFamily="2" charset="0"/>
                <a:ea typeface="微软雅黑" panose="020B0503020204020204" pitchFamily="34" charset="-122"/>
                <a:sym typeface="微软雅黑" panose="020B0503020204020204" pitchFamily="34" charset="-122"/>
              </a:rPr>
              <a:t>Phần mở rộng và tính năng nâng cao:</a:t>
            </a:r>
            <a:endParaRPr lang="zh-CN" altLang="en-US" sz="1400" b="1" dirty="0">
              <a:solidFill>
                <a:schemeClr val="tx1">
                  <a:lumMod val="65000"/>
                  <a:lumOff val="35000"/>
                </a:schemeClr>
              </a:solidFill>
              <a:latin typeface="Montserrat" panose="00000500000000000000" pitchFamily="2" charset="0"/>
              <a:ea typeface="微软雅黑" panose="020B0503020204020204" pitchFamily="34" charset="-122"/>
              <a:sym typeface="微软雅黑" panose="020B0503020204020204" pitchFamily="34" charset="-122"/>
            </a:endParaRPr>
          </a:p>
        </p:txBody>
      </p:sp>
      <p:sp>
        <p:nvSpPr>
          <p:cNvPr id="2" name="Hộp Văn bản 1">
            <a:extLst>
              <a:ext uri="{FF2B5EF4-FFF2-40B4-BE49-F238E27FC236}">
                <a16:creationId xmlns:a16="http://schemas.microsoft.com/office/drawing/2014/main" id="{14DAC9A2-B1A8-62D7-3D53-BEBA0341BDB2}"/>
              </a:ext>
            </a:extLst>
          </p:cNvPr>
          <p:cNvSpPr txBox="1"/>
          <p:nvPr/>
        </p:nvSpPr>
        <p:spPr>
          <a:xfrm>
            <a:off x="0" y="554393"/>
            <a:ext cx="9144000" cy="523220"/>
          </a:xfrm>
          <a:prstGeom prst="rect">
            <a:avLst/>
          </a:prstGeom>
          <a:noFill/>
        </p:spPr>
        <p:txBody>
          <a:bodyPr wrap="square" rtlCol="0">
            <a:spAutoFit/>
          </a:bodyPr>
          <a:lstStyle/>
          <a:p>
            <a:pPr algn="ctr"/>
            <a:r>
              <a:rPr lang="vi-VN" sz="2800">
                <a:solidFill>
                  <a:schemeClr val="tx1">
                    <a:lumMod val="50000"/>
                    <a:lumOff val="50000"/>
                  </a:schemeClr>
                </a:solidFill>
                <a:latin typeface="+mj-lt"/>
              </a:rPr>
              <a:t>MỤC TIÊU ĐỀ TÀI</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7" grpId="0" animBg="1"/>
      <p:bldP spid="9" grpId="0" bldLvl="0" autoUpdateAnimBg="0"/>
      <p:bldP spid="10" grpId="0" bldLvl="0" autoUpdateAnimBg="0"/>
      <p:bldP spid="11" grpId="0" bldLvl="0" autoUpdateAnimBg="0"/>
      <p:bldP spid="12" grpId="0" bldLvl="0" autoUpdateAnimBg="0"/>
      <p:bldP spid="13" grpId="0" bldLvl="0" autoUpdateAnimBg="0"/>
      <p:bldP spid="1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3456221" y="1884199"/>
            <a:ext cx="5165716" cy="523220"/>
          </a:xfrm>
          <a:prstGeom prst="rect">
            <a:avLst/>
          </a:prstGeom>
          <a:noFill/>
        </p:spPr>
        <p:txBody>
          <a:bodyPr wrap="square" rtlCol="0">
            <a:spAutoFit/>
          </a:bodyPr>
          <a:lstStyle/>
          <a:p>
            <a:pPr lvl="0"/>
            <a:r>
              <a:rPr lang="vi-VN" altLang="zh-CN" sz="2800" b="1">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rPr>
              <a:t>Chương 2</a:t>
            </a:r>
            <a:endParaRPr lang="zh-CN" altLang="en-US" sz="2800" b="1" dirty="0">
              <a:solidFill>
                <a:schemeClr val="accent1"/>
              </a:solidFill>
              <a:latin typeface="Montserrat" panose="00000500000000000000" pitchFamily="2" charset="0"/>
              <a:ea typeface="方正兰亭粗黑简体" panose="02000000000000000000" pitchFamily="2" charset="-122"/>
              <a:cs typeface="IrisUPC" panose="020B0604020202020204" pitchFamily="34" charset="-34"/>
            </a:endParaRPr>
          </a:p>
        </p:txBody>
      </p:sp>
      <p:sp>
        <p:nvSpPr>
          <p:cNvPr id="5" name="任意多边形 4"/>
          <p:cNvSpPr/>
          <p:nvPr/>
        </p:nvSpPr>
        <p:spPr>
          <a:xfrm>
            <a:off x="1951908" y="1408759"/>
            <a:ext cx="1504313" cy="1703679"/>
          </a:xfrm>
          <a:custGeom>
            <a:avLst/>
            <a:gdLst>
              <a:gd name="connsiteX0" fmla="*/ 0 w 2237850"/>
              <a:gd name="connsiteY0" fmla="*/ 0 h 2533650"/>
              <a:gd name="connsiteX1" fmla="*/ 2237850 w 2237850"/>
              <a:gd name="connsiteY1" fmla="*/ 0 h 2533650"/>
              <a:gd name="connsiteX2" fmla="*/ 2237850 w 2237850"/>
              <a:gd name="connsiteY2" fmla="*/ 666749 h 2533650"/>
              <a:gd name="connsiteX3" fmla="*/ 2148627 w 2237850"/>
              <a:gd name="connsiteY3" fmla="*/ 666749 h 2533650"/>
              <a:gd name="connsiteX4" fmla="*/ 2148627 w 2237850"/>
              <a:gd name="connsiteY4" fmla="*/ 89223 h 2533650"/>
              <a:gd name="connsiteX5" fmla="*/ 89223 w 2237850"/>
              <a:gd name="connsiteY5" fmla="*/ 89223 h 2533650"/>
              <a:gd name="connsiteX6" fmla="*/ 89223 w 2237850"/>
              <a:gd name="connsiteY6" fmla="*/ 2444427 h 2533650"/>
              <a:gd name="connsiteX7" fmla="*/ 2148627 w 2237850"/>
              <a:gd name="connsiteY7" fmla="*/ 2444427 h 2533650"/>
              <a:gd name="connsiteX8" fmla="*/ 2148627 w 2237850"/>
              <a:gd name="connsiteY8" fmla="*/ 1981136 h 2533650"/>
              <a:gd name="connsiteX9" fmla="*/ 2237850 w 2237850"/>
              <a:gd name="connsiteY9" fmla="*/ 1981136 h 2533650"/>
              <a:gd name="connsiteX10" fmla="*/ 2237850 w 2237850"/>
              <a:gd name="connsiteY10" fmla="*/ 2533650 h 2533650"/>
              <a:gd name="connsiteX11" fmla="*/ 0 w 2237850"/>
              <a:gd name="connsiteY11" fmla="*/ 2533650 h 2533650"/>
              <a:gd name="connsiteX12" fmla="*/ 0 w 2237850"/>
              <a:gd name="connsiteY12"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850" h="2533650">
                <a:moveTo>
                  <a:pt x="0" y="0"/>
                </a:moveTo>
                <a:lnTo>
                  <a:pt x="2237850" y="0"/>
                </a:lnTo>
                <a:lnTo>
                  <a:pt x="2237850" y="666749"/>
                </a:lnTo>
                <a:lnTo>
                  <a:pt x="2148627" y="666749"/>
                </a:lnTo>
                <a:lnTo>
                  <a:pt x="2148627" y="89223"/>
                </a:lnTo>
                <a:lnTo>
                  <a:pt x="89223" y="89223"/>
                </a:lnTo>
                <a:lnTo>
                  <a:pt x="89223" y="2444427"/>
                </a:lnTo>
                <a:lnTo>
                  <a:pt x="2148627" y="2444427"/>
                </a:lnTo>
                <a:lnTo>
                  <a:pt x="2148627" y="1981136"/>
                </a:lnTo>
                <a:lnTo>
                  <a:pt x="2237850" y="1981136"/>
                </a:lnTo>
                <a:lnTo>
                  <a:pt x="2237850" y="2533650"/>
                </a:lnTo>
                <a:lnTo>
                  <a:pt x="0" y="253365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latin typeface="Montserrat" panose="00000500000000000000" pitchFamily="2" charset="0"/>
            </a:endParaRPr>
          </a:p>
        </p:txBody>
      </p:sp>
      <p:sp>
        <p:nvSpPr>
          <p:cNvPr id="7" name="文本框 11"/>
          <p:cNvSpPr txBox="1"/>
          <p:nvPr/>
        </p:nvSpPr>
        <p:spPr>
          <a:xfrm>
            <a:off x="2016506" y="1706600"/>
            <a:ext cx="1547694" cy="1107996"/>
          </a:xfrm>
          <a:prstGeom prst="rect">
            <a:avLst/>
          </a:prstGeom>
          <a:noFill/>
        </p:spPr>
        <p:txBody>
          <a:bodyPr wrap="square" rtlCol="0">
            <a:spAutoFit/>
          </a:bodyPr>
          <a:lstStyle/>
          <a:p>
            <a:r>
              <a:rPr lang="en-US" altLang="zh-CN" sz="6600" dirty="0">
                <a:solidFill>
                  <a:schemeClr val="accent1"/>
                </a:solidFill>
                <a:latin typeface="Montserrat" panose="00000500000000000000" pitchFamily="2" charset="0"/>
                <a:cs typeface="IrisUPC" panose="020B0604020202020204" pitchFamily="34" charset="-34"/>
              </a:rPr>
              <a:t>02</a:t>
            </a:r>
            <a:endParaRPr lang="zh-CN" altLang="en-US" sz="6600" dirty="0">
              <a:solidFill>
                <a:schemeClr val="accent1"/>
              </a:solidFill>
              <a:latin typeface="Montserrat" panose="00000500000000000000" pitchFamily="2" charset="0"/>
              <a:cs typeface="IrisUPC" panose="020B0604020202020204" pitchFamily="34" charset="-34"/>
            </a:endParaRPr>
          </a:p>
        </p:txBody>
      </p:sp>
      <p:sp>
        <p:nvSpPr>
          <p:cNvPr id="8" name="矩形 18"/>
          <p:cNvSpPr>
            <a:spLocks noChangeArrowheads="1"/>
          </p:cNvSpPr>
          <p:nvPr/>
        </p:nvSpPr>
        <p:spPr bwMode="auto">
          <a:xfrm>
            <a:off x="3672178" y="2737669"/>
            <a:ext cx="3923225" cy="694164"/>
          </a:xfrm>
          <a:prstGeom prst="rect">
            <a:avLst/>
          </a:prstGeom>
          <a:noFill/>
          <a:ln w="9525">
            <a:noFill/>
            <a:miter lim="800000"/>
          </a:ln>
        </p:spPr>
        <p:txBody>
          <a:bodyPr wrap="square" lIns="0" tIns="0" rIns="0" bIns="0">
            <a:spAutoFit/>
          </a:bodyPr>
          <a:lstStyle/>
          <a:p>
            <a:pPr defTabSz="911225">
              <a:lnSpc>
                <a:spcPct val="120000"/>
              </a:lnSpc>
              <a:spcBef>
                <a:spcPct val="20000"/>
              </a:spcBef>
            </a:pPr>
            <a:r>
              <a:rPr lang="vi-VN" altLang="zh-CN">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rPr>
              <a:t>CƠ SỞ LÝ  THUYẾT</a:t>
            </a:r>
          </a:p>
          <a:p>
            <a:pPr defTabSz="911225">
              <a:lnSpc>
                <a:spcPct val="120000"/>
              </a:lnSpc>
              <a:spcBef>
                <a:spcPct val="20000"/>
              </a:spcBef>
            </a:pPr>
            <a:endParaRPr lang="en-US" altLang="zh-CN" dirty="0">
              <a:solidFill>
                <a:schemeClr val="tx1">
                  <a:lumMod val="50000"/>
                  <a:lumOff val="50000"/>
                </a:schemeClr>
              </a:solidFill>
              <a:latin typeface="Montserrat" panose="00000500000000000000" pitchFamily="2"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2" presetClass="entr" presetSubtype="0" fill="hold" grpId="0" nodeType="afterEffect">
                                  <p:stCondLst>
                                    <p:cond delay="0"/>
                                  </p:stCondLst>
                                  <p:iterate type="lt">
                                    <p:tmPct val="26000"/>
                                  </p:iterate>
                                  <p:childTnLst>
                                    <p:set>
                                      <p:cBhvr>
                                        <p:cTn id="16" dur="1" fill="hold">
                                          <p:stCondLst>
                                            <p:cond delay="0"/>
                                          </p:stCondLst>
                                        </p:cTn>
                                        <p:tgtEl>
                                          <p:spTgt spid="4"/>
                                        </p:tgtEl>
                                        <p:attrNameLst>
                                          <p:attrName>style.visibility</p:attrName>
                                        </p:attrNameLst>
                                      </p:cBhvr>
                                      <p:to>
                                        <p:strVal val="visible"/>
                                      </p:to>
                                    </p:set>
                                    <p:animScale>
                                      <p:cBhvr>
                                        <p:cTn id="1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
                                        </p:tgtEl>
                                        <p:attrNameLst>
                                          <p:attrName>ppt_x</p:attrName>
                                          <p:attrName>ppt_y</p:attrName>
                                        </p:attrNameLst>
                                      </p:cBhvr>
                                    </p:animMotion>
                                    <p:animEffect transition="in" filter="fade">
                                      <p:cBhvr>
                                        <p:cTn id="19" dur="1000"/>
                                        <p:tgtEl>
                                          <p:spTgt spid="4"/>
                                        </p:tgtEl>
                                      </p:cBhvr>
                                    </p:animEffect>
                                  </p:childTnLst>
                                </p:cTn>
                              </p:par>
                            </p:childTnLst>
                          </p:cTn>
                        </p:par>
                        <p:par>
                          <p:cTn id="20" fill="hold">
                            <p:stCondLst>
                              <p:cond delay="356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2989678" y="455083"/>
            <a:ext cx="3164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1600">
                <a:solidFill>
                  <a:schemeClr val="bg1">
                    <a:lumMod val="50000"/>
                  </a:schemeClr>
                </a:solidFill>
                <a:latin typeface="Montserrat" panose="00000500000000000000" pitchFamily="2" charset="0"/>
                <a:ea typeface="微软雅黑" panose="020B0503020204020204" pitchFamily="34" charset="-122"/>
              </a:rPr>
              <a:t> Những Công Nghệ Sử Dụng</a:t>
            </a:r>
            <a:endParaRPr lang="en-US" altLang="zh-CN" sz="1600" dirty="0">
              <a:solidFill>
                <a:schemeClr val="accent4"/>
              </a:solidFill>
              <a:latin typeface="Montserrat" panose="00000500000000000000" pitchFamily="2" charset="0"/>
              <a:ea typeface="微软雅黑" panose="020B0503020204020204" pitchFamily="34" charset="-122"/>
            </a:endParaRPr>
          </a:p>
        </p:txBody>
      </p:sp>
      <p:sp>
        <p:nvSpPr>
          <p:cNvPr id="33" name="淘宝店chenying0907 33"/>
          <p:cNvSpPr>
            <a:spLocks noEditPoints="1"/>
          </p:cNvSpPr>
          <p:nvPr/>
        </p:nvSpPr>
        <p:spPr bwMode="auto">
          <a:xfrm>
            <a:off x="1562796" y="2873353"/>
            <a:ext cx="223090" cy="206422"/>
          </a:xfrm>
          <a:custGeom>
            <a:avLst/>
            <a:gdLst>
              <a:gd name="T0" fmla="*/ 100 w 129"/>
              <a:gd name="T1" fmla="*/ 66 h 119"/>
              <a:gd name="T2" fmla="*/ 105 w 129"/>
              <a:gd name="T3" fmla="*/ 61 h 119"/>
              <a:gd name="T4" fmla="*/ 110 w 129"/>
              <a:gd name="T5" fmla="*/ 66 h 119"/>
              <a:gd name="T6" fmla="*/ 110 w 129"/>
              <a:gd name="T7" fmla="*/ 115 h 119"/>
              <a:gd name="T8" fmla="*/ 105 w 129"/>
              <a:gd name="T9" fmla="*/ 119 h 119"/>
              <a:gd name="T10" fmla="*/ 105 w 129"/>
              <a:gd name="T11" fmla="*/ 119 h 119"/>
              <a:gd name="T12" fmla="*/ 24 w 129"/>
              <a:gd name="T13" fmla="*/ 119 h 119"/>
              <a:gd name="T14" fmla="*/ 19 w 129"/>
              <a:gd name="T15" fmla="*/ 115 h 119"/>
              <a:gd name="T16" fmla="*/ 19 w 129"/>
              <a:gd name="T17" fmla="*/ 114 h 119"/>
              <a:gd name="T18" fmla="*/ 19 w 129"/>
              <a:gd name="T19" fmla="*/ 66 h 119"/>
              <a:gd name="T20" fmla="*/ 24 w 129"/>
              <a:gd name="T21" fmla="*/ 61 h 119"/>
              <a:gd name="T22" fmla="*/ 29 w 129"/>
              <a:gd name="T23" fmla="*/ 66 h 119"/>
              <a:gd name="T24" fmla="*/ 29 w 129"/>
              <a:gd name="T25" fmla="*/ 110 h 119"/>
              <a:gd name="T26" fmla="*/ 45 w 129"/>
              <a:gd name="T27" fmla="*/ 110 h 119"/>
              <a:gd name="T28" fmla="*/ 45 w 129"/>
              <a:gd name="T29" fmla="*/ 61 h 119"/>
              <a:gd name="T30" fmla="*/ 48 w 129"/>
              <a:gd name="T31" fmla="*/ 58 h 119"/>
              <a:gd name="T32" fmla="*/ 48 w 129"/>
              <a:gd name="T33" fmla="*/ 58 h 119"/>
              <a:gd name="T34" fmla="*/ 81 w 129"/>
              <a:gd name="T35" fmla="*/ 58 h 119"/>
              <a:gd name="T36" fmla="*/ 85 w 129"/>
              <a:gd name="T37" fmla="*/ 61 h 119"/>
              <a:gd name="T38" fmla="*/ 85 w 129"/>
              <a:gd name="T39" fmla="*/ 61 h 119"/>
              <a:gd name="T40" fmla="*/ 85 w 129"/>
              <a:gd name="T41" fmla="*/ 110 h 119"/>
              <a:gd name="T42" fmla="*/ 100 w 129"/>
              <a:gd name="T43" fmla="*/ 110 h 119"/>
              <a:gd name="T44" fmla="*/ 100 w 129"/>
              <a:gd name="T45" fmla="*/ 66 h 119"/>
              <a:gd name="T46" fmla="*/ 51 w 129"/>
              <a:gd name="T47" fmla="*/ 110 h 119"/>
              <a:gd name="T48" fmla="*/ 51 w 129"/>
              <a:gd name="T49" fmla="*/ 110 h 119"/>
              <a:gd name="T50" fmla="*/ 79 w 129"/>
              <a:gd name="T51" fmla="*/ 110 h 119"/>
              <a:gd name="T52" fmla="*/ 79 w 129"/>
              <a:gd name="T53" fmla="*/ 64 h 119"/>
              <a:gd name="T54" fmla="*/ 51 w 129"/>
              <a:gd name="T55" fmla="*/ 64 h 119"/>
              <a:gd name="T56" fmla="*/ 51 w 129"/>
              <a:gd name="T57" fmla="*/ 110 h 119"/>
              <a:gd name="T58" fmla="*/ 9 w 129"/>
              <a:gd name="T59" fmla="*/ 68 h 119"/>
              <a:gd name="T60" fmla="*/ 9 w 129"/>
              <a:gd name="T61" fmla="*/ 68 h 119"/>
              <a:gd name="T62" fmla="*/ 65 w 129"/>
              <a:gd name="T63" fmla="*/ 12 h 119"/>
              <a:gd name="T64" fmla="*/ 120 w 129"/>
              <a:gd name="T65" fmla="*/ 68 h 119"/>
              <a:gd name="T66" fmla="*/ 127 w 129"/>
              <a:gd name="T67" fmla="*/ 68 h 119"/>
              <a:gd name="T68" fmla="*/ 127 w 129"/>
              <a:gd name="T69" fmla="*/ 61 h 119"/>
              <a:gd name="T70" fmla="*/ 68 w 129"/>
              <a:gd name="T71" fmla="*/ 2 h 119"/>
              <a:gd name="T72" fmla="*/ 68 w 129"/>
              <a:gd name="T73" fmla="*/ 2 h 119"/>
              <a:gd name="T74" fmla="*/ 61 w 129"/>
              <a:gd name="T75" fmla="*/ 2 h 119"/>
              <a:gd name="T76" fmla="*/ 2 w 129"/>
              <a:gd name="T77" fmla="*/ 61 h 119"/>
              <a:gd name="T78" fmla="*/ 2 w 129"/>
              <a:gd name="T79" fmla="*/ 68 h 119"/>
              <a:gd name="T80" fmla="*/ 9 w 129"/>
              <a:gd name="T81"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19">
                <a:moveTo>
                  <a:pt x="100" y="66"/>
                </a:moveTo>
                <a:cubicBezTo>
                  <a:pt x="100" y="64"/>
                  <a:pt x="103" y="61"/>
                  <a:pt x="105" y="61"/>
                </a:cubicBezTo>
                <a:cubicBezTo>
                  <a:pt x="108" y="61"/>
                  <a:pt x="110" y="64"/>
                  <a:pt x="110" y="66"/>
                </a:cubicBezTo>
                <a:cubicBezTo>
                  <a:pt x="110" y="115"/>
                  <a:pt x="110" y="115"/>
                  <a:pt x="110" y="115"/>
                </a:cubicBezTo>
                <a:cubicBezTo>
                  <a:pt x="110" y="117"/>
                  <a:pt x="108" y="119"/>
                  <a:pt x="105" y="119"/>
                </a:cubicBezTo>
                <a:cubicBezTo>
                  <a:pt x="105" y="119"/>
                  <a:pt x="105" y="119"/>
                  <a:pt x="105" y="119"/>
                </a:cubicBezTo>
                <a:cubicBezTo>
                  <a:pt x="24" y="119"/>
                  <a:pt x="24" y="119"/>
                  <a:pt x="24" y="119"/>
                </a:cubicBezTo>
                <a:cubicBezTo>
                  <a:pt x="21" y="119"/>
                  <a:pt x="19" y="117"/>
                  <a:pt x="19" y="115"/>
                </a:cubicBezTo>
                <a:cubicBezTo>
                  <a:pt x="19" y="114"/>
                  <a:pt x="19" y="114"/>
                  <a:pt x="19" y="114"/>
                </a:cubicBezTo>
                <a:cubicBezTo>
                  <a:pt x="19" y="66"/>
                  <a:pt x="19" y="66"/>
                  <a:pt x="19" y="66"/>
                </a:cubicBezTo>
                <a:cubicBezTo>
                  <a:pt x="19" y="64"/>
                  <a:pt x="21" y="61"/>
                  <a:pt x="24" y="61"/>
                </a:cubicBezTo>
                <a:cubicBezTo>
                  <a:pt x="27" y="61"/>
                  <a:pt x="29" y="64"/>
                  <a:pt x="29" y="66"/>
                </a:cubicBezTo>
                <a:cubicBezTo>
                  <a:pt x="29" y="110"/>
                  <a:pt x="29" y="110"/>
                  <a:pt x="29" y="110"/>
                </a:cubicBezTo>
                <a:cubicBezTo>
                  <a:pt x="45" y="110"/>
                  <a:pt x="45" y="110"/>
                  <a:pt x="45" y="110"/>
                </a:cubicBezTo>
                <a:cubicBezTo>
                  <a:pt x="45" y="61"/>
                  <a:pt x="45" y="61"/>
                  <a:pt x="45" y="61"/>
                </a:cubicBezTo>
                <a:cubicBezTo>
                  <a:pt x="45" y="59"/>
                  <a:pt x="46" y="58"/>
                  <a:pt x="48" y="58"/>
                </a:cubicBezTo>
                <a:cubicBezTo>
                  <a:pt x="48" y="58"/>
                  <a:pt x="48" y="58"/>
                  <a:pt x="48" y="58"/>
                </a:cubicBezTo>
                <a:cubicBezTo>
                  <a:pt x="81" y="58"/>
                  <a:pt x="81" y="58"/>
                  <a:pt x="81" y="58"/>
                </a:cubicBezTo>
                <a:cubicBezTo>
                  <a:pt x="83" y="58"/>
                  <a:pt x="85" y="59"/>
                  <a:pt x="85" y="61"/>
                </a:cubicBezTo>
                <a:cubicBezTo>
                  <a:pt x="85" y="61"/>
                  <a:pt x="85" y="61"/>
                  <a:pt x="85" y="61"/>
                </a:cubicBezTo>
                <a:cubicBezTo>
                  <a:pt x="85" y="110"/>
                  <a:pt x="85" y="110"/>
                  <a:pt x="85" y="110"/>
                </a:cubicBezTo>
                <a:cubicBezTo>
                  <a:pt x="100" y="110"/>
                  <a:pt x="100" y="110"/>
                  <a:pt x="100" y="110"/>
                </a:cubicBezTo>
                <a:cubicBezTo>
                  <a:pt x="100" y="66"/>
                  <a:pt x="100" y="66"/>
                  <a:pt x="100" y="66"/>
                </a:cubicBezTo>
                <a:close/>
                <a:moveTo>
                  <a:pt x="51" y="110"/>
                </a:moveTo>
                <a:cubicBezTo>
                  <a:pt x="51" y="110"/>
                  <a:pt x="51" y="110"/>
                  <a:pt x="51" y="110"/>
                </a:cubicBezTo>
                <a:cubicBezTo>
                  <a:pt x="79" y="110"/>
                  <a:pt x="79" y="110"/>
                  <a:pt x="79" y="110"/>
                </a:cubicBezTo>
                <a:cubicBezTo>
                  <a:pt x="79" y="64"/>
                  <a:pt x="79" y="64"/>
                  <a:pt x="79" y="64"/>
                </a:cubicBezTo>
                <a:cubicBezTo>
                  <a:pt x="51" y="64"/>
                  <a:pt x="51" y="64"/>
                  <a:pt x="51" y="64"/>
                </a:cubicBezTo>
                <a:cubicBezTo>
                  <a:pt x="51" y="110"/>
                  <a:pt x="51" y="110"/>
                  <a:pt x="51" y="110"/>
                </a:cubicBezTo>
                <a:close/>
                <a:moveTo>
                  <a:pt x="9" y="68"/>
                </a:moveTo>
                <a:cubicBezTo>
                  <a:pt x="9" y="68"/>
                  <a:pt x="9" y="68"/>
                  <a:pt x="9" y="68"/>
                </a:cubicBezTo>
                <a:cubicBezTo>
                  <a:pt x="65" y="12"/>
                  <a:pt x="65" y="12"/>
                  <a:pt x="65" y="12"/>
                </a:cubicBezTo>
                <a:cubicBezTo>
                  <a:pt x="120" y="68"/>
                  <a:pt x="120" y="68"/>
                  <a:pt x="120" y="68"/>
                </a:cubicBezTo>
                <a:cubicBezTo>
                  <a:pt x="122" y="70"/>
                  <a:pt x="125" y="70"/>
                  <a:pt x="127" y="68"/>
                </a:cubicBezTo>
                <a:cubicBezTo>
                  <a:pt x="129" y="66"/>
                  <a:pt x="129" y="63"/>
                  <a:pt x="127" y="61"/>
                </a:cubicBezTo>
                <a:cubicBezTo>
                  <a:pt x="68" y="2"/>
                  <a:pt x="68" y="2"/>
                  <a:pt x="68" y="2"/>
                </a:cubicBezTo>
                <a:cubicBezTo>
                  <a:pt x="68" y="2"/>
                  <a:pt x="68" y="2"/>
                  <a:pt x="68" y="2"/>
                </a:cubicBezTo>
                <a:cubicBezTo>
                  <a:pt x="66" y="0"/>
                  <a:pt x="63" y="0"/>
                  <a:pt x="61" y="2"/>
                </a:cubicBezTo>
                <a:cubicBezTo>
                  <a:pt x="2" y="61"/>
                  <a:pt x="2" y="61"/>
                  <a:pt x="2" y="61"/>
                </a:cubicBezTo>
                <a:cubicBezTo>
                  <a:pt x="0" y="63"/>
                  <a:pt x="0" y="66"/>
                  <a:pt x="2" y="68"/>
                </a:cubicBezTo>
                <a:cubicBezTo>
                  <a:pt x="4" y="70"/>
                  <a:pt x="7" y="70"/>
                  <a:pt x="9" y="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Montserrat" panose="00000500000000000000" pitchFamily="2" charset="0"/>
            </a:endParaRPr>
          </a:p>
        </p:txBody>
      </p:sp>
      <p:sp>
        <p:nvSpPr>
          <p:cNvPr id="34" name="淘宝店chenying0907 35"/>
          <p:cNvSpPr>
            <a:spLocks noEditPoints="1"/>
          </p:cNvSpPr>
          <p:nvPr/>
        </p:nvSpPr>
        <p:spPr bwMode="auto">
          <a:xfrm>
            <a:off x="6149069" y="2871765"/>
            <a:ext cx="193810" cy="246868"/>
          </a:xfrm>
          <a:custGeom>
            <a:avLst/>
            <a:gdLst>
              <a:gd name="T0" fmla="*/ 99 w 111"/>
              <a:gd name="T1" fmla="*/ 127 h 142"/>
              <a:gd name="T2" fmla="*/ 90 w 111"/>
              <a:gd name="T3" fmla="*/ 134 h 142"/>
              <a:gd name="T4" fmla="*/ 62 w 111"/>
              <a:gd name="T5" fmla="*/ 141 h 142"/>
              <a:gd name="T6" fmla="*/ 35 w 111"/>
              <a:gd name="T7" fmla="*/ 129 h 142"/>
              <a:gd name="T8" fmla="*/ 35 w 111"/>
              <a:gd name="T9" fmla="*/ 129 h 142"/>
              <a:gd name="T10" fmla="*/ 35 w 111"/>
              <a:gd name="T11" fmla="*/ 129 h 142"/>
              <a:gd name="T12" fmla="*/ 28 w 111"/>
              <a:gd name="T13" fmla="*/ 120 h 142"/>
              <a:gd name="T14" fmla="*/ 13 w 111"/>
              <a:gd name="T15" fmla="*/ 95 h 142"/>
              <a:gd name="T16" fmla="*/ 13 w 111"/>
              <a:gd name="T17" fmla="*/ 95 h 142"/>
              <a:gd name="T18" fmla="*/ 5 w 111"/>
              <a:gd name="T19" fmla="*/ 80 h 142"/>
              <a:gd name="T20" fmla="*/ 15 w 111"/>
              <a:gd name="T21" fmla="*/ 60 h 142"/>
              <a:gd name="T22" fmla="*/ 28 w 111"/>
              <a:gd name="T23" fmla="*/ 66 h 142"/>
              <a:gd name="T24" fmla="*/ 29 w 111"/>
              <a:gd name="T25" fmla="*/ 67 h 142"/>
              <a:gd name="T26" fmla="*/ 30 w 111"/>
              <a:gd name="T27" fmla="*/ 69 h 142"/>
              <a:gd name="T28" fmla="*/ 30 w 111"/>
              <a:gd name="T29" fmla="*/ 22 h 142"/>
              <a:gd name="T30" fmla="*/ 49 w 111"/>
              <a:gd name="T31" fmla="*/ 11 h 142"/>
              <a:gd name="T32" fmla="*/ 73 w 111"/>
              <a:gd name="T33" fmla="*/ 11 h 142"/>
              <a:gd name="T34" fmla="*/ 92 w 111"/>
              <a:gd name="T35" fmla="*/ 22 h 142"/>
              <a:gd name="T36" fmla="*/ 92 w 111"/>
              <a:gd name="T37" fmla="*/ 22 h 142"/>
              <a:gd name="T38" fmla="*/ 93 w 111"/>
              <a:gd name="T39" fmla="*/ 22 h 142"/>
              <a:gd name="T40" fmla="*/ 111 w 111"/>
              <a:gd name="T41" fmla="*/ 34 h 142"/>
              <a:gd name="T42" fmla="*/ 111 w 111"/>
              <a:gd name="T43" fmla="*/ 97 h 142"/>
              <a:gd name="T44" fmla="*/ 108 w 111"/>
              <a:gd name="T45" fmla="*/ 113 h 142"/>
              <a:gd name="T46" fmla="*/ 99 w 111"/>
              <a:gd name="T47" fmla="*/ 127 h 142"/>
              <a:gd name="T48" fmla="*/ 85 w 111"/>
              <a:gd name="T49" fmla="*/ 126 h 142"/>
              <a:gd name="T50" fmla="*/ 85 w 111"/>
              <a:gd name="T51" fmla="*/ 126 h 142"/>
              <a:gd name="T52" fmla="*/ 92 w 111"/>
              <a:gd name="T53" fmla="*/ 120 h 142"/>
              <a:gd name="T54" fmla="*/ 98 w 111"/>
              <a:gd name="T55" fmla="*/ 109 h 142"/>
              <a:gd name="T56" fmla="*/ 101 w 111"/>
              <a:gd name="T57" fmla="*/ 97 h 142"/>
              <a:gd name="T58" fmla="*/ 101 w 111"/>
              <a:gd name="T59" fmla="*/ 34 h 142"/>
              <a:gd name="T60" fmla="*/ 95 w 111"/>
              <a:gd name="T61" fmla="*/ 34 h 142"/>
              <a:gd name="T62" fmla="*/ 95 w 111"/>
              <a:gd name="T63" fmla="*/ 64 h 142"/>
              <a:gd name="T64" fmla="*/ 82 w 111"/>
              <a:gd name="T65" fmla="*/ 64 h 142"/>
              <a:gd name="T66" fmla="*/ 82 w 111"/>
              <a:gd name="T67" fmla="*/ 22 h 142"/>
              <a:gd name="T68" fmla="*/ 77 w 111"/>
              <a:gd name="T69" fmla="*/ 22 h 142"/>
              <a:gd name="T70" fmla="*/ 77 w 111"/>
              <a:gd name="T71" fmla="*/ 64 h 142"/>
              <a:gd name="T72" fmla="*/ 64 w 111"/>
              <a:gd name="T73" fmla="*/ 64 h 142"/>
              <a:gd name="T74" fmla="*/ 64 w 111"/>
              <a:gd name="T75" fmla="*/ 15 h 142"/>
              <a:gd name="T76" fmla="*/ 58 w 111"/>
              <a:gd name="T77" fmla="*/ 15 h 142"/>
              <a:gd name="T78" fmla="*/ 58 w 111"/>
              <a:gd name="T79" fmla="*/ 64 h 142"/>
              <a:gd name="T80" fmla="*/ 45 w 111"/>
              <a:gd name="T81" fmla="*/ 64 h 142"/>
              <a:gd name="T82" fmla="*/ 45 w 111"/>
              <a:gd name="T83" fmla="*/ 22 h 142"/>
              <a:gd name="T84" fmla="*/ 40 w 111"/>
              <a:gd name="T85" fmla="*/ 22 h 142"/>
              <a:gd name="T86" fmla="*/ 40 w 111"/>
              <a:gd name="T87" fmla="*/ 80 h 142"/>
              <a:gd name="T88" fmla="*/ 27 w 111"/>
              <a:gd name="T89" fmla="*/ 84 h 142"/>
              <a:gd name="T90" fmla="*/ 20 w 111"/>
              <a:gd name="T91" fmla="*/ 72 h 142"/>
              <a:gd name="T92" fmla="*/ 13 w 111"/>
              <a:gd name="T93" fmla="*/ 75 h 142"/>
              <a:gd name="T94" fmla="*/ 22 w 111"/>
              <a:gd name="T95" fmla="*/ 90 h 142"/>
              <a:gd name="T96" fmla="*/ 22 w 111"/>
              <a:gd name="T97" fmla="*/ 90 h 142"/>
              <a:gd name="T98" fmla="*/ 36 w 111"/>
              <a:gd name="T99" fmla="*/ 115 h 142"/>
              <a:gd name="T100" fmla="*/ 42 w 111"/>
              <a:gd name="T101" fmla="*/ 122 h 142"/>
              <a:gd name="T102" fmla="*/ 42 w 111"/>
              <a:gd name="T103" fmla="*/ 122 h 142"/>
              <a:gd name="T104" fmla="*/ 63 w 111"/>
              <a:gd name="T105" fmla="*/ 131 h 142"/>
              <a:gd name="T106" fmla="*/ 85 w 111"/>
              <a:gd name="T107"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42">
                <a:moveTo>
                  <a:pt x="99" y="127"/>
                </a:moveTo>
                <a:cubicBezTo>
                  <a:pt x="97" y="130"/>
                  <a:pt x="94" y="132"/>
                  <a:pt x="90" y="134"/>
                </a:cubicBezTo>
                <a:cubicBezTo>
                  <a:pt x="82" y="139"/>
                  <a:pt x="72" y="142"/>
                  <a:pt x="62" y="141"/>
                </a:cubicBezTo>
                <a:cubicBezTo>
                  <a:pt x="52" y="140"/>
                  <a:pt x="43" y="136"/>
                  <a:pt x="35" y="129"/>
                </a:cubicBezTo>
                <a:cubicBezTo>
                  <a:pt x="35" y="129"/>
                  <a:pt x="35" y="129"/>
                  <a:pt x="35" y="129"/>
                </a:cubicBezTo>
                <a:cubicBezTo>
                  <a:pt x="35" y="129"/>
                  <a:pt x="35" y="129"/>
                  <a:pt x="35" y="129"/>
                </a:cubicBezTo>
                <a:cubicBezTo>
                  <a:pt x="33" y="127"/>
                  <a:pt x="30" y="124"/>
                  <a:pt x="28" y="120"/>
                </a:cubicBezTo>
                <a:cubicBezTo>
                  <a:pt x="13" y="95"/>
                  <a:pt x="13" y="95"/>
                  <a:pt x="13" y="95"/>
                </a:cubicBezTo>
                <a:cubicBezTo>
                  <a:pt x="13" y="95"/>
                  <a:pt x="13" y="95"/>
                  <a:pt x="13" y="95"/>
                </a:cubicBezTo>
                <a:cubicBezTo>
                  <a:pt x="5" y="80"/>
                  <a:pt x="5" y="80"/>
                  <a:pt x="5" y="80"/>
                </a:cubicBezTo>
                <a:cubicBezTo>
                  <a:pt x="0" y="72"/>
                  <a:pt x="5" y="61"/>
                  <a:pt x="15" y="60"/>
                </a:cubicBezTo>
                <a:cubicBezTo>
                  <a:pt x="19" y="60"/>
                  <a:pt x="25" y="61"/>
                  <a:pt x="28" y="66"/>
                </a:cubicBezTo>
                <a:cubicBezTo>
                  <a:pt x="29" y="67"/>
                  <a:pt x="29" y="67"/>
                  <a:pt x="29" y="67"/>
                </a:cubicBezTo>
                <a:cubicBezTo>
                  <a:pt x="30" y="69"/>
                  <a:pt x="30" y="69"/>
                  <a:pt x="30" y="69"/>
                </a:cubicBezTo>
                <a:cubicBezTo>
                  <a:pt x="30" y="22"/>
                  <a:pt x="30" y="22"/>
                  <a:pt x="30" y="22"/>
                </a:cubicBezTo>
                <a:cubicBezTo>
                  <a:pt x="30" y="12"/>
                  <a:pt x="41" y="6"/>
                  <a:pt x="49" y="11"/>
                </a:cubicBezTo>
                <a:cubicBezTo>
                  <a:pt x="52" y="0"/>
                  <a:pt x="70" y="0"/>
                  <a:pt x="73" y="11"/>
                </a:cubicBezTo>
                <a:cubicBezTo>
                  <a:pt x="81" y="6"/>
                  <a:pt x="92" y="12"/>
                  <a:pt x="92" y="22"/>
                </a:cubicBezTo>
                <a:cubicBezTo>
                  <a:pt x="92" y="22"/>
                  <a:pt x="92" y="22"/>
                  <a:pt x="92" y="22"/>
                </a:cubicBezTo>
                <a:cubicBezTo>
                  <a:pt x="93" y="22"/>
                  <a:pt x="93" y="22"/>
                  <a:pt x="93" y="22"/>
                </a:cubicBezTo>
                <a:cubicBezTo>
                  <a:pt x="101" y="19"/>
                  <a:pt x="111" y="24"/>
                  <a:pt x="111" y="34"/>
                </a:cubicBezTo>
                <a:cubicBezTo>
                  <a:pt x="111" y="97"/>
                  <a:pt x="111" y="97"/>
                  <a:pt x="111" y="97"/>
                </a:cubicBezTo>
                <a:cubicBezTo>
                  <a:pt x="111" y="102"/>
                  <a:pt x="110" y="108"/>
                  <a:pt x="108" y="113"/>
                </a:cubicBezTo>
                <a:cubicBezTo>
                  <a:pt x="106" y="118"/>
                  <a:pt x="103" y="122"/>
                  <a:pt x="99" y="127"/>
                </a:cubicBezTo>
                <a:close/>
                <a:moveTo>
                  <a:pt x="85" y="126"/>
                </a:moveTo>
                <a:cubicBezTo>
                  <a:pt x="85" y="126"/>
                  <a:pt x="85" y="126"/>
                  <a:pt x="85" y="126"/>
                </a:cubicBezTo>
                <a:cubicBezTo>
                  <a:pt x="88" y="124"/>
                  <a:pt x="90" y="122"/>
                  <a:pt x="92" y="120"/>
                </a:cubicBezTo>
                <a:cubicBezTo>
                  <a:pt x="95" y="117"/>
                  <a:pt x="97" y="113"/>
                  <a:pt x="98" y="109"/>
                </a:cubicBezTo>
                <a:cubicBezTo>
                  <a:pt x="100" y="105"/>
                  <a:pt x="101" y="101"/>
                  <a:pt x="101" y="97"/>
                </a:cubicBezTo>
                <a:cubicBezTo>
                  <a:pt x="101" y="34"/>
                  <a:pt x="101" y="34"/>
                  <a:pt x="101" y="34"/>
                </a:cubicBezTo>
                <a:cubicBezTo>
                  <a:pt x="101" y="30"/>
                  <a:pt x="95" y="30"/>
                  <a:pt x="95" y="34"/>
                </a:cubicBezTo>
                <a:cubicBezTo>
                  <a:pt x="95" y="64"/>
                  <a:pt x="95" y="64"/>
                  <a:pt x="95" y="64"/>
                </a:cubicBezTo>
                <a:cubicBezTo>
                  <a:pt x="95" y="72"/>
                  <a:pt x="82" y="72"/>
                  <a:pt x="82" y="64"/>
                </a:cubicBezTo>
                <a:cubicBezTo>
                  <a:pt x="82" y="22"/>
                  <a:pt x="82" y="22"/>
                  <a:pt x="82" y="22"/>
                </a:cubicBezTo>
                <a:cubicBezTo>
                  <a:pt x="82" y="18"/>
                  <a:pt x="77" y="18"/>
                  <a:pt x="77" y="22"/>
                </a:cubicBezTo>
                <a:cubicBezTo>
                  <a:pt x="77" y="64"/>
                  <a:pt x="77" y="64"/>
                  <a:pt x="77" y="64"/>
                </a:cubicBezTo>
                <a:cubicBezTo>
                  <a:pt x="77" y="72"/>
                  <a:pt x="64" y="72"/>
                  <a:pt x="64" y="64"/>
                </a:cubicBezTo>
                <a:cubicBezTo>
                  <a:pt x="64" y="15"/>
                  <a:pt x="64" y="15"/>
                  <a:pt x="64" y="15"/>
                </a:cubicBezTo>
                <a:cubicBezTo>
                  <a:pt x="64" y="12"/>
                  <a:pt x="58" y="12"/>
                  <a:pt x="58" y="15"/>
                </a:cubicBezTo>
                <a:cubicBezTo>
                  <a:pt x="58" y="64"/>
                  <a:pt x="58" y="64"/>
                  <a:pt x="58" y="64"/>
                </a:cubicBezTo>
                <a:cubicBezTo>
                  <a:pt x="58" y="72"/>
                  <a:pt x="45" y="72"/>
                  <a:pt x="45" y="64"/>
                </a:cubicBezTo>
                <a:cubicBezTo>
                  <a:pt x="45" y="22"/>
                  <a:pt x="45" y="22"/>
                  <a:pt x="45" y="22"/>
                </a:cubicBezTo>
                <a:cubicBezTo>
                  <a:pt x="45" y="18"/>
                  <a:pt x="40" y="18"/>
                  <a:pt x="40" y="22"/>
                </a:cubicBezTo>
                <a:cubicBezTo>
                  <a:pt x="40" y="80"/>
                  <a:pt x="40" y="80"/>
                  <a:pt x="40" y="80"/>
                </a:cubicBezTo>
                <a:cubicBezTo>
                  <a:pt x="40" y="87"/>
                  <a:pt x="30" y="90"/>
                  <a:pt x="27" y="84"/>
                </a:cubicBezTo>
                <a:cubicBezTo>
                  <a:pt x="20" y="72"/>
                  <a:pt x="20" y="72"/>
                  <a:pt x="20" y="72"/>
                </a:cubicBezTo>
                <a:cubicBezTo>
                  <a:pt x="17" y="68"/>
                  <a:pt x="11" y="71"/>
                  <a:pt x="13" y="75"/>
                </a:cubicBezTo>
                <a:cubicBezTo>
                  <a:pt x="22" y="90"/>
                  <a:pt x="22" y="90"/>
                  <a:pt x="22" y="90"/>
                </a:cubicBezTo>
                <a:cubicBezTo>
                  <a:pt x="22" y="90"/>
                  <a:pt x="22" y="90"/>
                  <a:pt x="22" y="90"/>
                </a:cubicBezTo>
                <a:cubicBezTo>
                  <a:pt x="36" y="115"/>
                  <a:pt x="36" y="115"/>
                  <a:pt x="36" y="115"/>
                </a:cubicBezTo>
                <a:cubicBezTo>
                  <a:pt x="38" y="118"/>
                  <a:pt x="40" y="120"/>
                  <a:pt x="42" y="122"/>
                </a:cubicBezTo>
                <a:cubicBezTo>
                  <a:pt x="42" y="122"/>
                  <a:pt x="42" y="122"/>
                  <a:pt x="42" y="122"/>
                </a:cubicBezTo>
                <a:cubicBezTo>
                  <a:pt x="48" y="127"/>
                  <a:pt x="55" y="130"/>
                  <a:pt x="63" y="131"/>
                </a:cubicBezTo>
                <a:cubicBezTo>
                  <a:pt x="71" y="132"/>
                  <a:pt x="78" y="130"/>
                  <a:pt x="85" y="1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Montserrat" panose="00000500000000000000" pitchFamily="2" charset="0"/>
            </a:endParaRPr>
          </a:p>
        </p:txBody>
      </p:sp>
      <p:sp>
        <p:nvSpPr>
          <p:cNvPr id="35" name="淘宝店chenying0907 36"/>
          <p:cNvSpPr>
            <a:spLocks noEditPoints="1"/>
          </p:cNvSpPr>
          <p:nvPr/>
        </p:nvSpPr>
        <p:spPr bwMode="auto">
          <a:xfrm>
            <a:off x="7679502" y="2887745"/>
            <a:ext cx="164528" cy="221762"/>
          </a:xfrm>
          <a:custGeom>
            <a:avLst/>
            <a:gdLst>
              <a:gd name="T0" fmla="*/ 70 w 95"/>
              <a:gd name="T1" fmla="*/ 9 h 128"/>
              <a:gd name="T2" fmla="*/ 79 w 95"/>
              <a:gd name="T3" fmla="*/ 59 h 128"/>
              <a:gd name="T4" fmla="*/ 70 w 95"/>
              <a:gd name="T5" fmla="*/ 81 h 128"/>
              <a:gd name="T6" fmla="*/ 26 w 95"/>
              <a:gd name="T7" fmla="*/ 81 h 128"/>
              <a:gd name="T8" fmla="*/ 17 w 95"/>
              <a:gd name="T9" fmla="*/ 59 h 128"/>
              <a:gd name="T10" fmla="*/ 26 w 95"/>
              <a:gd name="T11" fmla="*/ 9 h 128"/>
              <a:gd name="T12" fmla="*/ 27 w 95"/>
              <a:gd name="T13" fmla="*/ 42 h 128"/>
              <a:gd name="T14" fmla="*/ 69 w 95"/>
              <a:gd name="T15" fmla="*/ 42 h 128"/>
              <a:gd name="T16" fmla="*/ 63 w 95"/>
              <a:gd name="T17" fmla="*/ 16 h 128"/>
              <a:gd name="T18" fmla="*/ 33 w 95"/>
              <a:gd name="T19" fmla="*/ 16 h 128"/>
              <a:gd name="T20" fmla="*/ 27 w 95"/>
              <a:gd name="T21" fmla="*/ 42 h 128"/>
              <a:gd name="T22" fmla="*/ 69 w 95"/>
              <a:gd name="T23" fmla="*/ 48 h 128"/>
              <a:gd name="T24" fmla="*/ 27 w 95"/>
              <a:gd name="T25" fmla="*/ 59 h 128"/>
              <a:gd name="T26" fmla="*/ 33 w 95"/>
              <a:gd name="T27" fmla="*/ 74 h 128"/>
              <a:gd name="T28" fmla="*/ 63 w 95"/>
              <a:gd name="T29" fmla="*/ 74 h 128"/>
              <a:gd name="T30" fmla="*/ 69 w 95"/>
              <a:gd name="T31" fmla="*/ 48 h 128"/>
              <a:gd name="T32" fmla="*/ 18 w 95"/>
              <a:gd name="T33" fmla="*/ 128 h 128"/>
              <a:gd name="T34" fmla="*/ 48 w 95"/>
              <a:gd name="T35" fmla="*/ 128 h 128"/>
              <a:gd name="T36" fmla="*/ 77 w 95"/>
              <a:gd name="T37" fmla="*/ 128 h 128"/>
              <a:gd name="T38" fmla="*/ 77 w 95"/>
              <a:gd name="T39" fmla="*/ 118 h 128"/>
              <a:gd name="T40" fmla="*/ 53 w 95"/>
              <a:gd name="T41" fmla="*/ 106 h 128"/>
              <a:gd name="T42" fmla="*/ 91 w 95"/>
              <a:gd name="T43" fmla="*/ 77 h 128"/>
              <a:gd name="T44" fmla="*/ 95 w 95"/>
              <a:gd name="T45" fmla="*/ 45 h 128"/>
              <a:gd name="T46" fmla="*/ 85 w 95"/>
              <a:gd name="T47" fmla="*/ 45 h 128"/>
              <a:gd name="T48" fmla="*/ 82 w 95"/>
              <a:gd name="T49" fmla="*/ 73 h 128"/>
              <a:gd name="T50" fmla="*/ 48 w 95"/>
              <a:gd name="T51" fmla="*/ 97 h 128"/>
              <a:gd name="T52" fmla="*/ 21 w 95"/>
              <a:gd name="T53" fmla="*/ 86 h 128"/>
              <a:gd name="T54" fmla="*/ 10 w 95"/>
              <a:gd name="T55" fmla="*/ 59 h 128"/>
              <a:gd name="T56" fmla="*/ 5 w 95"/>
              <a:gd name="T57" fmla="*/ 40 h 128"/>
              <a:gd name="T58" fmla="*/ 0 w 95"/>
              <a:gd name="T59" fmla="*/ 59 h 128"/>
              <a:gd name="T60" fmla="*/ 14 w 95"/>
              <a:gd name="T61" fmla="*/ 92 h 128"/>
              <a:gd name="T62" fmla="*/ 43 w 95"/>
              <a:gd name="T63" fmla="*/ 106 h 128"/>
              <a:gd name="T64" fmla="*/ 18 w 95"/>
              <a:gd name="T65" fmla="*/ 118 h 128"/>
              <a:gd name="T66" fmla="*/ 18 w 95"/>
              <a:gd name="T6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28">
                <a:moveTo>
                  <a:pt x="48" y="0"/>
                </a:moveTo>
                <a:cubicBezTo>
                  <a:pt x="56" y="0"/>
                  <a:pt x="64" y="3"/>
                  <a:pt x="70" y="9"/>
                </a:cubicBezTo>
                <a:cubicBezTo>
                  <a:pt x="75" y="14"/>
                  <a:pt x="79" y="22"/>
                  <a:pt x="79" y="31"/>
                </a:cubicBezTo>
                <a:cubicBezTo>
                  <a:pt x="79" y="59"/>
                  <a:pt x="79" y="59"/>
                  <a:pt x="79" y="59"/>
                </a:cubicBezTo>
                <a:cubicBezTo>
                  <a:pt x="79" y="67"/>
                  <a:pt x="75" y="75"/>
                  <a:pt x="70" y="81"/>
                </a:cubicBezTo>
                <a:cubicBezTo>
                  <a:pt x="70" y="81"/>
                  <a:pt x="70" y="81"/>
                  <a:pt x="70" y="81"/>
                </a:cubicBezTo>
                <a:cubicBezTo>
                  <a:pt x="64" y="86"/>
                  <a:pt x="56" y="90"/>
                  <a:pt x="48" y="90"/>
                </a:cubicBezTo>
                <a:cubicBezTo>
                  <a:pt x="39" y="90"/>
                  <a:pt x="31" y="86"/>
                  <a:pt x="26" y="81"/>
                </a:cubicBezTo>
                <a:cubicBezTo>
                  <a:pt x="26" y="81"/>
                  <a:pt x="26" y="81"/>
                  <a:pt x="26" y="81"/>
                </a:cubicBezTo>
                <a:cubicBezTo>
                  <a:pt x="20" y="75"/>
                  <a:pt x="17" y="67"/>
                  <a:pt x="17" y="59"/>
                </a:cubicBezTo>
                <a:cubicBezTo>
                  <a:pt x="17" y="31"/>
                  <a:pt x="17" y="31"/>
                  <a:pt x="17" y="31"/>
                </a:cubicBezTo>
                <a:cubicBezTo>
                  <a:pt x="17" y="22"/>
                  <a:pt x="20" y="14"/>
                  <a:pt x="26" y="9"/>
                </a:cubicBezTo>
                <a:cubicBezTo>
                  <a:pt x="31" y="3"/>
                  <a:pt x="39" y="0"/>
                  <a:pt x="48" y="0"/>
                </a:cubicBezTo>
                <a:close/>
                <a:moveTo>
                  <a:pt x="27" y="42"/>
                </a:moveTo>
                <a:cubicBezTo>
                  <a:pt x="27" y="42"/>
                  <a:pt x="27" y="42"/>
                  <a:pt x="27" y="42"/>
                </a:cubicBezTo>
                <a:cubicBezTo>
                  <a:pt x="69" y="42"/>
                  <a:pt x="69" y="42"/>
                  <a:pt x="69" y="42"/>
                </a:cubicBezTo>
                <a:cubicBezTo>
                  <a:pt x="69" y="31"/>
                  <a:pt x="69" y="31"/>
                  <a:pt x="69" y="31"/>
                </a:cubicBezTo>
                <a:cubicBezTo>
                  <a:pt x="69" y="25"/>
                  <a:pt x="66" y="20"/>
                  <a:pt x="63" y="16"/>
                </a:cubicBezTo>
                <a:cubicBezTo>
                  <a:pt x="59" y="12"/>
                  <a:pt x="53" y="10"/>
                  <a:pt x="48" y="10"/>
                </a:cubicBezTo>
                <a:cubicBezTo>
                  <a:pt x="42" y="10"/>
                  <a:pt x="37" y="12"/>
                  <a:pt x="33" y="16"/>
                </a:cubicBezTo>
                <a:cubicBezTo>
                  <a:pt x="29" y="20"/>
                  <a:pt x="27" y="25"/>
                  <a:pt x="27" y="31"/>
                </a:cubicBezTo>
                <a:cubicBezTo>
                  <a:pt x="27" y="42"/>
                  <a:pt x="27" y="42"/>
                  <a:pt x="27" y="42"/>
                </a:cubicBezTo>
                <a:close/>
                <a:moveTo>
                  <a:pt x="69" y="48"/>
                </a:moveTo>
                <a:cubicBezTo>
                  <a:pt x="69" y="48"/>
                  <a:pt x="69" y="48"/>
                  <a:pt x="69" y="48"/>
                </a:cubicBezTo>
                <a:cubicBezTo>
                  <a:pt x="27" y="48"/>
                  <a:pt x="27" y="48"/>
                  <a:pt x="27" y="48"/>
                </a:cubicBezTo>
                <a:cubicBezTo>
                  <a:pt x="27" y="59"/>
                  <a:pt x="27" y="59"/>
                  <a:pt x="27" y="59"/>
                </a:cubicBezTo>
                <a:cubicBezTo>
                  <a:pt x="27" y="65"/>
                  <a:pt x="29" y="70"/>
                  <a:pt x="33" y="74"/>
                </a:cubicBezTo>
                <a:cubicBezTo>
                  <a:pt x="33" y="74"/>
                  <a:pt x="33" y="74"/>
                  <a:pt x="33" y="74"/>
                </a:cubicBezTo>
                <a:cubicBezTo>
                  <a:pt x="37" y="78"/>
                  <a:pt x="42" y="80"/>
                  <a:pt x="48" y="80"/>
                </a:cubicBezTo>
                <a:cubicBezTo>
                  <a:pt x="53" y="80"/>
                  <a:pt x="59" y="78"/>
                  <a:pt x="63" y="74"/>
                </a:cubicBezTo>
                <a:cubicBezTo>
                  <a:pt x="66" y="70"/>
                  <a:pt x="69" y="65"/>
                  <a:pt x="69" y="59"/>
                </a:cubicBezTo>
                <a:cubicBezTo>
                  <a:pt x="69" y="48"/>
                  <a:pt x="69" y="48"/>
                  <a:pt x="69" y="48"/>
                </a:cubicBezTo>
                <a:close/>
                <a:moveTo>
                  <a:pt x="18" y="128"/>
                </a:moveTo>
                <a:cubicBezTo>
                  <a:pt x="18" y="128"/>
                  <a:pt x="18" y="128"/>
                  <a:pt x="18" y="128"/>
                </a:cubicBezTo>
                <a:cubicBezTo>
                  <a:pt x="47" y="128"/>
                  <a:pt x="47" y="128"/>
                  <a:pt x="47" y="128"/>
                </a:cubicBezTo>
                <a:cubicBezTo>
                  <a:pt x="48" y="128"/>
                  <a:pt x="48" y="128"/>
                  <a:pt x="48" y="128"/>
                </a:cubicBezTo>
                <a:cubicBezTo>
                  <a:pt x="48" y="128"/>
                  <a:pt x="48" y="128"/>
                  <a:pt x="48" y="128"/>
                </a:cubicBezTo>
                <a:cubicBezTo>
                  <a:pt x="77" y="128"/>
                  <a:pt x="77" y="128"/>
                  <a:pt x="77" y="128"/>
                </a:cubicBezTo>
                <a:cubicBezTo>
                  <a:pt x="80" y="128"/>
                  <a:pt x="82" y="126"/>
                  <a:pt x="82" y="123"/>
                </a:cubicBezTo>
                <a:cubicBezTo>
                  <a:pt x="82" y="120"/>
                  <a:pt x="80" y="118"/>
                  <a:pt x="77" y="118"/>
                </a:cubicBezTo>
                <a:cubicBezTo>
                  <a:pt x="53" y="118"/>
                  <a:pt x="53" y="118"/>
                  <a:pt x="53" y="118"/>
                </a:cubicBezTo>
                <a:cubicBezTo>
                  <a:pt x="53" y="106"/>
                  <a:pt x="53" y="106"/>
                  <a:pt x="53" y="106"/>
                </a:cubicBezTo>
                <a:cubicBezTo>
                  <a:pt x="64" y="105"/>
                  <a:pt x="74" y="100"/>
                  <a:pt x="81" y="92"/>
                </a:cubicBezTo>
                <a:cubicBezTo>
                  <a:pt x="86" y="88"/>
                  <a:pt x="89" y="83"/>
                  <a:pt x="91" y="77"/>
                </a:cubicBezTo>
                <a:cubicBezTo>
                  <a:pt x="94" y="71"/>
                  <a:pt x="95" y="65"/>
                  <a:pt x="95" y="59"/>
                </a:cubicBezTo>
                <a:cubicBezTo>
                  <a:pt x="95" y="45"/>
                  <a:pt x="95" y="45"/>
                  <a:pt x="95" y="45"/>
                </a:cubicBezTo>
                <a:cubicBezTo>
                  <a:pt x="95" y="42"/>
                  <a:pt x="93" y="40"/>
                  <a:pt x="90" y="40"/>
                </a:cubicBezTo>
                <a:cubicBezTo>
                  <a:pt x="87" y="40"/>
                  <a:pt x="85" y="42"/>
                  <a:pt x="85" y="45"/>
                </a:cubicBezTo>
                <a:cubicBezTo>
                  <a:pt x="85" y="59"/>
                  <a:pt x="85" y="59"/>
                  <a:pt x="85" y="59"/>
                </a:cubicBezTo>
                <a:cubicBezTo>
                  <a:pt x="85" y="64"/>
                  <a:pt x="84" y="69"/>
                  <a:pt x="82" y="73"/>
                </a:cubicBezTo>
                <a:cubicBezTo>
                  <a:pt x="80" y="78"/>
                  <a:pt x="78" y="82"/>
                  <a:pt x="74" y="86"/>
                </a:cubicBezTo>
                <a:cubicBezTo>
                  <a:pt x="67" y="92"/>
                  <a:pt x="58" y="97"/>
                  <a:pt x="48" y="97"/>
                </a:cubicBezTo>
                <a:cubicBezTo>
                  <a:pt x="43" y="97"/>
                  <a:pt x="38" y="96"/>
                  <a:pt x="33" y="94"/>
                </a:cubicBezTo>
                <a:cubicBezTo>
                  <a:pt x="29" y="92"/>
                  <a:pt x="25" y="89"/>
                  <a:pt x="21" y="86"/>
                </a:cubicBezTo>
                <a:cubicBezTo>
                  <a:pt x="18" y="82"/>
                  <a:pt x="15" y="78"/>
                  <a:pt x="13" y="73"/>
                </a:cubicBezTo>
                <a:cubicBezTo>
                  <a:pt x="11" y="69"/>
                  <a:pt x="10" y="64"/>
                  <a:pt x="10" y="59"/>
                </a:cubicBezTo>
                <a:cubicBezTo>
                  <a:pt x="10" y="45"/>
                  <a:pt x="10" y="45"/>
                  <a:pt x="10" y="45"/>
                </a:cubicBezTo>
                <a:cubicBezTo>
                  <a:pt x="10" y="42"/>
                  <a:pt x="8" y="40"/>
                  <a:pt x="5" y="40"/>
                </a:cubicBezTo>
                <a:cubicBezTo>
                  <a:pt x="2" y="40"/>
                  <a:pt x="0" y="42"/>
                  <a:pt x="0" y="45"/>
                </a:cubicBezTo>
                <a:cubicBezTo>
                  <a:pt x="0" y="59"/>
                  <a:pt x="0" y="59"/>
                  <a:pt x="0" y="59"/>
                </a:cubicBezTo>
                <a:cubicBezTo>
                  <a:pt x="0" y="65"/>
                  <a:pt x="2" y="71"/>
                  <a:pt x="4" y="77"/>
                </a:cubicBezTo>
                <a:cubicBezTo>
                  <a:pt x="6" y="83"/>
                  <a:pt x="10" y="88"/>
                  <a:pt x="14" y="92"/>
                </a:cubicBezTo>
                <a:cubicBezTo>
                  <a:pt x="19" y="97"/>
                  <a:pt x="24" y="100"/>
                  <a:pt x="30" y="103"/>
                </a:cubicBezTo>
                <a:cubicBezTo>
                  <a:pt x="34" y="104"/>
                  <a:pt x="38" y="106"/>
                  <a:pt x="43" y="106"/>
                </a:cubicBezTo>
                <a:cubicBezTo>
                  <a:pt x="43" y="118"/>
                  <a:pt x="43" y="118"/>
                  <a:pt x="43" y="118"/>
                </a:cubicBezTo>
                <a:cubicBezTo>
                  <a:pt x="18" y="118"/>
                  <a:pt x="18" y="118"/>
                  <a:pt x="18" y="118"/>
                </a:cubicBezTo>
                <a:cubicBezTo>
                  <a:pt x="16" y="118"/>
                  <a:pt x="14" y="120"/>
                  <a:pt x="14" y="123"/>
                </a:cubicBezTo>
                <a:cubicBezTo>
                  <a:pt x="14" y="126"/>
                  <a:pt x="16" y="128"/>
                  <a:pt x="18" y="1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Montserrat" panose="00000500000000000000" pitchFamily="2" charset="0"/>
            </a:endParaRPr>
          </a:p>
        </p:txBody>
      </p:sp>
      <p:sp>
        <p:nvSpPr>
          <p:cNvPr id="36" name="淘宝店chenying0907 37"/>
          <p:cNvSpPr>
            <a:spLocks noEditPoints="1"/>
          </p:cNvSpPr>
          <p:nvPr/>
        </p:nvSpPr>
        <p:spPr bwMode="auto">
          <a:xfrm>
            <a:off x="3107939" y="2901196"/>
            <a:ext cx="193810" cy="223157"/>
          </a:xfrm>
          <a:custGeom>
            <a:avLst/>
            <a:gdLst>
              <a:gd name="T0" fmla="*/ 27 w 112"/>
              <a:gd name="T1" fmla="*/ 92 h 128"/>
              <a:gd name="T2" fmla="*/ 27 w 112"/>
              <a:gd name="T3" fmla="*/ 98 h 128"/>
              <a:gd name="T4" fmla="*/ 87 w 112"/>
              <a:gd name="T5" fmla="*/ 95 h 128"/>
              <a:gd name="T6" fmla="*/ 24 w 112"/>
              <a:gd name="T7" fmla="*/ 53 h 128"/>
              <a:gd name="T8" fmla="*/ 27 w 112"/>
              <a:gd name="T9" fmla="*/ 56 h 128"/>
              <a:gd name="T10" fmla="*/ 87 w 112"/>
              <a:gd name="T11" fmla="*/ 53 h 128"/>
              <a:gd name="T12" fmla="*/ 27 w 112"/>
              <a:gd name="T13" fmla="*/ 50 h 128"/>
              <a:gd name="T14" fmla="*/ 110 w 112"/>
              <a:gd name="T15" fmla="*/ 37 h 128"/>
              <a:gd name="T16" fmla="*/ 75 w 112"/>
              <a:gd name="T17" fmla="*/ 1 h 128"/>
              <a:gd name="T18" fmla="*/ 13 w 112"/>
              <a:gd name="T19" fmla="*/ 0 h 128"/>
              <a:gd name="T20" fmla="*/ 0 w 112"/>
              <a:gd name="T21" fmla="*/ 13 h 128"/>
              <a:gd name="T22" fmla="*/ 3 w 112"/>
              <a:gd name="T23" fmla="*/ 124 h 128"/>
              <a:gd name="T24" fmla="*/ 13 w 112"/>
              <a:gd name="T25" fmla="*/ 128 h 128"/>
              <a:gd name="T26" fmla="*/ 108 w 112"/>
              <a:gd name="T27" fmla="*/ 124 h 128"/>
              <a:gd name="T28" fmla="*/ 112 w 112"/>
              <a:gd name="T29" fmla="*/ 115 h 128"/>
              <a:gd name="T30" fmla="*/ 110 w 112"/>
              <a:gd name="T31" fmla="*/ 37 h 128"/>
              <a:gd name="T32" fmla="*/ 74 w 112"/>
              <a:gd name="T33" fmla="*/ 15 h 128"/>
              <a:gd name="T34" fmla="*/ 79 w 112"/>
              <a:gd name="T35" fmla="*/ 37 h 128"/>
              <a:gd name="T36" fmla="*/ 76 w 112"/>
              <a:gd name="T37" fmla="*/ 36 h 128"/>
              <a:gd name="T38" fmla="*/ 74 w 112"/>
              <a:gd name="T39" fmla="*/ 15 h 128"/>
              <a:gd name="T40" fmla="*/ 102 w 112"/>
              <a:gd name="T41" fmla="*/ 115 h 128"/>
              <a:gd name="T42" fmla="*/ 101 w 112"/>
              <a:gd name="T43" fmla="*/ 117 h 128"/>
              <a:gd name="T44" fmla="*/ 13 w 112"/>
              <a:gd name="T45" fmla="*/ 118 h 128"/>
              <a:gd name="T46" fmla="*/ 9 w 112"/>
              <a:gd name="T47" fmla="*/ 115 h 128"/>
              <a:gd name="T48" fmla="*/ 10 w 112"/>
              <a:gd name="T49" fmla="*/ 11 h 128"/>
              <a:gd name="T50" fmla="*/ 68 w 112"/>
              <a:gd name="T51" fmla="*/ 10 h 128"/>
              <a:gd name="T52" fmla="*/ 71 w 112"/>
              <a:gd name="T53" fmla="*/ 40 h 128"/>
              <a:gd name="T54" fmla="*/ 79 w 112"/>
              <a:gd name="T55" fmla="*/ 43 h 128"/>
              <a:gd name="T56" fmla="*/ 102 w 112"/>
              <a:gd name="T57" fmla="*/ 115 h 128"/>
              <a:gd name="T58" fmla="*/ 84 w 112"/>
              <a:gd name="T59" fmla="*/ 71 h 128"/>
              <a:gd name="T60" fmla="*/ 24 w 112"/>
              <a:gd name="T61" fmla="*/ 74 h 128"/>
              <a:gd name="T62" fmla="*/ 84 w 112"/>
              <a:gd name="T63" fmla="*/ 77 h 128"/>
              <a:gd name="T64" fmla="*/ 84 w 112"/>
              <a:gd name="T65"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28">
                <a:moveTo>
                  <a:pt x="84" y="92"/>
                </a:moveTo>
                <a:cubicBezTo>
                  <a:pt x="27" y="92"/>
                  <a:pt x="27" y="92"/>
                  <a:pt x="27" y="92"/>
                </a:cubicBezTo>
                <a:cubicBezTo>
                  <a:pt x="25" y="92"/>
                  <a:pt x="24" y="93"/>
                  <a:pt x="24" y="95"/>
                </a:cubicBezTo>
                <a:cubicBezTo>
                  <a:pt x="24" y="96"/>
                  <a:pt x="25" y="98"/>
                  <a:pt x="27" y="98"/>
                </a:cubicBezTo>
                <a:cubicBezTo>
                  <a:pt x="84" y="98"/>
                  <a:pt x="84" y="98"/>
                  <a:pt x="84" y="98"/>
                </a:cubicBezTo>
                <a:cubicBezTo>
                  <a:pt x="86" y="98"/>
                  <a:pt x="87" y="96"/>
                  <a:pt x="87" y="95"/>
                </a:cubicBezTo>
                <a:cubicBezTo>
                  <a:pt x="87" y="93"/>
                  <a:pt x="86" y="92"/>
                  <a:pt x="84" y="92"/>
                </a:cubicBezTo>
                <a:close/>
                <a:moveTo>
                  <a:pt x="24" y="53"/>
                </a:moveTo>
                <a:cubicBezTo>
                  <a:pt x="24" y="53"/>
                  <a:pt x="24" y="53"/>
                  <a:pt x="24" y="53"/>
                </a:cubicBezTo>
                <a:cubicBezTo>
                  <a:pt x="24" y="55"/>
                  <a:pt x="25" y="56"/>
                  <a:pt x="27" y="56"/>
                </a:cubicBezTo>
                <a:cubicBezTo>
                  <a:pt x="84" y="56"/>
                  <a:pt x="84" y="56"/>
                  <a:pt x="84" y="56"/>
                </a:cubicBezTo>
                <a:cubicBezTo>
                  <a:pt x="86" y="56"/>
                  <a:pt x="87" y="55"/>
                  <a:pt x="87" y="53"/>
                </a:cubicBezTo>
                <a:cubicBezTo>
                  <a:pt x="87" y="52"/>
                  <a:pt x="86" y="50"/>
                  <a:pt x="84" y="50"/>
                </a:cubicBezTo>
                <a:cubicBezTo>
                  <a:pt x="27" y="50"/>
                  <a:pt x="27" y="50"/>
                  <a:pt x="27" y="50"/>
                </a:cubicBezTo>
                <a:cubicBezTo>
                  <a:pt x="25" y="50"/>
                  <a:pt x="24" y="52"/>
                  <a:pt x="24" y="53"/>
                </a:cubicBezTo>
                <a:close/>
                <a:moveTo>
                  <a:pt x="110" y="37"/>
                </a:moveTo>
                <a:cubicBezTo>
                  <a:pt x="110" y="37"/>
                  <a:pt x="110" y="37"/>
                  <a:pt x="110" y="37"/>
                </a:cubicBezTo>
                <a:cubicBezTo>
                  <a:pt x="75" y="1"/>
                  <a:pt x="75" y="1"/>
                  <a:pt x="75" y="1"/>
                </a:cubicBezTo>
                <a:cubicBezTo>
                  <a:pt x="74" y="0"/>
                  <a:pt x="73" y="0"/>
                  <a:pt x="71" y="0"/>
                </a:cubicBezTo>
                <a:cubicBezTo>
                  <a:pt x="13" y="0"/>
                  <a:pt x="13" y="0"/>
                  <a:pt x="13" y="0"/>
                </a:cubicBezTo>
                <a:cubicBezTo>
                  <a:pt x="9" y="0"/>
                  <a:pt x="6" y="1"/>
                  <a:pt x="3" y="4"/>
                </a:cubicBezTo>
                <a:cubicBezTo>
                  <a:pt x="1" y="6"/>
                  <a:pt x="0" y="9"/>
                  <a:pt x="0" y="13"/>
                </a:cubicBezTo>
                <a:cubicBezTo>
                  <a:pt x="0" y="115"/>
                  <a:pt x="0" y="115"/>
                  <a:pt x="0" y="115"/>
                </a:cubicBezTo>
                <a:cubicBezTo>
                  <a:pt x="0" y="118"/>
                  <a:pt x="1" y="122"/>
                  <a:pt x="3" y="124"/>
                </a:cubicBezTo>
                <a:cubicBezTo>
                  <a:pt x="4" y="124"/>
                  <a:pt x="4" y="124"/>
                  <a:pt x="4" y="124"/>
                </a:cubicBezTo>
                <a:cubicBezTo>
                  <a:pt x="6" y="126"/>
                  <a:pt x="9" y="128"/>
                  <a:pt x="13" y="128"/>
                </a:cubicBezTo>
                <a:cubicBezTo>
                  <a:pt x="99" y="128"/>
                  <a:pt x="99" y="128"/>
                  <a:pt x="99" y="128"/>
                </a:cubicBezTo>
                <a:cubicBezTo>
                  <a:pt x="102" y="128"/>
                  <a:pt x="105" y="126"/>
                  <a:pt x="108" y="124"/>
                </a:cubicBezTo>
                <a:cubicBezTo>
                  <a:pt x="108" y="124"/>
                  <a:pt x="108" y="124"/>
                  <a:pt x="108" y="124"/>
                </a:cubicBezTo>
                <a:cubicBezTo>
                  <a:pt x="110" y="122"/>
                  <a:pt x="112" y="118"/>
                  <a:pt x="112" y="115"/>
                </a:cubicBezTo>
                <a:cubicBezTo>
                  <a:pt x="112" y="40"/>
                  <a:pt x="112" y="40"/>
                  <a:pt x="112" y="40"/>
                </a:cubicBezTo>
                <a:cubicBezTo>
                  <a:pt x="112" y="39"/>
                  <a:pt x="111" y="38"/>
                  <a:pt x="110" y="37"/>
                </a:cubicBezTo>
                <a:close/>
                <a:moveTo>
                  <a:pt x="74" y="15"/>
                </a:moveTo>
                <a:cubicBezTo>
                  <a:pt x="74" y="15"/>
                  <a:pt x="74" y="15"/>
                  <a:pt x="74" y="15"/>
                </a:cubicBezTo>
                <a:cubicBezTo>
                  <a:pt x="97" y="37"/>
                  <a:pt x="97" y="37"/>
                  <a:pt x="97" y="37"/>
                </a:cubicBezTo>
                <a:cubicBezTo>
                  <a:pt x="79" y="37"/>
                  <a:pt x="79" y="37"/>
                  <a:pt x="79" y="37"/>
                </a:cubicBezTo>
                <a:cubicBezTo>
                  <a:pt x="78" y="37"/>
                  <a:pt x="77" y="37"/>
                  <a:pt x="76" y="36"/>
                </a:cubicBezTo>
                <a:cubicBezTo>
                  <a:pt x="76" y="36"/>
                  <a:pt x="76" y="36"/>
                  <a:pt x="76" y="36"/>
                </a:cubicBezTo>
                <a:cubicBezTo>
                  <a:pt x="75" y="35"/>
                  <a:pt x="74" y="33"/>
                  <a:pt x="74" y="32"/>
                </a:cubicBezTo>
                <a:cubicBezTo>
                  <a:pt x="74" y="15"/>
                  <a:pt x="74" y="15"/>
                  <a:pt x="74" y="15"/>
                </a:cubicBezTo>
                <a:close/>
                <a:moveTo>
                  <a:pt x="102" y="115"/>
                </a:moveTo>
                <a:cubicBezTo>
                  <a:pt x="102" y="115"/>
                  <a:pt x="102" y="115"/>
                  <a:pt x="102" y="115"/>
                </a:cubicBezTo>
                <a:cubicBezTo>
                  <a:pt x="102" y="116"/>
                  <a:pt x="101" y="116"/>
                  <a:pt x="101" y="117"/>
                </a:cubicBezTo>
                <a:cubicBezTo>
                  <a:pt x="101" y="117"/>
                  <a:pt x="101" y="117"/>
                  <a:pt x="101" y="117"/>
                </a:cubicBezTo>
                <a:cubicBezTo>
                  <a:pt x="100" y="118"/>
                  <a:pt x="99" y="118"/>
                  <a:pt x="99" y="118"/>
                </a:cubicBezTo>
                <a:cubicBezTo>
                  <a:pt x="13" y="118"/>
                  <a:pt x="13" y="118"/>
                  <a:pt x="13" y="118"/>
                </a:cubicBezTo>
                <a:cubicBezTo>
                  <a:pt x="12" y="118"/>
                  <a:pt x="11" y="118"/>
                  <a:pt x="10" y="117"/>
                </a:cubicBezTo>
                <a:cubicBezTo>
                  <a:pt x="10" y="116"/>
                  <a:pt x="9" y="116"/>
                  <a:pt x="9" y="115"/>
                </a:cubicBezTo>
                <a:cubicBezTo>
                  <a:pt x="9" y="13"/>
                  <a:pt x="9" y="13"/>
                  <a:pt x="9" y="13"/>
                </a:cubicBezTo>
                <a:cubicBezTo>
                  <a:pt x="9" y="12"/>
                  <a:pt x="10" y="11"/>
                  <a:pt x="10" y="11"/>
                </a:cubicBezTo>
                <a:cubicBezTo>
                  <a:pt x="11" y="10"/>
                  <a:pt x="12" y="10"/>
                  <a:pt x="13" y="10"/>
                </a:cubicBezTo>
                <a:cubicBezTo>
                  <a:pt x="68" y="10"/>
                  <a:pt x="68" y="10"/>
                  <a:pt x="68" y="10"/>
                </a:cubicBezTo>
                <a:cubicBezTo>
                  <a:pt x="68" y="32"/>
                  <a:pt x="68" y="32"/>
                  <a:pt x="68" y="32"/>
                </a:cubicBezTo>
                <a:cubicBezTo>
                  <a:pt x="68" y="35"/>
                  <a:pt x="69" y="38"/>
                  <a:pt x="71" y="40"/>
                </a:cubicBezTo>
                <a:cubicBezTo>
                  <a:pt x="72" y="40"/>
                  <a:pt x="72" y="40"/>
                  <a:pt x="72" y="40"/>
                </a:cubicBezTo>
                <a:cubicBezTo>
                  <a:pt x="73" y="42"/>
                  <a:pt x="76" y="43"/>
                  <a:pt x="79" y="43"/>
                </a:cubicBezTo>
                <a:cubicBezTo>
                  <a:pt x="102" y="43"/>
                  <a:pt x="102" y="43"/>
                  <a:pt x="102" y="43"/>
                </a:cubicBezTo>
                <a:cubicBezTo>
                  <a:pt x="102" y="115"/>
                  <a:pt x="102" y="115"/>
                  <a:pt x="102" y="115"/>
                </a:cubicBezTo>
                <a:close/>
                <a:moveTo>
                  <a:pt x="84" y="71"/>
                </a:moveTo>
                <a:cubicBezTo>
                  <a:pt x="84" y="71"/>
                  <a:pt x="84" y="71"/>
                  <a:pt x="84" y="71"/>
                </a:cubicBezTo>
                <a:cubicBezTo>
                  <a:pt x="27" y="71"/>
                  <a:pt x="27" y="71"/>
                  <a:pt x="27" y="71"/>
                </a:cubicBezTo>
                <a:cubicBezTo>
                  <a:pt x="25" y="71"/>
                  <a:pt x="24" y="72"/>
                  <a:pt x="24" y="74"/>
                </a:cubicBezTo>
                <a:cubicBezTo>
                  <a:pt x="24" y="76"/>
                  <a:pt x="25" y="77"/>
                  <a:pt x="27" y="77"/>
                </a:cubicBezTo>
                <a:cubicBezTo>
                  <a:pt x="84" y="77"/>
                  <a:pt x="84" y="77"/>
                  <a:pt x="84" y="77"/>
                </a:cubicBezTo>
                <a:cubicBezTo>
                  <a:pt x="86" y="77"/>
                  <a:pt x="87" y="76"/>
                  <a:pt x="87" y="74"/>
                </a:cubicBezTo>
                <a:cubicBezTo>
                  <a:pt x="87" y="72"/>
                  <a:pt x="86" y="71"/>
                  <a:pt x="84"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Montserrat" panose="00000500000000000000" pitchFamily="2" charset="0"/>
            </a:endParaRPr>
          </a:p>
        </p:txBody>
      </p:sp>
      <p:sp>
        <p:nvSpPr>
          <p:cNvPr id="37" name="淘宝店chenying0907 38"/>
          <p:cNvSpPr>
            <a:spLocks noEditPoints="1"/>
          </p:cNvSpPr>
          <p:nvPr/>
        </p:nvSpPr>
        <p:spPr bwMode="auto">
          <a:xfrm>
            <a:off x="4630997" y="2906774"/>
            <a:ext cx="182656" cy="217579"/>
          </a:xfrm>
          <a:custGeom>
            <a:avLst/>
            <a:gdLst>
              <a:gd name="T0" fmla="*/ 93 w 105"/>
              <a:gd name="T1" fmla="*/ 2 h 125"/>
              <a:gd name="T2" fmla="*/ 90 w 105"/>
              <a:gd name="T3" fmla="*/ 9 h 125"/>
              <a:gd name="T4" fmla="*/ 105 w 105"/>
              <a:gd name="T5" fmla="*/ 47 h 125"/>
              <a:gd name="T6" fmla="*/ 88 w 105"/>
              <a:gd name="T7" fmla="*/ 89 h 125"/>
              <a:gd name="T8" fmla="*/ 69 w 105"/>
              <a:gd name="T9" fmla="*/ 101 h 125"/>
              <a:gd name="T10" fmla="*/ 52 w 105"/>
              <a:gd name="T11" fmla="*/ 105 h 125"/>
              <a:gd name="T12" fmla="*/ 52 w 105"/>
              <a:gd name="T13" fmla="*/ 115 h 125"/>
              <a:gd name="T14" fmla="*/ 76 w 105"/>
              <a:gd name="T15" fmla="*/ 120 h 125"/>
              <a:gd name="T16" fmla="*/ 47 w 105"/>
              <a:gd name="T17" fmla="*/ 125 h 125"/>
              <a:gd name="T18" fmla="*/ 47 w 105"/>
              <a:gd name="T19" fmla="*/ 125 h 125"/>
              <a:gd name="T20" fmla="*/ 19 w 105"/>
              <a:gd name="T21" fmla="*/ 120 h 125"/>
              <a:gd name="T22" fmla="*/ 42 w 105"/>
              <a:gd name="T23" fmla="*/ 115 h 125"/>
              <a:gd name="T24" fmla="*/ 42 w 105"/>
              <a:gd name="T25" fmla="*/ 105 h 125"/>
              <a:gd name="T26" fmla="*/ 8 w 105"/>
              <a:gd name="T27" fmla="*/ 91 h 125"/>
              <a:gd name="T28" fmla="*/ 1 w 105"/>
              <a:gd name="T29" fmla="*/ 94 h 125"/>
              <a:gd name="T30" fmla="*/ 12 w 105"/>
              <a:gd name="T31" fmla="*/ 79 h 125"/>
              <a:gd name="T32" fmla="*/ 14 w 105"/>
              <a:gd name="T33" fmla="*/ 14 h 125"/>
              <a:gd name="T34" fmla="*/ 78 w 105"/>
              <a:gd name="T35" fmla="*/ 12 h 125"/>
              <a:gd name="T36" fmla="*/ 84 w 105"/>
              <a:gd name="T37" fmla="*/ 7 h 125"/>
              <a:gd name="T38" fmla="*/ 84 w 105"/>
              <a:gd name="T39" fmla="*/ 7 h 125"/>
              <a:gd name="T40" fmla="*/ 86 w 105"/>
              <a:gd name="T41" fmla="*/ 13 h 125"/>
              <a:gd name="T42" fmla="*/ 82 w 105"/>
              <a:gd name="T43" fmla="*/ 16 h 125"/>
              <a:gd name="T44" fmla="*/ 80 w 105"/>
              <a:gd name="T45" fmla="*/ 81 h 125"/>
              <a:gd name="T46" fmla="*/ 47 w 105"/>
              <a:gd name="T47" fmla="*/ 95 h 125"/>
              <a:gd name="T48" fmla="*/ 13 w 105"/>
              <a:gd name="T49" fmla="*/ 86 h 125"/>
              <a:gd name="T50" fmla="*/ 47 w 105"/>
              <a:gd name="T51" fmla="*/ 100 h 125"/>
              <a:gd name="T52" fmla="*/ 67 w 105"/>
              <a:gd name="T53" fmla="*/ 96 h 125"/>
              <a:gd name="T54" fmla="*/ 84 w 105"/>
              <a:gd name="T55" fmla="*/ 84 h 125"/>
              <a:gd name="T56" fmla="*/ 95 w 105"/>
              <a:gd name="T57" fmla="*/ 67 h 125"/>
              <a:gd name="T58" fmla="*/ 95 w 105"/>
              <a:gd name="T59" fmla="*/ 28 h 125"/>
              <a:gd name="T60" fmla="*/ 74 w 105"/>
              <a:gd name="T61" fmla="*/ 21 h 125"/>
              <a:gd name="T62" fmla="*/ 47 w 105"/>
              <a:gd name="T63" fmla="*/ 10 h 125"/>
              <a:gd name="T64" fmla="*/ 10 w 105"/>
              <a:gd name="T65" fmla="*/ 47 h 125"/>
              <a:gd name="T66" fmla="*/ 47 w 105"/>
              <a:gd name="T67" fmla="*/ 85 h 125"/>
              <a:gd name="T68" fmla="*/ 74 w 105"/>
              <a:gd name="T69" fmla="*/ 74 h 125"/>
              <a:gd name="T70" fmla="*/ 74 w 105"/>
              <a:gd name="T71" fmla="*/ 21 h 125"/>
              <a:gd name="T72" fmla="*/ 80 w 105"/>
              <a:gd name="T73" fmla="*/ 81 h 125"/>
              <a:gd name="T74" fmla="*/ 74 w 105"/>
              <a:gd name="T75"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25">
                <a:moveTo>
                  <a:pt x="89" y="2"/>
                </a:moveTo>
                <a:cubicBezTo>
                  <a:pt x="90" y="0"/>
                  <a:pt x="92" y="0"/>
                  <a:pt x="93" y="2"/>
                </a:cubicBezTo>
                <a:cubicBezTo>
                  <a:pt x="94" y="3"/>
                  <a:pt x="94" y="5"/>
                  <a:pt x="93" y="6"/>
                </a:cubicBezTo>
                <a:cubicBezTo>
                  <a:pt x="90" y="9"/>
                  <a:pt x="90" y="9"/>
                  <a:pt x="90" y="9"/>
                </a:cubicBezTo>
                <a:cubicBezTo>
                  <a:pt x="95" y="14"/>
                  <a:pt x="98" y="19"/>
                  <a:pt x="101" y="25"/>
                </a:cubicBezTo>
                <a:cubicBezTo>
                  <a:pt x="104" y="32"/>
                  <a:pt x="105" y="40"/>
                  <a:pt x="105" y="47"/>
                </a:cubicBezTo>
                <a:cubicBezTo>
                  <a:pt x="105" y="55"/>
                  <a:pt x="104" y="63"/>
                  <a:pt x="101" y="70"/>
                </a:cubicBezTo>
                <a:cubicBezTo>
                  <a:pt x="98" y="77"/>
                  <a:pt x="94" y="83"/>
                  <a:pt x="88" y="89"/>
                </a:cubicBezTo>
                <a:cubicBezTo>
                  <a:pt x="88" y="89"/>
                  <a:pt x="88" y="89"/>
                  <a:pt x="88" y="89"/>
                </a:cubicBezTo>
                <a:cubicBezTo>
                  <a:pt x="83" y="94"/>
                  <a:pt x="76" y="98"/>
                  <a:pt x="69" y="101"/>
                </a:cubicBezTo>
                <a:cubicBezTo>
                  <a:pt x="69" y="101"/>
                  <a:pt x="69" y="101"/>
                  <a:pt x="69" y="101"/>
                </a:cubicBezTo>
                <a:cubicBezTo>
                  <a:pt x="64" y="103"/>
                  <a:pt x="58" y="105"/>
                  <a:pt x="52" y="105"/>
                </a:cubicBezTo>
                <a:cubicBezTo>
                  <a:pt x="52" y="106"/>
                  <a:pt x="52" y="106"/>
                  <a:pt x="52" y="106"/>
                </a:cubicBezTo>
                <a:cubicBezTo>
                  <a:pt x="52" y="115"/>
                  <a:pt x="52" y="115"/>
                  <a:pt x="52" y="115"/>
                </a:cubicBezTo>
                <a:cubicBezTo>
                  <a:pt x="71" y="115"/>
                  <a:pt x="71" y="115"/>
                  <a:pt x="71" y="115"/>
                </a:cubicBezTo>
                <a:cubicBezTo>
                  <a:pt x="74" y="115"/>
                  <a:pt x="76" y="117"/>
                  <a:pt x="76" y="120"/>
                </a:cubicBezTo>
                <a:cubicBezTo>
                  <a:pt x="76" y="123"/>
                  <a:pt x="74" y="125"/>
                  <a:pt x="71" y="125"/>
                </a:cubicBezTo>
                <a:cubicBezTo>
                  <a:pt x="47" y="125"/>
                  <a:pt x="47" y="125"/>
                  <a:pt x="47" y="125"/>
                </a:cubicBezTo>
                <a:cubicBezTo>
                  <a:pt x="47" y="125"/>
                  <a:pt x="47" y="125"/>
                  <a:pt x="47" y="125"/>
                </a:cubicBezTo>
                <a:cubicBezTo>
                  <a:pt x="47" y="125"/>
                  <a:pt x="47" y="125"/>
                  <a:pt x="47" y="125"/>
                </a:cubicBezTo>
                <a:cubicBezTo>
                  <a:pt x="23" y="125"/>
                  <a:pt x="23" y="125"/>
                  <a:pt x="23" y="125"/>
                </a:cubicBezTo>
                <a:cubicBezTo>
                  <a:pt x="21" y="125"/>
                  <a:pt x="19" y="123"/>
                  <a:pt x="19" y="120"/>
                </a:cubicBezTo>
                <a:cubicBezTo>
                  <a:pt x="19" y="117"/>
                  <a:pt x="21" y="115"/>
                  <a:pt x="23" y="115"/>
                </a:cubicBezTo>
                <a:cubicBezTo>
                  <a:pt x="42" y="115"/>
                  <a:pt x="42" y="115"/>
                  <a:pt x="42" y="115"/>
                </a:cubicBezTo>
                <a:cubicBezTo>
                  <a:pt x="42" y="106"/>
                  <a:pt x="42" y="106"/>
                  <a:pt x="42" y="106"/>
                </a:cubicBezTo>
                <a:cubicBezTo>
                  <a:pt x="42" y="106"/>
                  <a:pt x="42" y="106"/>
                  <a:pt x="42" y="105"/>
                </a:cubicBezTo>
                <a:cubicBezTo>
                  <a:pt x="36" y="105"/>
                  <a:pt x="30" y="103"/>
                  <a:pt x="25" y="101"/>
                </a:cubicBezTo>
                <a:cubicBezTo>
                  <a:pt x="19" y="99"/>
                  <a:pt x="13" y="95"/>
                  <a:pt x="8" y="91"/>
                </a:cubicBezTo>
                <a:cubicBezTo>
                  <a:pt x="5" y="94"/>
                  <a:pt x="5" y="94"/>
                  <a:pt x="5" y="94"/>
                </a:cubicBezTo>
                <a:cubicBezTo>
                  <a:pt x="4" y="95"/>
                  <a:pt x="2" y="95"/>
                  <a:pt x="1" y="94"/>
                </a:cubicBezTo>
                <a:cubicBezTo>
                  <a:pt x="0" y="92"/>
                  <a:pt x="0" y="91"/>
                  <a:pt x="1" y="89"/>
                </a:cubicBezTo>
                <a:cubicBezTo>
                  <a:pt x="12" y="79"/>
                  <a:pt x="12" y="79"/>
                  <a:pt x="12" y="79"/>
                </a:cubicBezTo>
                <a:cubicBezTo>
                  <a:pt x="5" y="70"/>
                  <a:pt x="0" y="60"/>
                  <a:pt x="0" y="47"/>
                </a:cubicBezTo>
                <a:cubicBezTo>
                  <a:pt x="0" y="35"/>
                  <a:pt x="5" y="23"/>
                  <a:pt x="14" y="14"/>
                </a:cubicBezTo>
                <a:cubicBezTo>
                  <a:pt x="23" y="6"/>
                  <a:pt x="34" y="0"/>
                  <a:pt x="47" y="0"/>
                </a:cubicBezTo>
                <a:cubicBezTo>
                  <a:pt x="59" y="0"/>
                  <a:pt x="70" y="5"/>
                  <a:pt x="78" y="12"/>
                </a:cubicBezTo>
                <a:cubicBezTo>
                  <a:pt x="84" y="7"/>
                  <a:pt x="84" y="7"/>
                  <a:pt x="84" y="7"/>
                </a:cubicBezTo>
                <a:cubicBezTo>
                  <a:pt x="84" y="7"/>
                  <a:pt x="84" y="7"/>
                  <a:pt x="84" y="7"/>
                </a:cubicBezTo>
                <a:cubicBezTo>
                  <a:pt x="84" y="7"/>
                  <a:pt x="84" y="7"/>
                  <a:pt x="84" y="7"/>
                </a:cubicBezTo>
                <a:cubicBezTo>
                  <a:pt x="84" y="7"/>
                  <a:pt x="84" y="7"/>
                  <a:pt x="84" y="7"/>
                </a:cubicBezTo>
                <a:cubicBezTo>
                  <a:pt x="89" y="2"/>
                  <a:pt x="89" y="2"/>
                  <a:pt x="89" y="2"/>
                </a:cubicBezTo>
                <a:close/>
                <a:moveTo>
                  <a:pt x="86" y="13"/>
                </a:moveTo>
                <a:cubicBezTo>
                  <a:pt x="86" y="13"/>
                  <a:pt x="86" y="13"/>
                  <a:pt x="86" y="13"/>
                </a:cubicBezTo>
                <a:cubicBezTo>
                  <a:pt x="82" y="16"/>
                  <a:pt x="82" y="16"/>
                  <a:pt x="82" y="16"/>
                </a:cubicBezTo>
                <a:cubicBezTo>
                  <a:pt x="90" y="25"/>
                  <a:pt x="94" y="36"/>
                  <a:pt x="94" y="47"/>
                </a:cubicBezTo>
                <a:cubicBezTo>
                  <a:pt x="94" y="61"/>
                  <a:pt x="89" y="72"/>
                  <a:pt x="80" y="81"/>
                </a:cubicBezTo>
                <a:cubicBezTo>
                  <a:pt x="80" y="81"/>
                  <a:pt x="80" y="81"/>
                  <a:pt x="80" y="81"/>
                </a:cubicBezTo>
                <a:cubicBezTo>
                  <a:pt x="72" y="89"/>
                  <a:pt x="60" y="95"/>
                  <a:pt x="47" y="95"/>
                </a:cubicBezTo>
                <a:cubicBezTo>
                  <a:pt x="35" y="95"/>
                  <a:pt x="24" y="90"/>
                  <a:pt x="16" y="83"/>
                </a:cubicBezTo>
                <a:cubicBezTo>
                  <a:pt x="13" y="86"/>
                  <a:pt x="13" y="86"/>
                  <a:pt x="13" y="86"/>
                </a:cubicBezTo>
                <a:cubicBezTo>
                  <a:pt x="17" y="90"/>
                  <a:pt x="22" y="93"/>
                  <a:pt x="27" y="96"/>
                </a:cubicBezTo>
                <a:cubicBezTo>
                  <a:pt x="33" y="98"/>
                  <a:pt x="40" y="100"/>
                  <a:pt x="47" y="100"/>
                </a:cubicBezTo>
                <a:cubicBezTo>
                  <a:pt x="54" y="100"/>
                  <a:pt x="61" y="98"/>
                  <a:pt x="67" y="96"/>
                </a:cubicBezTo>
                <a:cubicBezTo>
                  <a:pt x="67" y="96"/>
                  <a:pt x="67" y="96"/>
                  <a:pt x="67" y="96"/>
                </a:cubicBezTo>
                <a:cubicBezTo>
                  <a:pt x="73" y="93"/>
                  <a:pt x="79" y="89"/>
                  <a:pt x="84" y="84"/>
                </a:cubicBezTo>
                <a:cubicBezTo>
                  <a:pt x="84" y="84"/>
                  <a:pt x="84" y="84"/>
                  <a:pt x="84" y="84"/>
                </a:cubicBezTo>
                <a:cubicBezTo>
                  <a:pt x="84" y="84"/>
                  <a:pt x="84" y="84"/>
                  <a:pt x="84" y="84"/>
                </a:cubicBezTo>
                <a:cubicBezTo>
                  <a:pt x="89" y="80"/>
                  <a:pt x="93" y="74"/>
                  <a:pt x="95" y="67"/>
                </a:cubicBezTo>
                <a:cubicBezTo>
                  <a:pt x="98" y="61"/>
                  <a:pt x="99" y="55"/>
                  <a:pt x="99" y="47"/>
                </a:cubicBezTo>
                <a:cubicBezTo>
                  <a:pt x="99" y="40"/>
                  <a:pt x="98" y="34"/>
                  <a:pt x="95" y="28"/>
                </a:cubicBezTo>
                <a:cubicBezTo>
                  <a:pt x="93" y="22"/>
                  <a:pt x="90" y="17"/>
                  <a:pt x="86" y="13"/>
                </a:cubicBezTo>
                <a:close/>
                <a:moveTo>
                  <a:pt x="74" y="21"/>
                </a:moveTo>
                <a:cubicBezTo>
                  <a:pt x="74" y="21"/>
                  <a:pt x="74" y="21"/>
                  <a:pt x="74" y="21"/>
                </a:cubicBezTo>
                <a:cubicBezTo>
                  <a:pt x="67" y="15"/>
                  <a:pt x="58" y="10"/>
                  <a:pt x="47" y="10"/>
                </a:cubicBezTo>
                <a:cubicBezTo>
                  <a:pt x="37" y="10"/>
                  <a:pt x="28" y="15"/>
                  <a:pt x="21" y="21"/>
                </a:cubicBezTo>
                <a:cubicBezTo>
                  <a:pt x="14" y="28"/>
                  <a:pt x="10" y="37"/>
                  <a:pt x="10" y="47"/>
                </a:cubicBezTo>
                <a:cubicBezTo>
                  <a:pt x="10" y="58"/>
                  <a:pt x="14" y="67"/>
                  <a:pt x="21" y="74"/>
                </a:cubicBezTo>
                <a:cubicBezTo>
                  <a:pt x="28" y="81"/>
                  <a:pt x="37" y="85"/>
                  <a:pt x="47" y="85"/>
                </a:cubicBezTo>
                <a:cubicBezTo>
                  <a:pt x="57" y="85"/>
                  <a:pt x="67" y="81"/>
                  <a:pt x="73" y="74"/>
                </a:cubicBezTo>
                <a:cubicBezTo>
                  <a:pt x="74" y="74"/>
                  <a:pt x="74" y="74"/>
                  <a:pt x="74" y="74"/>
                </a:cubicBezTo>
                <a:cubicBezTo>
                  <a:pt x="80" y="67"/>
                  <a:pt x="84" y="58"/>
                  <a:pt x="84" y="47"/>
                </a:cubicBezTo>
                <a:cubicBezTo>
                  <a:pt x="84" y="37"/>
                  <a:pt x="80" y="28"/>
                  <a:pt x="74" y="21"/>
                </a:cubicBezTo>
                <a:cubicBezTo>
                  <a:pt x="74" y="21"/>
                  <a:pt x="74" y="21"/>
                  <a:pt x="74" y="21"/>
                </a:cubicBezTo>
                <a:close/>
                <a:moveTo>
                  <a:pt x="80" y="81"/>
                </a:moveTo>
                <a:cubicBezTo>
                  <a:pt x="80" y="81"/>
                  <a:pt x="80" y="81"/>
                  <a:pt x="80" y="81"/>
                </a:cubicBezTo>
                <a:cubicBezTo>
                  <a:pt x="78" y="83"/>
                  <a:pt x="75" y="83"/>
                  <a:pt x="74" y="81"/>
                </a:cubicBezTo>
                <a:cubicBezTo>
                  <a:pt x="80" y="81"/>
                  <a:pt x="80" y="81"/>
                  <a:pt x="80"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Montserrat" panose="00000500000000000000" pitchFamily="2" charset="0"/>
            </a:endParaRPr>
          </a:p>
        </p:txBody>
      </p:sp>
      <p:pic>
        <p:nvPicPr>
          <p:cNvPr id="4" name="Picture 2">
            <a:extLst>
              <a:ext uri="{FF2B5EF4-FFF2-40B4-BE49-F238E27FC236}">
                <a16:creationId xmlns:a16="http://schemas.microsoft.com/office/drawing/2014/main" id="{C6184BF4-30F6-C320-9105-BC646058E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60" y="1126414"/>
            <a:ext cx="2618932" cy="1953361"/>
          </a:xfrm>
          <a:prstGeom prst="rect">
            <a:avLst/>
          </a:prstGeom>
        </p:spPr>
      </p:pic>
      <p:pic>
        <p:nvPicPr>
          <p:cNvPr id="5" name="Picture 1" descr="Workshop: Lập trình React, Next.js - Trường Đại học Quốc tế Hồng Bàng">
            <a:extLst>
              <a:ext uri="{FF2B5EF4-FFF2-40B4-BE49-F238E27FC236}">
                <a16:creationId xmlns:a16="http://schemas.microsoft.com/office/drawing/2014/main" id="{C02A0871-009F-20C2-6D91-BF9F6FA453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9032" y="1131702"/>
            <a:ext cx="2623153" cy="1965288"/>
          </a:xfrm>
          <a:prstGeom prst="rect">
            <a:avLst/>
          </a:prstGeom>
          <a:noFill/>
          <a:ln>
            <a:noFill/>
          </a:ln>
        </p:spPr>
      </p:pic>
      <p:pic>
        <p:nvPicPr>
          <p:cNvPr id="16" name="Picture 12" descr="MongoDB là gì? Những ưu điểm và tính năng bạn nên biết">
            <a:extLst>
              <a:ext uri="{FF2B5EF4-FFF2-40B4-BE49-F238E27FC236}">
                <a16:creationId xmlns:a16="http://schemas.microsoft.com/office/drawing/2014/main" id="{812349FB-3CA6-FC18-6EB3-F5FF0A15419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01749" y="1144219"/>
            <a:ext cx="2603473" cy="1965288"/>
          </a:xfrm>
          <a:prstGeom prst="rect">
            <a:avLst/>
          </a:prstGeom>
          <a:noFill/>
          <a:ln>
            <a:noFill/>
          </a:ln>
        </p:spPr>
      </p:pic>
      <p:pic>
        <p:nvPicPr>
          <p:cNvPr id="17" name="Picture 1" descr="A logo with a dolphin&#10;&#10;Description automatically generated">
            <a:extLst>
              <a:ext uri="{FF2B5EF4-FFF2-40B4-BE49-F238E27FC236}">
                <a16:creationId xmlns:a16="http://schemas.microsoft.com/office/drawing/2014/main" id="{578A611D-7E94-E1A4-081B-53AE186EF2E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990" y="3249113"/>
            <a:ext cx="2200128" cy="1481625"/>
          </a:xfrm>
          <a:prstGeom prst="rect">
            <a:avLst/>
          </a:prstGeom>
          <a:noFill/>
          <a:ln>
            <a:noFill/>
          </a:ln>
        </p:spPr>
      </p:pic>
      <p:pic>
        <p:nvPicPr>
          <p:cNvPr id="38" name="Hình ảnh 37" descr="Để học Spring Boot cần bắt đầu từ đâu?">
            <a:extLst>
              <a:ext uri="{FF2B5EF4-FFF2-40B4-BE49-F238E27FC236}">
                <a16:creationId xmlns:a16="http://schemas.microsoft.com/office/drawing/2014/main" id="{E1E220FC-DF56-8BBF-05B2-F6931FCE255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622826" y="3249113"/>
            <a:ext cx="2238756" cy="169029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0-#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0-#ppt_w/2"/>
                                          </p:val>
                                        </p:tav>
                                        <p:tav tm="100000">
                                          <p:val>
                                            <p:strVal val="#ppt_x"/>
                                          </p:val>
                                        </p:tav>
                                      </p:tavLst>
                                    </p:anim>
                                    <p:anim calcmode="lin" valueType="num">
                                      <p:cBhvr additive="base">
                                        <p:cTn id="2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5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Hộp Văn bản 2">
            <a:extLst>
              <a:ext uri="{FF2B5EF4-FFF2-40B4-BE49-F238E27FC236}">
                <a16:creationId xmlns:a16="http://schemas.microsoft.com/office/drawing/2014/main" id="{15DD4565-2DD8-5EA6-4C8C-80DFB1F4F8DE}"/>
              </a:ext>
            </a:extLst>
          </p:cNvPr>
          <p:cNvSpPr txBox="1"/>
          <p:nvPr/>
        </p:nvSpPr>
        <p:spPr>
          <a:xfrm>
            <a:off x="628650" y="719546"/>
            <a:ext cx="4045020" cy="497239"/>
          </a:xfrm>
          <a:prstGeom prst="rect">
            <a:avLst/>
          </a:prstGeom>
        </p:spPr>
        <p:txBody>
          <a:bodyPr vert="horz" lIns="91440" tIns="45720" rIns="91440" bIns="45720" rtlCol="0" anchor="ctr">
            <a:normAutofit fontScale="77500" lnSpcReduction="20000"/>
          </a:bodyPr>
          <a:lstStyle/>
          <a:p>
            <a:pPr defTabSz="914400">
              <a:lnSpc>
                <a:spcPct val="90000"/>
              </a:lnSpc>
              <a:spcBef>
                <a:spcPct val="0"/>
              </a:spcBef>
              <a:spcAft>
                <a:spcPts val="600"/>
              </a:spcAft>
            </a:pPr>
            <a:r>
              <a:rPr lang="en-US" sz="3700" b="1" kern="1200">
                <a:solidFill>
                  <a:schemeClr val="tx1"/>
                </a:solidFill>
                <a:effectLst/>
                <a:latin typeface="+mj-lt"/>
                <a:ea typeface="+mj-ea"/>
                <a:cs typeface="+mj-cs"/>
              </a:rPr>
              <a:t>Kiến Trúc Phần Mềm</a:t>
            </a:r>
          </a:p>
          <a:p>
            <a:pPr defTabSz="914400">
              <a:lnSpc>
                <a:spcPct val="90000"/>
              </a:lnSpc>
              <a:spcBef>
                <a:spcPct val="0"/>
              </a:spcBef>
              <a:spcAft>
                <a:spcPts val="600"/>
              </a:spcAft>
            </a:pPr>
            <a:endParaRPr lang="en-US" sz="3700" kern="1200">
              <a:solidFill>
                <a:schemeClr val="tx1"/>
              </a:solidFill>
              <a:latin typeface="+mj-lt"/>
              <a:ea typeface="+mj-ea"/>
              <a:cs typeface="+mj-cs"/>
            </a:endParaRPr>
          </a:p>
        </p:txBody>
      </p:sp>
      <p:sp>
        <p:nvSpPr>
          <p:cNvPr id="37" name="Freeform: Shape 2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0"/>
            <a:ext cx="866357" cy="468915"/>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Hộp Văn bản 3">
            <a:extLst>
              <a:ext uri="{FF2B5EF4-FFF2-40B4-BE49-F238E27FC236}">
                <a16:creationId xmlns:a16="http://schemas.microsoft.com/office/drawing/2014/main" id="{1ECC7E17-D334-E7F4-28A9-6DD9A8518706}"/>
              </a:ext>
            </a:extLst>
          </p:cNvPr>
          <p:cNvSpPr txBox="1"/>
          <p:nvPr/>
        </p:nvSpPr>
        <p:spPr>
          <a:xfrm>
            <a:off x="254228" y="1812388"/>
            <a:ext cx="4342469" cy="232423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vi-VN" b="0" i="0">
                <a:solidFill>
                  <a:srgbClr val="0D0D0D"/>
                </a:solidFill>
                <a:effectLst/>
                <a:highlight>
                  <a:srgbClr val="FFFFFF"/>
                </a:highlight>
                <a:latin typeface="Söhne"/>
              </a:rPr>
              <a:t>Chúng tôi sử dụng kiến trúc Microservice trong ứng dụng IUH Learn, một biến thể của kiến trúc hướng dịch vụ (SOA). Microservice phân chia ứng dụng thành các dịch vụ nhỏ, kết nối với nhau qua các giao thức nhẹ. Điều này giúp xử lý hiệu quả hơn, và đó là lý do chúng tôi chọn mô hình Microservice cho IUH Learn.</a:t>
            </a:r>
            <a:endParaRPr lang="en-US"/>
          </a:p>
        </p:txBody>
      </p:sp>
      <p:sp>
        <p:nvSpPr>
          <p:cNvPr id="39" name="Oval 3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2568761"/>
            <a:ext cx="405617" cy="40574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a:extLst>
              <a:ext uri="{FF2B5EF4-FFF2-40B4-BE49-F238E27FC236}">
                <a16:creationId xmlns:a16="http://schemas.microsoft.com/office/drawing/2014/main" id="{C6504028-5714-C274-86AF-37E26175D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15388" y="1409346"/>
            <a:ext cx="2835788" cy="1843262"/>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p:spPr>
      </p:pic>
      <p:sp>
        <p:nvSpPr>
          <p:cNvPr id="34" name="Freeform: Shape 3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0"/>
            <a:ext cx="1550211" cy="1216785"/>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771167"/>
            <a:ext cx="0" cy="119865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92435" y="3876207"/>
            <a:ext cx="1376793" cy="1519057"/>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4526742"/>
            <a:ext cx="1493298" cy="61834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4140674"/>
            <a:ext cx="1005228" cy="1004414"/>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6545453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heme/theme1.xml><?xml version="1.0" encoding="utf-8"?>
<a:theme xmlns:a="http://schemas.openxmlformats.org/drawingml/2006/main" name="Office 主题​​">
  <a:themeElements>
    <a:clrScheme name="自定义 640">
      <a:dk1>
        <a:sysClr val="windowText" lastClr="000000"/>
      </a:dk1>
      <a:lt1>
        <a:sysClr val="window" lastClr="FFFFFF"/>
      </a:lt1>
      <a:dk2>
        <a:srgbClr val="44546A"/>
      </a:dk2>
      <a:lt2>
        <a:srgbClr val="E7E6E6"/>
      </a:lt2>
      <a:accent1>
        <a:srgbClr val="169E82"/>
      </a:accent1>
      <a:accent2>
        <a:srgbClr val="F59B11"/>
      </a:accent2>
      <a:accent3>
        <a:srgbClr val="C00000"/>
      </a:accent3>
      <a:accent4>
        <a:srgbClr val="169E82"/>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162</TotalTime>
  <Words>1205</Words>
  <Application>Microsoft Office PowerPoint</Application>
  <PresentationFormat>Tùy chỉnh</PresentationFormat>
  <Paragraphs>131</Paragraphs>
  <Slides>38</Slides>
  <Notes>7</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38</vt:i4>
      </vt:variant>
    </vt:vector>
  </HeadingPairs>
  <TitlesOfParts>
    <vt:vector size="50" baseType="lpstr">
      <vt:lpstr>等线</vt:lpstr>
      <vt:lpstr>微软雅黑</vt:lpstr>
      <vt:lpstr>Arial</vt:lpstr>
      <vt:lpstr>Calibri</vt:lpstr>
      <vt:lpstr>Calibri Light</vt:lpstr>
      <vt:lpstr>Courier New</vt:lpstr>
      <vt:lpstr>Montserrat</vt:lpstr>
      <vt:lpstr>Sanchez</vt:lpstr>
      <vt:lpstr>Söhne</vt:lpstr>
      <vt:lpstr>Tahoma</vt:lpstr>
      <vt:lpstr>Times New Roman</vt:lpstr>
      <vt:lpstr>Office 主题​​</vt:lpstr>
      <vt:lpstr>Báo cáo cuối kì</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Mô Hình UseCase IUH Learn</vt:lpstr>
      <vt:lpstr>Cơ sở dữ liệu của MySQL (Quản lý các thực thể) </vt:lpstr>
      <vt:lpstr>Cơ sở dữ liệu của MongoDB (Quản lý các thông tin thêm của học phần) </vt:lpstr>
      <vt:lpstr>Cơ sở dữ liệu của MongoDB (Quản lý đăng ký học phần) </vt:lpstr>
      <vt:lpstr>Bản trình bày PowerPoint</vt:lpstr>
      <vt:lpstr>Giao Diện Đăng Nhập </vt:lpstr>
      <vt:lpstr>Giao Diện Quản Lý Sinh Viên </vt:lpstr>
      <vt:lpstr>Giao Diện Quản Lý Khoa </vt:lpstr>
      <vt:lpstr>Giao Diện Quản Lý Chuyên Ngành </vt:lpstr>
      <vt:lpstr>Giao Diện Quản Lý Hệ Đào Tạo </vt:lpstr>
      <vt:lpstr>Giao Diện Quản Lý Phòng </vt:lpstr>
      <vt:lpstr>Giao Diện Quản Lý Lớp </vt:lpstr>
      <vt:lpstr>Giao Diện Quản Lý Giáo Viên </vt:lpstr>
      <vt:lpstr>Giao Diện Quản Lý Môn Học </vt:lpstr>
      <vt:lpstr>Giao Diện Quản Lý Học Kỳ </vt:lpstr>
      <vt:lpstr>Giao Diện Quản Lý Học Phần </vt:lpstr>
      <vt:lpstr>Giao Diện Đăng Nhập Mã Sinh Viên </vt:lpstr>
      <vt:lpstr>Giao Diện Thông Tin Chung </vt:lpstr>
      <vt:lpstr>Giao Diện Đăng Ký Học Phần </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Nhan Luu</cp:lastModifiedBy>
  <cp:revision>27</cp:revision>
  <dcterms:created xsi:type="dcterms:W3CDTF">2017-06-21T00:50:00Z</dcterms:created>
  <dcterms:modified xsi:type="dcterms:W3CDTF">2024-05-20T06:28:37Z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