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8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A8BCCA-47BD-A1C2-90D2-E14BF71FF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Giao thông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tình</a:t>
            </a:r>
            <a:r>
              <a:rPr lang="vi-VN" dirty="0"/>
              <a:t> </a:t>
            </a:r>
            <a:r>
              <a:rPr lang="vi-VN" dirty="0" err="1"/>
              <a:t>huống</a:t>
            </a:r>
            <a:r>
              <a:rPr lang="vi-VN" dirty="0"/>
              <a:t> </a:t>
            </a:r>
            <a:r>
              <a:rPr lang="vi-VN" dirty="0" err="1"/>
              <a:t>hài</a:t>
            </a:r>
            <a:r>
              <a:rPr lang="vi-VN" dirty="0"/>
              <a:t> </a:t>
            </a:r>
            <a:r>
              <a:rPr lang="vi-VN"/>
              <a:t>hước</a:t>
            </a:r>
            <a:endParaRPr lang="vi-VN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057DBF4-7110-C7B5-0CA2-35DC62FB0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2235292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trạng</a:t>
            </a:r>
            <a:r>
              <a:rPr lang="vi-VN" dirty="0"/>
              <a:t> giao thông </a:t>
            </a:r>
            <a:r>
              <a:rPr lang="vi-VN" dirty="0" err="1"/>
              <a:t>hiện</a:t>
            </a:r>
            <a:r>
              <a:rPr lang="vi-VN" dirty="0"/>
              <a:t> nay.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vi-VN" dirty="0" err="1"/>
              <a:t>Những</a:t>
            </a:r>
            <a:r>
              <a:rPr lang="vi-VN" dirty="0"/>
              <a:t> tinh </a:t>
            </a:r>
            <a:r>
              <a:rPr lang="vi-VN" dirty="0" err="1"/>
              <a:t>huống</a:t>
            </a:r>
            <a:r>
              <a:rPr lang="vi-VN" dirty="0"/>
              <a:t> giao thông.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vi-VN" dirty="0"/>
              <a:t>Văn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trong giao thông.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vi-VN" dirty="0" err="1"/>
              <a:t>Biện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thiện</a:t>
            </a:r>
            <a:r>
              <a:rPr lang="vi-V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3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67DB3D-9546-5074-A648-55625C6F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THỰC TRẠNG GIAO THÔNG HIỆN NAY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2AE2F53-E416-E99F-7103-96E9CE497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618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649C12-BF44-867A-CF87-76318FA1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NHỮNG TÌNH HUỐNG GIAO THÔNG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8DB2C86-7030-B310-3A85-4E668427E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877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6A51F7-9D77-387D-6152-F393CCEF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VĂN HÓA ỨNG XỬ TRONG GIAO THÔNG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7102132-BCB1-CBFE-6F1E-097EE7056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306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6CB03A-84D8-A7BB-3B9A-AB8D43ED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BIỆN PHÁP CẢI THIỆN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EB4CC34-33D6-6D90-6F1A-947EB5CE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314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F5EE22-B01E-F2DD-2D55-5F4AAE98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CÁM ƠN MỌI NGƯỜI 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1135237413"/>
      </p:ext>
    </p:extLst>
  </p:cSld>
  <p:clrMapOvr>
    <a:masterClrMapping/>
  </p:clrMapOvr>
</p:sld>
</file>

<file path=ppt/theme/theme1.xml><?xml version="1.0" encoding="utf-8"?>
<a:theme xmlns:a="http://schemas.openxmlformats.org/drawingml/2006/main" name="Bộ sưu tập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TM10001114[[fn=Bộ sưu tập]]</Template>
  <TotalTime>41</TotalTime>
  <Words>63</Words>
  <Application>Microsoft Office PowerPoint</Application>
  <PresentationFormat>Màn hình rộng</PresentationFormat>
  <Paragraphs>10</Paragraphs>
  <Slides>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11" baseType="lpstr">
      <vt:lpstr>Arial</vt:lpstr>
      <vt:lpstr>Rockwell</vt:lpstr>
      <vt:lpstr>Times New Roman</vt:lpstr>
      <vt:lpstr>Wingdings</vt:lpstr>
      <vt:lpstr>Bộ sưu tập</vt:lpstr>
      <vt:lpstr>Giao thông và những tình huống hài hước</vt:lpstr>
      <vt:lpstr>THỰC TRẠNG GIAO THÔNG HIỆN NAY</vt:lpstr>
      <vt:lpstr>NHỮNG TÌNH HUỐNG GIAO THÔNG</vt:lpstr>
      <vt:lpstr>VĂN HÓA ỨNG XỬ TRONG GIAO THÔNG</vt:lpstr>
      <vt:lpstr>BIỆN PHÁP CẢI THIỆN</vt:lpstr>
      <vt:lpstr>CÁM ƠN MỌI NGƯỜI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Giao thông và những tình huống hài hước</dc:title>
  <dc:creator>Đức Vũ Bùi</dc:creator>
  <cp:lastModifiedBy>Đức Vũ Bùi</cp:lastModifiedBy>
  <cp:revision>2</cp:revision>
  <dcterms:created xsi:type="dcterms:W3CDTF">2022-11-06T14:53:43Z</dcterms:created>
  <dcterms:modified xsi:type="dcterms:W3CDTF">2022-11-06T15:34:52Z</dcterms:modified>
</cp:coreProperties>
</file>