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3"/>
  </p:notesMasterIdLst>
  <p:sldIdLst>
    <p:sldId id="256" r:id="rId2"/>
    <p:sldId id="258" r:id="rId3"/>
    <p:sldId id="263" r:id="rId4"/>
    <p:sldId id="268" r:id="rId5"/>
    <p:sldId id="265" r:id="rId6"/>
    <p:sldId id="275" r:id="rId7"/>
    <p:sldId id="294" r:id="rId8"/>
    <p:sldId id="295" r:id="rId9"/>
    <p:sldId id="339" r:id="rId10"/>
    <p:sldId id="340" r:id="rId11"/>
    <p:sldId id="296" r:id="rId12"/>
    <p:sldId id="300" r:id="rId13"/>
    <p:sldId id="301" r:id="rId14"/>
    <p:sldId id="341" r:id="rId15"/>
    <p:sldId id="302" r:id="rId16"/>
    <p:sldId id="306" r:id="rId17"/>
    <p:sldId id="307" r:id="rId18"/>
    <p:sldId id="308" r:id="rId19"/>
    <p:sldId id="303" r:id="rId20"/>
    <p:sldId id="309" r:id="rId21"/>
    <p:sldId id="298" r:id="rId22"/>
    <p:sldId id="310" r:id="rId23"/>
    <p:sldId id="299" r:id="rId24"/>
    <p:sldId id="304" r:id="rId25"/>
    <p:sldId id="345" r:id="rId26"/>
    <p:sldId id="342" r:id="rId27"/>
    <p:sldId id="311" r:id="rId28"/>
    <p:sldId id="313" r:id="rId29"/>
    <p:sldId id="316" r:id="rId30"/>
    <p:sldId id="319" r:id="rId31"/>
    <p:sldId id="318" r:id="rId32"/>
    <p:sldId id="315" r:id="rId33"/>
    <p:sldId id="320" r:id="rId34"/>
    <p:sldId id="343" r:id="rId35"/>
    <p:sldId id="317" r:id="rId36"/>
    <p:sldId id="314" r:id="rId37"/>
    <p:sldId id="321" r:id="rId38"/>
    <p:sldId id="322" r:id="rId39"/>
    <p:sldId id="305" r:id="rId40"/>
    <p:sldId id="323" r:id="rId41"/>
    <p:sldId id="346" r:id="rId42"/>
    <p:sldId id="297" r:id="rId43"/>
    <p:sldId id="324" r:id="rId44"/>
    <p:sldId id="330" r:id="rId45"/>
    <p:sldId id="331" r:id="rId46"/>
    <p:sldId id="348" r:id="rId47"/>
    <p:sldId id="332" r:id="rId48"/>
    <p:sldId id="333" r:id="rId49"/>
    <p:sldId id="335" r:id="rId50"/>
    <p:sldId id="347" r:id="rId51"/>
    <p:sldId id="349" r:id="rId52"/>
    <p:sldId id="350" r:id="rId53"/>
    <p:sldId id="351" r:id="rId54"/>
    <p:sldId id="264" r:id="rId55"/>
    <p:sldId id="260" r:id="rId56"/>
    <p:sldId id="327" r:id="rId57"/>
    <p:sldId id="328" r:id="rId58"/>
    <p:sldId id="329" r:id="rId59"/>
    <p:sldId id="336" r:id="rId60"/>
    <p:sldId id="338" r:id="rId61"/>
    <p:sldId id="29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N QUANG PHAM/LGEVH VC SOFTWARE DEVELOPMENT 1(thien.pham@lge.com)" initials="TQPVSD1" lastIdx="1" clrIdx="0">
    <p:extLst>
      <p:ext uri="{19B8F6BF-5375-455C-9EA6-DF929625EA0E}">
        <p15:presenceInfo xmlns:p15="http://schemas.microsoft.com/office/powerpoint/2012/main" userId="S-1-5-21-2543426832-1914326140-3112152631-1859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6427" autoAdjust="0"/>
  </p:normalViewPr>
  <p:slideViewPr>
    <p:cSldViewPr>
      <p:cViewPr varScale="1">
        <p:scale>
          <a:sx n="100" d="100"/>
          <a:sy n="100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3A873-3088-438E-B590-C714509DD26B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AA59FD-B4FF-4C5D-A4D9-6CED90481E47}">
      <dgm:prSet phldrT="[Text]"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What is C++11?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100B0CC5-D270-4F2C-9007-CDF64E9B5BA1}" type="parTrans" cxnId="{544E9E36-647C-44FB-98EB-95C567556F53}">
      <dgm:prSet/>
      <dgm:spPr/>
      <dgm:t>
        <a:bodyPr/>
        <a:lstStyle/>
        <a:p>
          <a:endParaRPr lang="en-GB"/>
        </a:p>
      </dgm:t>
    </dgm:pt>
    <dgm:pt modelId="{5206E0FF-7163-42CE-B524-00E0D74A23C7}" type="sibTrans" cxnId="{544E9E36-647C-44FB-98EB-95C567556F53}">
      <dgm:prSet/>
      <dgm:spPr/>
      <dgm:t>
        <a:bodyPr/>
        <a:lstStyle/>
        <a:p>
          <a:endParaRPr lang="en-GB"/>
        </a:p>
      </dgm:t>
    </dgm:pt>
    <dgm:pt modelId="{97C0A196-2CFA-453A-ABE8-690545C97834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86EC715B-DB8E-4B11-9DF8-61ED7D98D1E4}" type="parTrans" cxnId="{699CCF7E-1BAB-44CA-8B04-A280610F3AF4}">
      <dgm:prSet/>
      <dgm:spPr/>
      <dgm:t>
        <a:bodyPr/>
        <a:lstStyle/>
        <a:p>
          <a:endParaRPr lang="en-GB"/>
        </a:p>
      </dgm:t>
    </dgm:pt>
    <dgm:pt modelId="{CBA6DBDC-B2F5-4510-81F6-4B03590F4458}" type="sibTrans" cxnId="{699CCF7E-1BAB-44CA-8B04-A280610F3AF4}">
      <dgm:prSet/>
      <dgm:spPr/>
      <dgm:t>
        <a:bodyPr/>
        <a:lstStyle/>
        <a:p>
          <a:endParaRPr lang="en-GB"/>
        </a:p>
      </dgm:t>
    </dgm:pt>
    <dgm:pt modelId="{83816EF9-BA13-41E9-A72D-68C81484BFCF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Getting started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5CB64523-B89A-47C0-A361-F5D1B82573FA}" type="parTrans" cxnId="{218580A9-BB62-4A7F-A03A-B2528134B129}">
      <dgm:prSet/>
      <dgm:spPr/>
      <dgm:t>
        <a:bodyPr/>
        <a:lstStyle/>
        <a:p>
          <a:endParaRPr lang="en-GB"/>
        </a:p>
      </dgm:t>
    </dgm:pt>
    <dgm:pt modelId="{182A02D5-19D8-4E81-9208-CF4052F2E5B5}" type="sibTrans" cxnId="{218580A9-BB62-4A7F-A03A-B2528134B129}">
      <dgm:prSet/>
      <dgm:spPr/>
      <dgm:t>
        <a:bodyPr/>
        <a:lstStyle/>
        <a:p>
          <a:endParaRPr lang="en-GB"/>
        </a:p>
      </dgm:t>
    </dgm:pt>
    <dgm:pt modelId="{F206B3FD-2C04-4A6F-972B-F54E9CEA66FD}" type="pres">
      <dgm:prSet presAssocID="{0BF3A873-3088-438E-B590-C714509DD2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D57C745-2B84-4703-83B4-BB1E8939B722}" type="pres">
      <dgm:prSet presAssocID="{0BF3A873-3088-438E-B590-C714509DD26B}" presName="Name1" presStyleCnt="0"/>
      <dgm:spPr/>
    </dgm:pt>
    <dgm:pt modelId="{ED7A9429-9D71-4A45-9831-19991D4B671A}" type="pres">
      <dgm:prSet presAssocID="{0BF3A873-3088-438E-B590-C714509DD26B}" presName="cycle" presStyleCnt="0"/>
      <dgm:spPr/>
    </dgm:pt>
    <dgm:pt modelId="{56B37B2F-B9D0-4E67-9B86-782EADA05C0B}" type="pres">
      <dgm:prSet presAssocID="{0BF3A873-3088-438E-B590-C714509DD26B}" presName="srcNode" presStyleLbl="node1" presStyleIdx="0" presStyleCnt="3"/>
      <dgm:spPr/>
    </dgm:pt>
    <dgm:pt modelId="{105EB122-A02A-4C3D-A3A4-C09254AC9AFE}" type="pres">
      <dgm:prSet presAssocID="{0BF3A873-3088-438E-B590-C714509DD26B}" presName="conn" presStyleLbl="parChTrans1D2" presStyleIdx="0" presStyleCnt="1"/>
      <dgm:spPr/>
      <dgm:t>
        <a:bodyPr/>
        <a:lstStyle/>
        <a:p>
          <a:endParaRPr lang="en-GB"/>
        </a:p>
      </dgm:t>
    </dgm:pt>
    <dgm:pt modelId="{E23720F2-EEB8-44B1-9D35-8624A5A9CD8C}" type="pres">
      <dgm:prSet presAssocID="{0BF3A873-3088-438E-B590-C714509DD26B}" presName="extraNode" presStyleLbl="node1" presStyleIdx="0" presStyleCnt="3"/>
      <dgm:spPr/>
    </dgm:pt>
    <dgm:pt modelId="{68EF3EA2-B546-4B1E-83DD-2C68BFBEA812}" type="pres">
      <dgm:prSet presAssocID="{0BF3A873-3088-438E-B590-C714509DD26B}" presName="dstNode" presStyleLbl="node1" presStyleIdx="0" presStyleCnt="3"/>
      <dgm:spPr/>
    </dgm:pt>
    <dgm:pt modelId="{340B6AC3-E5D6-4731-B3DC-6C966F37026F}" type="pres">
      <dgm:prSet presAssocID="{26AA59FD-B4FF-4C5D-A4D9-6CED90481E4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F98D29-BCA8-42F0-AD58-8E1833E64375}" type="pres">
      <dgm:prSet presAssocID="{26AA59FD-B4FF-4C5D-A4D9-6CED90481E47}" presName="accent_1" presStyleCnt="0"/>
      <dgm:spPr/>
    </dgm:pt>
    <dgm:pt modelId="{8671A5B8-8F82-454D-9470-106A74FBDE73}" type="pres">
      <dgm:prSet presAssocID="{26AA59FD-B4FF-4C5D-A4D9-6CED90481E47}" presName="accentRepeatNode" presStyleLbl="solidFgAcc1" presStyleIdx="0" presStyleCnt="3"/>
      <dgm:spPr/>
    </dgm:pt>
    <dgm:pt modelId="{3CB30FD3-A2C1-4DBF-B8B0-C89DAD7C3DE9}" type="pres">
      <dgm:prSet presAssocID="{97C0A196-2CFA-453A-ABE8-690545C9783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C590AB-3006-49F4-BA62-B9B4B92B3079}" type="pres">
      <dgm:prSet presAssocID="{97C0A196-2CFA-453A-ABE8-690545C97834}" presName="accent_2" presStyleCnt="0"/>
      <dgm:spPr/>
    </dgm:pt>
    <dgm:pt modelId="{E0849071-3B8D-4771-BDDB-AAE5E23277E4}" type="pres">
      <dgm:prSet presAssocID="{97C0A196-2CFA-453A-ABE8-690545C97834}" presName="accentRepeatNode" presStyleLbl="solidFgAcc1" presStyleIdx="1" presStyleCnt="3"/>
      <dgm:spPr/>
    </dgm:pt>
    <dgm:pt modelId="{3114C93A-D5F6-41A4-8AFA-4025E3BCE8F0}" type="pres">
      <dgm:prSet presAssocID="{83816EF9-BA13-41E9-A72D-68C81484BFC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726685-8251-4596-8537-51EADD0062D3}" type="pres">
      <dgm:prSet presAssocID="{83816EF9-BA13-41E9-A72D-68C81484BFCF}" presName="accent_3" presStyleCnt="0"/>
      <dgm:spPr/>
    </dgm:pt>
    <dgm:pt modelId="{5B5352AF-B7E0-4DCE-9469-799268FC04FD}" type="pres">
      <dgm:prSet presAssocID="{83816EF9-BA13-41E9-A72D-68C81484BFCF}" presName="accentRepeatNode" presStyleLbl="solidFgAcc1" presStyleIdx="2" presStyleCnt="3"/>
      <dgm:spPr/>
    </dgm:pt>
  </dgm:ptLst>
  <dgm:cxnLst>
    <dgm:cxn modelId="{218580A9-BB62-4A7F-A03A-B2528134B129}" srcId="{0BF3A873-3088-438E-B590-C714509DD26B}" destId="{83816EF9-BA13-41E9-A72D-68C81484BFCF}" srcOrd="2" destOrd="0" parTransId="{5CB64523-B89A-47C0-A361-F5D1B82573FA}" sibTransId="{182A02D5-19D8-4E81-9208-CF4052F2E5B5}"/>
    <dgm:cxn modelId="{699CCF7E-1BAB-44CA-8B04-A280610F3AF4}" srcId="{0BF3A873-3088-438E-B590-C714509DD26B}" destId="{97C0A196-2CFA-453A-ABE8-690545C97834}" srcOrd="1" destOrd="0" parTransId="{86EC715B-DB8E-4B11-9DF8-61ED7D98D1E4}" sibTransId="{CBA6DBDC-B2F5-4510-81F6-4B03590F4458}"/>
    <dgm:cxn modelId="{61A95E87-D8DC-4DD3-A774-3BB49BC8DFB9}" type="presOf" srcId="{26AA59FD-B4FF-4C5D-A4D9-6CED90481E47}" destId="{340B6AC3-E5D6-4731-B3DC-6C966F37026F}" srcOrd="0" destOrd="0" presId="urn:microsoft.com/office/officeart/2008/layout/VerticalCurvedList"/>
    <dgm:cxn modelId="{D170F15D-44CA-442B-8262-E5F9F5BC8541}" type="presOf" srcId="{0BF3A873-3088-438E-B590-C714509DD26B}" destId="{F206B3FD-2C04-4A6F-972B-F54E9CEA66FD}" srcOrd="0" destOrd="0" presId="urn:microsoft.com/office/officeart/2008/layout/VerticalCurvedList"/>
    <dgm:cxn modelId="{544E9E36-647C-44FB-98EB-95C567556F53}" srcId="{0BF3A873-3088-438E-B590-C714509DD26B}" destId="{26AA59FD-B4FF-4C5D-A4D9-6CED90481E47}" srcOrd="0" destOrd="0" parTransId="{100B0CC5-D270-4F2C-9007-CDF64E9B5BA1}" sibTransId="{5206E0FF-7163-42CE-B524-00E0D74A23C7}"/>
    <dgm:cxn modelId="{41F5D01B-4983-4973-9053-E1969C2ACF32}" type="presOf" srcId="{83816EF9-BA13-41E9-A72D-68C81484BFCF}" destId="{3114C93A-D5F6-41A4-8AFA-4025E3BCE8F0}" srcOrd="0" destOrd="0" presId="urn:microsoft.com/office/officeart/2008/layout/VerticalCurvedList"/>
    <dgm:cxn modelId="{D12FB042-5BB0-4F5A-A406-8A9888F07A84}" type="presOf" srcId="{5206E0FF-7163-42CE-B524-00E0D74A23C7}" destId="{105EB122-A02A-4C3D-A3A4-C09254AC9AFE}" srcOrd="0" destOrd="0" presId="urn:microsoft.com/office/officeart/2008/layout/VerticalCurvedList"/>
    <dgm:cxn modelId="{A7EF19AA-CB4D-4404-A48C-74EFDA216E78}" type="presOf" srcId="{97C0A196-2CFA-453A-ABE8-690545C97834}" destId="{3CB30FD3-A2C1-4DBF-B8B0-C89DAD7C3DE9}" srcOrd="0" destOrd="0" presId="urn:microsoft.com/office/officeart/2008/layout/VerticalCurvedList"/>
    <dgm:cxn modelId="{C94099D7-2B4F-4884-B50F-29D7C57BD2E7}" type="presParOf" srcId="{F206B3FD-2C04-4A6F-972B-F54E9CEA66FD}" destId="{2D57C745-2B84-4703-83B4-BB1E8939B722}" srcOrd="0" destOrd="0" presId="urn:microsoft.com/office/officeart/2008/layout/VerticalCurvedList"/>
    <dgm:cxn modelId="{753FE4D4-2E57-4A28-8235-45233660B5D8}" type="presParOf" srcId="{2D57C745-2B84-4703-83B4-BB1E8939B722}" destId="{ED7A9429-9D71-4A45-9831-19991D4B671A}" srcOrd="0" destOrd="0" presId="urn:microsoft.com/office/officeart/2008/layout/VerticalCurvedList"/>
    <dgm:cxn modelId="{41725C4A-E482-4252-BB5A-00985BD7C7EF}" type="presParOf" srcId="{ED7A9429-9D71-4A45-9831-19991D4B671A}" destId="{56B37B2F-B9D0-4E67-9B86-782EADA05C0B}" srcOrd="0" destOrd="0" presId="urn:microsoft.com/office/officeart/2008/layout/VerticalCurvedList"/>
    <dgm:cxn modelId="{0BFA6B5B-8F28-4825-A75C-C380CA842A94}" type="presParOf" srcId="{ED7A9429-9D71-4A45-9831-19991D4B671A}" destId="{105EB122-A02A-4C3D-A3A4-C09254AC9AFE}" srcOrd="1" destOrd="0" presId="urn:microsoft.com/office/officeart/2008/layout/VerticalCurvedList"/>
    <dgm:cxn modelId="{42A30B50-6969-4DE1-8F80-27DCA0BF112C}" type="presParOf" srcId="{ED7A9429-9D71-4A45-9831-19991D4B671A}" destId="{E23720F2-EEB8-44B1-9D35-8624A5A9CD8C}" srcOrd="2" destOrd="0" presId="urn:microsoft.com/office/officeart/2008/layout/VerticalCurvedList"/>
    <dgm:cxn modelId="{AE39A702-844C-493A-8D72-4DE6CF047259}" type="presParOf" srcId="{ED7A9429-9D71-4A45-9831-19991D4B671A}" destId="{68EF3EA2-B546-4B1E-83DD-2C68BFBEA812}" srcOrd="3" destOrd="0" presId="urn:microsoft.com/office/officeart/2008/layout/VerticalCurvedList"/>
    <dgm:cxn modelId="{7325DB01-0B84-48B6-8C63-1CF44490BB64}" type="presParOf" srcId="{2D57C745-2B84-4703-83B4-BB1E8939B722}" destId="{340B6AC3-E5D6-4731-B3DC-6C966F37026F}" srcOrd="1" destOrd="0" presId="urn:microsoft.com/office/officeart/2008/layout/VerticalCurvedList"/>
    <dgm:cxn modelId="{D0F20E22-356E-44AF-A3BD-C0279D4AA5A3}" type="presParOf" srcId="{2D57C745-2B84-4703-83B4-BB1E8939B722}" destId="{25F98D29-BCA8-42F0-AD58-8E1833E64375}" srcOrd="2" destOrd="0" presId="urn:microsoft.com/office/officeart/2008/layout/VerticalCurvedList"/>
    <dgm:cxn modelId="{1B0856F4-F0FD-4F96-9DFF-E94BA00BC572}" type="presParOf" srcId="{25F98D29-BCA8-42F0-AD58-8E1833E64375}" destId="{8671A5B8-8F82-454D-9470-106A74FBDE73}" srcOrd="0" destOrd="0" presId="urn:microsoft.com/office/officeart/2008/layout/VerticalCurvedList"/>
    <dgm:cxn modelId="{62837EF1-C654-4E23-837F-6E2FA57A30DF}" type="presParOf" srcId="{2D57C745-2B84-4703-83B4-BB1E8939B722}" destId="{3CB30FD3-A2C1-4DBF-B8B0-C89DAD7C3DE9}" srcOrd="3" destOrd="0" presId="urn:microsoft.com/office/officeart/2008/layout/VerticalCurvedList"/>
    <dgm:cxn modelId="{5F49E2F6-531E-4015-9E08-19C3632E2AB3}" type="presParOf" srcId="{2D57C745-2B84-4703-83B4-BB1E8939B722}" destId="{65C590AB-3006-49F4-BA62-B9B4B92B3079}" srcOrd="4" destOrd="0" presId="urn:microsoft.com/office/officeart/2008/layout/VerticalCurvedList"/>
    <dgm:cxn modelId="{CE52212D-0740-4388-B688-2E2569861688}" type="presParOf" srcId="{65C590AB-3006-49F4-BA62-B9B4B92B3079}" destId="{E0849071-3B8D-4771-BDDB-AAE5E23277E4}" srcOrd="0" destOrd="0" presId="urn:microsoft.com/office/officeart/2008/layout/VerticalCurvedList"/>
    <dgm:cxn modelId="{FAE993A5-918C-4455-AAB0-023174FFECDE}" type="presParOf" srcId="{2D57C745-2B84-4703-83B4-BB1E8939B722}" destId="{3114C93A-D5F6-41A4-8AFA-4025E3BCE8F0}" srcOrd="5" destOrd="0" presId="urn:microsoft.com/office/officeart/2008/layout/VerticalCurvedList"/>
    <dgm:cxn modelId="{1F503174-2BD6-4E3B-BD8F-353EAEE8790B}" type="presParOf" srcId="{2D57C745-2B84-4703-83B4-BB1E8939B722}" destId="{F9726685-8251-4596-8537-51EADD0062D3}" srcOrd="6" destOrd="0" presId="urn:microsoft.com/office/officeart/2008/layout/VerticalCurvedList"/>
    <dgm:cxn modelId="{AB0F464E-F7CF-41CA-8E0D-06623C580F38}" type="presParOf" srcId="{F9726685-8251-4596-8537-51EADD0062D3}" destId="{5B5352AF-B7E0-4DCE-9469-799268FC04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3A873-3088-438E-B590-C714509DD26B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AA59FD-B4FF-4C5D-A4D9-6CED90481E47}">
      <dgm:prSet phldrT="[Text]"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What is C++11?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100B0CC5-D270-4F2C-9007-CDF64E9B5BA1}" type="parTrans" cxnId="{544E9E36-647C-44FB-98EB-95C567556F53}">
      <dgm:prSet/>
      <dgm:spPr/>
      <dgm:t>
        <a:bodyPr/>
        <a:lstStyle/>
        <a:p>
          <a:endParaRPr lang="en-GB"/>
        </a:p>
      </dgm:t>
    </dgm:pt>
    <dgm:pt modelId="{5206E0FF-7163-42CE-B524-00E0D74A23C7}" type="sibTrans" cxnId="{544E9E36-647C-44FB-98EB-95C567556F53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97C0A196-2CFA-453A-ABE8-690545C978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86EC715B-DB8E-4B11-9DF8-61ED7D98D1E4}" type="parTrans" cxnId="{699CCF7E-1BAB-44CA-8B04-A280610F3AF4}">
      <dgm:prSet/>
      <dgm:spPr/>
      <dgm:t>
        <a:bodyPr/>
        <a:lstStyle/>
        <a:p>
          <a:endParaRPr lang="en-GB"/>
        </a:p>
      </dgm:t>
    </dgm:pt>
    <dgm:pt modelId="{CBA6DBDC-B2F5-4510-81F6-4B03590F4458}" type="sibTrans" cxnId="{699CCF7E-1BAB-44CA-8B04-A280610F3AF4}">
      <dgm:prSet/>
      <dgm:spPr/>
      <dgm:t>
        <a:bodyPr/>
        <a:lstStyle/>
        <a:p>
          <a:endParaRPr lang="en-GB"/>
        </a:p>
      </dgm:t>
    </dgm:pt>
    <dgm:pt modelId="{83816EF9-BA13-41E9-A72D-68C81484BFC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Getting started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5CB64523-B89A-47C0-A361-F5D1B82573FA}" type="parTrans" cxnId="{218580A9-BB62-4A7F-A03A-B2528134B129}">
      <dgm:prSet/>
      <dgm:spPr/>
      <dgm:t>
        <a:bodyPr/>
        <a:lstStyle/>
        <a:p>
          <a:endParaRPr lang="en-GB"/>
        </a:p>
      </dgm:t>
    </dgm:pt>
    <dgm:pt modelId="{182A02D5-19D8-4E81-9208-CF4052F2E5B5}" type="sibTrans" cxnId="{218580A9-BB62-4A7F-A03A-B2528134B129}">
      <dgm:prSet/>
      <dgm:spPr/>
      <dgm:t>
        <a:bodyPr/>
        <a:lstStyle/>
        <a:p>
          <a:endParaRPr lang="en-GB"/>
        </a:p>
      </dgm:t>
    </dgm:pt>
    <dgm:pt modelId="{F206B3FD-2C04-4A6F-972B-F54E9CEA66FD}" type="pres">
      <dgm:prSet presAssocID="{0BF3A873-3088-438E-B590-C714509DD2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D57C745-2B84-4703-83B4-BB1E8939B722}" type="pres">
      <dgm:prSet presAssocID="{0BF3A873-3088-438E-B590-C714509DD26B}" presName="Name1" presStyleCnt="0"/>
      <dgm:spPr/>
    </dgm:pt>
    <dgm:pt modelId="{ED7A9429-9D71-4A45-9831-19991D4B671A}" type="pres">
      <dgm:prSet presAssocID="{0BF3A873-3088-438E-B590-C714509DD26B}" presName="cycle" presStyleCnt="0"/>
      <dgm:spPr/>
    </dgm:pt>
    <dgm:pt modelId="{56B37B2F-B9D0-4E67-9B86-782EADA05C0B}" type="pres">
      <dgm:prSet presAssocID="{0BF3A873-3088-438E-B590-C714509DD26B}" presName="srcNode" presStyleLbl="node1" presStyleIdx="0" presStyleCnt="3"/>
      <dgm:spPr/>
    </dgm:pt>
    <dgm:pt modelId="{105EB122-A02A-4C3D-A3A4-C09254AC9AFE}" type="pres">
      <dgm:prSet presAssocID="{0BF3A873-3088-438E-B590-C714509DD26B}" presName="conn" presStyleLbl="parChTrans1D2" presStyleIdx="0" presStyleCnt="1"/>
      <dgm:spPr/>
      <dgm:t>
        <a:bodyPr/>
        <a:lstStyle/>
        <a:p>
          <a:endParaRPr lang="en-GB"/>
        </a:p>
      </dgm:t>
    </dgm:pt>
    <dgm:pt modelId="{E23720F2-EEB8-44B1-9D35-8624A5A9CD8C}" type="pres">
      <dgm:prSet presAssocID="{0BF3A873-3088-438E-B590-C714509DD26B}" presName="extraNode" presStyleLbl="node1" presStyleIdx="0" presStyleCnt="3"/>
      <dgm:spPr/>
    </dgm:pt>
    <dgm:pt modelId="{68EF3EA2-B546-4B1E-83DD-2C68BFBEA812}" type="pres">
      <dgm:prSet presAssocID="{0BF3A873-3088-438E-B590-C714509DD26B}" presName="dstNode" presStyleLbl="node1" presStyleIdx="0" presStyleCnt="3"/>
      <dgm:spPr/>
    </dgm:pt>
    <dgm:pt modelId="{340B6AC3-E5D6-4731-B3DC-6C966F37026F}" type="pres">
      <dgm:prSet presAssocID="{26AA59FD-B4FF-4C5D-A4D9-6CED90481E4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F98D29-BCA8-42F0-AD58-8E1833E64375}" type="pres">
      <dgm:prSet presAssocID="{26AA59FD-B4FF-4C5D-A4D9-6CED90481E47}" presName="accent_1" presStyleCnt="0"/>
      <dgm:spPr/>
    </dgm:pt>
    <dgm:pt modelId="{8671A5B8-8F82-454D-9470-106A74FBDE73}" type="pres">
      <dgm:prSet presAssocID="{26AA59FD-B4FF-4C5D-A4D9-6CED90481E47}" presName="accentRepeatNode" presStyleLbl="solidFgAcc1" presStyleIdx="0" presStyleCnt="3"/>
      <dgm:spPr>
        <a:solidFill>
          <a:schemeClr val="accent2"/>
        </a:solidFill>
      </dgm:spPr>
    </dgm:pt>
    <dgm:pt modelId="{3CB30FD3-A2C1-4DBF-B8B0-C89DAD7C3DE9}" type="pres">
      <dgm:prSet presAssocID="{97C0A196-2CFA-453A-ABE8-690545C9783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C590AB-3006-49F4-BA62-B9B4B92B3079}" type="pres">
      <dgm:prSet presAssocID="{97C0A196-2CFA-453A-ABE8-690545C97834}" presName="accent_2" presStyleCnt="0"/>
      <dgm:spPr/>
    </dgm:pt>
    <dgm:pt modelId="{E0849071-3B8D-4771-BDDB-AAE5E23277E4}" type="pres">
      <dgm:prSet presAssocID="{97C0A196-2CFA-453A-ABE8-690545C97834}" presName="accentRepeatNode" presStyleLbl="solidFgAcc1" presStyleIdx="1" presStyleCnt="3"/>
      <dgm:spPr>
        <a:solidFill>
          <a:schemeClr val="accent5"/>
        </a:solidFill>
      </dgm:spPr>
    </dgm:pt>
    <dgm:pt modelId="{3114C93A-D5F6-41A4-8AFA-4025E3BCE8F0}" type="pres">
      <dgm:prSet presAssocID="{83816EF9-BA13-41E9-A72D-68C81484BFC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726685-8251-4596-8537-51EADD0062D3}" type="pres">
      <dgm:prSet presAssocID="{83816EF9-BA13-41E9-A72D-68C81484BFCF}" presName="accent_3" presStyleCnt="0"/>
      <dgm:spPr/>
    </dgm:pt>
    <dgm:pt modelId="{5B5352AF-B7E0-4DCE-9469-799268FC04FD}" type="pres">
      <dgm:prSet presAssocID="{83816EF9-BA13-41E9-A72D-68C81484BFCF}" presName="accentRepeatNode" presStyleLbl="solidFgAcc1" presStyleIdx="2" presStyleCnt="3"/>
      <dgm:spPr>
        <a:solidFill>
          <a:schemeClr val="accent5"/>
        </a:solidFill>
      </dgm:spPr>
    </dgm:pt>
  </dgm:ptLst>
  <dgm:cxnLst>
    <dgm:cxn modelId="{A178FFF6-391F-48C3-8938-B986C65908C3}" type="presOf" srcId="{83816EF9-BA13-41E9-A72D-68C81484BFCF}" destId="{3114C93A-D5F6-41A4-8AFA-4025E3BCE8F0}" srcOrd="0" destOrd="0" presId="urn:microsoft.com/office/officeart/2008/layout/VerticalCurvedList"/>
    <dgm:cxn modelId="{218580A9-BB62-4A7F-A03A-B2528134B129}" srcId="{0BF3A873-3088-438E-B590-C714509DD26B}" destId="{83816EF9-BA13-41E9-A72D-68C81484BFCF}" srcOrd="2" destOrd="0" parTransId="{5CB64523-B89A-47C0-A361-F5D1B82573FA}" sibTransId="{182A02D5-19D8-4E81-9208-CF4052F2E5B5}"/>
    <dgm:cxn modelId="{699CCF7E-1BAB-44CA-8B04-A280610F3AF4}" srcId="{0BF3A873-3088-438E-B590-C714509DD26B}" destId="{97C0A196-2CFA-453A-ABE8-690545C97834}" srcOrd="1" destOrd="0" parTransId="{86EC715B-DB8E-4B11-9DF8-61ED7D98D1E4}" sibTransId="{CBA6DBDC-B2F5-4510-81F6-4B03590F4458}"/>
    <dgm:cxn modelId="{6493E800-E24A-4C4A-A719-E80410077847}" type="presOf" srcId="{26AA59FD-B4FF-4C5D-A4D9-6CED90481E47}" destId="{340B6AC3-E5D6-4731-B3DC-6C966F37026F}" srcOrd="0" destOrd="0" presId="urn:microsoft.com/office/officeart/2008/layout/VerticalCurvedList"/>
    <dgm:cxn modelId="{7572DEA8-17C0-4223-A659-B6313380C58D}" type="presOf" srcId="{0BF3A873-3088-438E-B590-C714509DD26B}" destId="{F206B3FD-2C04-4A6F-972B-F54E9CEA66FD}" srcOrd="0" destOrd="0" presId="urn:microsoft.com/office/officeart/2008/layout/VerticalCurvedList"/>
    <dgm:cxn modelId="{6080E735-49A0-4CA8-974D-35011208528B}" type="presOf" srcId="{97C0A196-2CFA-453A-ABE8-690545C97834}" destId="{3CB30FD3-A2C1-4DBF-B8B0-C89DAD7C3DE9}" srcOrd="0" destOrd="0" presId="urn:microsoft.com/office/officeart/2008/layout/VerticalCurvedList"/>
    <dgm:cxn modelId="{544E9E36-647C-44FB-98EB-95C567556F53}" srcId="{0BF3A873-3088-438E-B590-C714509DD26B}" destId="{26AA59FD-B4FF-4C5D-A4D9-6CED90481E47}" srcOrd="0" destOrd="0" parTransId="{100B0CC5-D270-4F2C-9007-CDF64E9B5BA1}" sibTransId="{5206E0FF-7163-42CE-B524-00E0D74A23C7}"/>
    <dgm:cxn modelId="{7F938403-7466-49FE-91DC-3F4BB0155E4F}" type="presOf" srcId="{5206E0FF-7163-42CE-B524-00E0D74A23C7}" destId="{105EB122-A02A-4C3D-A3A4-C09254AC9AFE}" srcOrd="0" destOrd="0" presId="urn:microsoft.com/office/officeart/2008/layout/VerticalCurvedList"/>
    <dgm:cxn modelId="{C0D49E59-CDB9-4B22-BA5B-488A6E89A3AD}" type="presParOf" srcId="{F206B3FD-2C04-4A6F-972B-F54E9CEA66FD}" destId="{2D57C745-2B84-4703-83B4-BB1E8939B722}" srcOrd="0" destOrd="0" presId="urn:microsoft.com/office/officeart/2008/layout/VerticalCurvedList"/>
    <dgm:cxn modelId="{B360F8FB-C1A6-4347-82FB-13B4921B146C}" type="presParOf" srcId="{2D57C745-2B84-4703-83B4-BB1E8939B722}" destId="{ED7A9429-9D71-4A45-9831-19991D4B671A}" srcOrd="0" destOrd="0" presId="urn:microsoft.com/office/officeart/2008/layout/VerticalCurvedList"/>
    <dgm:cxn modelId="{6C2CB64E-B138-43D7-94EA-89D9A693EB73}" type="presParOf" srcId="{ED7A9429-9D71-4A45-9831-19991D4B671A}" destId="{56B37B2F-B9D0-4E67-9B86-782EADA05C0B}" srcOrd="0" destOrd="0" presId="urn:microsoft.com/office/officeart/2008/layout/VerticalCurvedList"/>
    <dgm:cxn modelId="{31170F6A-04AE-4DBA-8AD8-F52D350017B8}" type="presParOf" srcId="{ED7A9429-9D71-4A45-9831-19991D4B671A}" destId="{105EB122-A02A-4C3D-A3A4-C09254AC9AFE}" srcOrd="1" destOrd="0" presId="urn:microsoft.com/office/officeart/2008/layout/VerticalCurvedList"/>
    <dgm:cxn modelId="{100F5B46-DFF0-49F1-899C-B3F82C7D4F05}" type="presParOf" srcId="{ED7A9429-9D71-4A45-9831-19991D4B671A}" destId="{E23720F2-EEB8-44B1-9D35-8624A5A9CD8C}" srcOrd="2" destOrd="0" presId="urn:microsoft.com/office/officeart/2008/layout/VerticalCurvedList"/>
    <dgm:cxn modelId="{35F25454-63CE-4515-A931-261F3B9CE653}" type="presParOf" srcId="{ED7A9429-9D71-4A45-9831-19991D4B671A}" destId="{68EF3EA2-B546-4B1E-83DD-2C68BFBEA812}" srcOrd="3" destOrd="0" presId="urn:microsoft.com/office/officeart/2008/layout/VerticalCurvedList"/>
    <dgm:cxn modelId="{96FDF39D-77C2-4497-992F-C736EBDDF1F5}" type="presParOf" srcId="{2D57C745-2B84-4703-83B4-BB1E8939B722}" destId="{340B6AC3-E5D6-4731-B3DC-6C966F37026F}" srcOrd="1" destOrd="0" presId="urn:microsoft.com/office/officeart/2008/layout/VerticalCurvedList"/>
    <dgm:cxn modelId="{B2168711-8F79-4D0D-948B-71F0392030A4}" type="presParOf" srcId="{2D57C745-2B84-4703-83B4-BB1E8939B722}" destId="{25F98D29-BCA8-42F0-AD58-8E1833E64375}" srcOrd="2" destOrd="0" presId="urn:microsoft.com/office/officeart/2008/layout/VerticalCurvedList"/>
    <dgm:cxn modelId="{A7B07363-0383-4D90-800F-C153D9E12386}" type="presParOf" srcId="{25F98D29-BCA8-42F0-AD58-8E1833E64375}" destId="{8671A5B8-8F82-454D-9470-106A74FBDE73}" srcOrd="0" destOrd="0" presId="urn:microsoft.com/office/officeart/2008/layout/VerticalCurvedList"/>
    <dgm:cxn modelId="{C1C2D691-BD88-40B2-80AB-2C62E80D94A5}" type="presParOf" srcId="{2D57C745-2B84-4703-83B4-BB1E8939B722}" destId="{3CB30FD3-A2C1-4DBF-B8B0-C89DAD7C3DE9}" srcOrd="3" destOrd="0" presId="urn:microsoft.com/office/officeart/2008/layout/VerticalCurvedList"/>
    <dgm:cxn modelId="{C622FC73-A1DC-4F4A-AFFF-35807F45948D}" type="presParOf" srcId="{2D57C745-2B84-4703-83B4-BB1E8939B722}" destId="{65C590AB-3006-49F4-BA62-B9B4B92B3079}" srcOrd="4" destOrd="0" presId="urn:microsoft.com/office/officeart/2008/layout/VerticalCurvedList"/>
    <dgm:cxn modelId="{3E44D1BA-60BD-4DC5-B8BD-25FDE1A7E3F3}" type="presParOf" srcId="{65C590AB-3006-49F4-BA62-B9B4B92B3079}" destId="{E0849071-3B8D-4771-BDDB-AAE5E23277E4}" srcOrd="0" destOrd="0" presId="urn:microsoft.com/office/officeart/2008/layout/VerticalCurvedList"/>
    <dgm:cxn modelId="{DF5FE45D-697A-41F0-9EFF-17EDCDA3DC7F}" type="presParOf" srcId="{2D57C745-2B84-4703-83B4-BB1E8939B722}" destId="{3114C93A-D5F6-41A4-8AFA-4025E3BCE8F0}" srcOrd="5" destOrd="0" presId="urn:microsoft.com/office/officeart/2008/layout/VerticalCurvedList"/>
    <dgm:cxn modelId="{B8E52D5C-186A-4577-8315-174D26060869}" type="presParOf" srcId="{2D57C745-2B84-4703-83B4-BB1E8939B722}" destId="{F9726685-8251-4596-8537-51EADD0062D3}" srcOrd="6" destOrd="0" presId="urn:microsoft.com/office/officeart/2008/layout/VerticalCurvedList"/>
    <dgm:cxn modelId="{86C49C7D-B8CE-48E6-89B8-7FC26D4B0B41}" type="presParOf" srcId="{F9726685-8251-4596-8537-51EADD0062D3}" destId="{5B5352AF-B7E0-4DCE-9469-799268FC04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F3A873-3088-438E-B590-C714509DD26B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AA59FD-B4FF-4C5D-A4D9-6CED90481E4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What is C++11?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100B0CC5-D270-4F2C-9007-CDF64E9B5BA1}" type="parTrans" cxnId="{544E9E36-647C-44FB-98EB-95C567556F53}">
      <dgm:prSet/>
      <dgm:spPr/>
      <dgm:t>
        <a:bodyPr/>
        <a:lstStyle/>
        <a:p>
          <a:endParaRPr lang="en-GB"/>
        </a:p>
      </dgm:t>
    </dgm:pt>
    <dgm:pt modelId="{5206E0FF-7163-42CE-B524-00E0D74A23C7}" type="sibTrans" cxnId="{544E9E36-647C-44FB-98EB-95C567556F53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97C0A196-2CFA-453A-ABE8-690545C97834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86EC715B-DB8E-4B11-9DF8-61ED7D98D1E4}" type="parTrans" cxnId="{699CCF7E-1BAB-44CA-8B04-A280610F3AF4}">
      <dgm:prSet/>
      <dgm:spPr/>
      <dgm:t>
        <a:bodyPr/>
        <a:lstStyle/>
        <a:p>
          <a:endParaRPr lang="en-GB"/>
        </a:p>
      </dgm:t>
    </dgm:pt>
    <dgm:pt modelId="{CBA6DBDC-B2F5-4510-81F6-4B03590F4458}" type="sibTrans" cxnId="{699CCF7E-1BAB-44CA-8B04-A280610F3AF4}">
      <dgm:prSet/>
      <dgm:spPr/>
      <dgm:t>
        <a:bodyPr/>
        <a:lstStyle/>
        <a:p>
          <a:endParaRPr lang="en-GB"/>
        </a:p>
      </dgm:t>
    </dgm:pt>
    <dgm:pt modelId="{83816EF9-BA13-41E9-A72D-68C81484BFC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Getting started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5CB64523-B89A-47C0-A361-F5D1B82573FA}" type="parTrans" cxnId="{218580A9-BB62-4A7F-A03A-B2528134B129}">
      <dgm:prSet/>
      <dgm:spPr/>
      <dgm:t>
        <a:bodyPr/>
        <a:lstStyle/>
        <a:p>
          <a:endParaRPr lang="en-GB"/>
        </a:p>
      </dgm:t>
    </dgm:pt>
    <dgm:pt modelId="{182A02D5-19D8-4E81-9208-CF4052F2E5B5}" type="sibTrans" cxnId="{218580A9-BB62-4A7F-A03A-B2528134B129}">
      <dgm:prSet/>
      <dgm:spPr/>
      <dgm:t>
        <a:bodyPr/>
        <a:lstStyle/>
        <a:p>
          <a:endParaRPr lang="en-GB"/>
        </a:p>
      </dgm:t>
    </dgm:pt>
    <dgm:pt modelId="{F206B3FD-2C04-4A6F-972B-F54E9CEA66FD}" type="pres">
      <dgm:prSet presAssocID="{0BF3A873-3088-438E-B590-C714509DD2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D57C745-2B84-4703-83B4-BB1E8939B722}" type="pres">
      <dgm:prSet presAssocID="{0BF3A873-3088-438E-B590-C714509DD26B}" presName="Name1" presStyleCnt="0"/>
      <dgm:spPr/>
    </dgm:pt>
    <dgm:pt modelId="{ED7A9429-9D71-4A45-9831-19991D4B671A}" type="pres">
      <dgm:prSet presAssocID="{0BF3A873-3088-438E-B590-C714509DD26B}" presName="cycle" presStyleCnt="0"/>
      <dgm:spPr/>
    </dgm:pt>
    <dgm:pt modelId="{56B37B2F-B9D0-4E67-9B86-782EADA05C0B}" type="pres">
      <dgm:prSet presAssocID="{0BF3A873-3088-438E-B590-C714509DD26B}" presName="srcNode" presStyleLbl="node1" presStyleIdx="0" presStyleCnt="3"/>
      <dgm:spPr/>
    </dgm:pt>
    <dgm:pt modelId="{105EB122-A02A-4C3D-A3A4-C09254AC9AFE}" type="pres">
      <dgm:prSet presAssocID="{0BF3A873-3088-438E-B590-C714509DD26B}" presName="conn" presStyleLbl="parChTrans1D2" presStyleIdx="0" presStyleCnt="1"/>
      <dgm:spPr/>
      <dgm:t>
        <a:bodyPr/>
        <a:lstStyle/>
        <a:p>
          <a:endParaRPr lang="en-GB"/>
        </a:p>
      </dgm:t>
    </dgm:pt>
    <dgm:pt modelId="{E23720F2-EEB8-44B1-9D35-8624A5A9CD8C}" type="pres">
      <dgm:prSet presAssocID="{0BF3A873-3088-438E-B590-C714509DD26B}" presName="extraNode" presStyleLbl="node1" presStyleIdx="0" presStyleCnt="3"/>
      <dgm:spPr/>
    </dgm:pt>
    <dgm:pt modelId="{68EF3EA2-B546-4B1E-83DD-2C68BFBEA812}" type="pres">
      <dgm:prSet presAssocID="{0BF3A873-3088-438E-B590-C714509DD26B}" presName="dstNode" presStyleLbl="node1" presStyleIdx="0" presStyleCnt="3"/>
      <dgm:spPr/>
    </dgm:pt>
    <dgm:pt modelId="{340B6AC3-E5D6-4731-B3DC-6C966F37026F}" type="pres">
      <dgm:prSet presAssocID="{26AA59FD-B4FF-4C5D-A4D9-6CED90481E4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F98D29-BCA8-42F0-AD58-8E1833E64375}" type="pres">
      <dgm:prSet presAssocID="{26AA59FD-B4FF-4C5D-A4D9-6CED90481E47}" presName="accent_1" presStyleCnt="0"/>
      <dgm:spPr/>
    </dgm:pt>
    <dgm:pt modelId="{8671A5B8-8F82-454D-9470-106A74FBDE73}" type="pres">
      <dgm:prSet presAssocID="{26AA59FD-B4FF-4C5D-A4D9-6CED90481E47}" presName="accentRepeatNode" presStyleLbl="solidFgAcc1" presStyleIdx="0" presStyleCnt="3"/>
      <dgm:spPr>
        <a:solidFill>
          <a:schemeClr val="accent5"/>
        </a:solidFill>
      </dgm:spPr>
    </dgm:pt>
    <dgm:pt modelId="{3CB30FD3-A2C1-4DBF-B8B0-C89DAD7C3DE9}" type="pres">
      <dgm:prSet presAssocID="{97C0A196-2CFA-453A-ABE8-690545C9783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C590AB-3006-49F4-BA62-B9B4B92B3079}" type="pres">
      <dgm:prSet presAssocID="{97C0A196-2CFA-453A-ABE8-690545C97834}" presName="accent_2" presStyleCnt="0"/>
      <dgm:spPr/>
    </dgm:pt>
    <dgm:pt modelId="{E0849071-3B8D-4771-BDDB-AAE5E23277E4}" type="pres">
      <dgm:prSet presAssocID="{97C0A196-2CFA-453A-ABE8-690545C97834}" presName="accentRepeatNode" presStyleLbl="solidFgAcc1" presStyleIdx="1" presStyleCnt="3"/>
      <dgm:spPr>
        <a:solidFill>
          <a:schemeClr val="accent3"/>
        </a:solidFill>
      </dgm:spPr>
    </dgm:pt>
    <dgm:pt modelId="{3114C93A-D5F6-41A4-8AFA-4025E3BCE8F0}" type="pres">
      <dgm:prSet presAssocID="{83816EF9-BA13-41E9-A72D-68C81484BFC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726685-8251-4596-8537-51EADD0062D3}" type="pres">
      <dgm:prSet presAssocID="{83816EF9-BA13-41E9-A72D-68C81484BFCF}" presName="accent_3" presStyleCnt="0"/>
      <dgm:spPr/>
    </dgm:pt>
    <dgm:pt modelId="{5B5352AF-B7E0-4DCE-9469-799268FC04FD}" type="pres">
      <dgm:prSet presAssocID="{83816EF9-BA13-41E9-A72D-68C81484BFCF}" presName="accentRepeatNode" presStyleLbl="solidFgAcc1" presStyleIdx="2" presStyleCnt="3"/>
      <dgm:spPr>
        <a:solidFill>
          <a:schemeClr val="accent5"/>
        </a:solidFill>
      </dgm:spPr>
    </dgm:pt>
  </dgm:ptLst>
  <dgm:cxnLst>
    <dgm:cxn modelId="{80F7B435-F5E7-42FE-B500-428EF01613DF}" type="presOf" srcId="{83816EF9-BA13-41E9-A72D-68C81484BFCF}" destId="{3114C93A-D5F6-41A4-8AFA-4025E3BCE8F0}" srcOrd="0" destOrd="0" presId="urn:microsoft.com/office/officeart/2008/layout/VerticalCurvedList"/>
    <dgm:cxn modelId="{218580A9-BB62-4A7F-A03A-B2528134B129}" srcId="{0BF3A873-3088-438E-B590-C714509DD26B}" destId="{83816EF9-BA13-41E9-A72D-68C81484BFCF}" srcOrd="2" destOrd="0" parTransId="{5CB64523-B89A-47C0-A361-F5D1B82573FA}" sibTransId="{182A02D5-19D8-4E81-9208-CF4052F2E5B5}"/>
    <dgm:cxn modelId="{3F3E7E01-6F62-40C3-B312-7F02853F83B0}" type="presOf" srcId="{97C0A196-2CFA-453A-ABE8-690545C97834}" destId="{3CB30FD3-A2C1-4DBF-B8B0-C89DAD7C3DE9}" srcOrd="0" destOrd="0" presId="urn:microsoft.com/office/officeart/2008/layout/VerticalCurvedList"/>
    <dgm:cxn modelId="{699CCF7E-1BAB-44CA-8B04-A280610F3AF4}" srcId="{0BF3A873-3088-438E-B590-C714509DD26B}" destId="{97C0A196-2CFA-453A-ABE8-690545C97834}" srcOrd="1" destOrd="0" parTransId="{86EC715B-DB8E-4B11-9DF8-61ED7D98D1E4}" sibTransId="{CBA6DBDC-B2F5-4510-81F6-4B03590F4458}"/>
    <dgm:cxn modelId="{85ED18B5-BFE7-4AC7-AD9C-BE981C29382B}" type="presOf" srcId="{26AA59FD-B4FF-4C5D-A4D9-6CED90481E47}" destId="{340B6AC3-E5D6-4731-B3DC-6C966F37026F}" srcOrd="0" destOrd="0" presId="urn:microsoft.com/office/officeart/2008/layout/VerticalCurvedList"/>
    <dgm:cxn modelId="{544E9E36-647C-44FB-98EB-95C567556F53}" srcId="{0BF3A873-3088-438E-B590-C714509DD26B}" destId="{26AA59FD-B4FF-4C5D-A4D9-6CED90481E47}" srcOrd="0" destOrd="0" parTransId="{100B0CC5-D270-4F2C-9007-CDF64E9B5BA1}" sibTransId="{5206E0FF-7163-42CE-B524-00E0D74A23C7}"/>
    <dgm:cxn modelId="{9136ECEC-AABA-4E4B-81BE-201CC2C56A48}" type="presOf" srcId="{0BF3A873-3088-438E-B590-C714509DD26B}" destId="{F206B3FD-2C04-4A6F-972B-F54E9CEA66FD}" srcOrd="0" destOrd="0" presId="urn:microsoft.com/office/officeart/2008/layout/VerticalCurvedList"/>
    <dgm:cxn modelId="{8A33F531-4AF8-456D-86FA-F21FA399FEE6}" type="presOf" srcId="{5206E0FF-7163-42CE-B524-00E0D74A23C7}" destId="{105EB122-A02A-4C3D-A3A4-C09254AC9AFE}" srcOrd="0" destOrd="0" presId="urn:microsoft.com/office/officeart/2008/layout/VerticalCurvedList"/>
    <dgm:cxn modelId="{4F7EA308-555A-4886-9E8D-EAF39A1631BB}" type="presParOf" srcId="{F206B3FD-2C04-4A6F-972B-F54E9CEA66FD}" destId="{2D57C745-2B84-4703-83B4-BB1E8939B722}" srcOrd="0" destOrd="0" presId="urn:microsoft.com/office/officeart/2008/layout/VerticalCurvedList"/>
    <dgm:cxn modelId="{7DAE754E-14E1-41F3-A2FE-B7E6AD64F975}" type="presParOf" srcId="{2D57C745-2B84-4703-83B4-BB1E8939B722}" destId="{ED7A9429-9D71-4A45-9831-19991D4B671A}" srcOrd="0" destOrd="0" presId="urn:microsoft.com/office/officeart/2008/layout/VerticalCurvedList"/>
    <dgm:cxn modelId="{3A5B0818-C089-46EE-AA8C-6630E9C6EEBB}" type="presParOf" srcId="{ED7A9429-9D71-4A45-9831-19991D4B671A}" destId="{56B37B2F-B9D0-4E67-9B86-782EADA05C0B}" srcOrd="0" destOrd="0" presId="urn:microsoft.com/office/officeart/2008/layout/VerticalCurvedList"/>
    <dgm:cxn modelId="{ED6F1BEA-620C-4E52-8AD1-88750803C4F9}" type="presParOf" srcId="{ED7A9429-9D71-4A45-9831-19991D4B671A}" destId="{105EB122-A02A-4C3D-A3A4-C09254AC9AFE}" srcOrd="1" destOrd="0" presId="urn:microsoft.com/office/officeart/2008/layout/VerticalCurvedList"/>
    <dgm:cxn modelId="{340184CB-A722-4DA2-B217-6B34551E5F2A}" type="presParOf" srcId="{ED7A9429-9D71-4A45-9831-19991D4B671A}" destId="{E23720F2-EEB8-44B1-9D35-8624A5A9CD8C}" srcOrd="2" destOrd="0" presId="urn:microsoft.com/office/officeart/2008/layout/VerticalCurvedList"/>
    <dgm:cxn modelId="{ED58BA8C-0976-44BB-A492-B63A0B1B4479}" type="presParOf" srcId="{ED7A9429-9D71-4A45-9831-19991D4B671A}" destId="{68EF3EA2-B546-4B1E-83DD-2C68BFBEA812}" srcOrd="3" destOrd="0" presId="urn:microsoft.com/office/officeart/2008/layout/VerticalCurvedList"/>
    <dgm:cxn modelId="{FE03B9BA-856E-4AC1-B74F-7E7B6D66DF78}" type="presParOf" srcId="{2D57C745-2B84-4703-83B4-BB1E8939B722}" destId="{340B6AC3-E5D6-4731-B3DC-6C966F37026F}" srcOrd="1" destOrd="0" presId="urn:microsoft.com/office/officeart/2008/layout/VerticalCurvedList"/>
    <dgm:cxn modelId="{9977837C-53A1-434A-8B4A-48122CD481F7}" type="presParOf" srcId="{2D57C745-2B84-4703-83B4-BB1E8939B722}" destId="{25F98D29-BCA8-42F0-AD58-8E1833E64375}" srcOrd="2" destOrd="0" presId="urn:microsoft.com/office/officeart/2008/layout/VerticalCurvedList"/>
    <dgm:cxn modelId="{8CD3D4AE-567D-4031-93FC-536D87C5AD21}" type="presParOf" srcId="{25F98D29-BCA8-42F0-AD58-8E1833E64375}" destId="{8671A5B8-8F82-454D-9470-106A74FBDE73}" srcOrd="0" destOrd="0" presId="urn:microsoft.com/office/officeart/2008/layout/VerticalCurvedList"/>
    <dgm:cxn modelId="{2347D875-1462-4CD9-9D57-385C74F558C0}" type="presParOf" srcId="{2D57C745-2B84-4703-83B4-BB1E8939B722}" destId="{3CB30FD3-A2C1-4DBF-B8B0-C89DAD7C3DE9}" srcOrd="3" destOrd="0" presId="urn:microsoft.com/office/officeart/2008/layout/VerticalCurvedList"/>
    <dgm:cxn modelId="{F4B623EB-53F1-4B73-A0F3-CB5B0010F61D}" type="presParOf" srcId="{2D57C745-2B84-4703-83B4-BB1E8939B722}" destId="{65C590AB-3006-49F4-BA62-B9B4B92B3079}" srcOrd="4" destOrd="0" presId="urn:microsoft.com/office/officeart/2008/layout/VerticalCurvedList"/>
    <dgm:cxn modelId="{38144149-7C40-4C74-A934-7C82AE54DED1}" type="presParOf" srcId="{65C590AB-3006-49F4-BA62-B9B4B92B3079}" destId="{E0849071-3B8D-4771-BDDB-AAE5E23277E4}" srcOrd="0" destOrd="0" presId="urn:microsoft.com/office/officeart/2008/layout/VerticalCurvedList"/>
    <dgm:cxn modelId="{66A1B86F-C8CC-474D-8DCE-1FCA357A122D}" type="presParOf" srcId="{2D57C745-2B84-4703-83B4-BB1E8939B722}" destId="{3114C93A-D5F6-41A4-8AFA-4025E3BCE8F0}" srcOrd="5" destOrd="0" presId="urn:microsoft.com/office/officeart/2008/layout/VerticalCurvedList"/>
    <dgm:cxn modelId="{DCFE28DE-4BDF-4C80-9118-1A9FB45E7C2A}" type="presParOf" srcId="{2D57C745-2B84-4703-83B4-BB1E8939B722}" destId="{F9726685-8251-4596-8537-51EADD0062D3}" srcOrd="6" destOrd="0" presId="urn:microsoft.com/office/officeart/2008/layout/VerticalCurvedList"/>
    <dgm:cxn modelId="{04C7721B-BEB2-47B1-A3D9-498767DFD7A0}" type="presParOf" srcId="{F9726685-8251-4596-8537-51EADD0062D3}" destId="{5B5352AF-B7E0-4DCE-9469-799268FC04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3A873-3088-438E-B590-C714509DD26B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AA59FD-B4FF-4C5D-A4D9-6CED90481E4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What is C++11?</a:t>
          </a:r>
        </a:p>
      </dgm:t>
    </dgm:pt>
    <dgm:pt modelId="{100B0CC5-D270-4F2C-9007-CDF64E9B5BA1}" type="parTrans" cxnId="{544E9E36-647C-44FB-98EB-95C567556F53}">
      <dgm:prSet/>
      <dgm:spPr/>
      <dgm:t>
        <a:bodyPr/>
        <a:lstStyle/>
        <a:p>
          <a:endParaRPr lang="en-GB"/>
        </a:p>
      </dgm:t>
    </dgm:pt>
    <dgm:pt modelId="{5206E0FF-7163-42CE-B524-00E0D74A23C7}" type="sibTrans" cxnId="{544E9E36-647C-44FB-98EB-95C567556F53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97C0A196-2CFA-453A-ABE8-690545C978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86EC715B-DB8E-4B11-9DF8-61ED7D98D1E4}" type="parTrans" cxnId="{699CCF7E-1BAB-44CA-8B04-A280610F3AF4}">
      <dgm:prSet/>
      <dgm:spPr/>
      <dgm:t>
        <a:bodyPr/>
        <a:lstStyle/>
        <a:p>
          <a:endParaRPr lang="en-GB"/>
        </a:p>
      </dgm:t>
    </dgm:pt>
    <dgm:pt modelId="{CBA6DBDC-B2F5-4510-81F6-4B03590F4458}" type="sibTrans" cxnId="{699CCF7E-1BAB-44CA-8B04-A280610F3AF4}">
      <dgm:prSet/>
      <dgm:spPr/>
      <dgm:t>
        <a:bodyPr/>
        <a:lstStyle/>
        <a:p>
          <a:endParaRPr lang="en-GB"/>
        </a:p>
      </dgm:t>
    </dgm:pt>
    <dgm:pt modelId="{83816EF9-BA13-41E9-A72D-68C81484BFCF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Getting started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5CB64523-B89A-47C0-A361-F5D1B82573FA}" type="parTrans" cxnId="{218580A9-BB62-4A7F-A03A-B2528134B129}">
      <dgm:prSet/>
      <dgm:spPr/>
      <dgm:t>
        <a:bodyPr/>
        <a:lstStyle/>
        <a:p>
          <a:endParaRPr lang="en-GB"/>
        </a:p>
      </dgm:t>
    </dgm:pt>
    <dgm:pt modelId="{182A02D5-19D8-4E81-9208-CF4052F2E5B5}" type="sibTrans" cxnId="{218580A9-BB62-4A7F-A03A-B2528134B129}">
      <dgm:prSet/>
      <dgm:spPr/>
      <dgm:t>
        <a:bodyPr/>
        <a:lstStyle/>
        <a:p>
          <a:endParaRPr lang="en-GB"/>
        </a:p>
      </dgm:t>
    </dgm:pt>
    <dgm:pt modelId="{F206B3FD-2C04-4A6F-972B-F54E9CEA66FD}" type="pres">
      <dgm:prSet presAssocID="{0BF3A873-3088-438E-B590-C714509DD2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D57C745-2B84-4703-83B4-BB1E8939B722}" type="pres">
      <dgm:prSet presAssocID="{0BF3A873-3088-438E-B590-C714509DD26B}" presName="Name1" presStyleCnt="0"/>
      <dgm:spPr/>
    </dgm:pt>
    <dgm:pt modelId="{ED7A9429-9D71-4A45-9831-19991D4B671A}" type="pres">
      <dgm:prSet presAssocID="{0BF3A873-3088-438E-B590-C714509DD26B}" presName="cycle" presStyleCnt="0"/>
      <dgm:spPr/>
    </dgm:pt>
    <dgm:pt modelId="{56B37B2F-B9D0-4E67-9B86-782EADA05C0B}" type="pres">
      <dgm:prSet presAssocID="{0BF3A873-3088-438E-B590-C714509DD26B}" presName="srcNode" presStyleLbl="node1" presStyleIdx="0" presStyleCnt="3"/>
      <dgm:spPr/>
    </dgm:pt>
    <dgm:pt modelId="{105EB122-A02A-4C3D-A3A4-C09254AC9AFE}" type="pres">
      <dgm:prSet presAssocID="{0BF3A873-3088-438E-B590-C714509DD26B}" presName="conn" presStyleLbl="parChTrans1D2" presStyleIdx="0" presStyleCnt="1"/>
      <dgm:spPr/>
      <dgm:t>
        <a:bodyPr/>
        <a:lstStyle/>
        <a:p>
          <a:endParaRPr lang="en-GB"/>
        </a:p>
      </dgm:t>
    </dgm:pt>
    <dgm:pt modelId="{E23720F2-EEB8-44B1-9D35-8624A5A9CD8C}" type="pres">
      <dgm:prSet presAssocID="{0BF3A873-3088-438E-B590-C714509DD26B}" presName="extraNode" presStyleLbl="node1" presStyleIdx="0" presStyleCnt="3"/>
      <dgm:spPr/>
    </dgm:pt>
    <dgm:pt modelId="{68EF3EA2-B546-4B1E-83DD-2C68BFBEA812}" type="pres">
      <dgm:prSet presAssocID="{0BF3A873-3088-438E-B590-C714509DD26B}" presName="dstNode" presStyleLbl="node1" presStyleIdx="0" presStyleCnt="3"/>
      <dgm:spPr/>
    </dgm:pt>
    <dgm:pt modelId="{340B6AC3-E5D6-4731-B3DC-6C966F37026F}" type="pres">
      <dgm:prSet presAssocID="{26AA59FD-B4FF-4C5D-A4D9-6CED90481E4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F98D29-BCA8-42F0-AD58-8E1833E64375}" type="pres">
      <dgm:prSet presAssocID="{26AA59FD-B4FF-4C5D-A4D9-6CED90481E47}" presName="accent_1" presStyleCnt="0"/>
      <dgm:spPr/>
    </dgm:pt>
    <dgm:pt modelId="{8671A5B8-8F82-454D-9470-106A74FBDE73}" type="pres">
      <dgm:prSet presAssocID="{26AA59FD-B4FF-4C5D-A4D9-6CED90481E47}" presName="accentRepeatNode" presStyleLbl="solidFgAcc1" presStyleIdx="0" presStyleCnt="3"/>
      <dgm:spPr>
        <a:solidFill>
          <a:schemeClr val="accent5"/>
        </a:solidFill>
      </dgm:spPr>
    </dgm:pt>
    <dgm:pt modelId="{3CB30FD3-A2C1-4DBF-B8B0-C89DAD7C3DE9}" type="pres">
      <dgm:prSet presAssocID="{97C0A196-2CFA-453A-ABE8-690545C9783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C590AB-3006-49F4-BA62-B9B4B92B3079}" type="pres">
      <dgm:prSet presAssocID="{97C0A196-2CFA-453A-ABE8-690545C97834}" presName="accent_2" presStyleCnt="0"/>
      <dgm:spPr/>
    </dgm:pt>
    <dgm:pt modelId="{E0849071-3B8D-4771-BDDB-AAE5E23277E4}" type="pres">
      <dgm:prSet presAssocID="{97C0A196-2CFA-453A-ABE8-690545C97834}" presName="accentRepeatNode" presStyleLbl="solidFgAcc1" presStyleIdx="1" presStyleCnt="3"/>
      <dgm:spPr>
        <a:solidFill>
          <a:schemeClr val="accent5"/>
        </a:solidFill>
      </dgm:spPr>
    </dgm:pt>
    <dgm:pt modelId="{3114C93A-D5F6-41A4-8AFA-4025E3BCE8F0}" type="pres">
      <dgm:prSet presAssocID="{83816EF9-BA13-41E9-A72D-68C81484BFC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726685-8251-4596-8537-51EADD0062D3}" type="pres">
      <dgm:prSet presAssocID="{83816EF9-BA13-41E9-A72D-68C81484BFCF}" presName="accent_3" presStyleCnt="0"/>
      <dgm:spPr/>
    </dgm:pt>
    <dgm:pt modelId="{5B5352AF-B7E0-4DCE-9469-799268FC04FD}" type="pres">
      <dgm:prSet presAssocID="{83816EF9-BA13-41E9-A72D-68C81484BFCF}" presName="accentRepeatNode" presStyleLbl="solidFgAcc1" presStyleIdx="2" presStyleCnt="3"/>
      <dgm:spPr>
        <a:solidFill>
          <a:schemeClr val="accent4"/>
        </a:solidFill>
      </dgm:spPr>
    </dgm:pt>
  </dgm:ptLst>
  <dgm:cxnLst>
    <dgm:cxn modelId="{218580A9-BB62-4A7F-A03A-B2528134B129}" srcId="{0BF3A873-3088-438E-B590-C714509DD26B}" destId="{83816EF9-BA13-41E9-A72D-68C81484BFCF}" srcOrd="2" destOrd="0" parTransId="{5CB64523-B89A-47C0-A361-F5D1B82573FA}" sibTransId="{182A02D5-19D8-4E81-9208-CF4052F2E5B5}"/>
    <dgm:cxn modelId="{E4950683-1E98-46F4-A6D5-BFD16B502AEF}" type="presOf" srcId="{26AA59FD-B4FF-4C5D-A4D9-6CED90481E47}" destId="{340B6AC3-E5D6-4731-B3DC-6C966F37026F}" srcOrd="0" destOrd="0" presId="urn:microsoft.com/office/officeart/2008/layout/VerticalCurvedList"/>
    <dgm:cxn modelId="{699CCF7E-1BAB-44CA-8B04-A280610F3AF4}" srcId="{0BF3A873-3088-438E-B590-C714509DD26B}" destId="{97C0A196-2CFA-453A-ABE8-690545C97834}" srcOrd="1" destOrd="0" parTransId="{86EC715B-DB8E-4B11-9DF8-61ED7D98D1E4}" sibTransId="{CBA6DBDC-B2F5-4510-81F6-4B03590F4458}"/>
    <dgm:cxn modelId="{2C6E7421-6C9E-44A1-AAF0-5AB4AF4C1AAF}" type="presOf" srcId="{0BF3A873-3088-438E-B590-C714509DD26B}" destId="{F206B3FD-2C04-4A6F-972B-F54E9CEA66FD}" srcOrd="0" destOrd="0" presId="urn:microsoft.com/office/officeart/2008/layout/VerticalCurvedList"/>
    <dgm:cxn modelId="{D6729091-2467-49FB-8815-5A01802762B1}" type="presOf" srcId="{83816EF9-BA13-41E9-A72D-68C81484BFCF}" destId="{3114C93A-D5F6-41A4-8AFA-4025E3BCE8F0}" srcOrd="0" destOrd="0" presId="urn:microsoft.com/office/officeart/2008/layout/VerticalCurvedList"/>
    <dgm:cxn modelId="{544E9E36-647C-44FB-98EB-95C567556F53}" srcId="{0BF3A873-3088-438E-B590-C714509DD26B}" destId="{26AA59FD-B4FF-4C5D-A4D9-6CED90481E47}" srcOrd="0" destOrd="0" parTransId="{100B0CC5-D270-4F2C-9007-CDF64E9B5BA1}" sibTransId="{5206E0FF-7163-42CE-B524-00E0D74A23C7}"/>
    <dgm:cxn modelId="{1B049DCA-7D67-4F38-9EDB-668629C7219A}" type="presOf" srcId="{5206E0FF-7163-42CE-B524-00E0D74A23C7}" destId="{105EB122-A02A-4C3D-A3A4-C09254AC9AFE}" srcOrd="0" destOrd="0" presId="urn:microsoft.com/office/officeart/2008/layout/VerticalCurvedList"/>
    <dgm:cxn modelId="{84E55C16-547F-42E8-8951-2CEC45801081}" type="presOf" srcId="{97C0A196-2CFA-453A-ABE8-690545C97834}" destId="{3CB30FD3-A2C1-4DBF-B8B0-C89DAD7C3DE9}" srcOrd="0" destOrd="0" presId="urn:microsoft.com/office/officeart/2008/layout/VerticalCurvedList"/>
    <dgm:cxn modelId="{E9861416-094E-4526-9B12-78D7A99BEAAF}" type="presParOf" srcId="{F206B3FD-2C04-4A6F-972B-F54E9CEA66FD}" destId="{2D57C745-2B84-4703-83B4-BB1E8939B722}" srcOrd="0" destOrd="0" presId="urn:microsoft.com/office/officeart/2008/layout/VerticalCurvedList"/>
    <dgm:cxn modelId="{596F8678-7FCC-4D45-9CC9-6B0EA6DED178}" type="presParOf" srcId="{2D57C745-2B84-4703-83B4-BB1E8939B722}" destId="{ED7A9429-9D71-4A45-9831-19991D4B671A}" srcOrd="0" destOrd="0" presId="urn:microsoft.com/office/officeart/2008/layout/VerticalCurvedList"/>
    <dgm:cxn modelId="{872238CE-9597-447A-AD59-83F10FD37AE2}" type="presParOf" srcId="{ED7A9429-9D71-4A45-9831-19991D4B671A}" destId="{56B37B2F-B9D0-4E67-9B86-782EADA05C0B}" srcOrd="0" destOrd="0" presId="urn:microsoft.com/office/officeart/2008/layout/VerticalCurvedList"/>
    <dgm:cxn modelId="{9E3ED97F-486F-47CA-BB1F-46B47C44E7D4}" type="presParOf" srcId="{ED7A9429-9D71-4A45-9831-19991D4B671A}" destId="{105EB122-A02A-4C3D-A3A4-C09254AC9AFE}" srcOrd="1" destOrd="0" presId="urn:microsoft.com/office/officeart/2008/layout/VerticalCurvedList"/>
    <dgm:cxn modelId="{B396E726-C940-4883-A6ED-7A3E1B6B9112}" type="presParOf" srcId="{ED7A9429-9D71-4A45-9831-19991D4B671A}" destId="{E23720F2-EEB8-44B1-9D35-8624A5A9CD8C}" srcOrd="2" destOrd="0" presId="urn:microsoft.com/office/officeart/2008/layout/VerticalCurvedList"/>
    <dgm:cxn modelId="{9BC7771B-BAE9-4644-808E-823F9ADBED3F}" type="presParOf" srcId="{ED7A9429-9D71-4A45-9831-19991D4B671A}" destId="{68EF3EA2-B546-4B1E-83DD-2C68BFBEA812}" srcOrd="3" destOrd="0" presId="urn:microsoft.com/office/officeart/2008/layout/VerticalCurvedList"/>
    <dgm:cxn modelId="{EFE6D590-9E73-4AB7-8F8B-AA4389C12F0C}" type="presParOf" srcId="{2D57C745-2B84-4703-83B4-BB1E8939B722}" destId="{340B6AC3-E5D6-4731-B3DC-6C966F37026F}" srcOrd="1" destOrd="0" presId="urn:microsoft.com/office/officeart/2008/layout/VerticalCurvedList"/>
    <dgm:cxn modelId="{AAB819F4-C3F1-4A98-8B24-57F99DEE8D05}" type="presParOf" srcId="{2D57C745-2B84-4703-83B4-BB1E8939B722}" destId="{25F98D29-BCA8-42F0-AD58-8E1833E64375}" srcOrd="2" destOrd="0" presId="urn:microsoft.com/office/officeart/2008/layout/VerticalCurvedList"/>
    <dgm:cxn modelId="{3BC0E6BC-72AE-4FD1-8ABF-08688BE60F9A}" type="presParOf" srcId="{25F98D29-BCA8-42F0-AD58-8E1833E64375}" destId="{8671A5B8-8F82-454D-9470-106A74FBDE73}" srcOrd="0" destOrd="0" presId="urn:microsoft.com/office/officeart/2008/layout/VerticalCurvedList"/>
    <dgm:cxn modelId="{8226B75E-1D41-4B16-ADA3-E6EA7EE07A19}" type="presParOf" srcId="{2D57C745-2B84-4703-83B4-BB1E8939B722}" destId="{3CB30FD3-A2C1-4DBF-B8B0-C89DAD7C3DE9}" srcOrd="3" destOrd="0" presId="urn:microsoft.com/office/officeart/2008/layout/VerticalCurvedList"/>
    <dgm:cxn modelId="{600C3F1A-33A9-43E0-BBE7-3146D3562F0A}" type="presParOf" srcId="{2D57C745-2B84-4703-83B4-BB1E8939B722}" destId="{65C590AB-3006-49F4-BA62-B9B4B92B3079}" srcOrd="4" destOrd="0" presId="urn:microsoft.com/office/officeart/2008/layout/VerticalCurvedList"/>
    <dgm:cxn modelId="{835F6D66-12D9-408E-A8CD-0910DDC0299F}" type="presParOf" srcId="{65C590AB-3006-49F4-BA62-B9B4B92B3079}" destId="{E0849071-3B8D-4771-BDDB-AAE5E23277E4}" srcOrd="0" destOrd="0" presId="urn:microsoft.com/office/officeart/2008/layout/VerticalCurvedList"/>
    <dgm:cxn modelId="{99751599-7C18-4942-8148-F4E44644E830}" type="presParOf" srcId="{2D57C745-2B84-4703-83B4-BB1E8939B722}" destId="{3114C93A-D5F6-41A4-8AFA-4025E3BCE8F0}" srcOrd="5" destOrd="0" presId="urn:microsoft.com/office/officeart/2008/layout/VerticalCurvedList"/>
    <dgm:cxn modelId="{7F5C5BB3-6562-4863-89E5-0E0A7EC42391}" type="presParOf" srcId="{2D57C745-2B84-4703-83B4-BB1E8939B722}" destId="{F9726685-8251-4596-8537-51EADD0062D3}" srcOrd="6" destOrd="0" presId="urn:microsoft.com/office/officeart/2008/layout/VerticalCurvedList"/>
    <dgm:cxn modelId="{4F1B2D05-494F-4F14-833C-BFEE3D6EB13E}" type="presParOf" srcId="{F9726685-8251-4596-8537-51EADD0062D3}" destId="{5B5352AF-B7E0-4DCE-9469-799268FC04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EB122-A02A-4C3D-A3A4-C09254AC9AF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B6AC3-E5D6-4731-B3DC-6C966F37026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Arial" pitchFamily="34" charset="0"/>
              <a:cs typeface="Arial" pitchFamily="34" charset="0"/>
            </a:rPr>
            <a:t>What is C++11?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406400"/>
        <a:ext cx="5475833" cy="812800"/>
      </dsp:txXfrm>
    </dsp:sp>
    <dsp:sp modelId="{8671A5B8-8F82-454D-9470-106A74FBDE7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B30FD3-A2C1-4DBF-B8B0-C89DAD7C3DE9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860432" y="1625599"/>
        <a:ext cx="5180380" cy="812800"/>
      </dsp:txXfrm>
    </dsp:sp>
    <dsp:sp modelId="{E0849071-3B8D-4771-BDDB-AAE5E23277E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4C93A-D5F6-41A4-8AFA-4025E3BCE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Getting started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2844800"/>
        <a:ext cx="5475833" cy="812800"/>
      </dsp:txXfrm>
    </dsp:sp>
    <dsp:sp modelId="{5B5352AF-B7E0-4DCE-9469-799268FC04F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EB122-A02A-4C3D-A3A4-C09254AC9AF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B6AC3-E5D6-4731-B3DC-6C966F37026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Arial" pitchFamily="34" charset="0"/>
              <a:cs typeface="Arial" pitchFamily="34" charset="0"/>
            </a:rPr>
            <a:t>What is C++11?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406400"/>
        <a:ext cx="5475833" cy="812800"/>
      </dsp:txXfrm>
    </dsp:sp>
    <dsp:sp modelId="{8671A5B8-8F82-454D-9470-106A74FBDE7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B30FD3-A2C1-4DBF-B8B0-C89DAD7C3DE9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860432" y="1625599"/>
        <a:ext cx="5180380" cy="812800"/>
      </dsp:txXfrm>
    </dsp:sp>
    <dsp:sp modelId="{E0849071-3B8D-4771-BDDB-AAE5E23277E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4C93A-D5F6-41A4-8AFA-4025E3BCE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Getting started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2844800"/>
        <a:ext cx="5475833" cy="812800"/>
      </dsp:txXfrm>
    </dsp:sp>
    <dsp:sp modelId="{5B5352AF-B7E0-4DCE-9469-799268FC04F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EB122-A02A-4C3D-A3A4-C09254AC9AF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B6AC3-E5D6-4731-B3DC-6C966F37026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Arial" pitchFamily="34" charset="0"/>
              <a:cs typeface="Arial" pitchFamily="34" charset="0"/>
            </a:rPr>
            <a:t>What is C++11?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406400"/>
        <a:ext cx="5475833" cy="812800"/>
      </dsp:txXfrm>
    </dsp:sp>
    <dsp:sp modelId="{8671A5B8-8F82-454D-9470-106A74FBDE7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B30FD3-A2C1-4DBF-B8B0-C89DAD7C3DE9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860432" y="1625599"/>
        <a:ext cx="5180380" cy="812800"/>
      </dsp:txXfrm>
    </dsp:sp>
    <dsp:sp modelId="{E0849071-3B8D-4771-BDDB-AAE5E23277E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4C93A-D5F6-41A4-8AFA-4025E3BCE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Getting started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2844800"/>
        <a:ext cx="5475833" cy="812800"/>
      </dsp:txXfrm>
    </dsp:sp>
    <dsp:sp modelId="{5B5352AF-B7E0-4DCE-9469-799268FC04F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EB122-A02A-4C3D-A3A4-C09254AC9AF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B6AC3-E5D6-4731-B3DC-6C966F37026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>
              <a:latin typeface="Arial" pitchFamily="34" charset="0"/>
              <a:cs typeface="Arial" pitchFamily="34" charset="0"/>
            </a:rPr>
            <a:t>What is C++11?</a:t>
          </a:r>
        </a:p>
      </dsp:txBody>
      <dsp:txXfrm>
        <a:off x="564979" y="406400"/>
        <a:ext cx="5475833" cy="812800"/>
      </dsp:txXfrm>
    </dsp:sp>
    <dsp:sp modelId="{8671A5B8-8F82-454D-9470-106A74FBDE7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B30FD3-A2C1-4DBF-B8B0-C89DAD7C3DE9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Important changes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860432" y="1625599"/>
        <a:ext cx="5180380" cy="812800"/>
      </dsp:txXfrm>
    </dsp:sp>
    <dsp:sp modelId="{E0849071-3B8D-4771-BDDB-AAE5E23277E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4C93A-D5F6-41A4-8AFA-4025E3BCE8F0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itchFamily="34" charset="0"/>
              <a:cs typeface="Arial" pitchFamily="34" charset="0"/>
            </a:rPr>
            <a:t>Getting started</a:t>
          </a:r>
          <a:endParaRPr lang="en-GB" sz="4200" kern="1200" dirty="0">
            <a:latin typeface="Arial" pitchFamily="34" charset="0"/>
            <a:cs typeface="Arial" pitchFamily="34" charset="0"/>
          </a:endParaRPr>
        </a:p>
      </dsp:txBody>
      <dsp:txXfrm>
        <a:off x="564979" y="2844800"/>
        <a:ext cx="5475833" cy="812800"/>
      </dsp:txXfrm>
    </dsp:sp>
    <dsp:sp modelId="{5B5352AF-B7E0-4DCE-9469-799268FC04F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24C49-DD07-4C35-BDA7-6EBAA7FA54E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14E15-8C6B-4FEC-8B81-83B46F2B9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8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overloads, not overrides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5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overload to let compiler know you intend to overload from base class</a:t>
            </a:r>
          </a:p>
          <a:p>
            <a:r>
              <a:rPr lang="en-US" baseline="0" dirty="0" smtClean="0"/>
              <a:t>Use final to prevent derive class from overloading your function</a:t>
            </a:r>
          </a:p>
          <a:p>
            <a:r>
              <a:rPr lang="en-US" dirty="0" smtClean="0"/>
              <a:t>The override keyword serves two purposes:</a:t>
            </a:r>
            <a:endParaRPr lang="en-US" baseline="0" dirty="0" smtClean="0"/>
          </a:p>
          <a:p>
            <a:r>
              <a:rPr lang="en-US" dirty="0" smtClean="0"/>
              <a:t>- It shows the reader of the code that "this is a virtual method, that is overriding a virtual method of the base class."</a:t>
            </a:r>
          </a:p>
          <a:p>
            <a:r>
              <a:rPr lang="en-US" dirty="0" smtClean="0"/>
              <a:t>- The compiler also knows that it's an override, so it can "check" that you are not altering/adding new methods that you think are overrides.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7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1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P1 is</a:t>
            </a:r>
            <a:r>
              <a:rPr lang="en-US" baseline="0" dirty="0" smtClean="0"/>
              <a:t> call dangling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7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shared_ptr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represent shared ownership; that is, when two pieces of code needs access to some data but neither has exclusive ownership (in the sense of being responsible for destroying the object). 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shared_ptr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kind of counted pointer where the object pointed to is deleted when the use count goes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57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Error:</a:t>
            </a:r>
            <a:r>
              <a:rPr lang="en-US" baseline="0" dirty="0" smtClean="0"/>
              <a:t> 2 shared pointers manage allocated </a:t>
            </a:r>
            <a:r>
              <a:rPr lang="en-US" baseline="0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5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allows you to locate an object if it's still around, but doesn't keep it around if nothing else needs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70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there can only be one </a:t>
            </a:r>
            <a:r>
              <a:rPr lang="en-US" dirty="0" err="1" smtClean="0"/>
              <a:t>unique_ptr</a:t>
            </a:r>
            <a:r>
              <a:rPr lang="en-US" dirty="0" smtClean="0"/>
              <a:t> to any resource, any attempt to make a copy of a </a:t>
            </a:r>
            <a:r>
              <a:rPr lang="en-US" dirty="0" err="1" smtClean="0"/>
              <a:t>unique_ptr</a:t>
            </a:r>
            <a:r>
              <a:rPr lang="en-US" dirty="0" smtClean="0"/>
              <a:t> will cause a compile-time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4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http://blog.aaronballman.com/2011/11/a-simple-introduction-to-type-traits/</a:t>
            </a:r>
          </a:p>
          <a:p>
            <a:r>
              <a:rPr lang="en-US" dirty="0" smtClean="0"/>
              <a:t>http://www.bogotobogo.com/cplusplus/template_specialization_traits.php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7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= C++98</a:t>
            </a:r>
          </a:p>
          <a:p>
            <a:r>
              <a:rPr lang="en-US" dirty="0" smtClean="0"/>
              <a:t>Different between C++98 and C++03: not significant</a:t>
            </a:r>
          </a:p>
          <a:p>
            <a:r>
              <a:rPr lang="en-US" dirty="0" smtClean="0"/>
              <a:t>TC: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Corrigendum</a:t>
            </a:r>
            <a:endParaRPr lang="en-US" dirty="0" smtClean="0"/>
          </a:p>
          <a:p>
            <a:r>
              <a:rPr lang="en-US" dirty="0" smtClean="0"/>
              <a:t>TR:</a:t>
            </a:r>
            <a:r>
              <a:rPr lang="en-US" baseline="0" dirty="0" smtClean="0"/>
              <a:t> Technical Report</a:t>
            </a:r>
          </a:p>
          <a:p>
            <a:r>
              <a:rPr lang="en-US" baseline="0" dirty="0" smtClean="0"/>
              <a:t>TS: Technical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0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7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https://stackoverflow.com/questions/307612</a:t>
            </a:r>
          </a:p>
          <a:p>
            <a:r>
              <a:rPr lang="en-US" dirty="0" smtClean="0"/>
              <a:t>https://www.youtube.com/watch?v=3ZxZPeXPaM4&amp;list=PL5jc9xFGsL8E12so1wlMS0r0hTQoJL74M&amp;index=325/how-to-use-stdatomic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778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https://www.youtube.com/watch?v=_N0B5ua7oN8&amp;list=PL5jc9xFGsL8E12so1wlMS0r0hTQoJL74M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14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http://en.cppreference.com/w/cpp/compiler_support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34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7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November 2012 Compiler CTP: http://aka.ms/vc-ctp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8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8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Ground: </a:t>
            </a:r>
            <a:r>
              <a:rPr lang="en-US" dirty="0" smtClean="0"/>
              <a:t>http://www.tutorialspoint.com/codingground.htm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Shell: </a:t>
            </a:r>
            <a:r>
              <a:rPr lang="en-US" dirty="0" smtClean="0"/>
              <a:t>http://cpp.sh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8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8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8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Non-member</a:t>
            </a:r>
            <a:r>
              <a:rPr lang="en-US" baseline="0" dirty="0" smtClean="0"/>
              <a:t> begin() and end()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 new addition to the standard library.  They work with all STL containers, C-like array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they 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notion has been popular in generic programming under the label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for a long time, but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in actual use were incomplete and incompatible, so the standard version is named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0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provides many ways for initialization, making confusions</a:t>
            </a:r>
          </a:p>
          <a:p>
            <a:r>
              <a:rPr lang="en-US" dirty="0" smtClean="0"/>
              <a:t>C++11 offers</a:t>
            </a:r>
            <a:r>
              <a:rPr lang="en-US" baseline="0" dirty="0" smtClean="0"/>
              <a:t> uniform brace notation for all initialization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8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8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reference, see 8.5.4/6 of n3225</a:t>
            </a:r>
          </a:p>
          <a:p>
            <a:r>
              <a:rPr lang="en-US" dirty="0" smtClean="0">
                <a:effectLst/>
              </a:rPr>
              <a:t>A narrowing conversion is an implicit conversion:</a:t>
            </a:r>
          </a:p>
          <a:p>
            <a:r>
              <a:rPr lang="en-US" dirty="0" smtClean="0">
                <a:effectLst/>
              </a:rPr>
              <a:t>- from a floating-point type to an integer type, or</a:t>
            </a:r>
          </a:p>
          <a:p>
            <a:r>
              <a:rPr lang="en-US" dirty="0" smtClean="0">
                <a:effectLst/>
              </a:rPr>
              <a:t>- from long double to double or float, or from double to float, except where the source is a constant expression and the actual value after conversion is within the range of values that can be represented (even if it cannot be represented exactly), or</a:t>
            </a:r>
          </a:p>
          <a:p>
            <a:r>
              <a:rPr lang="en-US" dirty="0" smtClean="0">
                <a:effectLst/>
              </a:rPr>
              <a:t>- from an integer type or </a:t>
            </a:r>
            <a:r>
              <a:rPr lang="en-US" dirty="0" err="1" smtClean="0">
                <a:effectLst/>
              </a:rPr>
              <a:t>unscoped</a:t>
            </a:r>
            <a:r>
              <a:rPr lang="en-US" dirty="0" smtClean="0">
                <a:effectLst/>
              </a:rPr>
              <a:t> enumeration type to a ﬂoating-point type, except where the source is a constant expression and the actual value after conversion will fit into the target type and will produce the original value when converted back to the original type, or</a:t>
            </a:r>
          </a:p>
          <a:p>
            <a:r>
              <a:rPr lang="en-US" dirty="0" smtClean="0">
                <a:effectLst/>
              </a:rPr>
              <a:t>- from an integer type or </a:t>
            </a:r>
            <a:r>
              <a:rPr lang="en-US" dirty="0" err="1" smtClean="0">
                <a:effectLst/>
              </a:rPr>
              <a:t>unscoped</a:t>
            </a:r>
            <a:r>
              <a:rPr lang="en-US" dirty="0" smtClean="0">
                <a:effectLst/>
              </a:rPr>
              <a:t> enumeration type to an integer type that cannot represent all the values of the original type, except where the source is a constant expression and the actual value after conversion will fit into the target type and will produce the original value when converted back to the original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14E15-8C6B-4FEC-8B81-83B46F2B9A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8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A1AC5-B664-4036-BAC1-14C470CDD7E6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69C9B-E6EA-4603-ACE8-2F8A865CD6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00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BE7BA-FF38-43F7-8640-3FEBA876491F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9FA78-A5DB-4B3B-A656-AD683BEEEE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0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01FF-D269-413C-BBA2-9EC286DA7A3B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7AF45-BE62-4268-85BB-2CDEFBF392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0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2D7B1B-061A-42B6-9C2A-47EF3EA99DF7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EF1461-210B-4EC8-9154-D9BFA138109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7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6DB96-0A2D-4E08-B76E-9C489FFF2188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A04E9-5A46-4117-9CFF-3140BA5D4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5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48EB7-4F58-483F-957D-EC37BECA1E7C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ACF9-9B4A-4F44-9EDD-FD0A159CBF8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05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AFDA-4472-482E-8382-48F9B29DD413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8F9E3-0809-4D65-973E-37E8507628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2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EB901B-2A22-4509-93B9-F5EF85EB0868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17E069-256E-4124-A0CB-8860A9EC9B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65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11E82-8B44-4D74-8F13-EA57913AC492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591-4399-468C-849D-A5BE9BDD34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6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08465B-A5AC-4A4C-BD05-51876E64FFD8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93FA1FA-5A49-4099-9A29-427F1E2DD6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027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46BCAD-017B-4859-90F6-EBE27777DEEE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F1104A-2041-4BF3-B3CE-7F28E25DAF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74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BFA99A-C63E-4004-80A8-060C8A7206AF}" type="datetime1">
              <a:rPr lang="en-GB" smtClean="0"/>
              <a:t>24/06/2017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9A92F6-9FFA-4951-A833-5EAF70DA07B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75" r:id="rId4"/>
    <p:sldLayoutId id="2147483876" r:id="rId5"/>
    <p:sldLayoutId id="2147483883" r:id="rId6"/>
    <p:sldLayoutId id="2147483877" r:id="rId7"/>
    <p:sldLayoutId id="2147483884" r:id="rId8"/>
    <p:sldLayoutId id="2147483885" r:id="rId9"/>
    <p:sldLayoutId id="2147483878" r:id="rId10"/>
    <p:sldLayoutId id="21474838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ng.hoangmanh2@gamel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thien.pham@lg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vc-ct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odingground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p.sh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ustrup.com/C++11FAQ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570638/Ten-Cplusplus-Features-Every-Cplusplus-Developer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From C++ to C++11</a:t>
            </a:r>
            <a:endParaRPr lang="en-GB" sz="32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Hoàng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Hưng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hung.hoangmanh2@gameloft.com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thien.pham@lge.com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GB" dirty="0" smtClean="0">
                <a:latin typeface="Arial" pitchFamily="34" charset="0"/>
                <a:cs typeface="Arial" pitchFamily="34" charset="0"/>
              </a:rPr>
              <a:t>May 2015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2" y="273844"/>
            <a:ext cx="7467600" cy="580926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Nullptr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4912" y="980728"/>
            <a:ext cx="7467600" cy="467565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1200" b="1" dirty="0"/>
              <a:t>Example 3</a:t>
            </a:r>
            <a:r>
              <a:rPr lang="pt-BR" sz="1200" b="1" dirty="0" smtClean="0"/>
              <a:t>:</a:t>
            </a:r>
            <a:endParaRPr 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"Pointer to integer overload\n"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"Pointer to double overload\n"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nullptr_t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nullp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"null pointer overload\n"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pi = 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fr-F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would be ambiguous without void f(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nullptr_t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f(NULL);  // ambiguous overload: all three functions are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candidates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5301208"/>
            <a:ext cx="2933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Range-based 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r>
              <a:rPr lang="en-US" dirty="0" smtClean="0"/>
              <a:t>So-called “</a:t>
            </a:r>
            <a:r>
              <a:rPr lang="en-US" dirty="0" err="1" smtClean="0"/>
              <a:t>foreach</a:t>
            </a:r>
            <a:r>
              <a:rPr lang="en-US" dirty="0" smtClean="0"/>
              <a:t>” loop.</a:t>
            </a:r>
          </a:p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899592" y="4221088"/>
            <a:ext cx="4896544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Example 2: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{ 1,2,3,4,5 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e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e * 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27584" y="2241745"/>
            <a:ext cx="4896544" cy="1763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Example 1: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{ 1,2,3,4,5 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891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Range-based for loops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7544" y="4149080"/>
            <a:ext cx="7488832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 smtClean="0"/>
              <a:t>Example 4: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::begin(v);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::end(v);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vi-V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3501008"/>
            <a:ext cx="40607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New: Non-member begin() and end()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1800" y="3870340"/>
            <a:ext cx="288032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44008" y="3870340"/>
            <a:ext cx="72008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67544" y="1484784"/>
            <a:ext cx="7488832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Example 3: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 = { 0, 1, 2, 3, 4, 5 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vi-V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93" y="130734"/>
            <a:ext cx="7467600" cy="561962"/>
          </a:xfrm>
        </p:spPr>
        <p:txBody>
          <a:bodyPr>
            <a:normAutofit/>
          </a:bodyPr>
          <a:lstStyle/>
          <a:p>
            <a:pPr lvl="0" algn="ctr" eaLnBrk="1" hangingPunct="1">
              <a:defRPr/>
            </a:pP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decltype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1693" y="692696"/>
            <a:ext cx="7467600" cy="936104"/>
          </a:xfrm>
        </p:spPr>
        <p:txBody>
          <a:bodyPr/>
          <a:lstStyle/>
          <a:p>
            <a:r>
              <a:rPr lang="en-US" dirty="0" smtClean="0"/>
              <a:t>Get type of an expression</a:t>
            </a:r>
          </a:p>
          <a:p>
            <a:r>
              <a:rPr lang="en-US" dirty="0" smtClean="0"/>
              <a:t>Can be used in definition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600248"/>
            <a:ext cx="8152755" cy="45650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1800" b="1" dirty="0" smtClean="0"/>
              <a:t>Example 1: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int8_t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 = 2;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 = 5;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cx = 47;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x is declared as an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x_type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is int.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 x;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auto also deduces the type as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 a is an int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(cx)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cx_type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cx is declared as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cx_type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int.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 = cx;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auto drops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qualifier: b is int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crx_type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crx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declared as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&amp;: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crx_type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&amp;.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auto drops the reference and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qualifier: c is an int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DECLTYPE (CONT.)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640" y="1269554"/>
            <a:ext cx="6779096" cy="449309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latin typeface="+mj-lt"/>
              </a:rPr>
              <a:t>Example </a:t>
            </a:r>
            <a:r>
              <a:rPr lang="pt-BR" sz="1800" b="1" dirty="0" smtClean="0">
                <a:latin typeface="+mj-lt"/>
              </a:rPr>
              <a:t>2:</a:t>
            </a:r>
            <a:endParaRPr lang="en-US" sz="1800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.size(); ++i)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v1 = { 0, 1, 2, 3, 4, 5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v2 = { 7.0f, 8.0f, 9.0f};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f(v1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v2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068960"/>
            <a:ext cx="2781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Uniform Initialization &amp; Initializer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/>
          <a:lstStyle/>
          <a:p>
            <a:r>
              <a:rPr lang="en-US" dirty="0" smtClean="0"/>
              <a:t>Initializer lists are not just for arrays</a:t>
            </a:r>
          </a:p>
          <a:p>
            <a:r>
              <a:rPr lang="en-US" dirty="0" smtClean="0"/>
              <a:t>C</a:t>
            </a:r>
            <a:r>
              <a:rPr lang="en-US" dirty="0"/>
              <a:t>++11 </a:t>
            </a:r>
            <a:r>
              <a:rPr lang="en-US" dirty="0" smtClean="0"/>
              <a:t>allows </a:t>
            </a:r>
            <a:r>
              <a:rPr lang="en-US" dirty="0"/>
              <a:t>{}-initializer lists for all 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C++11 supports in-class initialization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E.g.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 = { 1.5, 2, 3.456, 99.99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cities{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"Hanoi"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j{};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j is initialized by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q{};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q is initialized by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endParaRPr lang="fr-FR" sz="14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Uniform Initialization &amp; Initializer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Lists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45232" y="1600200"/>
            <a:ext cx="7283152" cy="46545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6713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366713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366713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366713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66713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C()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1,2,3,4 } {}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//C++11, member array initializer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a(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6713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c{ 0,0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//C++11 only. Equivalent to: C c(0,0);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[3]{ 1, 2, 0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C++11 only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Uniform Initialization &amp; Initializer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Lists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7560840" cy="288032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x1 (5.3);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OK, but x1 becomes 5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x2 = 5.3;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OK, but x2 becomes 5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x3 { 5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x4 { 5.0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narrowing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x5 = { 5.3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narrowing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{ 7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OK: even though 7 is an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, this is not narrowing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{ 99999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narrowing (if 99999 doesn’t fit into a char)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v1{ 1, 2, 4, 5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v2{ 1, 2.3, 4, 5.6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narrowing doubles to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57200" y="1600200"/>
            <a:ext cx="7467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Prevent narrowing: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Uniform Initialization &amp; Initializer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Lists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560840" cy="381642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p !=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++p)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1,2 });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23,345,4567,56789 });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({});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the empty list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f{ 1,2 }; 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function call ( ) missing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157192"/>
            <a:ext cx="2867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3731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Override and final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986739"/>
            <a:ext cx="7467600" cy="5326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Example: Class D wants to override f() from class B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76" y="5189421"/>
            <a:ext cx="2552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217647" y="547745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37506"/>
            <a:ext cx="3817392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"B::f"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"D::f"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1635072"/>
            <a:ext cx="410445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"B::f"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"D::f"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16325" y="5077633"/>
            <a:ext cx="187220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b1-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&gt;f(5);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897844" y="2196826"/>
            <a:ext cx="936104" cy="2920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25951" y="3789041"/>
            <a:ext cx="93610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07124" y="2162159"/>
            <a:ext cx="1257163" cy="326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07124" y="3823035"/>
            <a:ext cx="753108" cy="2920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14565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Override and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final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2994" y="1449389"/>
            <a:ext cx="7467600" cy="460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36768" y="5256299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4617" y="5215649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94" y="2059106"/>
            <a:ext cx="7738016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"B::f"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"D::f"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"F::f"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9" y="5949280"/>
            <a:ext cx="7202979" cy="3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Strongly-typed </a:t>
            </a: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enums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072247"/>
              </p:ext>
            </p:extLst>
          </p:nvPr>
        </p:nvGraphicFramePr>
        <p:xfrm>
          <a:off x="457200" y="1600200"/>
          <a:ext cx="7467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E.g.</a:t>
                      </a:r>
                    </a:p>
                    <a:p>
                      <a:endParaRPr lang="vi-VN" dirty="0" smtClean="0"/>
                    </a:p>
                    <a:p>
                      <a:endParaRPr lang="vi-VN" dirty="0" smtClean="0"/>
                    </a:p>
                    <a:p>
                      <a:r>
                        <a:rPr lang="vi-VN" dirty="0" smtClean="0"/>
                        <a:t>- Value: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E.g.</a:t>
                      </a:r>
                    </a:p>
                    <a:p>
                      <a:endParaRPr lang="vi-VN" dirty="0" smtClean="0"/>
                    </a:p>
                    <a:p>
                      <a:endParaRPr lang="vi-VN" dirty="0" smtClean="0"/>
                    </a:p>
                    <a:p>
                      <a:r>
                        <a:rPr lang="vi-VN" dirty="0" smtClean="0"/>
                        <a:t>- Value: </a:t>
                      </a:r>
                      <a:r>
                        <a:rPr lang="en-US" dirty="0" smtClean="0"/>
                        <a:t>any signed </a:t>
                      </a:r>
                      <a:r>
                        <a:rPr lang="vi-VN" dirty="0" smtClean="0"/>
                        <a:t>/</a:t>
                      </a:r>
                      <a:r>
                        <a:rPr lang="en-US" dirty="0" smtClean="0"/>
                        <a:t> unsigned </a:t>
                      </a:r>
                      <a:r>
                        <a:rPr lang="en-US" dirty="0" err="1" smtClean="0"/>
                        <a:t>integr</a:t>
                      </a:r>
                      <a:r>
                        <a:rPr lang="vi-VN" dirty="0" smtClean="0"/>
                        <a:t>al</a:t>
                      </a:r>
                      <a:r>
                        <a:rPr lang="en-US" dirty="0" smtClean="0"/>
                        <a:t> type</a:t>
                      </a:r>
                      <a:r>
                        <a:rPr lang="vi-VN" dirty="0" smtClean="0"/>
                        <a:t> (default: 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2495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92" y="2060846"/>
            <a:ext cx="3171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7704" y="24740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5627" y="2060846"/>
            <a:ext cx="297557" cy="153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64718" y="2222771"/>
            <a:ext cx="297557" cy="153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76125"/>
          </a:xfrm>
        </p:spPr>
        <p:txBody>
          <a:bodyPr>
            <a:normAutofit fontScale="90000"/>
          </a:bodyPr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Lambdas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536" y="836768"/>
            <a:ext cx="7467600" cy="662675"/>
          </a:xfrm>
        </p:spPr>
        <p:txBody>
          <a:bodyPr/>
          <a:lstStyle/>
          <a:p>
            <a:r>
              <a:rPr lang="vi-VN" dirty="0" smtClean="0"/>
              <a:t>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20" y="2576993"/>
            <a:ext cx="7439857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[]{ 1, 9, 8, 3, 4, 8, 6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[&amp;,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a)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"Total number greater than 5: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912656" y="5412363"/>
            <a:ext cx="288032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[&amp;, a](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a)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f(n);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 rot="3221639">
            <a:off x="2051720" y="4835888"/>
            <a:ext cx="864096" cy="283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9001" y="1351259"/>
            <a:ext cx="515397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[]()-&gt;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"Return value: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34" y="14749"/>
            <a:ext cx="3723184" cy="706090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Lambdas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23528" y="688791"/>
            <a:ext cx="8352928" cy="40530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Capture </a:t>
            </a:r>
            <a:r>
              <a:rPr lang="en-US" sz="2000" dirty="0"/>
              <a:t>clause (Also known as the lambda-introducer in the C++ specification</a:t>
            </a:r>
            <a:r>
              <a:rPr lang="en-US" sz="2000" dirty="0" smtClean="0"/>
              <a:t>.)</a:t>
            </a:r>
          </a:p>
          <a:p>
            <a:pPr lvl="1"/>
            <a:r>
              <a:rPr lang="en-US" sz="2000" b="1" dirty="0"/>
              <a:t>[</a:t>
            </a:r>
            <a:r>
              <a:rPr lang="en-US" sz="2000" b="1" dirty="0" err="1"/>
              <a:t>a,&amp;b</a:t>
            </a:r>
            <a:r>
              <a:rPr lang="en-US" sz="2000" b="1" dirty="0"/>
              <a:t>]</a:t>
            </a:r>
            <a:r>
              <a:rPr lang="en-US" sz="2000" dirty="0"/>
              <a:t> a captured by value</a:t>
            </a:r>
            <a:r>
              <a:rPr lang="vi-VN" sz="2000" dirty="0"/>
              <a:t>,</a:t>
            </a:r>
            <a:r>
              <a:rPr lang="en-US" sz="2000" dirty="0"/>
              <a:t> b captured by reference</a:t>
            </a:r>
          </a:p>
          <a:p>
            <a:pPr lvl="1"/>
            <a:r>
              <a:rPr lang="en-US" sz="2000" b="1" dirty="0"/>
              <a:t>[this]</a:t>
            </a:r>
            <a:r>
              <a:rPr lang="en-US" sz="2000" dirty="0"/>
              <a:t> captures the </a:t>
            </a:r>
            <a:r>
              <a:rPr lang="vi-VN" sz="2000" b="1" dirty="0"/>
              <a:t>this</a:t>
            </a:r>
            <a:r>
              <a:rPr lang="vi-VN" sz="2000" dirty="0"/>
              <a:t> pointer </a:t>
            </a:r>
            <a:r>
              <a:rPr lang="en-US" sz="2000" dirty="0"/>
              <a:t>by value</a:t>
            </a:r>
          </a:p>
          <a:p>
            <a:pPr lvl="1"/>
            <a:r>
              <a:rPr lang="en-US" sz="2000" b="1" dirty="0"/>
              <a:t>[&amp;]</a:t>
            </a:r>
            <a:r>
              <a:rPr lang="en-US" sz="2000" dirty="0"/>
              <a:t> captures all automatic variables in the body of the lambda by reference</a:t>
            </a:r>
          </a:p>
          <a:p>
            <a:pPr lvl="1"/>
            <a:r>
              <a:rPr lang="en-US" sz="2000" b="1" dirty="0"/>
              <a:t>[=]</a:t>
            </a:r>
            <a:r>
              <a:rPr lang="en-US" sz="2000" dirty="0"/>
              <a:t> captures all  automatic variables in the body of the lambda by value</a:t>
            </a:r>
          </a:p>
          <a:p>
            <a:pPr lvl="1"/>
            <a:r>
              <a:rPr lang="en-US" sz="2000" b="1" dirty="0"/>
              <a:t>[]</a:t>
            </a:r>
            <a:r>
              <a:rPr lang="en-US" sz="2000" dirty="0"/>
              <a:t> captures </a:t>
            </a:r>
            <a:r>
              <a:rPr lang="en-US" sz="2000" dirty="0" smtClean="0"/>
              <a:t>nothing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Parameter </a:t>
            </a:r>
            <a:r>
              <a:rPr lang="en-US" sz="2000" dirty="0"/>
              <a:t>list Optional. </a:t>
            </a:r>
            <a:r>
              <a:rPr lang="en-US" sz="2000" dirty="0" smtClean="0"/>
              <a:t>(lambda </a:t>
            </a:r>
            <a:r>
              <a:rPr lang="en-US" sz="2000" dirty="0" err="1"/>
              <a:t>declarator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Mutable </a:t>
            </a:r>
            <a:r>
              <a:rPr lang="en-US" sz="2000" dirty="0"/>
              <a:t>specification Optional.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Exception-specification </a:t>
            </a:r>
            <a:r>
              <a:rPr lang="en-US" sz="2000" dirty="0"/>
              <a:t>Optional.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Trailing-return-type </a:t>
            </a:r>
            <a:r>
              <a:rPr lang="en-US" sz="2000" dirty="0"/>
              <a:t>Optional.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Lambda body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366713" lvl="1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64" y="4326384"/>
            <a:ext cx="3586458" cy="24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Smart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pointers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Required header: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vi-VN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auto_ptr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shared_ptr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weak_ptr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unique_ptr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auto</a:t>
            </a:r>
            <a:r>
              <a:rPr lang="vi-VN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auto_ptr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p1.get() = 10;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auto_ptr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p2(p1);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"p2 points to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(p1.get() ==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(p1 is now null-pointer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auto_ptr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037076"/>
            <a:ext cx="2286000" cy="154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732" y="5852683"/>
            <a:ext cx="66704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about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auto_ptr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p3(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90860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Normal pointers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859216" cy="5616624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~A()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"~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x = 10;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p2 = p1;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p2-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delete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p1-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4492968" y="1013892"/>
            <a:ext cx="3534226" cy="1866436"/>
            <a:chOff x="4563553" y="2488580"/>
            <a:chExt cx="3534226" cy="1866436"/>
          </a:xfrm>
        </p:grpSpPr>
        <p:sp>
          <p:nvSpPr>
            <p:cNvPr id="6" name="Rectangle 5"/>
            <p:cNvSpPr/>
            <p:nvPr/>
          </p:nvSpPr>
          <p:spPr>
            <a:xfrm>
              <a:off x="4575962" y="2488580"/>
              <a:ext cx="788404" cy="1866436"/>
            </a:xfrm>
            <a:prstGeom prst="rect">
              <a:avLst/>
            </a:prstGeom>
            <a:solidFill>
              <a:srgbClr val="CCFFCC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latin typeface="Arial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6415" y="2488580"/>
              <a:ext cx="1036800" cy="186643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latin typeface="Arial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3553" y="2488580"/>
              <a:ext cx="682492" cy="3183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latin typeface="Arial" pitchFamily="18"/>
                  <a:ea typeface="Lucida Sans Unicode" pitchFamily="2"/>
                  <a:cs typeface="Tahoma" pitchFamily="2"/>
                </a:rPr>
                <a:t>Stack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4046" y="2585907"/>
              <a:ext cx="852951" cy="3183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latin typeface="Arial" pitchFamily="18"/>
                  <a:ea typeface="Lucida Sans Unicode" pitchFamily="2"/>
                  <a:cs typeface="Tahoma" pitchFamily="2"/>
                </a:rPr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4656" y="2985175"/>
              <a:ext cx="789710" cy="2181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 smtClean="0">
                  <a:latin typeface="Arial" pitchFamily="18"/>
                  <a:ea typeface="Lucida Sans Unicode" pitchFamily="2"/>
                  <a:cs typeface="Tahoma" pitchFamily="2"/>
                </a:rPr>
                <a:t>p1</a:t>
              </a:r>
              <a:endParaRPr lang="en-US" sz="1600" dirty="0">
                <a:latin typeface="Arial" pitchFamily="18"/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60979" y="2959494"/>
              <a:ext cx="1036800" cy="20738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latin typeface="Arial" pitchFamily="18"/>
                <a:ea typeface="Lucida Sans Unicode" pitchFamily="2"/>
                <a:cs typeface="Tahoma" pitchFamily="2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492968" y="2025173"/>
            <a:ext cx="784783" cy="214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81639" tIns="40820" rIns="81639" bIns="40820" anchor="ctr" anchorCtr="1" compatLnSpc="0"/>
          <a:lstStyle/>
          <a:p>
            <a:pPr algn="ctr" hangingPunct="0"/>
            <a:r>
              <a:rPr lang="en-US" sz="1600" dirty="0" smtClean="0">
                <a:latin typeface="Arial" pitchFamily="18"/>
                <a:ea typeface="Lucida Sans Unicode" pitchFamily="2"/>
                <a:cs typeface="Tahoma" pitchFamily="2"/>
              </a:rPr>
              <a:t>p2</a:t>
            </a:r>
            <a:endParaRPr lang="en-US" sz="1600" dirty="0">
              <a:latin typeface="Arial" pitchFamily="18"/>
              <a:ea typeface="Lucida Sans Unicode" pitchFamily="2"/>
              <a:cs typeface="Tahoma" pitchFamily="2"/>
            </a:endParaRPr>
          </a:p>
        </p:txBody>
      </p:sp>
      <p:cxnSp>
        <p:nvCxnSpPr>
          <p:cNvPr id="30" name="Straight Arrow Connector 29"/>
          <p:cNvCxnSpPr>
            <a:stCxn id="17" idx="3"/>
            <a:endCxn id="12" idx="1"/>
          </p:cNvCxnSpPr>
          <p:nvPr/>
        </p:nvCxnSpPr>
        <p:spPr>
          <a:xfrm flipV="1">
            <a:off x="5277751" y="1588497"/>
            <a:ext cx="1712643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2" idx="1"/>
          </p:cNvCxnSpPr>
          <p:nvPr/>
        </p:nvCxnSpPr>
        <p:spPr>
          <a:xfrm flipV="1">
            <a:off x="5293781" y="1588497"/>
            <a:ext cx="1696613" cy="3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246" y="3808591"/>
            <a:ext cx="3114675" cy="7810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51" y="5067744"/>
            <a:ext cx="2628900" cy="695325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187624" y="5517232"/>
            <a:ext cx="13681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94" y="1937046"/>
            <a:ext cx="966223" cy="105972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323031" y="2950279"/>
            <a:ext cx="222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will care release memory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vi-VN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shared_ptr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/>
          <a:lstStyle/>
          <a:p>
            <a:r>
              <a:rPr lang="vi-VN" dirty="0" smtClean="0"/>
              <a:t>Represent shared ownership of some data</a:t>
            </a:r>
          </a:p>
          <a:p>
            <a:r>
              <a:rPr lang="vi-VN" dirty="0" smtClean="0"/>
              <a:t>Is an automatic reference counter</a:t>
            </a:r>
          </a:p>
          <a:p>
            <a:r>
              <a:rPr lang="vi-VN" dirty="0" smtClean="0"/>
              <a:t>Allows user-defined deleter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55318"/>
            <a:ext cx="25527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30" y="3140968"/>
            <a:ext cx="4019550" cy="2914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vi-VN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shared_ptr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Problems with arrays: shared_ptr automatic called </a:t>
            </a:r>
            <a:r>
              <a:rPr lang="vi-VN" b="1" dirty="0" smtClean="0"/>
              <a:t>delete</a:t>
            </a:r>
            <a:r>
              <a:rPr lang="vi-VN" dirty="0" smtClean="0"/>
              <a:t> instead of </a:t>
            </a:r>
            <a:r>
              <a:rPr lang="vi-VN" b="1" dirty="0" smtClean="0"/>
              <a:t>delete[]</a:t>
            </a:r>
            <a:r>
              <a:rPr lang="vi-VN" dirty="0" smtClean="0"/>
              <a:t> when releasing memory</a:t>
            </a:r>
            <a:endParaRPr lang="vi-VN" b="1" dirty="0" smtClean="0"/>
          </a:p>
          <a:p>
            <a:r>
              <a:rPr lang="vi-VN" dirty="0" smtClean="0"/>
              <a:t>Solution: </a:t>
            </a:r>
          </a:p>
          <a:p>
            <a:pPr lvl="1"/>
            <a:r>
              <a:rPr lang="vi-VN" dirty="0" smtClean="0"/>
              <a:t>Use user-defined deleter</a:t>
            </a:r>
          </a:p>
          <a:p>
            <a:pPr lvl="1"/>
            <a:endParaRPr lang="vi-VN" dirty="0"/>
          </a:p>
          <a:p>
            <a:pPr lvl="1"/>
            <a:endParaRPr lang="vi-VN" dirty="0" smtClean="0"/>
          </a:p>
          <a:p>
            <a:pPr lvl="1"/>
            <a:r>
              <a:rPr lang="vi-VN" dirty="0" smtClean="0"/>
              <a:t>Use </a:t>
            </a:r>
            <a:r>
              <a:rPr lang="vi-VN" b="1" dirty="0" smtClean="0"/>
              <a:t>default_delete</a:t>
            </a:r>
            <a:r>
              <a:rPr lang="vi-VN" dirty="0" smtClean="0"/>
              <a:t>:</a:t>
            </a:r>
            <a:endParaRPr lang="en-US" dirty="0"/>
          </a:p>
          <a:p>
            <a:pPr marL="366713" lvl="1" indent="0">
              <a:buNone/>
            </a:pP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[10],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default_delete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[]&gt;());</a:t>
            </a:r>
            <a:endParaRPr lang="en-US" sz="1400" dirty="0"/>
          </a:p>
          <a:p>
            <a:r>
              <a:rPr lang="en-US" dirty="0" smtClean="0"/>
              <a:t>Note: Do not create </a:t>
            </a:r>
            <a:r>
              <a:rPr lang="en-US" dirty="0" err="1" smtClean="0"/>
              <a:t>shared_ptr</a:t>
            </a:r>
            <a:r>
              <a:rPr lang="en-US" dirty="0" smtClean="0"/>
              <a:t> of array type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 p1(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[10]);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p2(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[10]);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ERROR: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does not compile</a:t>
            </a:r>
            <a:endParaRPr lang="vi-VN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5164"/>
            <a:ext cx="3384376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16" y="2597195"/>
            <a:ext cx="2743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vi-VN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shared_ptr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Misuse of shared-</a:t>
            </a:r>
            <a:r>
              <a:rPr lang="en-US" dirty="0" err="1" smtClean="0"/>
              <a:t>ptr</a:t>
            </a:r>
            <a:r>
              <a:rPr lang="en-US" dirty="0" smtClean="0"/>
              <a:t>:</a:t>
            </a:r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sp1(p);</a:t>
            </a:r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sp2(p);</a:t>
            </a:r>
            <a:endParaRPr lang="en-US" sz="1400" b="1" dirty="0" smtClean="0"/>
          </a:p>
          <a:p>
            <a:endParaRPr lang="en-US" dirty="0" smtClean="0"/>
          </a:p>
          <a:p>
            <a:r>
              <a:rPr lang="vi-VN" dirty="0" smtClean="0"/>
              <a:t>Solution:</a:t>
            </a:r>
            <a:endParaRPr lang="en-US" dirty="0" smtClean="0"/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sp1(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marL="641350" lvl="2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or better: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sp1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&gt;(10);</a:t>
            </a:r>
          </a:p>
          <a:p>
            <a:pPr marL="64135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sp2(sp1);</a:t>
            </a:r>
            <a:endParaRPr lang="vi-VN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98802" y="24753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 OK, but </a:t>
            </a:r>
            <a:r>
              <a:rPr lang="en-US" dirty="0" smtClean="0">
                <a:solidFill>
                  <a:srgbClr val="FF0000"/>
                </a:solidFill>
              </a:rPr>
              <a:t>runtime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34435" y="2570041"/>
            <a:ext cx="31915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30261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9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vi-V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shared_ptr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 - problem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3268478" cy="40051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7977"/>
              </p:ext>
            </p:extLst>
          </p:nvPr>
        </p:nvGraphicFramePr>
        <p:xfrm>
          <a:off x="971601" y="2564904"/>
          <a:ext cx="259228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name (string)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mother (Person)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father (Person)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kids (vector&lt;Person)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vi-V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shared_ptr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992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76276" y="595857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002" y="5872914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pointers never release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789" y="2299621"/>
            <a:ext cx="349807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mother;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father;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vector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kids;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Person(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mother(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father(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~Person() {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name.c_str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96809" y="2296493"/>
            <a:ext cx="494237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InitFamily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mom(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"'s mom"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dad(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"'s dad"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kid(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mom, dad));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mom</a:t>
            </a:r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kids.push_back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(kid);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dad</a:t>
            </a:r>
            <a:r>
              <a:rPr lang="en-U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kids.push_back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(kid);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kid;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InitFamily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nico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1" y="5506201"/>
            <a:ext cx="2857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weak_ptr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Holds </a:t>
            </a:r>
            <a:r>
              <a:rPr lang="en-US" dirty="0"/>
              <a:t>a reference to an object managed by a </a:t>
            </a:r>
            <a:r>
              <a:rPr lang="en-US" dirty="0" err="1" smtClean="0"/>
              <a:t>shared_ptr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contribute to the reference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Used to break dependency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weak_ptr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4873752"/>
          </a:xfrm>
        </p:spPr>
        <p:txBody>
          <a:bodyPr/>
          <a:lstStyle/>
          <a:p>
            <a:r>
              <a:rPr lang="en-US" dirty="0" smtClean="0"/>
              <a:t>Solution:</a:t>
            </a:r>
          </a:p>
          <a:p>
            <a:pPr marL="64135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4135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mother;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father;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weak_ptr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kids;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Person(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mother(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father(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~Person()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name.c_str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 smtClean="0"/>
          </a:p>
          <a:p>
            <a:r>
              <a:rPr lang="en-US" dirty="0" smtClean="0"/>
              <a:t>Different access: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mother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kids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-&gt;name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&gt;mother-&gt;kids[0]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.lock()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-&gt;name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weak_ptr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195736" y="2924944"/>
            <a:ext cx="936104" cy="2880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348880"/>
            <a:ext cx="2752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weak_ptr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472" y="860298"/>
            <a:ext cx="8134975" cy="501697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+mj-lt"/>
              </a:rPr>
              <a:t>Example 2: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==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gw.use_count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gw.expired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auto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gw.lock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Must copied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into a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before usage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expired\n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auto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&gt;(42);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501008"/>
            <a:ext cx="2743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1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unique_ptr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Provides strict ownership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not </a:t>
            </a:r>
            <a:r>
              <a:rPr lang="en-US" dirty="0" err="1" smtClean="0"/>
              <a:t>CopyConstructible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CopyAssignable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Is </a:t>
            </a:r>
            <a:r>
              <a:rPr lang="en-US" dirty="0" err="1"/>
              <a:t>MoveConstructible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MoveAssignable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Usage: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Providing exception safety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Passing ownership to a function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Returning ownership from a function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Storing pointers in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unique_ptr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Or: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355976" y="24208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4048" y="233958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unsafe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7" y="2044452"/>
            <a:ext cx="312420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50" y="3364979"/>
            <a:ext cx="4933950" cy="95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50" y="4451176"/>
            <a:ext cx="4933950" cy="2333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unique_ptr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Allocate and release: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Dealing with arrays:</a:t>
            </a:r>
          </a:p>
          <a:p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3623"/>
            <a:ext cx="7667358" cy="18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6912768" cy="5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203848" y="5210174"/>
            <a:ext cx="288032" cy="3288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unique_ptr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deleter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75931"/>
            <a:ext cx="48006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03115"/>
            <a:ext cx="3790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9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static_assert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and type traits</a:t>
            </a:r>
            <a:b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4873752"/>
          </a:xfrm>
        </p:spPr>
        <p:txBody>
          <a:bodyPr/>
          <a:lstStyle/>
          <a:p>
            <a:r>
              <a:rPr lang="en-US" b="1" dirty="0" err="1" smtClean="0"/>
              <a:t>static_assert</a:t>
            </a:r>
            <a:r>
              <a:rPr lang="en-US" dirty="0"/>
              <a:t> performs an assertion check at </a:t>
            </a:r>
            <a:r>
              <a:rPr lang="en-US" dirty="0">
                <a:solidFill>
                  <a:schemeClr val="accent3"/>
                </a:solidFill>
              </a:rPr>
              <a:t>compile-time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71185" cy="26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345" y="4771714"/>
            <a:ext cx="753924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 + 2 == 4,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"2+2 isn't 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well-formed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requires that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char"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compile-time error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38640"/>
            <a:ext cx="5245958" cy="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C++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11?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ISO Standard approved on August 2011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Other name: C++0x</a:t>
            </a:r>
          </a:p>
          <a:p>
            <a:pPr marL="0" indent="0"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AutoShape 4" descr="https://isocpp.org/files/img/wg21-timelin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D:\Downloads\Pictures\c++_tim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2812"/>
            <a:ext cx="8218561" cy="328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static_assert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and type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traits (cont.)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20648"/>
            <a:ext cx="7467600" cy="4873752"/>
          </a:xfrm>
        </p:spPr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type_traits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defines a series of classes to obtain type information on </a:t>
            </a:r>
            <a:r>
              <a:rPr lang="en-US" dirty="0" smtClean="0"/>
              <a:t>compile-time</a:t>
            </a:r>
            <a:r>
              <a:rPr lang="en-US" dirty="0" smtClean="0"/>
              <a:t>: </a:t>
            </a:r>
            <a:r>
              <a:rPr lang="en-US" dirty="0" err="1"/>
              <a:t>is_integer</a:t>
            </a:r>
            <a:r>
              <a:rPr lang="en-US" dirty="0"/>
              <a:t>, </a:t>
            </a:r>
            <a:r>
              <a:rPr lang="en-US" dirty="0" err="1"/>
              <a:t>is_pointer</a:t>
            </a:r>
            <a:r>
              <a:rPr lang="en-US" dirty="0"/>
              <a:t>, </a:t>
            </a:r>
            <a:r>
              <a:rPr lang="en-US" dirty="0" err="1" smtClean="0"/>
              <a:t>is_void</a:t>
            </a:r>
            <a:r>
              <a:rPr lang="en-US" dirty="0" smtClean="0"/>
              <a:t>, etc.</a:t>
            </a:r>
            <a:endParaRPr lang="en-US" dirty="0" smtClean="0"/>
          </a:p>
          <a:p>
            <a:pPr lvl="1"/>
            <a:r>
              <a:rPr lang="en-US" dirty="0"/>
              <a:t>Helper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traits</a:t>
            </a:r>
          </a:p>
          <a:p>
            <a:pPr lvl="1"/>
            <a:r>
              <a:rPr lang="en-US" dirty="0"/>
              <a:t>Type transformations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42223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static_assert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and type traits (cont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147248" cy="583264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2: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is_swapable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is_swapable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is_swapable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is_swapable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&gt;::value &amp;&amp;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"Cannot swap this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runtime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is_swapable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&gt;::value,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"Cannot swap this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compile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5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Move semantics &amp; </a:t>
            </a: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rvalue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It may be expensive to copy T</a:t>
            </a:r>
          </a:p>
          <a:p>
            <a:pPr lvl="1"/>
            <a:r>
              <a:rPr lang="en-US" dirty="0" smtClean="0"/>
              <a:t>We only want to “move” the values around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2051720" y="3717032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458733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1988" cy="778098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Move semantics &amp; </a:t>
            </a: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rvalue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reference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move constructors” and “move assignments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0" y="2109614"/>
            <a:ext cx="4348453" cy="132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597453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504056"/>
          </a:xfrm>
        </p:spPr>
        <p:txBody>
          <a:bodyPr>
            <a:normAutofit fontScale="90000"/>
          </a:bodyPr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52102" y="404664"/>
            <a:ext cx="7836321" cy="4873752"/>
          </a:xfrm>
        </p:spPr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multiple pieces of code to run asynchronously and simultaneously.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500; i++)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500; i++)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first(foo);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spawn new thread that calls foo()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second(bar, 5);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spawn new thread that calls bar(5)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"main, foo and bar now execute concurrently...\n"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synchronize threads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first.join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pause until first finishes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pause until second finishes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nfoo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and bar completed\n"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917615"/>
            <a:ext cx="5153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</a:t>
            </a: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mutex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874040"/>
            <a:ext cx="7385248" cy="4873752"/>
          </a:xfrm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rotect shared data from being simultaneously accessed by multiple threads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mtx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critical section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print_block(</a:t>
            </a: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critical section (exclusive access to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signaled by locking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mtx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mtx.lock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mtx.unlock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th1(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500,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500,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'$'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th1.join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th2.join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nmain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completed\n"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27584" y="2708920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378904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807924"/>
            <a:ext cx="5657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mutex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print_block(</a:t>
            </a: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critical section (exclusive access to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signaled by locking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mtx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guard(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mtx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2132856"/>
            <a:ext cx="3363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atomic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::atomic prevents data races between threads.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07904" y="3212976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15616" y="3429000"/>
            <a:ext cx="1368152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372200" y="3429000"/>
            <a:ext cx="1368152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2608734" y="3620641"/>
            <a:ext cx="1008112" cy="52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20072" y="3632832"/>
            <a:ext cx="1008112" cy="52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7467600" cy="634082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atomic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64" y="1770955"/>
            <a:ext cx="26384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39" y="2897505"/>
            <a:ext cx="2609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863" y="836712"/>
            <a:ext cx="7992888" cy="5816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dot_product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result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TestAtomic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 =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threads;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v1(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1), v2(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Split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into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parts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limits;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limits.push_back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Launch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threads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dot_product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::ref(v1),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::ref(v2),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::ref(result), limits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limits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&amp;t : threads)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TestAtomic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4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atomic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7128792" cy="18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97709"/>
            <a:ext cx="8064897" cy="17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5400000">
            <a:off x="3703451" y="4288644"/>
            <a:ext cx="3689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9161" y="3933056"/>
            <a:ext cx="792088" cy="1809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6442" y="4688185"/>
            <a:ext cx="1689162" cy="1809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91" y="2564905"/>
            <a:ext cx="1226938" cy="2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79911" y="2564904"/>
            <a:ext cx="540060" cy="21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37" y="2552887"/>
            <a:ext cx="2178323" cy="24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689" y="5357216"/>
            <a:ext cx="2876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71483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2: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function1() {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&gt; -100; --i)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t1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("from t1: %d\n",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t1(function1);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++i)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main: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("from main: %d\n",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t1.join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060848"/>
            <a:ext cx="2085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08" y="-27384"/>
            <a:ext cx="7467600" cy="562074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5795246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_mu;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critical section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_mu2;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critical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section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locker(_mu);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locker2(_mu2);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sharePrint2(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locker2(_mu2);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locker(_mu);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function1() {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&gt; -100; --i)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sharePrint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t1(function1);</a:t>
            </a:r>
          </a:p>
          <a:p>
            <a:pPr marL="0" indent="0">
              <a:buNone/>
            </a:pP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++i)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sharePrint2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t1.join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95700"/>
            <a:ext cx="143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thread -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::lock(_mu, _mu2);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locker(_mu,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adopt_lock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locker2(_mu2,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adopt_lock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sharePrint2(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::lock(_mu, _mu2);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locker2(_mu2,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adopt_lock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locker(_mu,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adopt_lock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"From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2276872"/>
            <a:ext cx="511256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297" y="4069085"/>
            <a:ext cx="511256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772816"/>
            <a:ext cx="2695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Avoiding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https://www.youtube.com/watch?v=_N0B5ua7oN8&amp;list=PL5jc9xFGsL8E12so1wlMS0r0hTQoJL74M&amp;index=4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46820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Getting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started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pitchFamily="34" charset="0"/>
                <a:cs typeface="Arial" pitchFamily="34" charset="0"/>
              </a:rPr>
              <a:t>Compilers:</a:t>
            </a:r>
          </a:p>
          <a:p>
            <a:pPr lvl="1" eaLnBrk="1" hangingPunct="1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Visual Studio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8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Visual Studio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VS 2012 Express </a:t>
            </a:r>
            <a:r>
              <a:rPr lang="en-US" dirty="0"/>
              <a:t>with </a:t>
            </a:r>
            <a:r>
              <a:rPr lang="en-US" dirty="0">
                <a:hlinkClick r:id="rId3"/>
              </a:rPr>
              <a:t>November 2012 Compiler </a:t>
            </a:r>
            <a:r>
              <a:rPr lang="en-US" dirty="0" smtClean="0">
                <a:hlinkClick r:id="rId3"/>
              </a:rPr>
              <a:t>CTP</a:t>
            </a:r>
            <a:r>
              <a:rPr lang="en-US" dirty="0" smtClean="0"/>
              <a:t> or later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features may not available yet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Visual studio 2017 Community is </a:t>
            </a:r>
            <a:r>
              <a:rPr lang="en-US" smtClean="0"/>
              <a:t>good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Visual Studio (cont.)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681002" cy="47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80942" y="3275459"/>
            <a:ext cx="29523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Try it online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Coding Ground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C++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 I3L projects?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to </a:t>
            </a:r>
            <a:r>
              <a:rPr lang="en-US" dirty="0" smtClean="0"/>
              <a:t>CONFIG in I3L.pro: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1001"/>
            <a:ext cx="4133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Important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changes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73624" y="1596120"/>
            <a:ext cx="3754760" cy="48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Strongly-typed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enums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Lambdas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Smart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pointers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>
                <a:latin typeface="Arial" pitchFamily="34" charset="0"/>
                <a:cs typeface="Arial" pitchFamily="34" charset="0"/>
              </a:rPr>
              <a:t>static_assert</a:t>
            </a:r>
            <a:r>
              <a:rPr lang="en-GB" dirty="0">
                <a:latin typeface="Arial" pitchFamily="34" charset="0"/>
                <a:cs typeface="Arial" pitchFamily="34" charset="0"/>
              </a:rPr>
              <a:t> and type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traits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Move semantics &amp;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rvalue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reference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thread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579584"/>
            <a:ext cx="3754760" cy="48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auto variable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>
                <a:latin typeface="Arial" pitchFamily="34" charset="0"/>
                <a:cs typeface="Arial" pitchFamily="34" charset="0"/>
              </a:rPr>
              <a:t>nullptr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Range-based for loops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>
                <a:latin typeface="Arial" pitchFamily="34" charset="0"/>
                <a:cs typeface="Arial" pitchFamily="34" charset="0"/>
              </a:rPr>
              <a:t>decltype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Uniform Initialization &amp; Initializer Lists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>
                <a:latin typeface="Arial" pitchFamily="34" charset="0"/>
                <a:cs typeface="Arial" pitchFamily="34" charset="0"/>
              </a:rPr>
              <a:t>Override and final</a:t>
            </a:r>
          </a:p>
        </p:txBody>
      </p:sp>
    </p:spTree>
    <p:extLst>
      <p:ext uri="{BB962C8B-B14F-4D97-AF65-F5344CB8AC3E}">
        <p14:creationId xmlns:p14="http://schemas.microsoft.com/office/powerpoint/2010/main" val="299312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http://www.stroustrup.com/C++</a:t>
            </a:r>
            <a:r>
              <a:rPr lang="en-US" dirty="0" smtClean="0">
                <a:hlinkClick r:id="rId3"/>
              </a:rPr>
              <a:t>11FAQ.html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www.codeproject.com/Articles/570638/Ten-Cplusplus-Features-Every-Cplusplus-Developer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-99392"/>
            <a:ext cx="6984776" cy="5229851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3848" y="373447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auto variable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88998"/>
              </p:ext>
            </p:extLst>
          </p:nvPr>
        </p:nvGraphicFramePr>
        <p:xfrm>
          <a:off x="484138" y="3573016"/>
          <a:ext cx="745159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Version11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42;  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has type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 = 42LL;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l has type long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 = &amp;foo;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p is pointer point to void foo function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it =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v.begin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    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v has type vector&lt;string&gt;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 = [](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x) -&gt;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//l has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a lambda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...             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taking an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and returning a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       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// ERROR: can’t deduce the type of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endParaRPr lang="en-US" sz="14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52483"/>
              </p:ext>
            </p:extLst>
          </p:nvPr>
        </p:nvGraphicFramePr>
        <p:xfrm>
          <a:off x="484140" y="2008246"/>
          <a:ext cx="74722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6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Earlier</a:t>
                      </a:r>
                      <a:r>
                        <a:rPr lang="en-US" sz="1600" baseline="0" dirty="0" smtClean="0"/>
                        <a:t> Version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42;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 = 42LL;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(*p)(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 foo;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void foo(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, float, char)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vector&lt;string&gt;::iterator it =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v.begin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v has type vector&lt;string&gt;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8882"/>
          </a:xfrm>
        </p:spPr>
        <p:txBody>
          <a:bodyPr/>
          <a:lstStyle/>
          <a:p>
            <a:pPr lvl="0" algn="ctr" eaLnBrk="1" hangingPunct="1">
              <a:defRPr/>
            </a:pPr>
            <a:r>
              <a:rPr lang="en-GB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nullptr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1512168"/>
          </a:xfrm>
        </p:spPr>
        <p:txBody>
          <a:bodyPr/>
          <a:lstStyle/>
          <a:p>
            <a:r>
              <a:rPr lang="en-US" dirty="0" smtClean="0"/>
              <a:t>New keyword</a:t>
            </a:r>
          </a:p>
          <a:p>
            <a:r>
              <a:rPr lang="en-US" dirty="0" smtClean="0"/>
              <a:t>Avoid </a:t>
            </a:r>
            <a:r>
              <a:rPr lang="en-US" dirty="0"/>
              <a:t>implicit conversion </a:t>
            </a:r>
            <a:r>
              <a:rPr lang="en-US" dirty="0" smtClean="0"/>
              <a:t>to integral types</a:t>
            </a:r>
          </a:p>
          <a:p>
            <a:r>
              <a:rPr lang="en-US" dirty="0" smtClean="0"/>
              <a:t>Has type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nullptr_t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924944"/>
            <a:ext cx="3312368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Example 1</a:t>
            </a:r>
            <a:r>
              <a:rPr lang="pt-BR" sz="1400" b="1" dirty="0" smtClean="0"/>
              <a:t>:</a:t>
            </a: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*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foo(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789040"/>
            <a:ext cx="2609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Nullptr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1628800"/>
            <a:ext cx="3682752" cy="417646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1200" b="1" dirty="0"/>
              <a:t>Example </a:t>
            </a:r>
            <a:r>
              <a:rPr lang="pt-BR" sz="1200" b="1" dirty="0" smtClean="0"/>
              <a:t>2:</a:t>
            </a:r>
            <a:endParaRPr lang="en-US" sz="12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undef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NULL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undef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*a =0;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printf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"%d, %d\n"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861048"/>
            <a:ext cx="2533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4440</Words>
  <Application>Microsoft Office PowerPoint</Application>
  <PresentationFormat>On-screen Show (4:3)</PresentationFormat>
  <Paragraphs>844</Paragraphs>
  <Slides>61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Century Schoolbook</vt:lpstr>
      <vt:lpstr>Consolas</vt:lpstr>
      <vt:lpstr>Courier New</vt:lpstr>
      <vt:lpstr>Lucida Sans Unicode</vt:lpstr>
      <vt:lpstr>Tahoma</vt:lpstr>
      <vt:lpstr>Times New Roman</vt:lpstr>
      <vt:lpstr>Wingdings</vt:lpstr>
      <vt:lpstr>Wingdings 2</vt:lpstr>
      <vt:lpstr>Oriel</vt:lpstr>
      <vt:lpstr>From C++ to C++11</vt:lpstr>
      <vt:lpstr>PowerPoint Presentation</vt:lpstr>
      <vt:lpstr>PowerPoint Presentation</vt:lpstr>
      <vt:lpstr>What is C++11?</vt:lpstr>
      <vt:lpstr>PowerPoint Presentation</vt:lpstr>
      <vt:lpstr>Important changes</vt:lpstr>
      <vt:lpstr>auto variable</vt:lpstr>
      <vt:lpstr>nullptr</vt:lpstr>
      <vt:lpstr>Nullptr (CONT.)</vt:lpstr>
      <vt:lpstr>Nullptr (CONT.)</vt:lpstr>
      <vt:lpstr>Range-based for loops</vt:lpstr>
      <vt:lpstr>Range-based for loops (cont.)</vt:lpstr>
      <vt:lpstr>decltype</vt:lpstr>
      <vt:lpstr>DECLTYPE (CONT.)</vt:lpstr>
      <vt:lpstr>Uniform Initialization &amp; Initializer Lists</vt:lpstr>
      <vt:lpstr>Uniform Initialization &amp; Initializer Lists (cont.)</vt:lpstr>
      <vt:lpstr>Uniform Initialization &amp; Initializer Lists (cont.)</vt:lpstr>
      <vt:lpstr>Uniform Initialization &amp; Initializer Lists (cont.)</vt:lpstr>
      <vt:lpstr>Override and final</vt:lpstr>
      <vt:lpstr>Override and final (cont.)</vt:lpstr>
      <vt:lpstr>Strongly-typed enums</vt:lpstr>
      <vt:lpstr>Lambdas</vt:lpstr>
      <vt:lpstr>Lambdas (CONT.)</vt:lpstr>
      <vt:lpstr>Smart pointers</vt:lpstr>
      <vt:lpstr>auto_ptr</vt:lpstr>
      <vt:lpstr>Normal pointers problem</vt:lpstr>
      <vt:lpstr>shared_ptr</vt:lpstr>
      <vt:lpstr>shared_ptr (cont.)</vt:lpstr>
      <vt:lpstr>shared_ptr (cont.)</vt:lpstr>
      <vt:lpstr>shared_ptr (cont.) - problem</vt:lpstr>
      <vt:lpstr>shared_ptr problem (cont.)</vt:lpstr>
      <vt:lpstr>weak_ptr</vt:lpstr>
      <vt:lpstr>weak_ptr (cont.)</vt:lpstr>
      <vt:lpstr>weak_ptr (cont.)</vt:lpstr>
      <vt:lpstr>unique_ptr</vt:lpstr>
      <vt:lpstr>unique_ptr (cont.)</vt:lpstr>
      <vt:lpstr>unique_ptr (cont.)</vt:lpstr>
      <vt:lpstr>unique_ptr (cont.)</vt:lpstr>
      <vt:lpstr>static_assert and type traits </vt:lpstr>
      <vt:lpstr>static_assert and type traits (cont.) </vt:lpstr>
      <vt:lpstr>static_assert and type traits (cont.)</vt:lpstr>
      <vt:lpstr>Move semantics &amp; rvalue reference</vt:lpstr>
      <vt:lpstr>Move semantics &amp; rvalue reference (cont.)</vt:lpstr>
      <vt:lpstr>thread</vt:lpstr>
      <vt:lpstr>thread - mutex</vt:lpstr>
      <vt:lpstr>thread – mutex (cont.)</vt:lpstr>
      <vt:lpstr>thread - atomic</vt:lpstr>
      <vt:lpstr>thread - atomic (cont.)</vt:lpstr>
      <vt:lpstr>thread - atomic (cont.)</vt:lpstr>
      <vt:lpstr>PowerPoint Presentation</vt:lpstr>
      <vt:lpstr>thread - deadlock</vt:lpstr>
      <vt:lpstr>thread - deadlock</vt:lpstr>
      <vt:lpstr>Avoiding deadlock</vt:lpstr>
      <vt:lpstr>PowerPoint Presentation</vt:lpstr>
      <vt:lpstr>Getting started</vt:lpstr>
      <vt:lpstr>Visual Studio</vt:lpstr>
      <vt:lpstr>Visual Studio (cont.)</vt:lpstr>
      <vt:lpstr>Try it online</vt:lpstr>
      <vt:lpstr>In I3L projects?</vt:lpstr>
      <vt:lpstr>References</vt:lpstr>
      <vt:lpstr>PowerPoint Presentation</vt:lpstr>
    </vt:vector>
  </TitlesOfParts>
  <Company>Gameloft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Manh Hung</dc:creator>
  <cp:lastModifiedBy>THIEN QUANG PHAM/LGEVH VC SOFTWARE DEVELOPMENT 1(thien.pham@lge.com)</cp:lastModifiedBy>
  <cp:revision>441</cp:revision>
  <dcterms:created xsi:type="dcterms:W3CDTF">2013-06-21T06:44:05Z</dcterms:created>
  <dcterms:modified xsi:type="dcterms:W3CDTF">2017-06-24T09:09:07Z</dcterms:modified>
</cp:coreProperties>
</file>