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61" r:id="rId4"/>
    <p:sldId id="263" r:id="rId5"/>
    <p:sldId id="286" r:id="rId6"/>
    <p:sldId id="264" r:id="rId7"/>
    <p:sldId id="287" r:id="rId8"/>
    <p:sldId id="288" r:id="rId9"/>
    <p:sldId id="289" r:id="rId10"/>
    <p:sldId id="281" r:id="rId11"/>
    <p:sldId id="291" r:id="rId12"/>
    <p:sldId id="290" r:id="rId13"/>
    <p:sldId id="292" r:id="rId14"/>
    <p:sldId id="293" r:id="rId15"/>
    <p:sldId id="280" r:id="rId16"/>
  </p:sldIdLst>
  <p:sldSz cx="9144000" cy="5143500" type="screen16x9"/>
  <p:notesSz cx="6858000" cy="9144000"/>
  <p:embeddedFontLst>
    <p:embeddedFont>
      <p:font typeface="Titillium Web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31ED368-71C2-4A5D-8D22-5BFE5AE4CFF0}">
  <a:tblStyle styleId="{C31ED368-71C2-4A5D-8D22-5BFE5AE4C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83" autoAdjust="0"/>
  </p:normalViewPr>
  <p:slideViewPr>
    <p:cSldViewPr>
      <p:cViewPr>
        <p:scale>
          <a:sx n="100" d="100"/>
          <a:sy n="100" d="100"/>
        </p:scale>
        <p:origin x="-516" y="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ui.com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838200" y="2114550"/>
            <a:ext cx="6019800" cy="111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97155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ITP Fresher Tour 3</a:t>
            </a:r>
            <a:endParaRPr lang="en-US" sz="48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2.5 Sơ đồ hoạt động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Google Shape;339;p40"/>
          <p:cNvSpPr txBox="1">
            <a:spLocks noGrp="1"/>
          </p:cNvSpPr>
          <p:nvPr>
            <p:ph type="sldNum" idx="12"/>
          </p:nvPr>
        </p:nvSpPr>
        <p:spPr>
          <a:xfrm>
            <a:off x="84582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Oval 6"/>
          <p:cNvSpPr/>
          <p:nvPr/>
        </p:nvSpPr>
        <p:spPr>
          <a:xfrm>
            <a:off x="0" y="2038350"/>
            <a:ext cx="11430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905000" y="1885950"/>
            <a:ext cx="12192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2038350"/>
            <a:ext cx="1295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715000" y="1885950"/>
            <a:ext cx="12954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2038350"/>
            <a:ext cx="13716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0000" y="3486150"/>
            <a:ext cx="13716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7" idx="6"/>
            <a:endCxn id="8" idx="1"/>
          </p:cNvCxnSpPr>
          <p:nvPr/>
        </p:nvCxnSpPr>
        <p:spPr>
          <a:xfrm>
            <a:off x="1143000" y="24955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</p:cNvCxnSpPr>
          <p:nvPr/>
        </p:nvCxnSpPr>
        <p:spPr>
          <a:xfrm rot="5400000">
            <a:off x="1257300" y="2609850"/>
            <a:ext cx="762000" cy="1752600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62000" y="287655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9" idx="1"/>
          </p:cNvCxnSpPr>
          <p:nvPr/>
        </p:nvCxnSpPr>
        <p:spPr>
          <a:xfrm>
            <a:off x="3124200" y="24955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86400" y="3486150"/>
            <a:ext cx="17526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Arrow Connector 67"/>
          <p:cNvCxnSpPr>
            <a:stCxn id="9" idx="3"/>
            <a:endCxn id="10" idx="1"/>
          </p:cNvCxnSpPr>
          <p:nvPr/>
        </p:nvCxnSpPr>
        <p:spPr>
          <a:xfrm>
            <a:off x="5029200" y="24955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  <a:endCxn id="11" idx="1"/>
          </p:cNvCxnSpPr>
          <p:nvPr/>
        </p:nvCxnSpPr>
        <p:spPr>
          <a:xfrm>
            <a:off x="7010400" y="24955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  <a:endCxn id="66" idx="0"/>
          </p:cNvCxnSpPr>
          <p:nvPr/>
        </p:nvCxnSpPr>
        <p:spPr>
          <a:xfrm>
            <a:off x="6362700" y="31051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6" idx="3"/>
            <a:endCxn id="12" idx="2"/>
          </p:cNvCxnSpPr>
          <p:nvPr/>
        </p:nvCxnSpPr>
        <p:spPr>
          <a:xfrm>
            <a:off x="7239000" y="39433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1" idx="2"/>
            <a:endCxn id="12" idx="0"/>
          </p:cNvCxnSpPr>
          <p:nvPr/>
        </p:nvCxnSpPr>
        <p:spPr>
          <a:xfrm>
            <a:off x="8305800" y="295275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6600" y="21145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18135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800" y="21145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310515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>
            <a:stCxn id="12" idx="4"/>
          </p:cNvCxnSpPr>
          <p:nvPr/>
        </p:nvCxnSpPr>
        <p:spPr>
          <a:xfrm>
            <a:off x="8305800" y="4400550"/>
            <a:ext cx="0" cy="381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57200" y="4781550"/>
            <a:ext cx="78486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7200" y="287655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586325"/>
            <a:ext cx="5971500" cy="1899825"/>
          </a:xfrm>
        </p:spPr>
        <p:txBody>
          <a:bodyPr/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4425" y="1586325"/>
            <a:ext cx="5971500" cy="18998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https://github.com/chandrikadeb7/Face-Mask-Detection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https://reactjs.org/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https://material-ui.com/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https://flask.palletsprojects.com/en/1.1.x/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990600" y="196215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Chung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tay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với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cộng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đồng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chống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lại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đại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dịch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toàn</a:t>
            </a:r>
            <a:r>
              <a:rPr lang="en-US" sz="4000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cầu</a:t>
            </a:r>
            <a:endParaRPr lang="en-US" sz="4000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5. Demo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5" name="Oval 4"/>
          <p:cNvSpPr/>
          <p:nvPr/>
        </p:nvSpPr>
        <p:spPr>
          <a:xfrm>
            <a:off x="2438400" y="1123950"/>
            <a:ext cx="4038600" cy="2971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ctrTitle" idx="4294967295"/>
          </p:nvPr>
        </p:nvSpPr>
        <p:spPr>
          <a:xfrm>
            <a:off x="2286000" y="1123950"/>
            <a:ext cx="6324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Cảm ơn mọi người đã lắng nghe!!!!</a:t>
            </a:r>
            <a:endParaRPr sz="40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0" name="Google Shape;330;p39"/>
          <p:cNvSpPr txBox="1">
            <a:spLocks noGrp="1"/>
          </p:cNvSpPr>
          <p:nvPr>
            <p:ph type="subTitle" idx="4294967295"/>
          </p:nvPr>
        </p:nvSpPr>
        <p:spPr>
          <a:xfrm>
            <a:off x="2819400" y="2647950"/>
            <a:ext cx="4630737" cy="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Q&amp;A</a:t>
            </a:r>
            <a:endParaRPr sz="3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09750"/>
            <a:ext cx="1371599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 idx="4294967295"/>
          </p:nvPr>
        </p:nvSpPr>
        <p:spPr>
          <a:xfrm>
            <a:off x="3352800" y="1809750"/>
            <a:ext cx="57912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sz="4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4294967295"/>
          </p:nvPr>
        </p:nvSpPr>
        <p:spPr>
          <a:xfrm>
            <a:off x="3657600" y="2647950"/>
            <a:ext cx="41910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Bùi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Phùng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Hữu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Đức</a:t>
            </a:r>
            <a:endParaRPr lang="en-US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Anttizen</a:t>
            </a:r>
            <a:endParaRPr lang="en-US" sz="20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 descr="108382993_273482357317499_7807408465499505853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7350"/>
            <a:ext cx="14478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0323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dirty="0">
              <a:solidFill>
                <a:srgbClr val="FF00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762000" y="1428750"/>
            <a:ext cx="5971500" cy="334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 Demo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Q&amp;A</a:t>
            </a:r>
          </a:p>
          <a:p>
            <a:pPr lvl="1">
              <a:spcBef>
                <a:spcPts val="600"/>
              </a:spcBef>
              <a:buChar char="▪"/>
            </a:pPr>
            <a:endParaRPr lang="en-US" dirty="0" smtClean="0"/>
          </a:p>
          <a:p>
            <a:pPr lvl="1">
              <a:spcBef>
                <a:spcPts val="600"/>
              </a:spcBef>
              <a:buNone/>
            </a:pPr>
            <a:endParaRPr lang="en-US" dirty="0" smtClean="0"/>
          </a:p>
          <a:p>
            <a:pPr lvl="1">
              <a:spcBef>
                <a:spcPts val="600"/>
              </a:spcBef>
              <a:buChar char="▪"/>
            </a:pPr>
            <a:endParaRPr lang="en-US" dirty="0" smtClean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dirty="0">
              <a:solidFill>
                <a:srgbClr val="FF00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844425" y="3333750"/>
            <a:ext cx="3267300" cy="146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covid-19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gần14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nhiễm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4724400" y="3333750"/>
            <a:ext cx="3267300" cy="146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52550"/>
            <a:ext cx="29718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352550"/>
            <a:ext cx="31051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422500"/>
            <a:ext cx="5251576" cy="857400"/>
          </a:xfrm>
        </p:spPr>
        <p:txBody>
          <a:bodyPr/>
          <a:lstStyle/>
          <a:p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76350"/>
            <a:ext cx="7315200" cy="2209800"/>
          </a:xfrm>
        </p:spPr>
        <p:txBody>
          <a:bodyPr/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-  Module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-  Client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-  Server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23" name="Oval 22"/>
          <p:cNvSpPr/>
          <p:nvPr/>
        </p:nvSpPr>
        <p:spPr>
          <a:xfrm>
            <a:off x="3505200" y="34861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SV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962400" y="409575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Door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419600" y="3486150"/>
            <a:ext cx="91440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Detect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90800" y="348615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48000" y="4095750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0323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2.1 Module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endParaRPr dirty="0">
              <a:solidFill>
                <a:srgbClr val="FF00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44424" y="2724150"/>
            <a:ext cx="7461375" cy="2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Thư viện Tensorfow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Keras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SSD (Single Shot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MultiBox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Detector)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CNN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Neural Network)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76350"/>
            <a:ext cx="2133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800600" y="819150"/>
            <a:ext cx="10668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1916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KT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77000" y="819150"/>
            <a:ext cx="1066800" cy="914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1919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KT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0200" y="1733550"/>
            <a:ext cx="16002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5175376" cy="857400"/>
          </a:xfrm>
        </p:spPr>
        <p:txBody>
          <a:bodyPr/>
          <a:lstStyle/>
          <a:p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2.2 Client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4E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24150"/>
            <a:ext cx="7086600" cy="2419350"/>
          </a:xfrm>
        </p:spPr>
        <p:txBody>
          <a:bodyPr/>
          <a:lstStyle/>
          <a:p>
            <a:r>
              <a:rPr lang="vi-VN" sz="1600" dirty="0" smtClean="0">
                <a:latin typeface="+mj-lt"/>
              </a:rPr>
              <a:t>React.js</a:t>
            </a:r>
            <a:endParaRPr lang="en-US" sz="1600" b="1" dirty="0" smtClean="0">
              <a:latin typeface="+mj-lt"/>
            </a:endParaRP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https://reactjs.org/</a:t>
            </a:r>
            <a:r>
              <a:rPr lang="en-US" sz="1600" dirty="0" smtClean="0">
                <a:latin typeface="+mj-lt"/>
              </a:rPr>
              <a:t>	</a:t>
            </a:r>
          </a:p>
          <a:p>
            <a:r>
              <a:rPr lang="vi-VN" sz="1600" dirty="0" smtClean="0">
                <a:latin typeface="+mj-lt"/>
              </a:rPr>
              <a:t>Material UI</a:t>
            </a:r>
            <a:endParaRPr lang="en-US" sz="1600" dirty="0" smtClean="0">
              <a:latin typeface="+mj-lt"/>
            </a:endParaRP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https://material-ui.com/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10" name="Picture 9" descr="react_materi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200150"/>
            <a:ext cx="30480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5099176" cy="8574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2.3 Server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5550"/>
            <a:ext cx="7385175" cy="2362200"/>
          </a:xfrm>
        </p:spPr>
        <p:txBody>
          <a:bodyPr/>
          <a:lstStyle/>
          <a:p>
            <a:r>
              <a:rPr lang="vi-VN" sz="1600" dirty="0" smtClean="0">
                <a:latin typeface="+mj-lt"/>
              </a:rPr>
              <a:t>Flask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1600" dirty="0" smtClean="0">
                <a:latin typeface="+mj-lt"/>
              </a:rPr>
              <a:t>SQLite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endParaRPr lang="vi-V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47750"/>
            <a:ext cx="2381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89535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895350"/>
            <a:ext cx="220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2.4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Oval 3"/>
          <p:cNvSpPr/>
          <p:nvPr/>
        </p:nvSpPr>
        <p:spPr>
          <a:xfrm>
            <a:off x="1219200" y="2933700"/>
            <a:ext cx="1219200" cy="1009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211455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1"/>
          </p:cNvCxnSpPr>
          <p:nvPr/>
        </p:nvCxnSpPr>
        <p:spPr>
          <a:xfrm flipV="1">
            <a:off x="1828800" y="2571750"/>
            <a:ext cx="13716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219075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72415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53000" y="742950"/>
            <a:ext cx="1188378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DB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2600" y="3638550"/>
            <a:ext cx="10668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Door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9" idx="2"/>
          </p:cNvCxnSpPr>
          <p:nvPr/>
        </p:nvCxnSpPr>
        <p:spPr>
          <a:xfrm flipV="1">
            <a:off x="3886200" y="127635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1733550"/>
            <a:ext cx="1447800" cy="1219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Detect Mask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3" idx="2"/>
          </p:cNvCxnSpPr>
          <p:nvPr/>
        </p:nvCxnSpPr>
        <p:spPr>
          <a:xfrm flipV="1">
            <a:off x="4572000" y="234315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5" idx="3"/>
          </p:cNvCxnSpPr>
          <p:nvPr/>
        </p:nvCxnSpPr>
        <p:spPr>
          <a:xfrm flipH="1">
            <a:off x="4572000" y="234315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4" idx="0"/>
          </p:cNvCxnSpPr>
          <p:nvPr/>
        </p:nvCxnSpPr>
        <p:spPr>
          <a:xfrm flipH="1">
            <a:off x="1828800" y="2571750"/>
            <a:ext cx="13716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2"/>
          </p:cNvCxnSpPr>
          <p:nvPr/>
        </p:nvCxnSpPr>
        <p:spPr>
          <a:xfrm flipH="1" flipV="1">
            <a:off x="3886200" y="302895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3733800" y="1352550"/>
            <a:ext cx="71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20383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9200" y="2495550"/>
            <a:ext cx="69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endParaRPr lang="en-US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5" idx="2"/>
            <a:endCxn id="10" idx="0"/>
          </p:cNvCxnSpPr>
          <p:nvPr/>
        </p:nvCxnSpPr>
        <p:spPr>
          <a:xfrm>
            <a:off x="3886200" y="302895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0600" y="302895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Open/Close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86200" y="318135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endParaRPr lang="en-US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5AB1C9"/>
      </a:accent3>
      <a:accent4>
        <a:srgbClr val="66B368"/>
      </a:accent4>
      <a:accent5>
        <a:srgbClr val="EFAB00"/>
      </a:accent5>
      <a:accent6>
        <a:srgbClr val="E5804B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367</Words>
  <Application>Microsoft Office PowerPoint</Application>
  <PresentationFormat>On-screen Show (16:9)</PresentationFormat>
  <Paragraphs>102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Titillium Web</vt:lpstr>
      <vt:lpstr>Fidele template</vt:lpstr>
      <vt:lpstr>Hệ thống nhận diện người đeo khẩu trang </vt:lpstr>
      <vt:lpstr>Giới thiệu</vt:lpstr>
      <vt:lpstr>Nội dung báo cáo</vt:lpstr>
      <vt:lpstr>1. Đặt vấn đề</vt:lpstr>
      <vt:lpstr>2. Sơ lược thành phần của hệ thống</vt:lpstr>
      <vt:lpstr>2.1 Module nhận diện ảnh</vt:lpstr>
      <vt:lpstr>2.2 Client tương tác người dùng</vt:lpstr>
      <vt:lpstr>2.3 Server và các thành phần khác</vt:lpstr>
      <vt:lpstr>2.4  Sơ đồ hệ thống</vt:lpstr>
      <vt:lpstr>2.5 Sơ đồ hoạt động</vt:lpstr>
      <vt:lpstr>Hướng phát triển</vt:lpstr>
      <vt:lpstr>4. Tài liệu tham khảo</vt:lpstr>
      <vt:lpstr>Slide 13</vt:lpstr>
      <vt:lpstr>5. Demo</vt:lpstr>
      <vt:lpstr>Cảm ơn mọi người đã lắng nghe!!!!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Đức Bùi</cp:lastModifiedBy>
  <cp:revision>124</cp:revision>
  <dcterms:modified xsi:type="dcterms:W3CDTF">2020-07-17T09:48:04Z</dcterms:modified>
</cp:coreProperties>
</file>