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5C64D-80F9-4E52-AAC5-0532804710A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72D6E2B0-4CBF-4FDF-A016-43099B84F58B}">
      <dgm:prSet phldrT="[テキスト]"/>
      <dgm:spPr/>
      <dgm:t>
        <a:bodyPr/>
        <a:lstStyle/>
        <a:p>
          <a:r>
            <a:rPr kumimoji="1" lang="vi-VN" altLang="ja-JP" dirty="0"/>
            <a:t>Cấu trúc Scratch</a:t>
          </a:r>
          <a:endParaRPr kumimoji="1" lang="ja-JP" altLang="en-US" dirty="0"/>
        </a:p>
      </dgm:t>
    </dgm:pt>
    <dgm:pt modelId="{4FF86AD5-4FFB-4065-B8DB-E5A6A9DC7F84}" type="parTrans" cxnId="{8C95183A-C569-49EE-91E1-BC232F3BEB68}">
      <dgm:prSet/>
      <dgm:spPr/>
      <dgm:t>
        <a:bodyPr/>
        <a:lstStyle/>
        <a:p>
          <a:endParaRPr kumimoji="1" lang="ja-JP" altLang="en-US"/>
        </a:p>
      </dgm:t>
    </dgm:pt>
    <dgm:pt modelId="{111ABE65-AFDE-4A23-A9E7-01895D435E20}" type="sibTrans" cxnId="{8C95183A-C569-49EE-91E1-BC232F3BEB68}">
      <dgm:prSet/>
      <dgm:spPr/>
      <dgm:t>
        <a:bodyPr/>
        <a:lstStyle/>
        <a:p>
          <a:endParaRPr kumimoji="1" lang="ja-JP" altLang="en-US"/>
        </a:p>
      </dgm:t>
    </dgm:pt>
    <dgm:pt modelId="{E2756FBA-4871-4527-8F04-9234F192F430}">
      <dgm:prSet phldrT="[テキスト]"/>
      <dgm:spPr/>
      <dgm:t>
        <a:bodyPr/>
        <a:lstStyle/>
        <a:p>
          <a:r>
            <a:rPr kumimoji="1" lang="vi-VN" altLang="ja-JP" dirty="0"/>
            <a:t>Event</a:t>
          </a:r>
          <a:endParaRPr kumimoji="1" lang="ja-JP" altLang="en-US" dirty="0"/>
        </a:p>
      </dgm:t>
    </dgm:pt>
    <dgm:pt modelId="{040E63E4-ECF4-4A65-89E4-7BDC388E97AC}" type="parTrans" cxnId="{80424CB6-7FA0-4513-A443-29339213DF3A}">
      <dgm:prSet/>
      <dgm:spPr/>
      <dgm:t>
        <a:bodyPr/>
        <a:lstStyle/>
        <a:p>
          <a:endParaRPr kumimoji="1" lang="ja-JP" altLang="en-US"/>
        </a:p>
      </dgm:t>
    </dgm:pt>
    <dgm:pt modelId="{0FEC3DCB-A2F2-410D-9DD1-09EF66CA8425}" type="sibTrans" cxnId="{80424CB6-7FA0-4513-A443-29339213DF3A}">
      <dgm:prSet/>
      <dgm:spPr/>
      <dgm:t>
        <a:bodyPr/>
        <a:lstStyle/>
        <a:p>
          <a:endParaRPr kumimoji="1" lang="ja-JP" altLang="en-US"/>
        </a:p>
      </dgm:t>
    </dgm:pt>
    <dgm:pt modelId="{09FE3BC9-1675-4674-8190-32114E103719}">
      <dgm:prSet phldrT="[テキスト]"/>
      <dgm:spPr/>
      <dgm:t>
        <a:bodyPr/>
        <a:lstStyle/>
        <a:p>
          <a:r>
            <a:rPr kumimoji="1" lang="vi-VN" altLang="ja-JP" dirty="0"/>
            <a:t>Flowchart</a:t>
          </a:r>
          <a:endParaRPr kumimoji="1" lang="ja-JP" altLang="en-US" dirty="0"/>
        </a:p>
      </dgm:t>
    </dgm:pt>
    <dgm:pt modelId="{430408F6-9384-4490-B51F-21C27AB82C17}" type="parTrans" cxnId="{E646BBB9-88EB-4E80-B03B-89BEB0D644EF}">
      <dgm:prSet/>
      <dgm:spPr/>
      <dgm:t>
        <a:bodyPr/>
        <a:lstStyle/>
        <a:p>
          <a:endParaRPr kumimoji="1" lang="ja-JP" altLang="en-US"/>
        </a:p>
      </dgm:t>
    </dgm:pt>
    <dgm:pt modelId="{C6EEC33C-C5D8-4835-A412-1B120545153C}" type="sibTrans" cxnId="{E646BBB9-88EB-4E80-B03B-89BEB0D644EF}">
      <dgm:prSet/>
      <dgm:spPr/>
      <dgm:t>
        <a:bodyPr/>
        <a:lstStyle/>
        <a:p>
          <a:endParaRPr kumimoji="1" lang="ja-JP" altLang="en-US"/>
        </a:p>
      </dgm:t>
    </dgm:pt>
    <dgm:pt modelId="{2491F537-88EE-447B-B723-D4786FF2B640}">
      <dgm:prSet phldrT="[テキスト]"/>
      <dgm:spPr/>
      <dgm:t>
        <a:bodyPr/>
        <a:lstStyle/>
        <a:p>
          <a:r>
            <a:rPr kumimoji="1" lang="vi-VN" altLang="ja-JP" dirty="0"/>
            <a:t>Event</a:t>
          </a:r>
          <a:endParaRPr kumimoji="1" lang="ja-JP" altLang="en-US" dirty="0"/>
        </a:p>
      </dgm:t>
    </dgm:pt>
    <dgm:pt modelId="{84BE1CE2-E359-4521-B05B-B68836139DE2}" type="parTrans" cxnId="{A1B36BE9-2FBB-4522-9D63-5D5C4E44EC8A}">
      <dgm:prSet/>
      <dgm:spPr/>
      <dgm:t>
        <a:bodyPr/>
        <a:lstStyle/>
        <a:p>
          <a:endParaRPr kumimoji="1" lang="ja-JP" altLang="en-US"/>
        </a:p>
      </dgm:t>
    </dgm:pt>
    <dgm:pt modelId="{7CF97CE4-8929-4A33-A92C-2F34F89791C3}" type="sibTrans" cxnId="{A1B36BE9-2FBB-4522-9D63-5D5C4E44EC8A}">
      <dgm:prSet/>
      <dgm:spPr/>
      <dgm:t>
        <a:bodyPr/>
        <a:lstStyle/>
        <a:p>
          <a:endParaRPr kumimoji="1" lang="ja-JP" altLang="en-US"/>
        </a:p>
      </dgm:t>
    </dgm:pt>
    <dgm:pt modelId="{84E75B36-0AF5-498C-BCA4-1B70265FC74F}">
      <dgm:prSet phldrT="[テキスト]"/>
      <dgm:spPr/>
      <dgm:t>
        <a:bodyPr/>
        <a:lstStyle/>
        <a:p>
          <a:r>
            <a:rPr kumimoji="1" lang="vi-VN" altLang="ja-JP" dirty="0"/>
            <a:t>Event</a:t>
          </a:r>
          <a:endParaRPr kumimoji="1" lang="ja-JP" altLang="en-US" dirty="0"/>
        </a:p>
      </dgm:t>
    </dgm:pt>
    <dgm:pt modelId="{DB847B82-F30C-48C2-AF73-B37374368D37}" type="parTrans" cxnId="{221A20E3-9770-4141-B98A-2B65FCED79D0}">
      <dgm:prSet/>
      <dgm:spPr/>
      <dgm:t>
        <a:bodyPr/>
        <a:lstStyle/>
        <a:p>
          <a:endParaRPr kumimoji="1" lang="ja-JP" altLang="en-US"/>
        </a:p>
      </dgm:t>
    </dgm:pt>
    <dgm:pt modelId="{6D7F1A86-0DC7-4D75-A4D8-2DB59099D980}" type="sibTrans" cxnId="{221A20E3-9770-4141-B98A-2B65FCED79D0}">
      <dgm:prSet/>
      <dgm:spPr/>
      <dgm:t>
        <a:bodyPr/>
        <a:lstStyle/>
        <a:p>
          <a:endParaRPr kumimoji="1" lang="ja-JP" altLang="en-US"/>
        </a:p>
      </dgm:t>
    </dgm:pt>
    <dgm:pt modelId="{B5553D4F-3B72-4157-85DE-D088512833F9}">
      <dgm:prSet phldrT="[テキスト]"/>
      <dgm:spPr/>
      <dgm:t>
        <a:bodyPr/>
        <a:lstStyle/>
        <a:p>
          <a:r>
            <a:rPr kumimoji="1" lang="vi-VN" altLang="ja-JP" dirty="0"/>
            <a:t>Flowchart</a:t>
          </a:r>
          <a:endParaRPr kumimoji="1" lang="ja-JP" altLang="en-US" dirty="0"/>
        </a:p>
      </dgm:t>
    </dgm:pt>
    <dgm:pt modelId="{1C2511D7-3AEE-466A-8B5C-223B07228F99}" type="parTrans" cxnId="{74371C70-3B55-465F-B172-4284DFFC6B2C}">
      <dgm:prSet/>
      <dgm:spPr/>
      <dgm:t>
        <a:bodyPr/>
        <a:lstStyle/>
        <a:p>
          <a:endParaRPr kumimoji="1" lang="ja-JP" altLang="en-US"/>
        </a:p>
      </dgm:t>
    </dgm:pt>
    <dgm:pt modelId="{05830570-24AE-4959-9DEC-3E315C145855}" type="sibTrans" cxnId="{74371C70-3B55-465F-B172-4284DFFC6B2C}">
      <dgm:prSet/>
      <dgm:spPr/>
      <dgm:t>
        <a:bodyPr/>
        <a:lstStyle/>
        <a:p>
          <a:endParaRPr kumimoji="1" lang="ja-JP" altLang="en-US"/>
        </a:p>
      </dgm:t>
    </dgm:pt>
    <dgm:pt modelId="{D0431E04-FEB3-4647-916C-353A8DDF72C5}">
      <dgm:prSet phldrT="[テキスト]"/>
      <dgm:spPr/>
      <dgm:t>
        <a:bodyPr/>
        <a:lstStyle/>
        <a:p>
          <a:r>
            <a:rPr kumimoji="1" lang="vi-VN" altLang="ja-JP" dirty="0"/>
            <a:t>Flowchart</a:t>
          </a:r>
          <a:endParaRPr kumimoji="1" lang="ja-JP" altLang="en-US" dirty="0"/>
        </a:p>
      </dgm:t>
    </dgm:pt>
    <dgm:pt modelId="{CA791122-F720-4230-B14C-12F2E7A85CB0}" type="parTrans" cxnId="{64FAE690-77F0-4E70-AEBC-7ED308A5F33D}">
      <dgm:prSet/>
      <dgm:spPr/>
      <dgm:t>
        <a:bodyPr/>
        <a:lstStyle/>
        <a:p>
          <a:endParaRPr kumimoji="1" lang="ja-JP" altLang="en-US"/>
        </a:p>
      </dgm:t>
    </dgm:pt>
    <dgm:pt modelId="{40DE3773-74F1-4E9F-A375-686B7F84C396}" type="sibTrans" cxnId="{64FAE690-77F0-4E70-AEBC-7ED308A5F33D}">
      <dgm:prSet/>
      <dgm:spPr/>
      <dgm:t>
        <a:bodyPr/>
        <a:lstStyle/>
        <a:p>
          <a:endParaRPr kumimoji="1" lang="ja-JP" altLang="en-US"/>
        </a:p>
      </dgm:t>
    </dgm:pt>
    <dgm:pt modelId="{065FF9F8-847A-4835-94CE-675F93D974B3}" type="pres">
      <dgm:prSet presAssocID="{B015C64D-80F9-4E52-AAC5-0532804710A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59362E-2B5A-4086-A7BB-3735EDA23599}" type="pres">
      <dgm:prSet presAssocID="{72D6E2B0-4CBF-4FDF-A016-43099B84F58B}" presName="vertOne" presStyleCnt="0"/>
      <dgm:spPr/>
    </dgm:pt>
    <dgm:pt modelId="{E7134614-19DD-45F6-BCF1-E3DB379543AE}" type="pres">
      <dgm:prSet presAssocID="{72D6E2B0-4CBF-4FDF-A016-43099B84F58B}" presName="txOne" presStyleLbl="node0" presStyleIdx="0" presStyleCnt="1">
        <dgm:presLayoutVars>
          <dgm:chPref val="3"/>
        </dgm:presLayoutVars>
      </dgm:prSet>
      <dgm:spPr/>
    </dgm:pt>
    <dgm:pt modelId="{C08859A4-6939-4883-9BCA-E4FF557604FC}" type="pres">
      <dgm:prSet presAssocID="{72D6E2B0-4CBF-4FDF-A016-43099B84F58B}" presName="parTransOne" presStyleCnt="0"/>
      <dgm:spPr/>
    </dgm:pt>
    <dgm:pt modelId="{EE3287F3-5910-41F1-8A66-AD4E17BDCDE6}" type="pres">
      <dgm:prSet presAssocID="{72D6E2B0-4CBF-4FDF-A016-43099B84F58B}" presName="horzOne" presStyleCnt="0"/>
      <dgm:spPr/>
    </dgm:pt>
    <dgm:pt modelId="{6A23532D-5B79-4988-8838-5721520B658D}" type="pres">
      <dgm:prSet presAssocID="{E2756FBA-4871-4527-8F04-9234F192F430}" presName="vertTwo" presStyleCnt="0"/>
      <dgm:spPr/>
    </dgm:pt>
    <dgm:pt modelId="{DFE682A8-025B-483C-8E71-C5120F0A7BDB}" type="pres">
      <dgm:prSet presAssocID="{E2756FBA-4871-4527-8F04-9234F192F430}" presName="txTwo" presStyleLbl="node2" presStyleIdx="0" presStyleCnt="3">
        <dgm:presLayoutVars>
          <dgm:chPref val="3"/>
        </dgm:presLayoutVars>
      </dgm:prSet>
      <dgm:spPr/>
    </dgm:pt>
    <dgm:pt modelId="{07403BDE-614A-49D7-900F-2A0F17993BAA}" type="pres">
      <dgm:prSet presAssocID="{E2756FBA-4871-4527-8F04-9234F192F430}" presName="parTransTwo" presStyleCnt="0"/>
      <dgm:spPr/>
    </dgm:pt>
    <dgm:pt modelId="{825AFFF1-4E75-4672-82B4-B5AE79889771}" type="pres">
      <dgm:prSet presAssocID="{E2756FBA-4871-4527-8F04-9234F192F430}" presName="horzTwo" presStyleCnt="0"/>
      <dgm:spPr/>
    </dgm:pt>
    <dgm:pt modelId="{5CC387D8-2C9B-4F92-8870-C4DFAC050092}" type="pres">
      <dgm:prSet presAssocID="{09FE3BC9-1675-4674-8190-32114E103719}" presName="vertThree" presStyleCnt="0"/>
      <dgm:spPr/>
    </dgm:pt>
    <dgm:pt modelId="{49B58EB4-1976-4912-B983-7AE0B682F13B}" type="pres">
      <dgm:prSet presAssocID="{09FE3BC9-1675-4674-8190-32114E103719}" presName="txThree" presStyleLbl="node3" presStyleIdx="0" presStyleCnt="3">
        <dgm:presLayoutVars>
          <dgm:chPref val="3"/>
        </dgm:presLayoutVars>
      </dgm:prSet>
      <dgm:spPr/>
    </dgm:pt>
    <dgm:pt modelId="{A381C622-B00F-494E-A34F-CB751B23D8DA}" type="pres">
      <dgm:prSet presAssocID="{09FE3BC9-1675-4674-8190-32114E103719}" presName="horzThree" presStyleCnt="0"/>
      <dgm:spPr/>
    </dgm:pt>
    <dgm:pt modelId="{462C0D62-1F60-4F92-BAFA-A2D1D351A180}" type="pres">
      <dgm:prSet presAssocID="{0FEC3DCB-A2F2-410D-9DD1-09EF66CA8425}" presName="sibSpaceTwo" presStyleCnt="0"/>
      <dgm:spPr/>
    </dgm:pt>
    <dgm:pt modelId="{E032F819-1D63-4FA1-BB36-71875CD750AA}" type="pres">
      <dgm:prSet presAssocID="{2491F537-88EE-447B-B723-D4786FF2B640}" presName="vertTwo" presStyleCnt="0"/>
      <dgm:spPr/>
    </dgm:pt>
    <dgm:pt modelId="{7B468D27-2CB0-476C-BF45-6EE1717653FD}" type="pres">
      <dgm:prSet presAssocID="{2491F537-88EE-447B-B723-D4786FF2B640}" presName="txTwo" presStyleLbl="node2" presStyleIdx="1" presStyleCnt="3">
        <dgm:presLayoutVars>
          <dgm:chPref val="3"/>
        </dgm:presLayoutVars>
      </dgm:prSet>
      <dgm:spPr/>
    </dgm:pt>
    <dgm:pt modelId="{F5822BC6-D3D2-4B97-A104-A7607F17557B}" type="pres">
      <dgm:prSet presAssocID="{2491F537-88EE-447B-B723-D4786FF2B640}" presName="parTransTwo" presStyleCnt="0"/>
      <dgm:spPr/>
    </dgm:pt>
    <dgm:pt modelId="{ED8C7851-E3EE-4B5E-891A-194472EE9B85}" type="pres">
      <dgm:prSet presAssocID="{2491F537-88EE-447B-B723-D4786FF2B640}" presName="horzTwo" presStyleCnt="0"/>
      <dgm:spPr/>
    </dgm:pt>
    <dgm:pt modelId="{F4B121BC-D374-46E0-8F52-A429DA2C18AE}" type="pres">
      <dgm:prSet presAssocID="{D0431E04-FEB3-4647-916C-353A8DDF72C5}" presName="vertThree" presStyleCnt="0"/>
      <dgm:spPr/>
    </dgm:pt>
    <dgm:pt modelId="{28ADFBFF-CE1A-49EB-9EF0-1CFEE35018AB}" type="pres">
      <dgm:prSet presAssocID="{D0431E04-FEB3-4647-916C-353A8DDF72C5}" presName="txThree" presStyleLbl="node3" presStyleIdx="1" presStyleCnt="3">
        <dgm:presLayoutVars>
          <dgm:chPref val="3"/>
        </dgm:presLayoutVars>
      </dgm:prSet>
      <dgm:spPr/>
    </dgm:pt>
    <dgm:pt modelId="{31D472A4-9C32-45D7-993B-6200BE603A80}" type="pres">
      <dgm:prSet presAssocID="{D0431E04-FEB3-4647-916C-353A8DDF72C5}" presName="horzThree" presStyleCnt="0"/>
      <dgm:spPr/>
    </dgm:pt>
    <dgm:pt modelId="{9A75BA6A-9EFE-4D7D-92A4-BA9667A8A9C9}" type="pres">
      <dgm:prSet presAssocID="{7CF97CE4-8929-4A33-A92C-2F34F89791C3}" presName="sibSpaceTwo" presStyleCnt="0"/>
      <dgm:spPr/>
    </dgm:pt>
    <dgm:pt modelId="{1C1789C6-F1B4-4FE1-B4B0-22CE7743BB5E}" type="pres">
      <dgm:prSet presAssocID="{84E75B36-0AF5-498C-BCA4-1B70265FC74F}" presName="vertTwo" presStyleCnt="0"/>
      <dgm:spPr/>
    </dgm:pt>
    <dgm:pt modelId="{6C6040F1-2E3A-4480-8ECF-9FEC1593328D}" type="pres">
      <dgm:prSet presAssocID="{84E75B36-0AF5-498C-BCA4-1B70265FC74F}" presName="txTwo" presStyleLbl="node2" presStyleIdx="2" presStyleCnt="3">
        <dgm:presLayoutVars>
          <dgm:chPref val="3"/>
        </dgm:presLayoutVars>
      </dgm:prSet>
      <dgm:spPr/>
    </dgm:pt>
    <dgm:pt modelId="{2E39CA46-DE20-4A1B-9F9A-3ED787028C81}" type="pres">
      <dgm:prSet presAssocID="{84E75B36-0AF5-498C-BCA4-1B70265FC74F}" presName="parTransTwo" presStyleCnt="0"/>
      <dgm:spPr/>
    </dgm:pt>
    <dgm:pt modelId="{99E23103-18C0-42DE-85DF-7204F8631E19}" type="pres">
      <dgm:prSet presAssocID="{84E75B36-0AF5-498C-BCA4-1B70265FC74F}" presName="horzTwo" presStyleCnt="0"/>
      <dgm:spPr/>
    </dgm:pt>
    <dgm:pt modelId="{E90A7687-7173-4709-971B-FB81E72C6C81}" type="pres">
      <dgm:prSet presAssocID="{B5553D4F-3B72-4157-85DE-D088512833F9}" presName="vertThree" presStyleCnt="0"/>
      <dgm:spPr/>
    </dgm:pt>
    <dgm:pt modelId="{153FBC23-B8ED-4ECB-9F5B-B89D61C420C5}" type="pres">
      <dgm:prSet presAssocID="{B5553D4F-3B72-4157-85DE-D088512833F9}" presName="txThree" presStyleLbl="node3" presStyleIdx="2" presStyleCnt="3">
        <dgm:presLayoutVars>
          <dgm:chPref val="3"/>
        </dgm:presLayoutVars>
      </dgm:prSet>
      <dgm:spPr/>
    </dgm:pt>
    <dgm:pt modelId="{748D8B6A-D9B8-4E14-91B5-EF06D0369F33}" type="pres">
      <dgm:prSet presAssocID="{B5553D4F-3B72-4157-85DE-D088512833F9}" presName="horzThree" presStyleCnt="0"/>
      <dgm:spPr/>
    </dgm:pt>
  </dgm:ptLst>
  <dgm:cxnLst>
    <dgm:cxn modelId="{42FD7705-D3C4-46BB-86FF-A4F2F95E8392}" type="presOf" srcId="{E2756FBA-4871-4527-8F04-9234F192F430}" destId="{DFE682A8-025B-483C-8E71-C5120F0A7BDB}" srcOrd="0" destOrd="0" presId="urn:microsoft.com/office/officeart/2005/8/layout/hierarchy4"/>
    <dgm:cxn modelId="{6D09270D-9EF6-4FCB-A96E-FB723EB4BFBC}" type="presOf" srcId="{84E75B36-0AF5-498C-BCA4-1B70265FC74F}" destId="{6C6040F1-2E3A-4480-8ECF-9FEC1593328D}" srcOrd="0" destOrd="0" presId="urn:microsoft.com/office/officeart/2005/8/layout/hierarchy4"/>
    <dgm:cxn modelId="{8C95183A-C569-49EE-91E1-BC232F3BEB68}" srcId="{B015C64D-80F9-4E52-AAC5-0532804710AC}" destId="{72D6E2B0-4CBF-4FDF-A016-43099B84F58B}" srcOrd="0" destOrd="0" parTransId="{4FF86AD5-4FFB-4065-B8DB-E5A6A9DC7F84}" sibTransId="{111ABE65-AFDE-4A23-A9E7-01895D435E20}"/>
    <dgm:cxn modelId="{0F174F48-CD47-43EB-9F05-1AC1EE4C194C}" type="presOf" srcId="{D0431E04-FEB3-4647-916C-353A8DDF72C5}" destId="{28ADFBFF-CE1A-49EB-9EF0-1CFEE35018AB}" srcOrd="0" destOrd="0" presId="urn:microsoft.com/office/officeart/2005/8/layout/hierarchy4"/>
    <dgm:cxn modelId="{842B884C-7484-46BD-8893-DBDDDC573AF9}" type="presOf" srcId="{2491F537-88EE-447B-B723-D4786FF2B640}" destId="{7B468D27-2CB0-476C-BF45-6EE1717653FD}" srcOrd="0" destOrd="0" presId="urn:microsoft.com/office/officeart/2005/8/layout/hierarchy4"/>
    <dgm:cxn modelId="{74371C70-3B55-465F-B172-4284DFFC6B2C}" srcId="{84E75B36-0AF5-498C-BCA4-1B70265FC74F}" destId="{B5553D4F-3B72-4157-85DE-D088512833F9}" srcOrd="0" destOrd="0" parTransId="{1C2511D7-3AEE-466A-8B5C-223B07228F99}" sibTransId="{05830570-24AE-4959-9DEC-3E315C145855}"/>
    <dgm:cxn modelId="{8AB9E058-B283-43D0-9D4B-E07798F5D6BC}" type="presOf" srcId="{72D6E2B0-4CBF-4FDF-A016-43099B84F58B}" destId="{E7134614-19DD-45F6-BCF1-E3DB379543AE}" srcOrd="0" destOrd="0" presId="urn:microsoft.com/office/officeart/2005/8/layout/hierarchy4"/>
    <dgm:cxn modelId="{64FAE690-77F0-4E70-AEBC-7ED308A5F33D}" srcId="{2491F537-88EE-447B-B723-D4786FF2B640}" destId="{D0431E04-FEB3-4647-916C-353A8DDF72C5}" srcOrd="0" destOrd="0" parTransId="{CA791122-F720-4230-B14C-12F2E7A85CB0}" sibTransId="{40DE3773-74F1-4E9F-A375-686B7F84C396}"/>
    <dgm:cxn modelId="{90B1E997-412F-46D1-82C1-FA414B52F977}" type="presOf" srcId="{B015C64D-80F9-4E52-AAC5-0532804710AC}" destId="{065FF9F8-847A-4835-94CE-675F93D974B3}" srcOrd="0" destOrd="0" presId="urn:microsoft.com/office/officeart/2005/8/layout/hierarchy4"/>
    <dgm:cxn modelId="{80424CB6-7FA0-4513-A443-29339213DF3A}" srcId="{72D6E2B0-4CBF-4FDF-A016-43099B84F58B}" destId="{E2756FBA-4871-4527-8F04-9234F192F430}" srcOrd="0" destOrd="0" parTransId="{040E63E4-ECF4-4A65-89E4-7BDC388E97AC}" sibTransId="{0FEC3DCB-A2F2-410D-9DD1-09EF66CA8425}"/>
    <dgm:cxn modelId="{E646BBB9-88EB-4E80-B03B-89BEB0D644EF}" srcId="{E2756FBA-4871-4527-8F04-9234F192F430}" destId="{09FE3BC9-1675-4674-8190-32114E103719}" srcOrd="0" destOrd="0" parTransId="{430408F6-9384-4490-B51F-21C27AB82C17}" sibTransId="{C6EEC33C-C5D8-4835-A412-1B120545153C}"/>
    <dgm:cxn modelId="{221A20E3-9770-4141-B98A-2B65FCED79D0}" srcId="{72D6E2B0-4CBF-4FDF-A016-43099B84F58B}" destId="{84E75B36-0AF5-498C-BCA4-1B70265FC74F}" srcOrd="2" destOrd="0" parTransId="{DB847B82-F30C-48C2-AF73-B37374368D37}" sibTransId="{6D7F1A86-0DC7-4D75-A4D8-2DB59099D980}"/>
    <dgm:cxn modelId="{A1B36BE9-2FBB-4522-9D63-5D5C4E44EC8A}" srcId="{72D6E2B0-4CBF-4FDF-A016-43099B84F58B}" destId="{2491F537-88EE-447B-B723-D4786FF2B640}" srcOrd="1" destOrd="0" parTransId="{84BE1CE2-E359-4521-B05B-B68836139DE2}" sibTransId="{7CF97CE4-8929-4A33-A92C-2F34F89791C3}"/>
    <dgm:cxn modelId="{8BD71BFC-5EE5-4E3B-BFB9-58FB435ADFCE}" type="presOf" srcId="{09FE3BC9-1675-4674-8190-32114E103719}" destId="{49B58EB4-1976-4912-B983-7AE0B682F13B}" srcOrd="0" destOrd="0" presId="urn:microsoft.com/office/officeart/2005/8/layout/hierarchy4"/>
    <dgm:cxn modelId="{5FD7DEFD-43A9-4EF9-9CB0-4BF5C4FCBFD6}" type="presOf" srcId="{B5553D4F-3B72-4157-85DE-D088512833F9}" destId="{153FBC23-B8ED-4ECB-9F5B-B89D61C420C5}" srcOrd="0" destOrd="0" presId="urn:microsoft.com/office/officeart/2005/8/layout/hierarchy4"/>
    <dgm:cxn modelId="{81A0FDEE-8C39-4C1B-80D5-61611CCC7E7B}" type="presParOf" srcId="{065FF9F8-847A-4835-94CE-675F93D974B3}" destId="{CE59362E-2B5A-4086-A7BB-3735EDA23599}" srcOrd="0" destOrd="0" presId="urn:microsoft.com/office/officeart/2005/8/layout/hierarchy4"/>
    <dgm:cxn modelId="{6DD7AB77-9C15-4A6E-AF5B-F965731446B0}" type="presParOf" srcId="{CE59362E-2B5A-4086-A7BB-3735EDA23599}" destId="{E7134614-19DD-45F6-BCF1-E3DB379543AE}" srcOrd="0" destOrd="0" presId="urn:microsoft.com/office/officeart/2005/8/layout/hierarchy4"/>
    <dgm:cxn modelId="{5555A0E7-CAA8-4689-BEE8-6E2D02DC3AA3}" type="presParOf" srcId="{CE59362E-2B5A-4086-A7BB-3735EDA23599}" destId="{C08859A4-6939-4883-9BCA-E4FF557604FC}" srcOrd="1" destOrd="0" presId="urn:microsoft.com/office/officeart/2005/8/layout/hierarchy4"/>
    <dgm:cxn modelId="{64553F1E-3248-4CAB-9CC3-CF321B69BE22}" type="presParOf" srcId="{CE59362E-2B5A-4086-A7BB-3735EDA23599}" destId="{EE3287F3-5910-41F1-8A66-AD4E17BDCDE6}" srcOrd="2" destOrd="0" presId="urn:microsoft.com/office/officeart/2005/8/layout/hierarchy4"/>
    <dgm:cxn modelId="{6CE16BB6-9DE0-4806-AB66-3471A0D0AE21}" type="presParOf" srcId="{EE3287F3-5910-41F1-8A66-AD4E17BDCDE6}" destId="{6A23532D-5B79-4988-8838-5721520B658D}" srcOrd="0" destOrd="0" presId="urn:microsoft.com/office/officeart/2005/8/layout/hierarchy4"/>
    <dgm:cxn modelId="{C172A798-FD4A-448C-A0A9-1528E064EA36}" type="presParOf" srcId="{6A23532D-5B79-4988-8838-5721520B658D}" destId="{DFE682A8-025B-483C-8E71-C5120F0A7BDB}" srcOrd="0" destOrd="0" presId="urn:microsoft.com/office/officeart/2005/8/layout/hierarchy4"/>
    <dgm:cxn modelId="{D9B19A49-7F5D-4D85-AC43-A49536AECE57}" type="presParOf" srcId="{6A23532D-5B79-4988-8838-5721520B658D}" destId="{07403BDE-614A-49D7-900F-2A0F17993BAA}" srcOrd="1" destOrd="0" presId="urn:microsoft.com/office/officeart/2005/8/layout/hierarchy4"/>
    <dgm:cxn modelId="{CD7BEDAE-BE74-4A53-844C-BED9C99858C6}" type="presParOf" srcId="{6A23532D-5B79-4988-8838-5721520B658D}" destId="{825AFFF1-4E75-4672-82B4-B5AE79889771}" srcOrd="2" destOrd="0" presId="urn:microsoft.com/office/officeart/2005/8/layout/hierarchy4"/>
    <dgm:cxn modelId="{F329FF74-8923-470A-8F65-A20BD3F0950E}" type="presParOf" srcId="{825AFFF1-4E75-4672-82B4-B5AE79889771}" destId="{5CC387D8-2C9B-4F92-8870-C4DFAC050092}" srcOrd="0" destOrd="0" presId="urn:microsoft.com/office/officeart/2005/8/layout/hierarchy4"/>
    <dgm:cxn modelId="{7F0CBDAE-D8F4-4F4C-96DD-289535432FB6}" type="presParOf" srcId="{5CC387D8-2C9B-4F92-8870-C4DFAC050092}" destId="{49B58EB4-1976-4912-B983-7AE0B682F13B}" srcOrd="0" destOrd="0" presId="urn:microsoft.com/office/officeart/2005/8/layout/hierarchy4"/>
    <dgm:cxn modelId="{BF4D3D2B-950D-4742-BA9B-9F614A03336E}" type="presParOf" srcId="{5CC387D8-2C9B-4F92-8870-C4DFAC050092}" destId="{A381C622-B00F-494E-A34F-CB751B23D8DA}" srcOrd="1" destOrd="0" presId="urn:microsoft.com/office/officeart/2005/8/layout/hierarchy4"/>
    <dgm:cxn modelId="{1812F825-D2C7-4105-80A4-6D1F8E2E0250}" type="presParOf" srcId="{EE3287F3-5910-41F1-8A66-AD4E17BDCDE6}" destId="{462C0D62-1F60-4F92-BAFA-A2D1D351A180}" srcOrd="1" destOrd="0" presId="urn:microsoft.com/office/officeart/2005/8/layout/hierarchy4"/>
    <dgm:cxn modelId="{EC1882C1-447F-4E34-B0F2-3255377BB331}" type="presParOf" srcId="{EE3287F3-5910-41F1-8A66-AD4E17BDCDE6}" destId="{E032F819-1D63-4FA1-BB36-71875CD750AA}" srcOrd="2" destOrd="0" presId="urn:microsoft.com/office/officeart/2005/8/layout/hierarchy4"/>
    <dgm:cxn modelId="{D06552CE-DAEF-49D9-8C2F-C42F8C21660F}" type="presParOf" srcId="{E032F819-1D63-4FA1-BB36-71875CD750AA}" destId="{7B468D27-2CB0-476C-BF45-6EE1717653FD}" srcOrd="0" destOrd="0" presId="urn:microsoft.com/office/officeart/2005/8/layout/hierarchy4"/>
    <dgm:cxn modelId="{F572A472-23EB-421E-830B-8E4102DAF7B8}" type="presParOf" srcId="{E032F819-1D63-4FA1-BB36-71875CD750AA}" destId="{F5822BC6-D3D2-4B97-A104-A7607F17557B}" srcOrd="1" destOrd="0" presId="urn:microsoft.com/office/officeart/2005/8/layout/hierarchy4"/>
    <dgm:cxn modelId="{2A801B80-4612-4E1C-9F8F-E11B21AC9211}" type="presParOf" srcId="{E032F819-1D63-4FA1-BB36-71875CD750AA}" destId="{ED8C7851-E3EE-4B5E-891A-194472EE9B85}" srcOrd="2" destOrd="0" presId="urn:microsoft.com/office/officeart/2005/8/layout/hierarchy4"/>
    <dgm:cxn modelId="{5F086BD1-DEA3-4450-8827-515D0464B42C}" type="presParOf" srcId="{ED8C7851-E3EE-4B5E-891A-194472EE9B85}" destId="{F4B121BC-D374-46E0-8F52-A429DA2C18AE}" srcOrd="0" destOrd="0" presId="urn:microsoft.com/office/officeart/2005/8/layout/hierarchy4"/>
    <dgm:cxn modelId="{2E9FB274-30D4-4FCA-ADB4-448E9D29B6A1}" type="presParOf" srcId="{F4B121BC-D374-46E0-8F52-A429DA2C18AE}" destId="{28ADFBFF-CE1A-49EB-9EF0-1CFEE35018AB}" srcOrd="0" destOrd="0" presId="urn:microsoft.com/office/officeart/2005/8/layout/hierarchy4"/>
    <dgm:cxn modelId="{0DCB1448-06A4-457E-AEDA-575AF4300674}" type="presParOf" srcId="{F4B121BC-D374-46E0-8F52-A429DA2C18AE}" destId="{31D472A4-9C32-45D7-993B-6200BE603A80}" srcOrd="1" destOrd="0" presId="urn:microsoft.com/office/officeart/2005/8/layout/hierarchy4"/>
    <dgm:cxn modelId="{DB160A3B-F4E4-43CD-BD22-2592ABA0D343}" type="presParOf" srcId="{EE3287F3-5910-41F1-8A66-AD4E17BDCDE6}" destId="{9A75BA6A-9EFE-4D7D-92A4-BA9667A8A9C9}" srcOrd="3" destOrd="0" presId="urn:microsoft.com/office/officeart/2005/8/layout/hierarchy4"/>
    <dgm:cxn modelId="{2C74F89F-23F9-4D6A-8D41-7E4F0ED27DA2}" type="presParOf" srcId="{EE3287F3-5910-41F1-8A66-AD4E17BDCDE6}" destId="{1C1789C6-F1B4-4FE1-B4B0-22CE7743BB5E}" srcOrd="4" destOrd="0" presId="urn:microsoft.com/office/officeart/2005/8/layout/hierarchy4"/>
    <dgm:cxn modelId="{895116DE-488B-4DF6-B26B-BEA7D01F5162}" type="presParOf" srcId="{1C1789C6-F1B4-4FE1-B4B0-22CE7743BB5E}" destId="{6C6040F1-2E3A-4480-8ECF-9FEC1593328D}" srcOrd="0" destOrd="0" presId="urn:microsoft.com/office/officeart/2005/8/layout/hierarchy4"/>
    <dgm:cxn modelId="{BAF41C86-33B2-4ADE-8F5E-AF39DE3407A3}" type="presParOf" srcId="{1C1789C6-F1B4-4FE1-B4B0-22CE7743BB5E}" destId="{2E39CA46-DE20-4A1B-9F9A-3ED787028C81}" srcOrd="1" destOrd="0" presId="urn:microsoft.com/office/officeart/2005/8/layout/hierarchy4"/>
    <dgm:cxn modelId="{3A8154B5-A3A3-4D2C-9D5C-0695E2C89BBB}" type="presParOf" srcId="{1C1789C6-F1B4-4FE1-B4B0-22CE7743BB5E}" destId="{99E23103-18C0-42DE-85DF-7204F8631E19}" srcOrd="2" destOrd="0" presId="urn:microsoft.com/office/officeart/2005/8/layout/hierarchy4"/>
    <dgm:cxn modelId="{1B1F8B6B-D197-4695-8CF8-ED10BC4530BC}" type="presParOf" srcId="{99E23103-18C0-42DE-85DF-7204F8631E19}" destId="{E90A7687-7173-4709-971B-FB81E72C6C81}" srcOrd="0" destOrd="0" presId="urn:microsoft.com/office/officeart/2005/8/layout/hierarchy4"/>
    <dgm:cxn modelId="{812570B8-A823-4807-AF9C-4F44887ADB48}" type="presParOf" srcId="{E90A7687-7173-4709-971B-FB81E72C6C81}" destId="{153FBC23-B8ED-4ECB-9F5B-B89D61C420C5}" srcOrd="0" destOrd="0" presId="urn:microsoft.com/office/officeart/2005/8/layout/hierarchy4"/>
    <dgm:cxn modelId="{ABA2432D-7538-43B7-A06D-CB895CCAC6A0}" type="presParOf" srcId="{E90A7687-7173-4709-971B-FB81E72C6C81}" destId="{748D8B6A-D9B8-4E14-91B5-EF06D0369F3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994B1-4368-417A-B41D-CB334970CCC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25203923-DA9D-43DE-8A70-17AEA6C474BB}">
      <dgm:prSet phldrT="[テキスト]"/>
      <dgm:spPr/>
      <dgm:t>
        <a:bodyPr/>
        <a:lstStyle/>
        <a:p>
          <a:r>
            <a:rPr kumimoji="1" lang="vi-VN" altLang="ja-JP" dirty="0"/>
            <a:t>Ngôn ngữ tự nhiên (phi logic)</a:t>
          </a:r>
          <a:endParaRPr kumimoji="1" lang="ja-JP" altLang="en-US" dirty="0"/>
        </a:p>
      </dgm:t>
    </dgm:pt>
    <dgm:pt modelId="{38EFE71F-4086-4F23-A40F-C88D689A347C}" type="parTrans" cxnId="{5F0736BF-4773-4482-93DD-DABBF3CD6B40}">
      <dgm:prSet/>
      <dgm:spPr/>
      <dgm:t>
        <a:bodyPr/>
        <a:lstStyle/>
        <a:p>
          <a:endParaRPr kumimoji="1" lang="ja-JP" altLang="en-US"/>
        </a:p>
      </dgm:t>
    </dgm:pt>
    <dgm:pt modelId="{8486ABBD-FEAD-4DA0-B566-538A8EE88F18}" type="sibTrans" cxnId="{5F0736BF-4773-4482-93DD-DABBF3CD6B40}">
      <dgm:prSet/>
      <dgm:spPr/>
      <dgm:t>
        <a:bodyPr/>
        <a:lstStyle/>
        <a:p>
          <a:endParaRPr kumimoji="1" lang="ja-JP" altLang="en-US"/>
        </a:p>
      </dgm:t>
    </dgm:pt>
    <dgm:pt modelId="{9391CA5F-E600-4629-9834-7CE4328D7521}">
      <dgm:prSet phldrT="[テキスト]"/>
      <dgm:spPr/>
      <dgm:t>
        <a:bodyPr/>
        <a:lstStyle/>
        <a:p>
          <a:r>
            <a:rPr kumimoji="1" lang="vi-VN" altLang="ja-JP" dirty="0"/>
            <a:t>Ngôn ngữ mô tả</a:t>
          </a:r>
          <a:r>
            <a:rPr kumimoji="1" lang="en-US" altLang="ja-JP" dirty="0"/>
            <a:t> UML</a:t>
          </a:r>
          <a:r>
            <a:rPr kumimoji="1" lang="vi-VN" altLang="ja-JP" dirty="0"/>
            <a:t> (có logic)</a:t>
          </a:r>
          <a:endParaRPr kumimoji="1" lang="ja-JP" altLang="en-US" dirty="0"/>
        </a:p>
      </dgm:t>
    </dgm:pt>
    <dgm:pt modelId="{08D6D20A-EFBD-4EF3-AB8A-98C886342816}" type="parTrans" cxnId="{D3DD5040-8DD9-4878-8330-C1D564158A61}">
      <dgm:prSet/>
      <dgm:spPr/>
      <dgm:t>
        <a:bodyPr/>
        <a:lstStyle/>
        <a:p>
          <a:endParaRPr kumimoji="1" lang="ja-JP" altLang="en-US"/>
        </a:p>
      </dgm:t>
    </dgm:pt>
    <dgm:pt modelId="{588D6D41-CC64-4AED-A353-9B512E42C4F9}" type="sibTrans" cxnId="{D3DD5040-8DD9-4878-8330-C1D564158A61}">
      <dgm:prSet/>
      <dgm:spPr/>
      <dgm:t>
        <a:bodyPr/>
        <a:lstStyle/>
        <a:p>
          <a:endParaRPr kumimoji="1" lang="ja-JP" altLang="en-US"/>
        </a:p>
      </dgm:t>
    </dgm:pt>
    <dgm:pt modelId="{2158F689-FE67-45A5-9F20-B96AC90E7177}">
      <dgm:prSet phldrT="[テキスト]"/>
      <dgm:spPr/>
      <dgm:t>
        <a:bodyPr/>
        <a:lstStyle/>
        <a:p>
          <a:r>
            <a:rPr kumimoji="1" lang="vi-VN" altLang="ja-JP" dirty="0"/>
            <a:t>Biểu đồ Flowchart(Scratch)</a:t>
          </a:r>
          <a:endParaRPr kumimoji="1" lang="ja-JP" altLang="en-US" dirty="0"/>
        </a:p>
      </dgm:t>
    </dgm:pt>
    <dgm:pt modelId="{398F6A02-C0A6-4E57-8DF2-884CE1A472C4}" type="parTrans" cxnId="{BAC58DDA-662D-4374-81B4-B8296C11CEE1}">
      <dgm:prSet/>
      <dgm:spPr/>
      <dgm:t>
        <a:bodyPr/>
        <a:lstStyle/>
        <a:p>
          <a:endParaRPr kumimoji="1" lang="ja-JP" altLang="en-US"/>
        </a:p>
      </dgm:t>
    </dgm:pt>
    <dgm:pt modelId="{3080B607-C24D-4FD7-8F63-9E39BC6E85C5}" type="sibTrans" cxnId="{BAC58DDA-662D-4374-81B4-B8296C11CEE1}">
      <dgm:prSet/>
      <dgm:spPr/>
      <dgm:t>
        <a:bodyPr/>
        <a:lstStyle/>
        <a:p>
          <a:endParaRPr kumimoji="1" lang="ja-JP" altLang="en-US"/>
        </a:p>
      </dgm:t>
    </dgm:pt>
    <dgm:pt modelId="{4177C02F-21A2-449E-B429-8C89888FEC3A}">
      <dgm:prSet phldrT="[テキスト]"/>
      <dgm:spPr/>
      <dgm:t>
        <a:bodyPr/>
        <a:lstStyle/>
        <a:p>
          <a:r>
            <a:rPr kumimoji="1" lang="vi-VN" altLang="ja-JP" dirty="0"/>
            <a:t>Ngôn ngữ lập trình</a:t>
          </a:r>
          <a:endParaRPr kumimoji="1" lang="ja-JP" altLang="en-US" dirty="0"/>
        </a:p>
      </dgm:t>
    </dgm:pt>
    <dgm:pt modelId="{BD874CD4-3B9E-42B5-8749-85EC15E6B7B5}" type="parTrans" cxnId="{58A8C8BB-AD2E-4C68-A182-ADC5FF33EC44}">
      <dgm:prSet/>
      <dgm:spPr/>
      <dgm:t>
        <a:bodyPr/>
        <a:lstStyle/>
        <a:p>
          <a:endParaRPr kumimoji="1" lang="ja-JP" altLang="en-US"/>
        </a:p>
      </dgm:t>
    </dgm:pt>
    <dgm:pt modelId="{56CFBAB7-1393-4104-9F70-E69EDAEE6A41}" type="sibTrans" cxnId="{58A8C8BB-AD2E-4C68-A182-ADC5FF33EC44}">
      <dgm:prSet/>
      <dgm:spPr/>
      <dgm:t>
        <a:bodyPr/>
        <a:lstStyle/>
        <a:p>
          <a:endParaRPr kumimoji="1" lang="ja-JP" altLang="en-US"/>
        </a:p>
      </dgm:t>
    </dgm:pt>
    <dgm:pt modelId="{393C59AE-B519-4EE0-B988-0BFDC0517C14}" type="pres">
      <dgm:prSet presAssocID="{A45994B1-4368-417A-B41D-CB334970CC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05C54F-B3D2-4754-8AD5-84102F59722A}" type="pres">
      <dgm:prSet presAssocID="{25203923-DA9D-43DE-8A70-17AEA6C474BB}" presName="vertOne" presStyleCnt="0"/>
      <dgm:spPr/>
    </dgm:pt>
    <dgm:pt modelId="{93478FE7-5C36-4332-9D52-81209C779E1B}" type="pres">
      <dgm:prSet presAssocID="{25203923-DA9D-43DE-8A70-17AEA6C474BB}" presName="txOne" presStyleLbl="node0" presStyleIdx="0" presStyleCnt="1">
        <dgm:presLayoutVars>
          <dgm:chPref val="3"/>
        </dgm:presLayoutVars>
      </dgm:prSet>
      <dgm:spPr/>
    </dgm:pt>
    <dgm:pt modelId="{BC3DD776-A0EC-4D78-AAF2-D271BC372395}" type="pres">
      <dgm:prSet presAssocID="{25203923-DA9D-43DE-8A70-17AEA6C474BB}" presName="parTransOne" presStyleCnt="0"/>
      <dgm:spPr/>
    </dgm:pt>
    <dgm:pt modelId="{C69A648F-A4F3-4696-B6E0-F3423920C967}" type="pres">
      <dgm:prSet presAssocID="{25203923-DA9D-43DE-8A70-17AEA6C474BB}" presName="horzOne" presStyleCnt="0"/>
      <dgm:spPr/>
    </dgm:pt>
    <dgm:pt modelId="{8BF149DD-4DE1-464F-BA5A-C9BA0BFDC73D}" type="pres">
      <dgm:prSet presAssocID="{9391CA5F-E600-4629-9834-7CE4328D7521}" presName="vertTwo" presStyleCnt="0"/>
      <dgm:spPr/>
    </dgm:pt>
    <dgm:pt modelId="{7450D724-8FC3-42A9-A3F7-90B7282FF83B}" type="pres">
      <dgm:prSet presAssocID="{9391CA5F-E600-4629-9834-7CE4328D7521}" presName="txTwo" presStyleLbl="node2" presStyleIdx="0" presStyleCnt="1">
        <dgm:presLayoutVars>
          <dgm:chPref val="3"/>
        </dgm:presLayoutVars>
      </dgm:prSet>
      <dgm:spPr/>
    </dgm:pt>
    <dgm:pt modelId="{240B2926-5661-4728-BA4F-8A2B8446E67C}" type="pres">
      <dgm:prSet presAssocID="{9391CA5F-E600-4629-9834-7CE4328D7521}" presName="parTransTwo" presStyleCnt="0"/>
      <dgm:spPr/>
    </dgm:pt>
    <dgm:pt modelId="{1E90BF73-958D-40FA-B222-1227F3C4D258}" type="pres">
      <dgm:prSet presAssocID="{9391CA5F-E600-4629-9834-7CE4328D7521}" presName="horzTwo" presStyleCnt="0"/>
      <dgm:spPr/>
    </dgm:pt>
    <dgm:pt modelId="{5D1FE1D5-B84B-4A00-B7EF-21B143CA0331}" type="pres">
      <dgm:prSet presAssocID="{2158F689-FE67-45A5-9F20-B96AC90E7177}" presName="vertThree" presStyleCnt="0"/>
      <dgm:spPr/>
    </dgm:pt>
    <dgm:pt modelId="{CE36E246-A7AB-4034-ACFD-425AA4EF4057}" type="pres">
      <dgm:prSet presAssocID="{2158F689-FE67-45A5-9F20-B96AC90E7177}" presName="txThree" presStyleLbl="node3" presStyleIdx="0" presStyleCnt="1">
        <dgm:presLayoutVars>
          <dgm:chPref val="3"/>
        </dgm:presLayoutVars>
      </dgm:prSet>
      <dgm:spPr/>
    </dgm:pt>
    <dgm:pt modelId="{0DD7DB11-EA1A-4580-8F48-EE5CAC532A11}" type="pres">
      <dgm:prSet presAssocID="{2158F689-FE67-45A5-9F20-B96AC90E7177}" presName="parTransThree" presStyleCnt="0"/>
      <dgm:spPr/>
    </dgm:pt>
    <dgm:pt modelId="{5371CE9F-C529-4DC2-9626-0FB951706C1B}" type="pres">
      <dgm:prSet presAssocID="{2158F689-FE67-45A5-9F20-B96AC90E7177}" presName="horzThree" presStyleCnt="0"/>
      <dgm:spPr/>
    </dgm:pt>
    <dgm:pt modelId="{2B961454-EF15-4DE9-81E9-46F975AB6782}" type="pres">
      <dgm:prSet presAssocID="{4177C02F-21A2-449E-B429-8C89888FEC3A}" presName="vertFour" presStyleCnt="0">
        <dgm:presLayoutVars>
          <dgm:chPref val="3"/>
        </dgm:presLayoutVars>
      </dgm:prSet>
      <dgm:spPr/>
    </dgm:pt>
    <dgm:pt modelId="{D44C55A8-0539-4D84-BBC1-6CECBAC63402}" type="pres">
      <dgm:prSet presAssocID="{4177C02F-21A2-449E-B429-8C89888FEC3A}" presName="txFour" presStyleLbl="node4" presStyleIdx="0" presStyleCnt="1">
        <dgm:presLayoutVars>
          <dgm:chPref val="3"/>
        </dgm:presLayoutVars>
      </dgm:prSet>
      <dgm:spPr/>
    </dgm:pt>
    <dgm:pt modelId="{1D933B15-23FE-440A-B7F1-FFC455B5E994}" type="pres">
      <dgm:prSet presAssocID="{4177C02F-21A2-449E-B429-8C89888FEC3A}" presName="horzFour" presStyleCnt="0"/>
      <dgm:spPr/>
    </dgm:pt>
  </dgm:ptLst>
  <dgm:cxnLst>
    <dgm:cxn modelId="{D0E86D13-E872-43D7-AE52-129D3EF66DA3}" type="presOf" srcId="{9391CA5F-E600-4629-9834-7CE4328D7521}" destId="{7450D724-8FC3-42A9-A3F7-90B7282FF83B}" srcOrd="0" destOrd="0" presId="urn:microsoft.com/office/officeart/2005/8/layout/hierarchy4"/>
    <dgm:cxn modelId="{A5B70D14-F52A-4174-9361-F0F0C1F8853D}" type="presOf" srcId="{4177C02F-21A2-449E-B429-8C89888FEC3A}" destId="{D44C55A8-0539-4D84-BBC1-6CECBAC63402}" srcOrd="0" destOrd="0" presId="urn:microsoft.com/office/officeart/2005/8/layout/hierarchy4"/>
    <dgm:cxn modelId="{20E0D42A-71F1-4413-9E8C-8AAB3F1FCF05}" type="presOf" srcId="{2158F689-FE67-45A5-9F20-B96AC90E7177}" destId="{CE36E246-A7AB-4034-ACFD-425AA4EF4057}" srcOrd="0" destOrd="0" presId="urn:microsoft.com/office/officeart/2005/8/layout/hierarchy4"/>
    <dgm:cxn modelId="{D3DD5040-8DD9-4878-8330-C1D564158A61}" srcId="{25203923-DA9D-43DE-8A70-17AEA6C474BB}" destId="{9391CA5F-E600-4629-9834-7CE4328D7521}" srcOrd="0" destOrd="0" parTransId="{08D6D20A-EFBD-4EF3-AB8A-98C886342816}" sibTransId="{588D6D41-CC64-4AED-A353-9B512E42C4F9}"/>
    <dgm:cxn modelId="{58A8C8BB-AD2E-4C68-A182-ADC5FF33EC44}" srcId="{2158F689-FE67-45A5-9F20-B96AC90E7177}" destId="{4177C02F-21A2-449E-B429-8C89888FEC3A}" srcOrd="0" destOrd="0" parTransId="{BD874CD4-3B9E-42B5-8749-85EC15E6B7B5}" sibTransId="{56CFBAB7-1393-4104-9F70-E69EDAEE6A41}"/>
    <dgm:cxn modelId="{5F0736BF-4773-4482-93DD-DABBF3CD6B40}" srcId="{A45994B1-4368-417A-B41D-CB334970CCC3}" destId="{25203923-DA9D-43DE-8A70-17AEA6C474BB}" srcOrd="0" destOrd="0" parTransId="{38EFE71F-4086-4F23-A40F-C88D689A347C}" sibTransId="{8486ABBD-FEAD-4DA0-B566-538A8EE88F18}"/>
    <dgm:cxn modelId="{BAC58DDA-662D-4374-81B4-B8296C11CEE1}" srcId="{9391CA5F-E600-4629-9834-7CE4328D7521}" destId="{2158F689-FE67-45A5-9F20-B96AC90E7177}" srcOrd="0" destOrd="0" parTransId="{398F6A02-C0A6-4E57-8DF2-884CE1A472C4}" sibTransId="{3080B607-C24D-4FD7-8F63-9E39BC6E85C5}"/>
    <dgm:cxn modelId="{77462FDD-617E-4798-8AD9-F4F96436BD15}" type="presOf" srcId="{25203923-DA9D-43DE-8A70-17AEA6C474BB}" destId="{93478FE7-5C36-4332-9D52-81209C779E1B}" srcOrd="0" destOrd="0" presId="urn:microsoft.com/office/officeart/2005/8/layout/hierarchy4"/>
    <dgm:cxn modelId="{0DEA93EC-0F22-49F3-805D-66F1C72B423E}" type="presOf" srcId="{A45994B1-4368-417A-B41D-CB334970CCC3}" destId="{393C59AE-B519-4EE0-B988-0BFDC0517C14}" srcOrd="0" destOrd="0" presId="urn:microsoft.com/office/officeart/2005/8/layout/hierarchy4"/>
    <dgm:cxn modelId="{73DF6F81-BDDE-4A46-931C-233D2284F701}" type="presParOf" srcId="{393C59AE-B519-4EE0-B988-0BFDC0517C14}" destId="{D505C54F-B3D2-4754-8AD5-84102F59722A}" srcOrd="0" destOrd="0" presId="urn:microsoft.com/office/officeart/2005/8/layout/hierarchy4"/>
    <dgm:cxn modelId="{8C0E3B9D-C515-431B-80EA-5AA59849BF8E}" type="presParOf" srcId="{D505C54F-B3D2-4754-8AD5-84102F59722A}" destId="{93478FE7-5C36-4332-9D52-81209C779E1B}" srcOrd="0" destOrd="0" presId="urn:microsoft.com/office/officeart/2005/8/layout/hierarchy4"/>
    <dgm:cxn modelId="{19D0E486-6FE7-4355-B9E6-FE95E2C51B69}" type="presParOf" srcId="{D505C54F-B3D2-4754-8AD5-84102F59722A}" destId="{BC3DD776-A0EC-4D78-AAF2-D271BC372395}" srcOrd="1" destOrd="0" presId="urn:microsoft.com/office/officeart/2005/8/layout/hierarchy4"/>
    <dgm:cxn modelId="{D3B38789-217B-42BD-9971-910B709D95B0}" type="presParOf" srcId="{D505C54F-B3D2-4754-8AD5-84102F59722A}" destId="{C69A648F-A4F3-4696-B6E0-F3423920C967}" srcOrd="2" destOrd="0" presId="urn:microsoft.com/office/officeart/2005/8/layout/hierarchy4"/>
    <dgm:cxn modelId="{40F4265C-5F55-4E79-A61F-2DBDB6E0B8EE}" type="presParOf" srcId="{C69A648F-A4F3-4696-B6E0-F3423920C967}" destId="{8BF149DD-4DE1-464F-BA5A-C9BA0BFDC73D}" srcOrd="0" destOrd="0" presId="urn:microsoft.com/office/officeart/2005/8/layout/hierarchy4"/>
    <dgm:cxn modelId="{9E773FEE-3F38-417F-8053-55E5E354C863}" type="presParOf" srcId="{8BF149DD-4DE1-464F-BA5A-C9BA0BFDC73D}" destId="{7450D724-8FC3-42A9-A3F7-90B7282FF83B}" srcOrd="0" destOrd="0" presId="urn:microsoft.com/office/officeart/2005/8/layout/hierarchy4"/>
    <dgm:cxn modelId="{21E2254E-959E-49C3-8D9D-EB3ABC8996FC}" type="presParOf" srcId="{8BF149DD-4DE1-464F-BA5A-C9BA0BFDC73D}" destId="{240B2926-5661-4728-BA4F-8A2B8446E67C}" srcOrd="1" destOrd="0" presId="urn:microsoft.com/office/officeart/2005/8/layout/hierarchy4"/>
    <dgm:cxn modelId="{803D0230-BDC6-406D-B1A2-6E228326ED82}" type="presParOf" srcId="{8BF149DD-4DE1-464F-BA5A-C9BA0BFDC73D}" destId="{1E90BF73-958D-40FA-B222-1227F3C4D258}" srcOrd="2" destOrd="0" presId="urn:microsoft.com/office/officeart/2005/8/layout/hierarchy4"/>
    <dgm:cxn modelId="{AE76EA0A-54D0-47EC-B09D-713F7FFE3D51}" type="presParOf" srcId="{1E90BF73-958D-40FA-B222-1227F3C4D258}" destId="{5D1FE1D5-B84B-4A00-B7EF-21B143CA0331}" srcOrd="0" destOrd="0" presId="urn:microsoft.com/office/officeart/2005/8/layout/hierarchy4"/>
    <dgm:cxn modelId="{437762A3-0179-4E42-8A00-3D9FE8C842E3}" type="presParOf" srcId="{5D1FE1D5-B84B-4A00-B7EF-21B143CA0331}" destId="{CE36E246-A7AB-4034-ACFD-425AA4EF4057}" srcOrd="0" destOrd="0" presId="urn:microsoft.com/office/officeart/2005/8/layout/hierarchy4"/>
    <dgm:cxn modelId="{1F5D827F-A48E-4B34-AAC7-FF3CDA8454D9}" type="presParOf" srcId="{5D1FE1D5-B84B-4A00-B7EF-21B143CA0331}" destId="{0DD7DB11-EA1A-4580-8F48-EE5CAC532A11}" srcOrd="1" destOrd="0" presId="urn:microsoft.com/office/officeart/2005/8/layout/hierarchy4"/>
    <dgm:cxn modelId="{44E8F49E-216F-4144-A39C-15C16791F3FE}" type="presParOf" srcId="{5D1FE1D5-B84B-4A00-B7EF-21B143CA0331}" destId="{5371CE9F-C529-4DC2-9626-0FB951706C1B}" srcOrd="2" destOrd="0" presId="urn:microsoft.com/office/officeart/2005/8/layout/hierarchy4"/>
    <dgm:cxn modelId="{8201EE3D-1F4C-4DD3-96DD-CBD82782A1A5}" type="presParOf" srcId="{5371CE9F-C529-4DC2-9626-0FB951706C1B}" destId="{2B961454-EF15-4DE9-81E9-46F975AB6782}" srcOrd="0" destOrd="0" presId="urn:microsoft.com/office/officeart/2005/8/layout/hierarchy4"/>
    <dgm:cxn modelId="{CD6714B7-3202-4034-937C-CCE27E51575A}" type="presParOf" srcId="{2B961454-EF15-4DE9-81E9-46F975AB6782}" destId="{D44C55A8-0539-4D84-BBC1-6CECBAC63402}" srcOrd="0" destOrd="0" presId="urn:microsoft.com/office/officeart/2005/8/layout/hierarchy4"/>
    <dgm:cxn modelId="{FD981567-BE6A-4250-B014-483693CF148B}" type="presParOf" srcId="{2B961454-EF15-4DE9-81E9-46F975AB6782}" destId="{1D933B15-23FE-440A-B7F1-FFC455B5E99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9632E-1C53-48FC-B92F-A36760479CF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DBEB59C-3915-443C-8F6F-CF5FB3D02B82}">
      <dgm:prSet phldrT="[テキスト]"/>
      <dgm:spPr/>
      <dgm:t>
        <a:bodyPr/>
        <a:lstStyle/>
        <a:p>
          <a:r>
            <a:rPr kumimoji="1" lang="en-US" altLang="ja-JP" dirty="0"/>
            <a:t>Motion</a:t>
          </a:r>
          <a:endParaRPr kumimoji="1" lang="ja-JP" altLang="en-US" dirty="0"/>
        </a:p>
      </dgm:t>
    </dgm:pt>
    <dgm:pt modelId="{58A76FD0-7225-4EA0-9468-E41735B9CC00}" type="parTrans" cxnId="{18AC3A79-5800-48AE-B7BC-9600AF99599F}">
      <dgm:prSet/>
      <dgm:spPr/>
      <dgm:t>
        <a:bodyPr/>
        <a:lstStyle/>
        <a:p>
          <a:endParaRPr kumimoji="1" lang="ja-JP" altLang="en-US"/>
        </a:p>
      </dgm:t>
    </dgm:pt>
    <dgm:pt modelId="{2AC3D11E-6790-4C03-B470-9734BCF39A90}" type="sibTrans" cxnId="{18AC3A79-5800-48AE-B7BC-9600AF99599F}">
      <dgm:prSet/>
      <dgm:spPr/>
      <dgm:t>
        <a:bodyPr/>
        <a:lstStyle/>
        <a:p>
          <a:endParaRPr kumimoji="1" lang="ja-JP" altLang="en-US"/>
        </a:p>
      </dgm:t>
    </dgm:pt>
    <dgm:pt modelId="{E0C1AC05-85B7-4053-B8E5-343E201681DA}">
      <dgm:prSet phldrT="[テキスト]"/>
      <dgm:spPr/>
      <dgm:t>
        <a:bodyPr/>
        <a:lstStyle/>
        <a:p>
          <a:r>
            <a:rPr kumimoji="1" lang="en-US" altLang="ja-JP" dirty="0"/>
            <a:t>Looks</a:t>
          </a:r>
          <a:endParaRPr kumimoji="1" lang="ja-JP" altLang="en-US" dirty="0"/>
        </a:p>
      </dgm:t>
    </dgm:pt>
    <dgm:pt modelId="{CB455702-CE7E-4560-AFB2-B36DDC42DC15}" type="parTrans" cxnId="{838CCDDA-27E0-4DC8-A971-8DC89D00C592}">
      <dgm:prSet/>
      <dgm:spPr/>
      <dgm:t>
        <a:bodyPr/>
        <a:lstStyle/>
        <a:p>
          <a:endParaRPr kumimoji="1" lang="ja-JP" altLang="en-US"/>
        </a:p>
      </dgm:t>
    </dgm:pt>
    <dgm:pt modelId="{9404939E-19BA-49BB-93AD-23A3B7514BFF}" type="sibTrans" cxnId="{838CCDDA-27E0-4DC8-A971-8DC89D00C592}">
      <dgm:prSet/>
      <dgm:spPr/>
      <dgm:t>
        <a:bodyPr/>
        <a:lstStyle/>
        <a:p>
          <a:endParaRPr kumimoji="1" lang="ja-JP" altLang="en-US"/>
        </a:p>
      </dgm:t>
    </dgm:pt>
    <dgm:pt modelId="{73405DF1-1B1B-426C-9CEB-136CC961D8B7}">
      <dgm:prSet phldrT="[テキスト]"/>
      <dgm:spPr/>
      <dgm:t>
        <a:bodyPr/>
        <a:lstStyle/>
        <a:p>
          <a:r>
            <a:rPr kumimoji="1" lang="en-US" altLang="ja-JP" dirty="0"/>
            <a:t>Sound</a:t>
          </a:r>
          <a:endParaRPr kumimoji="1" lang="ja-JP" altLang="en-US" dirty="0"/>
        </a:p>
      </dgm:t>
    </dgm:pt>
    <dgm:pt modelId="{8FF3CAF5-3432-4E39-9B2B-B02DB5A57A7E}" type="parTrans" cxnId="{BD246D51-EBAE-490F-92A6-B0C05CC78683}">
      <dgm:prSet/>
      <dgm:spPr/>
      <dgm:t>
        <a:bodyPr/>
        <a:lstStyle/>
        <a:p>
          <a:endParaRPr kumimoji="1" lang="ja-JP" altLang="en-US"/>
        </a:p>
      </dgm:t>
    </dgm:pt>
    <dgm:pt modelId="{DD8898B3-40C9-4552-A4B7-69CBDF7090EB}" type="sibTrans" cxnId="{BD246D51-EBAE-490F-92A6-B0C05CC78683}">
      <dgm:prSet/>
      <dgm:spPr/>
      <dgm:t>
        <a:bodyPr/>
        <a:lstStyle/>
        <a:p>
          <a:endParaRPr kumimoji="1" lang="ja-JP" altLang="en-US"/>
        </a:p>
      </dgm:t>
    </dgm:pt>
    <dgm:pt modelId="{416DFF7B-704C-4315-A905-7FC87F231217}">
      <dgm:prSet phldrT="[テキスト]"/>
      <dgm:spPr/>
      <dgm:t>
        <a:bodyPr/>
        <a:lstStyle/>
        <a:p>
          <a:r>
            <a:rPr kumimoji="1" lang="en-US" altLang="ja-JP" dirty="0"/>
            <a:t>Events</a:t>
          </a:r>
          <a:endParaRPr kumimoji="1" lang="ja-JP" altLang="en-US" dirty="0"/>
        </a:p>
      </dgm:t>
    </dgm:pt>
    <dgm:pt modelId="{DE3C932A-278E-4B63-BE9C-62400DEF6BD1}" type="parTrans" cxnId="{A9731422-16FA-40AF-9DB6-5CBF8C5659E2}">
      <dgm:prSet/>
      <dgm:spPr/>
      <dgm:t>
        <a:bodyPr/>
        <a:lstStyle/>
        <a:p>
          <a:endParaRPr kumimoji="1" lang="ja-JP" altLang="en-US"/>
        </a:p>
      </dgm:t>
    </dgm:pt>
    <dgm:pt modelId="{79C77ECE-DCB6-42F5-B2F4-DAB7DEBE3BF7}" type="sibTrans" cxnId="{A9731422-16FA-40AF-9DB6-5CBF8C5659E2}">
      <dgm:prSet/>
      <dgm:spPr/>
      <dgm:t>
        <a:bodyPr/>
        <a:lstStyle/>
        <a:p>
          <a:endParaRPr kumimoji="1" lang="ja-JP" altLang="en-US"/>
        </a:p>
      </dgm:t>
    </dgm:pt>
    <dgm:pt modelId="{0793B718-7291-409C-B0D2-E3827E5CB080}">
      <dgm:prSet phldrT="[テキスト]"/>
      <dgm:spPr/>
      <dgm:t>
        <a:bodyPr/>
        <a:lstStyle/>
        <a:p>
          <a:r>
            <a:rPr kumimoji="1" lang="en-US" altLang="ja-JP" dirty="0"/>
            <a:t>Control</a:t>
          </a:r>
          <a:endParaRPr kumimoji="1" lang="ja-JP" altLang="en-US" dirty="0"/>
        </a:p>
      </dgm:t>
    </dgm:pt>
    <dgm:pt modelId="{570F5703-1148-47C9-8DAE-74C70AD1A6C5}" type="parTrans" cxnId="{549EB786-E811-45C3-B649-61E59C08B9AF}">
      <dgm:prSet/>
      <dgm:spPr/>
      <dgm:t>
        <a:bodyPr/>
        <a:lstStyle/>
        <a:p>
          <a:endParaRPr kumimoji="1" lang="ja-JP" altLang="en-US"/>
        </a:p>
      </dgm:t>
    </dgm:pt>
    <dgm:pt modelId="{ED4FF66C-B7A8-4BF5-96F7-F6F63055DEB2}" type="sibTrans" cxnId="{549EB786-E811-45C3-B649-61E59C08B9AF}">
      <dgm:prSet/>
      <dgm:spPr/>
      <dgm:t>
        <a:bodyPr/>
        <a:lstStyle/>
        <a:p>
          <a:endParaRPr kumimoji="1" lang="ja-JP" altLang="en-US"/>
        </a:p>
      </dgm:t>
    </dgm:pt>
    <dgm:pt modelId="{1384AC9E-FD80-474D-B9E9-60F7263F5C26}">
      <dgm:prSet phldrT="[テキスト]"/>
      <dgm:spPr/>
      <dgm:t>
        <a:bodyPr/>
        <a:lstStyle/>
        <a:p>
          <a:r>
            <a:rPr kumimoji="1" lang="en-US" altLang="ja-JP" dirty="0"/>
            <a:t>Sensing</a:t>
          </a:r>
          <a:endParaRPr kumimoji="1" lang="ja-JP" altLang="en-US" dirty="0"/>
        </a:p>
      </dgm:t>
    </dgm:pt>
    <dgm:pt modelId="{324547BA-8179-432E-A8C3-F69EE2131659}" type="parTrans" cxnId="{7D548486-78A7-4CDA-8917-4E3EFACF4170}">
      <dgm:prSet/>
      <dgm:spPr/>
      <dgm:t>
        <a:bodyPr/>
        <a:lstStyle/>
        <a:p>
          <a:endParaRPr kumimoji="1" lang="ja-JP" altLang="en-US"/>
        </a:p>
      </dgm:t>
    </dgm:pt>
    <dgm:pt modelId="{CC470A26-A9F8-47E9-8C04-4CF719D3CD8A}" type="sibTrans" cxnId="{7D548486-78A7-4CDA-8917-4E3EFACF4170}">
      <dgm:prSet/>
      <dgm:spPr/>
      <dgm:t>
        <a:bodyPr/>
        <a:lstStyle/>
        <a:p>
          <a:endParaRPr kumimoji="1" lang="ja-JP" altLang="en-US"/>
        </a:p>
      </dgm:t>
    </dgm:pt>
    <dgm:pt modelId="{70C7E9EE-DDFE-4197-B37C-ABB6CABFC31B}">
      <dgm:prSet phldrT="[テキスト]"/>
      <dgm:spPr/>
      <dgm:t>
        <a:bodyPr/>
        <a:lstStyle/>
        <a:p>
          <a:r>
            <a:rPr kumimoji="1" lang="en-US" altLang="ja-JP" dirty="0"/>
            <a:t>Operators</a:t>
          </a:r>
          <a:endParaRPr kumimoji="1" lang="ja-JP" altLang="en-US" dirty="0"/>
        </a:p>
      </dgm:t>
    </dgm:pt>
    <dgm:pt modelId="{30BBF7DE-A909-4646-90FE-DFAEB747E0A3}" type="parTrans" cxnId="{02633B51-F8FE-40A0-9AB2-65521853DF11}">
      <dgm:prSet/>
      <dgm:spPr/>
      <dgm:t>
        <a:bodyPr/>
        <a:lstStyle/>
        <a:p>
          <a:endParaRPr kumimoji="1" lang="ja-JP" altLang="en-US"/>
        </a:p>
      </dgm:t>
    </dgm:pt>
    <dgm:pt modelId="{DF6C5991-7097-4D44-B555-BB8E1898D438}" type="sibTrans" cxnId="{02633B51-F8FE-40A0-9AB2-65521853DF11}">
      <dgm:prSet/>
      <dgm:spPr/>
      <dgm:t>
        <a:bodyPr/>
        <a:lstStyle/>
        <a:p>
          <a:endParaRPr kumimoji="1" lang="ja-JP" altLang="en-US"/>
        </a:p>
      </dgm:t>
    </dgm:pt>
    <dgm:pt modelId="{2626CB76-2CFA-41D4-9883-E7D9E75BC73B}">
      <dgm:prSet phldrT="[テキスト]"/>
      <dgm:spPr/>
      <dgm:t>
        <a:bodyPr/>
        <a:lstStyle/>
        <a:p>
          <a:r>
            <a:rPr kumimoji="1" lang="en-US" altLang="ja-JP" dirty="0"/>
            <a:t>Variables</a:t>
          </a:r>
          <a:endParaRPr kumimoji="1" lang="ja-JP" altLang="en-US" dirty="0"/>
        </a:p>
      </dgm:t>
    </dgm:pt>
    <dgm:pt modelId="{C6F00305-0703-426C-8EE8-EFC174677542}" type="parTrans" cxnId="{BFAD3EFC-DB72-4CC5-8160-DD67BB341793}">
      <dgm:prSet/>
      <dgm:spPr/>
      <dgm:t>
        <a:bodyPr/>
        <a:lstStyle/>
        <a:p>
          <a:endParaRPr kumimoji="1" lang="ja-JP" altLang="en-US"/>
        </a:p>
      </dgm:t>
    </dgm:pt>
    <dgm:pt modelId="{0C4DE289-62ED-4CDE-9DA2-C3B16205C8EC}" type="sibTrans" cxnId="{BFAD3EFC-DB72-4CC5-8160-DD67BB341793}">
      <dgm:prSet/>
      <dgm:spPr/>
      <dgm:t>
        <a:bodyPr/>
        <a:lstStyle/>
        <a:p>
          <a:endParaRPr kumimoji="1" lang="ja-JP" altLang="en-US"/>
        </a:p>
      </dgm:t>
    </dgm:pt>
    <dgm:pt modelId="{07CFD2D8-E867-4F87-BF1C-5BFD71955221}" type="pres">
      <dgm:prSet presAssocID="{A419632E-1C53-48FC-B92F-A36760479C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99043A-4C20-46C9-A9ED-D7E12D027245}" type="pres">
      <dgm:prSet presAssocID="{BDBEB59C-3915-443C-8F6F-CF5FB3D02B82}" presName="vertOne" presStyleCnt="0"/>
      <dgm:spPr/>
    </dgm:pt>
    <dgm:pt modelId="{048BD53C-6F5F-4553-8C3E-6EEF34001AB2}" type="pres">
      <dgm:prSet presAssocID="{BDBEB59C-3915-443C-8F6F-CF5FB3D02B82}" presName="txOne" presStyleLbl="node0" presStyleIdx="0" presStyleCnt="1">
        <dgm:presLayoutVars>
          <dgm:chPref val="3"/>
        </dgm:presLayoutVars>
      </dgm:prSet>
      <dgm:spPr/>
    </dgm:pt>
    <dgm:pt modelId="{2CE3EB13-78B7-489F-BD33-96B26C863C1E}" type="pres">
      <dgm:prSet presAssocID="{BDBEB59C-3915-443C-8F6F-CF5FB3D02B82}" presName="parTransOne" presStyleCnt="0"/>
      <dgm:spPr/>
    </dgm:pt>
    <dgm:pt modelId="{EC502B01-A8EA-49D7-AFFD-9BFF86A748F0}" type="pres">
      <dgm:prSet presAssocID="{BDBEB59C-3915-443C-8F6F-CF5FB3D02B82}" presName="horzOne" presStyleCnt="0"/>
      <dgm:spPr/>
    </dgm:pt>
    <dgm:pt modelId="{4A878558-BF81-4A1F-82BE-0B88F65EEC0A}" type="pres">
      <dgm:prSet presAssocID="{E0C1AC05-85B7-4053-B8E5-343E201681DA}" presName="vertTwo" presStyleCnt="0"/>
      <dgm:spPr/>
    </dgm:pt>
    <dgm:pt modelId="{A380DCDD-C93A-41EC-AA08-35D5AA378838}" type="pres">
      <dgm:prSet presAssocID="{E0C1AC05-85B7-4053-B8E5-343E201681DA}" presName="txTwo" presStyleLbl="node2" presStyleIdx="0" presStyleCnt="1">
        <dgm:presLayoutVars>
          <dgm:chPref val="3"/>
        </dgm:presLayoutVars>
      </dgm:prSet>
      <dgm:spPr/>
    </dgm:pt>
    <dgm:pt modelId="{BDC7A4BB-24ED-4430-AD25-29F49A86621F}" type="pres">
      <dgm:prSet presAssocID="{E0C1AC05-85B7-4053-B8E5-343E201681DA}" presName="parTransTwo" presStyleCnt="0"/>
      <dgm:spPr/>
    </dgm:pt>
    <dgm:pt modelId="{6E12AE5C-6323-4CA8-BA38-DE7CB693A571}" type="pres">
      <dgm:prSet presAssocID="{E0C1AC05-85B7-4053-B8E5-343E201681DA}" presName="horzTwo" presStyleCnt="0"/>
      <dgm:spPr/>
    </dgm:pt>
    <dgm:pt modelId="{2D68F836-257F-4849-8425-729C6D911794}" type="pres">
      <dgm:prSet presAssocID="{73405DF1-1B1B-426C-9CEB-136CC961D8B7}" presName="vertThree" presStyleCnt="0"/>
      <dgm:spPr/>
    </dgm:pt>
    <dgm:pt modelId="{658AB489-A00A-4079-88BC-D6267D62F98F}" type="pres">
      <dgm:prSet presAssocID="{73405DF1-1B1B-426C-9CEB-136CC961D8B7}" presName="txThree" presStyleLbl="node3" presStyleIdx="0" presStyleCnt="1">
        <dgm:presLayoutVars>
          <dgm:chPref val="3"/>
        </dgm:presLayoutVars>
      </dgm:prSet>
      <dgm:spPr/>
    </dgm:pt>
    <dgm:pt modelId="{9726DC87-8294-4D19-87A2-0F5D4737C89D}" type="pres">
      <dgm:prSet presAssocID="{73405DF1-1B1B-426C-9CEB-136CC961D8B7}" presName="parTransThree" presStyleCnt="0"/>
      <dgm:spPr/>
    </dgm:pt>
    <dgm:pt modelId="{DFD1E98D-E87A-4FFD-9468-5D5B5C69879A}" type="pres">
      <dgm:prSet presAssocID="{73405DF1-1B1B-426C-9CEB-136CC961D8B7}" presName="horzThree" presStyleCnt="0"/>
      <dgm:spPr/>
    </dgm:pt>
    <dgm:pt modelId="{B1F1CAAF-6E3A-4405-87DC-EA03EBDD98A0}" type="pres">
      <dgm:prSet presAssocID="{416DFF7B-704C-4315-A905-7FC87F231217}" presName="vertFour" presStyleCnt="0">
        <dgm:presLayoutVars>
          <dgm:chPref val="3"/>
        </dgm:presLayoutVars>
      </dgm:prSet>
      <dgm:spPr/>
    </dgm:pt>
    <dgm:pt modelId="{3ECEF100-67ED-4F32-BC8D-AFEC610143AB}" type="pres">
      <dgm:prSet presAssocID="{416DFF7B-704C-4315-A905-7FC87F231217}" presName="txFour" presStyleLbl="node4" presStyleIdx="0" presStyleCnt="5">
        <dgm:presLayoutVars>
          <dgm:chPref val="3"/>
        </dgm:presLayoutVars>
      </dgm:prSet>
      <dgm:spPr/>
    </dgm:pt>
    <dgm:pt modelId="{8A19EF1D-1E95-406C-8CA3-D4783CE59C41}" type="pres">
      <dgm:prSet presAssocID="{416DFF7B-704C-4315-A905-7FC87F231217}" presName="parTransFour" presStyleCnt="0"/>
      <dgm:spPr/>
    </dgm:pt>
    <dgm:pt modelId="{42570C4B-890D-4CBB-AF68-748C2B719DBD}" type="pres">
      <dgm:prSet presAssocID="{416DFF7B-704C-4315-A905-7FC87F231217}" presName="horzFour" presStyleCnt="0"/>
      <dgm:spPr/>
    </dgm:pt>
    <dgm:pt modelId="{67B7067F-C959-4FE1-B27E-7BB3125C1267}" type="pres">
      <dgm:prSet presAssocID="{0793B718-7291-409C-B0D2-E3827E5CB080}" presName="vertFour" presStyleCnt="0">
        <dgm:presLayoutVars>
          <dgm:chPref val="3"/>
        </dgm:presLayoutVars>
      </dgm:prSet>
      <dgm:spPr/>
    </dgm:pt>
    <dgm:pt modelId="{5C1D86A4-D634-4127-9B77-FC671B5D54EC}" type="pres">
      <dgm:prSet presAssocID="{0793B718-7291-409C-B0D2-E3827E5CB080}" presName="txFour" presStyleLbl="node4" presStyleIdx="1" presStyleCnt="5">
        <dgm:presLayoutVars>
          <dgm:chPref val="3"/>
        </dgm:presLayoutVars>
      </dgm:prSet>
      <dgm:spPr/>
    </dgm:pt>
    <dgm:pt modelId="{DEB225F5-92CC-4116-9D00-694BFEDCA21D}" type="pres">
      <dgm:prSet presAssocID="{0793B718-7291-409C-B0D2-E3827E5CB080}" presName="parTransFour" presStyleCnt="0"/>
      <dgm:spPr/>
    </dgm:pt>
    <dgm:pt modelId="{9DBF0F1E-A5D4-4CF1-AB2A-19967DF6FB5B}" type="pres">
      <dgm:prSet presAssocID="{0793B718-7291-409C-B0D2-E3827E5CB080}" presName="horzFour" presStyleCnt="0"/>
      <dgm:spPr/>
    </dgm:pt>
    <dgm:pt modelId="{DE3A8827-634B-404D-A449-A13899149788}" type="pres">
      <dgm:prSet presAssocID="{1384AC9E-FD80-474D-B9E9-60F7263F5C26}" presName="vertFour" presStyleCnt="0">
        <dgm:presLayoutVars>
          <dgm:chPref val="3"/>
        </dgm:presLayoutVars>
      </dgm:prSet>
      <dgm:spPr/>
    </dgm:pt>
    <dgm:pt modelId="{E92EC3D7-9505-4D0D-9BB9-B146B733A0FA}" type="pres">
      <dgm:prSet presAssocID="{1384AC9E-FD80-474D-B9E9-60F7263F5C26}" presName="txFour" presStyleLbl="node4" presStyleIdx="2" presStyleCnt="5">
        <dgm:presLayoutVars>
          <dgm:chPref val="3"/>
        </dgm:presLayoutVars>
      </dgm:prSet>
      <dgm:spPr/>
    </dgm:pt>
    <dgm:pt modelId="{E07695A3-E5C2-4322-8119-8289C9BB6501}" type="pres">
      <dgm:prSet presAssocID="{1384AC9E-FD80-474D-B9E9-60F7263F5C26}" presName="parTransFour" presStyleCnt="0"/>
      <dgm:spPr/>
    </dgm:pt>
    <dgm:pt modelId="{7AAB599A-6A79-4621-8FAD-2DD6D986E8B2}" type="pres">
      <dgm:prSet presAssocID="{1384AC9E-FD80-474D-B9E9-60F7263F5C26}" presName="horzFour" presStyleCnt="0"/>
      <dgm:spPr/>
    </dgm:pt>
    <dgm:pt modelId="{60068250-1917-4761-B565-02C4F2B07070}" type="pres">
      <dgm:prSet presAssocID="{70C7E9EE-DDFE-4197-B37C-ABB6CABFC31B}" presName="vertFour" presStyleCnt="0">
        <dgm:presLayoutVars>
          <dgm:chPref val="3"/>
        </dgm:presLayoutVars>
      </dgm:prSet>
      <dgm:spPr/>
    </dgm:pt>
    <dgm:pt modelId="{23A82179-DC27-4B62-BB13-BFC1B52E94A4}" type="pres">
      <dgm:prSet presAssocID="{70C7E9EE-DDFE-4197-B37C-ABB6CABFC31B}" presName="txFour" presStyleLbl="node4" presStyleIdx="3" presStyleCnt="5">
        <dgm:presLayoutVars>
          <dgm:chPref val="3"/>
        </dgm:presLayoutVars>
      </dgm:prSet>
      <dgm:spPr/>
    </dgm:pt>
    <dgm:pt modelId="{13BD4F31-6946-44AC-81DC-E8F2D676741D}" type="pres">
      <dgm:prSet presAssocID="{70C7E9EE-DDFE-4197-B37C-ABB6CABFC31B}" presName="parTransFour" presStyleCnt="0"/>
      <dgm:spPr/>
    </dgm:pt>
    <dgm:pt modelId="{4C4C7875-3955-4775-A7D8-D2D3E7948D82}" type="pres">
      <dgm:prSet presAssocID="{70C7E9EE-DDFE-4197-B37C-ABB6CABFC31B}" presName="horzFour" presStyleCnt="0"/>
      <dgm:spPr/>
    </dgm:pt>
    <dgm:pt modelId="{EB400DB2-3D27-4765-BB0A-EEBAECC0BB54}" type="pres">
      <dgm:prSet presAssocID="{2626CB76-2CFA-41D4-9883-E7D9E75BC73B}" presName="vertFour" presStyleCnt="0">
        <dgm:presLayoutVars>
          <dgm:chPref val="3"/>
        </dgm:presLayoutVars>
      </dgm:prSet>
      <dgm:spPr/>
    </dgm:pt>
    <dgm:pt modelId="{5A09C5D5-C188-4A31-83BD-ADDBB9BD95CA}" type="pres">
      <dgm:prSet presAssocID="{2626CB76-2CFA-41D4-9883-E7D9E75BC73B}" presName="txFour" presStyleLbl="node4" presStyleIdx="4" presStyleCnt="5">
        <dgm:presLayoutVars>
          <dgm:chPref val="3"/>
        </dgm:presLayoutVars>
      </dgm:prSet>
      <dgm:spPr/>
    </dgm:pt>
    <dgm:pt modelId="{489B46F5-44A7-4AFD-BE92-430420DCD460}" type="pres">
      <dgm:prSet presAssocID="{2626CB76-2CFA-41D4-9883-E7D9E75BC73B}" presName="horzFour" presStyleCnt="0"/>
      <dgm:spPr/>
    </dgm:pt>
  </dgm:ptLst>
  <dgm:cxnLst>
    <dgm:cxn modelId="{3DF17E17-AE03-462A-81B8-C6FCA71D1326}" type="presOf" srcId="{2626CB76-2CFA-41D4-9883-E7D9E75BC73B}" destId="{5A09C5D5-C188-4A31-83BD-ADDBB9BD95CA}" srcOrd="0" destOrd="0" presId="urn:microsoft.com/office/officeart/2005/8/layout/hierarchy4"/>
    <dgm:cxn modelId="{2EAB9717-81CF-4FAF-A5C3-D54953FCA384}" type="presOf" srcId="{73405DF1-1B1B-426C-9CEB-136CC961D8B7}" destId="{658AB489-A00A-4079-88BC-D6267D62F98F}" srcOrd="0" destOrd="0" presId="urn:microsoft.com/office/officeart/2005/8/layout/hierarchy4"/>
    <dgm:cxn modelId="{8BC5A721-7D41-437F-A323-C60DD05A78FA}" type="presOf" srcId="{0793B718-7291-409C-B0D2-E3827E5CB080}" destId="{5C1D86A4-D634-4127-9B77-FC671B5D54EC}" srcOrd="0" destOrd="0" presId="urn:microsoft.com/office/officeart/2005/8/layout/hierarchy4"/>
    <dgm:cxn modelId="{A9731422-16FA-40AF-9DB6-5CBF8C5659E2}" srcId="{73405DF1-1B1B-426C-9CEB-136CC961D8B7}" destId="{416DFF7B-704C-4315-A905-7FC87F231217}" srcOrd="0" destOrd="0" parTransId="{DE3C932A-278E-4B63-BE9C-62400DEF6BD1}" sibTransId="{79C77ECE-DCB6-42F5-B2F4-DAB7DEBE3BF7}"/>
    <dgm:cxn modelId="{7B6DB525-BF80-428A-B3A3-0091A95410BF}" type="presOf" srcId="{416DFF7B-704C-4315-A905-7FC87F231217}" destId="{3ECEF100-67ED-4F32-BC8D-AFEC610143AB}" srcOrd="0" destOrd="0" presId="urn:microsoft.com/office/officeart/2005/8/layout/hierarchy4"/>
    <dgm:cxn modelId="{D9CA7E30-4E7C-417B-86AB-F5869DB5A87B}" type="presOf" srcId="{70C7E9EE-DDFE-4197-B37C-ABB6CABFC31B}" destId="{23A82179-DC27-4B62-BB13-BFC1B52E94A4}" srcOrd="0" destOrd="0" presId="urn:microsoft.com/office/officeart/2005/8/layout/hierarchy4"/>
    <dgm:cxn modelId="{02633B51-F8FE-40A0-9AB2-65521853DF11}" srcId="{1384AC9E-FD80-474D-B9E9-60F7263F5C26}" destId="{70C7E9EE-DDFE-4197-B37C-ABB6CABFC31B}" srcOrd="0" destOrd="0" parTransId="{30BBF7DE-A909-4646-90FE-DFAEB747E0A3}" sibTransId="{DF6C5991-7097-4D44-B555-BB8E1898D438}"/>
    <dgm:cxn modelId="{BD246D51-EBAE-490F-92A6-B0C05CC78683}" srcId="{E0C1AC05-85B7-4053-B8E5-343E201681DA}" destId="{73405DF1-1B1B-426C-9CEB-136CC961D8B7}" srcOrd="0" destOrd="0" parTransId="{8FF3CAF5-3432-4E39-9B2B-B02DB5A57A7E}" sibTransId="{DD8898B3-40C9-4552-A4B7-69CBDF7090EB}"/>
    <dgm:cxn modelId="{18AC3A79-5800-48AE-B7BC-9600AF99599F}" srcId="{A419632E-1C53-48FC-B92F-A36760479CF7}" destId="{BDBEB59C-3915-443C-8F6F-CF5FB3D02B82}" srcOrd="0" destOrd="0" parTransId="{58A76FD0-7225-4EA0-9468-E41735B9CC00}" sibTransId="{2AC3D11E-6790-4C03-B470-9734BCF39A90}"/>
    <dgm:cxn modelId="{CE1E8181-9327-4461-B21F-7F71F5D6EB72}" type="presOf" srcId="{1384AC9E-FD80-474D-B9E9-60F7263F5C26}" destId="{E92EC3D7-9505-4D0D-9BB9-B146B733A0FA}" srcOrd="0" destOrd="0" presId="urn:microsoft.com/office/officeart/2005/8/layout/hierarchy4"/>
    <dgm:cxn modelId="{7D548486-78A7-4CDA-8917-4E3EFACF4170}" srcId="{0793B718-7291-409C-B0D2-E3827E5CB080}" destId="{1384AC9E-FD80-474D-B9E9-60F7263F5C26}" srcOrd="0" destOrd="0" parTransId="{324547BA-8179-432E-A8C3-F69EE2131659}" sibTransId="{CC470A26-A9F8-47E9-8C04-4CF719D3CD8A}"/>
    <dgm:cxn modelId="{549EB786-E811-45C3-B649-61E59C08B9AF}" srcId="{416DFF7B-704C-4315-A905-7FC87F231217}" destId="{0793B718-7291-409C-B0D2-E3827E5CB080}" srcOrd="0" destOrd="0" parTransId="{570F5703-1148-47C9-8DAE-74C70AD1A6C5}" sibTransId="{ED4FF66C-B7A8-4BF5-96F7-F6F63055DEB2}"/>
    <dgm:cxn modelId="{7F441FB3-3A3F-4333-8BBD-BB0FD210A156}" type="presOf" srcId="{A419632E-1C53-48FC-B92F-A36760479CF7}" destId="{07CFD2D8-E867-4F87-BF1C-5BFD71955221}" srcOrd="0" destOrd="0" presId="urn:microsoft.com/office/officeart/2005/8/layout/hierarchy4"/>
    <dgm:cxn modelId="{4D3CD0CB-381F-40E7-8A9C-0E6F0CF4A02A}" type="presOf" srcId="{BDBEB59C-3915-443C-8F6F-CF5FB3D02B82}" destId="{048BD53C-6F5F-4553-8C3E-6EEF34001AB2}" srcOrd="0" destOrd="0" presId="urn:microsoft.com/office/officeart/2005/8/layout/hierarchy4"/>
    <dgm:cxn modelId="{838CCDDA-27E0-4DC8-A971-8DC89D00C592}" srcId="{BDBEB59C-3915-443C-8F6F-CF5FB3D02B82}" destId="{E0C1AC05-85B7-4053-B8E5-343E201681DA}" srcOrd="0" destOrd="0" parTransId="{CB455702-CE7E-4560-AFB2-B36DDC42DC15}" sibTransId="{9404939E-19BA-49BB-93AD-23A3B7514BFF}"/>
    <dgm:cxn modelId="{90F89BF5-9B94-4152-8323-63B1084BC269}" type="presOf" srcId="{E0C1AC05-85B7-4053-B8E5-343E201681DA}" destId="{A380DCDD-C93A-41EC-AA08-35D5AA378838}" srcOrd="0" destOrd="0" presId="urn:microsoft.com/office/officeart/2005/8/layout/hierarchy4"/>
    <dgm:cxn modelId="{BFAD3EFC-DB72-4CC5-8160-DD67BB341793}" srcId="{70C7E9EE-DDFE-4197-B37C-ABB6CABFC31B}" destId="{2626CB76-2CFA-41D4-9883-E7D9E75BC73B}" srcOrd="0" destOrd="0" parTransId="{C6F00305-0703-426C-8EE8-EFC174677542}" sibTransId="{0C4DE289-62ED-4CDE-9DA2-C3B16205C8EC}"/>
    <dgm:cxn modelId="{91C845AE-5290-4E66-BDD8-668B59EF27B5}" type="presParOf" srcId="{07CFD2D8-E867-4F87-BF1C-5BFD71955221}" destId="{4999043A-4C20-46C9-A9ED-D7E12D027245}" srcOrd="0" destOrd="0" presId="urn:microsoft.com/office/officeart/2005/8/layout/hierarchy4"/>
    <dgm:cxn modelId="{4DA7DE8B-39C8-4725-A657-B35FA570863C}" type="presParOf" srcId="{4999043A-4C20-46C9-A9ED-D7E12D027245}" destId="{048BD53C-6F5F-4553-8C3E-6EEF34001AB2}" srcOrd="0" destOrd="0" presId="urn:microsoft.com/office/officeart/2005/8/layout/hierarchy4"/>
    <dgm:cxn modelId="{0E852E8A-0A0B-4662-BE8D-065BEF0B2172}" type="presParOf" srcId="{4999043A-4C20-46C9-A9ED-D7E12D027245}" destId="{2CE3EB13-78B7-489F-BD33-96B26C863C1E}" srcOrd="1" destOrd="0" presId="urn:microsoft.com/office/officeart/2005/8/layout/hierarchy4"/>
    <dgm:cxn modelId="{C6CC632F-5D45-46BF-8A81-483EDC71B630}" type="presParOf" srcId="{4999043A-4C20-46C9-A9ED-D7E12D027245}" destId="{EC502B01-A8EA-49D7-AFFD-9BFF86A748F0}" srcOrd="2" destOrd="0" presId="urn:microsoft.com/office/officeart/2005/8/layout/hierarchy4"/>
    <dgm:cxn modelId="{9C687614-0AC8-4386-AED2-9801FB1FF781}" type="presParOf" srcId="{EC502B01-A8EA-49D7-AFFD-9BFF86A748F0}" destId="{4A878558-BF81-4A1F-82BE-0B88F65EEC0A}" srcOrd="0" destOrd="0" presId="urn:microsoft.com/office/officeart/2005/8/layout/hierarchy4"/>
    <dgm:cxn modelId="{59ADD561-C995-4564-996D-ED6558E0C430}" type="presParOf" srcId="{4A878558-BF81-4A1F-82BE-0B88F65EEC0A}" destId="{A380DCDD-C93A-41EC-AA08-35D5AA378838}" srcOrd="0" destOrd="0" presId="urn:microsoft.com/office/officeart/2005/8/layout/hierarchy4"/>
    <dgm:cxn modelId="{DD722FEB-2B4C-447B-A03E-FE4C07D05683}" type="presParOf" srcId="{4A878558-BF81-4A1F-82BE-0B88F65EEC0A}" destId="{BDC7A4BB-24ED-4430-AD25-29F49A86621F}" srcOrd="1" destOrd="0" presId="urn:microsoft.com/office/officeart/2005/8/layout/hierarchy4"/>
    <dgm:cxn modelId="{74EF214C-58C8-4265-9429-2B27BCC976E4}" type="presParOf" srcId="{4A878558-BF81-4A1F-82BE-0B88F65EEC0A}" destId="{6E12AE5C-6323-4CA8-BA38-DE7CB693A571}" srcOrd="2" destOrd="0" presId="urn:microsoft.com/office/officeart/2005/8/layout/hierarchy4"/>
    <dgm:cxn modelId="{0C10D52A-CBFE-49C5-9E3E-E841D764AA5F}" type="presParOf" srcId="{6E12AE5C-6323-4CA8-BA38-DE7CB693A571}" destId="{2D68F836-257F-4849-8425-729C6D911794}" srcOrd="0" destOrd="0" presId="urn:microsoft.com/office/officeart/2005/8/layout/hierarchy4"/>
    <dgm:cxn modelId="{A12A4A53-A8A8-4EFB-8AAE-9CFFE4256CCE}" type="presParOf" srcId="{2D68F836-257F-4849-8425-729C6D911794}" destId="{658AB489-A00A-4079-88BC-D6267D62F98F}" srcOrd="0" destOrd="0" presId="urn:microsoft.com/office/officeart/2005/8/layout/hierarchy4"/>
    <dgm:cxn modelId="{03B747F5-C070-4B4F-A878-366F299517A6}" type="presParOf" srcId="{2D68F836-257F-4849-8425-729C6D911794}" destId="{9726DC87-8294-4D19-87A2-0F5D4737C89D}" srcOrd="1" destOrd="0" presId="urn:microsoft.com/office/officeart/2005/8/layout/hierarchy4"/>
    <dgm:cxn modelId="{3369A120-5E02-4EA6-B53F-A6761249660F}" type="presParOf" srcId="{2D68F836-257F-4849-8425-729C6D911794}" destId="{DFD1E98D-E87A-4FFD-9468-5D5B5C69879A}" srcOrd="2" destOrd="0" presId="urn:microsoft.com/office/officeart/2005/8/layout/hierarchy4"/>
    <dgm:cxn modelId="{D11DB4DF-B69D-4AA6-9860-E11DA63D4F95}" type="presParOf" srcId="{DFD1E98D-E87A-4FFD-9468-5D5B5C69879A}" destId="{B1F1CAAF-6E3A-4405-87DC-EA03EBDD98A0}" srcOrd="0" destOrd="0" presId="urn:microsoft.com/office/officeart/2005/8/layout/hierarchy4"/>
    <dgm:cxn modelId="{D696C3E2-820E-4E73-B186-FBE25E60EB32}" type="presParOf" srcId="{B1F1CAAF-6E3A-4405-87DC-EA03EBDD98A0}" destId="{3ECEF100-67ED-4F32-BC8D-AFEC610143AB}" srcOrd="0" destOrd="0" presId="urn:microsoft.com/office/officeart/2005/8/layout/hierarchy4"/>
    <dgm:cxn modelId="{565F6A10-1E62-47B8-8249-9EEB74FAFBEA}" type="presParOf" srcId="{B1F1CAAF-6E3A-4405-87DC-EA03EBDD98A0}" destId="{8A19EF1D-1E95-406C-8CA3-D4783CE59C41}" srcOrd="1" destOrd="0" presId="urn:microsoft.com/office/officeart/2005/8/layout/hierarchy4"/>
    <dgm:cxn modelId="{57FA0BD1-89C0-4972-BAE3-10BDFD12414F}" type="presParOf" srcId="{B1F1CAAF-6E3A-4405-87DC-EA03EBDD98A0}" destId="{42570C4B-890D-4CBB-AF68-748C2B719DBD}" srcOrd="2" destOrd="0" presId="urn:microsoft.com/office/officeart/2005/8/layout/hierarchy4"/>
    <dgm:cxn modelId="{1198545E-5BA1-4E30-B9EA-94E9BF9DA2CF}" type="presParOf" srcId="{42570C4B-890D-4CBB-AF68-748C2B719DBD}" destId="{67B7067F-C959-4FE1-B27E-7BB3125C1267}" srcOrd="0" destOrd="0" presId="urn:microsoft.com/office/officeart/2005/8/layout/hierarchy4"/>
    <dgm:cxn modelId="{12615EE5-8774-46CF-9EF3-399BE1D16A51}" type="presParOf" srcId="{67B7067F-C959-4FE1-B27E-7BB3125C1267}" destId="{5C1D86A4-D634-4127-9B77-FC671B5D54EC}" srcOrd="0" destOrd="0" presId="urn:microsoft.com/office/officeart/2005/8/layout/hierarchy4"/>
    <dgm:cxn modelId="{F19CF807-7CF0-4DDB-956C-D6AE7EA26FF5}" type="presParOf" srcId="{67B7067F-C959-4FE1-B27E-7BB3125C1267}" destId="{DEB225F5-92CC-4116-9D00-694BFEDCA21D}" srcOrd="1" destOrd="0" presId="urn:microsoft.com/office/officeart/2005/8/layout/hierarchy4"/>
    <dgm:cxn modelId="{F3A34840-F14A-45E3-8041-AB57679CDADB}" type="presParOf" srcId="{67B7067F-C959-4FE1-B27E-7BB3125C1267}" destId="{9DBF0F1E-A5D4-4CF1-AB2A-19967DF6FB5B}" srcOrd="2" destOrd="0" presId="urn:microsoft.com/office/officeart/2005/8/layout/hierarchy4"/>
    <dgm:cxn modelId="{DA1C18B8-AD36-4685-878B-FB676ABB9A5B}" type="presParOf" srcId="{9DBF0F1E-A5D4-4CF1-AB2A-19967DF6FB5B}" destId="{DE3A8827-634B-404D-A449-A13899149788}" srcOrd="0" destOrd="0" presId="urn:microsoft.com/office/officeart/2005/8/layout/hierarchy4"/>
    <dgm:cxn modelId="{F0BAFF04-422C-4AC1-9D1A-DE7A16AFAA28}" type="presParOf" srcId="{DE3A8827-634B-404D-A449-A13899149788}" destId="{E92EC3D7-9505-4D0D-9BB9-B146B733A0FA}" srcOrd="0" destOrd="0" presId="urn:microsoft.com/office/officeart/2005/8/layout/hierarchy4"/>
    <dgm:cxn modelId="{992CC067-8095-4B45-900A-5BFD874736F2}" type="presParOf" srcId="{DE3A8827-634B-404D-A449-A13899149788}" destId="{E07695A3-E5C2-4322-8119-8289C9BB6501}" srcOrd="1" destOrd="0" presId="urn:microsoft.com/office/officeart/2005/8/layout/hierarchy4"/>
    <dgm:cxn modelId="{F934616F-9004-450B-B582-DC7D2702169A}" type="presParOf" srcId="{DE3A8827-634B-404D-A449-A13899149788}" destId="{7AAB599A-6A79-4621-8FAD-2DD6D986E8B2}" srcOrd="2" destOrd="0" presId="urn:microsoft.com/office/officeart/2005/8/layout/hierarchy4"/>
    <dgm:cxn modelId="{12DCF9EE-67C6-4246-B7AE-FEB938ACBC48}" type="presParOf" srcId="{7AAB599A-6A79-4621-8FAD-2DD6D986E8B2}" destId="{60068250-1917-4761-B565-02C4F2B07070}" srcOrd="0" destOrd="0" presId="urn:microsoft.com/office/officeart/2005/8/layout/hierarchy4"/>
    <dgm:cxn modelId="{4CDB46BD-F133-41B1-BB7E-947A92898F65}" type="presParOf" srcId="{60068250-1917-4761-B565-02C4F2B07070}" destId="{23A82179-DC27-4B62-BB13-BFC1B52E94A4}" srcOrd="0" destOrd="0" presId="urn:microsoft.com/office/officeart/2005/8/layout/hierarchy4"/>
    <dgm:cxn modelId="{EEF1AB55-8941-49A2-8AE7-5F1B056F8872}" type="presParOf" srcId="{60068250-1917-4761-B565-02C4F2B07070}" destId="{13BD4F31-6946-44AC-81DC-E8F2D676741D}" srcOrd="1" destOrd="0" presId="urn:microsoft.com/office/officeart/2005/8/layout/hierarchy4"/>
    <dgm:cxn modelId="{B0F9B3D4-7428-4BC8-88CC-9FCE7488ACEC}" type="presParOf" srcId="{60068250-1917-4761-B565-02C4F2B07070}" destId="{4C4C7875-3955-4775-A7D8-D2D3E7948D82}" srcOrd="2" destOrd="0" presId="urn:microsoft.com/office/officeart/2005/8/layout/hierarchy4"/>
    <dgm:cxn modelId="{D60301AD-6619-4A71-948F-9765BE2C84F9}" type="presParOf" srcId="{4C4C7875-3955-4775-A7D8-D2D3E7948D82}" destId="{EB400DB2-3D27-4765-BB0A-EEBAECC0BB54}" srcOrd="0" destOrd="0" presId="urn:microsoft.com/office/officeart/2005/8/layout/hierarchy4"/>
    <dgm:cxn modelId="{CF3D20AB-CF95-4734-B8B9-2926E00055D5}" type="presParOf" srcId="{EB400DB2-3D27-4765-BB0A-EEBAECC0BB54}" destId="{5A09C5D5-C188-4A31-83BD-ADDBB9BD95CA}" srcOrd="0" destOrd="0" presId="urn:microsoft.com/office/officeart/2005/8/layout/hierarchy4"/>
    <dgm:cxn modelId="{E386D05B-F1A6-4312-A5D6-3390CD0225E9}" type="presParOf" srcId="{EB400DB2-3D27-4765-BB0A-EEBAECC0BB54}" destId="{489B46F5-44A7-4AFD-BE92-430420DCD46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9BEE4-394C-47B5-BA3F-A03FA2FF1A1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15722F6B-FD96-461B-9444-48152DA7A34E}">
      <dgm:prSet phldrT="[テキスト]"/>
      <dgm:spPr/>
      <dgm:t>
        <a:bodyPr/>
        <a:lstStyle/>
        <a:p>
          <a:r>
            <a:rPr kumimoji="1" lang="vi-VN" altLang="ja-JP" dirty="0"/>
            <a:t>State</a:t>
          </a:r>
          <a:endParaRPr kumimoji="1" lang="ja-JP" altLang="en-US" dirty="0"/>
        </a:p>
      </dgm:t>
    </dgm:pt>
    <dgm:pt modelId="{62DA4FB4-E500-41A4-B2D0-527110E73DE7}" type="parTrans" cxnId="{15F21CAB-BF5B-4353-AEE4-37A3D0238572}">
      <dgm:prSet/>
      <dgm:spPr/>
      <dgm:t>
        <a:bodyPr/>
        <a:lstStyle/>
        <a:p>
          <a:endParaRPr kumimoji="1" lang="ja-JP" altLang="en-US"/>
        </a:p>
      </dgm:t>
    </dgm:pt>
    <dgm:pt modelId="{CB47E068-E083-44A1-B649-E78DC996CD7E}" type="sibTrans" cxnId="{15F21CAB-BF5B-4353-AEE4-37A3D0238572}">
      <dgm:prSet/>
      <dgm:spPr/>
      <dgm:t>
        <a:bodyPr/>
        <a:lstStyle/>
        <a:p>
          <a:endParaRPr kumimoji="1" lang="ja-JP" altLang="en-US"/>
        </a:p>
      </dgm:t>
    </dgm:pt>
    <dgm:pt modelId="{22106251-D891-4E15-A532-68329AB86D42}">
      <dgm:prSet phldrT="[テキスト]"/>
      <dgm:spPr/>
      <dgm:t>
        <a:bodyPr/>
        <a:lstStyle/>
        <a:p>
          <a:r>
            <a:rPr kumimoji="1" lang="en-US" altLang="ja-JP" dirty="0"/>
            <a:t>Event</a:t>
          </a:r>
          <a:endParaRPr kumimoji="1" lang="ja-JP" altLang="en-US" dirty="0"/>
        </a:p>
      </dgm:t>
    </dgm:pt>
    <dgm:pt modelId="{C19FCDA9-8B1E-40A5-8913-13D6266B657D}" type="parTrans" cxnId="{A71A9C34-CD72-4ED2-A45B-EA8423AF50FF}">
      <dgm:prSet/>
      <dgm:spPr/>
      <dgm:t>
        <a:bodyPr/>
        <a:lstStyle/>
        <a:p>
          <a:endParaRPr kumimoji="1" lang="ja-JP" altLang="en-US"/>
        </a:p>
      </dgm:t>
    </dgm:pt>
    <dgm:pt modelId="{DB6CD43E-4D63-42E6-9D9D-6FB4035E7A9F}" type="sibTrans" cxnId="{A71A9C34-CD72-4ED2-A45B-EA8423AF50FF}">
      <dgm:prSet/>
      <dgm:spPr/>
      <dgm:t>
        <a:bodyPr/>
        <a:lstStyle/>
        <a:p>
          <a:endParaRPr kumimoji="1" lang="ja-JP" altLang="en-US"/>
        </a:p>
      </dgm:t>
    </dgm:pt>
    <dgm:pt modelId="{579E0539-AF00-477A-8D40-6E8B4FC73A47}">
      <dgm:prSet phldrT="[テキスト]"/>
      <dgm:spPr/>
      <dgm:t>
        <a:bodyPr/>
        <a:lstStyle/>
        <a:p>
          <a:r>
            <a:rPr kumimoji="1" lang="en-US" altLang="ja-JP" dirty="0"/>
            <a:t>Transition</a:t>
          </a:r>
          <a:endParaRPr kumimoji="1" lang="ja-JP" altLang="en-US" dirty="0"/>
        </a:p>
      </dgm:t>
    </dgm:pt>
    <dgm:pt modelId="{3BEB0C8B-BB6D-4C42-95B1-5D1A74090000}" type="parTrans" cxnId="{CAA8E3D0-5481-4619-B12E-F718B6918E28}">
      <dgm:prSet/>
      <dgm:spPr/>
      <dgm:t>
        <a:bodyPr/>
        <a:lstStyle/>
        <a:p>
          <a:endParaRPr kumimoji="1" lang="ja-JP" altLang="en-US"/>
        </a:p>
      </dgm:t>
    </dgm:pt>
    <dgm:pt modelId="{8E7D7392-94DE-4207-9486-8E211EC0281F}" type="sibTrans" cxnId="{CAA8E3D0-5481-4619-B12E-F718B6918E28}">
      <dgm:prSet/>
      <dgm:spPr/>
      <dgm:t>
        <a:bodyPr/>
        <a:lstStyle/>
        <a:p>
          <a:endParaRPr kumimoji="1" lang="ja-JP" altLang="en-US"/>
        </a:p>
      </dgm:t>
    </dgm:pt>
    <dgm:pt modelId="{7BD33BA3-38A6-442C-B591-EC57BDDF898D}">
      <dgm:prSet phldrT="[テキスト]"/>
      <dgm:spPr/>
      <dgm:t>
        <a:bodyPr/>
        <a:lstStyle/>
        <a:p>
          <a:r>
            <a:rPr kumimoji="1" lang="en-US" altLang="ja-JP" dirty="0"/>
            <a:t>Guard</a:t>
          </a:r>
          <a:endParaRPr kumimoji="1" lang="ja-JP" altLang="en-US" dirty="0"/>
        </a:p>
      </dgm:t>
    </dgm:pt>
    <dgm:pt modelId="{C457327A-45B9-45D4-A43D-51AFD0D9E573}" type="parTrans" cxnId="{98753306-60A3-4A6E-AF5E-7F48DF11F16D}">
      <dgm:prSet/>
      <dgm:spPr/>
      <dgm:t>
        <a:bodyPr/>
        <a:lstStyle/>
        <a:p>
          <a:endParaRPr kumimoji="1" lang="ja-JP" altLang="en-US"/>
        </a:p>
      </dgm:t>
    </dgm:pt>
    <dgm:pt modelId="{1A7347B5-ED35-4CE7-BA5C-0FC2B45967D9}" type="sibTrans" cxnId="{98753306-60A3-4A6E-AF5E-7F48DF11F16D}">
      <dgm:prSet/>
      <dgm:spPr/>
      <dgm:t>
        <a:bodyPr/>
        <a:lstStyle/>
        <a:p>
          <a:endParaRPr kumimoji="1" lang="ja-JP" altLang="en-US"/>
        </a:p>
      </dgm:t>
    </dgm:pt>
    <dgm:pt modelId="{A979E428-5203-4C05-9AB8-96E1AE5FE2BF}">
      <dgm:prSet phldrT="[テキスト]"/>
      <dgm:spPr/>
      <dgm:t>
        <a:bodyPr/>
        <a:lstStyle/>
        <a:p>
          <a:r>
            <a:rPr kumimoji="1" lang="en-US" altLang="ja-JP" dirty="0"/>
            <a:t>Action</a:t>
          </a:r>
          <a:endParaRPr kumimoji="1" lang="ja-JP" altLang="en-US" dirty="0"/>
        </a:p>
      </dgm:t>
    </dgm:pt>
    <dgm:pt modelId="{9977E786-A8BE-4C94-BEC7-F6B5F83D5A6A}" type="parTrans" cxnId="{03DD2500-B348-4506-92C7-01BB2ACEE58A}">
      <dgm:prSet/>
      <dgm:spPr/>
      <dgm:t>
        <a:bodyPr/>
        <a:lstStyle/>
        <a:p>
          <a:endParaRPr kumimoji="1" lang="ja-JP" altLang="en-US"/>
        </a:p>
      </dgm:t>
    </dgm:pt>
    <dgm:pt modelId="{4DC47035-C4ED-4A6E-9CEB-EA797C3285BB}" type="sibTrans" cxnId="{03DD2500-B348-4506-92C7-01BB2ACEE58A}">
      <dgm:prSet/>
      <dgm:spPr/>
      <dgm:t>
        <a:bodyPr/>
        <a:lstStyle/>
        <a:p>
          <a:endParaRPr kumimoji="1" lang="ja-JP" altLang="en-US"/>
        </a:p>
      </dgm:t>
    </dgm:pt>
    <dgm:pt modelId="{1A3787D2-2887-416D-B0E1-DFD2210CB5AD}">
      <dgm:prSet phldrT="[テキスト]"/>
      <dgm:spPr/>
      <dgm:t>
        <a:bodyPr/>
        <a:lstStyle/>
        <a:p>
          <a:r>
            <a:rPr kumimoji="1" lang="en-US" altLang="ja-JP" dirty="0"/>
            <a:t>Simple State</a:t>
          </a:r>
          <a:endParaRPr kumimoji="1" lang="ja-JP" altLang="en-US" dirty="0"/>
        </a:p>
      </dgm:t>
    </dgm:pt>
    <dgm:pt modelId="{494F1ADF-D564-4EBF-912D-D8A86F37D8DE}" type="parTrans" cxnId="{DC78FC0E-9B6E-46FC-BA43-61A3A57C7C06}">
      <dgm:prSet/>
      <dgm:spPr/>
      <dgm:t>
        <a:bodyPr/>
        <a:lstStyle/>
        <a:p>
          <a:endParaRPr kumimoji="1" lang="ja-JP" altLang="en-US"/>
        </a:p>
      </dgm:t>
    </dgm:pt>
    <dgm:pt modelId="{98525BF0-7DFD-424D-B64C-88C5E672E478}" type="sibTrans" cxnId="{DC78FC0E-9B6E-46FC-BA43-61A3A57C7C06}">
      <dgm:prSet/>
      <dgm:spPr/>
      <dgm:t>
        <a:bodyPr/>
        <a:lstStyle/>
        <a:p>
          <a:endParaRPr kumimoji="1" lang="ja-JP" altLang="en-US"/>
        </a:p>
      </dgm:t>
    </dgm:pt>
    <dgm:pt modelId="{6831283C-F409-411B-91EF-5AD8A5022A3E}">
      <dgm:prSet phldrT="[テキスト]"/>
      <dgm:spPr/>
      <dgm:t>
        <a:bodyPr/>
        <a:lstStyle/>
        <a:p>
          <a:r>
            <a:rPr kumimoji="1" lang="en-US" altLang="ja-JP" dirty="0"/>
            <a:t>Composite State</a:t>
          </a:r>
          <a:endParaRPr kumimoji="1" lang="ja-JP" altLang="en-US" dirty="0"/>
        </a:p>
      </dgm:t>
    </dgm:pt>
    <dgm:pt modelId="{670984BE-A73D-44B4-A0F5-452ACF83B8C1}" type="parTrans" cxnId="{0A042703-2A8A-4936-913B-75709DBC18ED}">
      <dgm:prSet/>
      <dgm:spPr/>
      <dgm:t>
        <a:bodyPr/>
        <a:lstStyle/>
        <a:p>
          <a:endParaRPr kumimoji="1" lang="ja-JP" altLang="en-US"/>
        </a:p>
      </dgm:t>
    </dgm:pt>
    <dgm:pt modelId="{1B0C315D-9571-452F-8476-4320790BDE54}" type="sibTrans" cxnId="{0A042703-2A8A-4936-913B-75709DBC18ED}">
      <dgm:prSet/>
      <dgm:spPr/>
      <dgm:t>
        <a:bodyPr/>
        <a:lstStyle/>
        <a:p>
          <a:endParaRPr kumimoji="1" lang="ja-JP" altLang="en-US"/>
        </a:p>
      </dgm:t>
    </dgm:pt>
    <dgm:pt modelId="{854DAFD1-1EA0-4FC2-BE54-11F64C72AF6A}">
      <dgm:prSet phldrT="[テキスト]"/>
      <dgm:spPr/>
      <dgm:t>
        <a:bodyPr/>
        <a:lstStyle/>
        <a:p>
          <a:r>
            <a:rPr kumimoji="1" lang="en-US" altLang="ja-JP" dirty="0"/>
            <a:t>History</a:t>
          </a:r>
          <a:endParaRPr kumimoji="1" lang="ja-JP" altLang="en-US" dirty="0"/>
        </a:p>
      </dgm:t>
    </dgm:pt>
    <dgm:pt modelId="{F0FD3285-ABF1-45C2-8619-71AC20C32DD9}" type="parTrans" cxnId="{0DB1821F-A054-4BE5-8C82-0A5728741651}">
      <dgm:prSet/>
      <dgm:spPr/>
      <dgm:t>
        <a:bodyPr/>
        <a:lstStyle/>
        <a:p>
          <a:endParaRPr kumimoji="1" lang="ja-JP" altLang="en-US"/>
        </a:p>
      </dgm:t>
    </dgm:pt>
    <dgm:pt modelId="{AF6353FF-91AC-4A93-A177-E8461BB1F367}" type="sibTrans" cxnId="{0DB1821F-A054-4BE5-8C82-0A5728741651}">
      <dgm:prSet/>
      <dgm:spPr/>
      <dgm:t>
        <a:bodyPr/>
        <a:lstStyle/>
        <a:p>
          <a:endParaRPr kumimoji="1" lang="ja-JP" altLang="en-US"/>
        </a:p>
      </dgm:t>
    </dgm:pt>
    <dgm:pt modelId="{F2F4DBFF-3CE2-4395-81C4-59E0C2CFF758}">
      <dgm:prSet phldrT="[テキスト]"/>
      <dgm:spPr/>
      <dgm:t>
        <a:bodyPr/>
        <a:lstStyle/>
        <a:p>
          <a:r>
            <a:rPr kumimoji="1" lang="en-US" altLang="ja-JP" dirty="0"/>
            <a:t>Choice</a:t>
          </a:r>
          <a:endParaRPr kumimoji="1" lang="ja-JP" altLang="en-US" dirty="0"/>
        </a:p>
      </dgm:t>
    </dgm:pt>
    <dgm:pt modelId="{F65DE379-A0BD-47BB-A92D-D1390038CFEE}" type="parTrans" cxnId="{C35ECBBD-0AEF-4969-8FFE-C6B98966E2D6}">
      <dgm:prSet/>
      <dgm:spPr/>
      <dgm:t>
        <a:bodyPr/>
        <a:lstStyle/>
        <a:p>
          <a:endParaRPr kumimoji="1" lang="ja-JP" altLang="en-US"/>
        </a:p>
      </dgm:t>
    </dgm:pt>
    <dgm:pt modelId="{0D859F0B-623F-4282-9A2A-6464E0628897}" type="sibTrans" cxnId="{C35ECBBD-0AEF-4969-8FFE-C6B98966E2D6}">
      <dgm:prSet/>
      <dgm:spPr/>
      <dgm:t>
        <a:bodyPr/>
        <a:lstStyle/>
        <a:p>
          <a:endParaRPr kumimoji="1" lang="ja-JP" altLang="en-US"/>
        </a:p>
      </dgm:t>
    </dgm:pt>
    <dgm:pt modelId="{433FD4C4-1106-4D2E-96DE-6CFA707ADD83}">
      <dgm:prSet phldrT="[テキスト]"/>
      <dgm:spPr/>
      <dgm:t>
        <a:bodyPr/>
        <a:lstStyle/>
        <a:p>
          <a:r>
            <a:rPr kumimoji="1" lang="vi-VN" altLang="ja-JP" dirty="0"/>
            <a:t>Junction</a:t>
          </a:r>
          <a:endParaRPr kumimoji="1" lang="ja-JP" altLang="en-US" dirty="0"/>
        </a:p>
      </dgm:t>
    </dgm:pt>
    <dgm:pt modelId="{D3CDF6E4-A75F-430D-9D7B-B0A41E3BAEE9}" type="parTrans" cxnId="{7FDF2065-797B-4DEB-A798-3105047577AB}">
      <dgm:prSet/>
      <dgm:spPr/>
      <dgm:t>
        <a:bodyPr/>
        <a:lstStyle/>
        <a:p>
          <a:endParaRPr kumimoji="1" lang="ja-JP" altLang="en-US"/>
        </a:p>
      </dgm:t>
    </dgm:pt>
    <dgm:pt modelId="{FC9C414B-0EA2-4876-B5C6-EF1FF62BD2F7}" type="sibTrans" cxnId="{7FDF2065-797B-4DEB-A798-3105047577AB}">
      <dgm:prSet/>
      <dgm:spPr/>
      <dgm:t>
        <a:bodyPr/>
        <a:lstStyle/>
        <a:p>
          <a:endParaRPr kumimoji="1" lang="ja-JP" altLang="en-US"/>
        </a:p>
      </dgm:t>
    </dgm:pt>
    <dgm:pt modelId="{D1D3B346-1578-40BE-AAC0-B2E87ABD9C39}">
      <dgm:prSet phldrT="[テキスト]"/>
      <dgm:spPr/>
      <dgm:t>
        <a:bodyPr/>
        <a:lstStyle/>
        <a:p>
          <a:r>
            <a:rPr kumimoji="1" lang="en-US" altLang="ja-JP" dirty="0"/>
            <a:t>Orthogonal State</a:t>
          </a:r>
          <a:endParaRPr kumimoji="1" lang="ja-JP" altLang="en-US" dirty="0"/>
        </a:p>
      </dgm:t>
    </dgm:pt>
    <dgm:pt modelId="{BCEDEE06-C8E5-4026-8D35-9066A32B8C90}" type="sibTrans" cxnId="{30395AB0-E09F-4C39-9EFD-0C43019D559F}">
      <dgm:prSet/>
      <dgm:spPr/>
      <dgm:t>
        <a:bodyPr/>
        <a:lstStyle/>
        <a:p>
          <a:endParaRPr kumimoji="1" lang="ja-JP" altLang="en-US"/>
        </a:p>
      </dgm:t>
    </dgm:pt>
    <dgm:pt modelId="{62664992-43A6-475C-BB63-FC2D8B9CEA0A}" type="parTrans" cxnId="{30395AB0-E09F-4C39-9EFD-0C43019D559F}">
      <dgm:prSet/>
      <dgm:spPr/>
      <dgm:t>
        <a:bodyPr/>
        <a:lstStyle/>
        <a:p>
          <a:endParaRPr kumimoji="1" lang="ja-JP" altLang="en-US"/>
        </a:p>
      </dgm:t>
    </dgm:pt>
    <dgm:pt modelId="{46CC2924-2CCA-4898-A83F-9CA085B3C9F2}">
      <dgm:prSet phldrT="[テキスト]"/>
      <dgm:spPr/>
      <dgm:t>
        <a:bodyPr/>
        <a:lstStyle/>
        <a:p>
          <a:r>
            <a:rPr kumimoji="1" lang="en-US" altLang="ja-JP" dirty="0"/>
            <a:t>Join</a:t>
          </a:r>
          <a:endParaRPr kumimoji="1" lang="ja-JP" altLang="en-US" dirty="0"/>
        </a:p>
      </dgm:t>
    </dgm:pt>
    <dgm:pt modelId="{CFB9FB10-5623-4846-97A9-F7F86E0BFDE5}" type="sibTrans" cxnId="{024474C5-176C-4DBE-96CC-01FE28CC8F9C}">
      <dgm:prSet/>
      <dgm:spPr/>
      <dgm:t>
        <a:bodyPr/>
        <a:lstStyle/>
        <a:p>
          <a:endParaRPr kumimoji="1" lang="ja-JP" altLang="en-US"/>
        </a:p>
      </dgm:t>
    </dgm:pt>
    <dgm:pt modelId="{67017896-DD2E-4AB4-8A09-55BBD9A236BE}" type="parTrans" cxnId="{024474C5-176C-4DBE-96CC-01FE28CC8F9C}">
      <dgm:prSet/>
      <dgm:spPr/>
      <dgm:t>
        <a:bodyPr/>
        <a:lstStyle/>
        <a:p>
          <a:endParaRPr kumimoji="1" lang="ja-JP" altLang="en-US"/>
        </a:p>
      </dgm:t>
    </dgm:pt>
    <dgm:pt modelId="{E33B27EC-255E-4EBD-B918-DDDF25F0CF22}">
      <dgm:prSet phldrT="[テキスト]"/>
      <dgm:spPr/>
      <dgm:t>
        <a:bodyPr/>
        <a:lstStyle/>
        <a:p>
          <a:r>
            <a:rPr kumimoji="1" lang="en-US" altLang="ja-JP" dirty="0"/>
            <a:t>Fork</a:t>
          </a:r>
          <a:endParaRPr kumimoji="1" lang="ja-JP" altLang="en-US" dirty="0"/>
        </a:p>
      </dgm:t>
    </dgm:pt>
    <dgm:pt modelId="{E7F3B800-CE5E-4D83-B474-00B3CB232607}" type="sibTrans" cxnId="{DB0E3D23-F652-4725-86E5-21B7C49821C5}">
      <dgm:prSet/>
      <dgm:spPr/>
      <dgm:t>
        <a:bodyPr/>
        <a:lstStyle/>
        <a:p>
          <a:endParaRPr kumimoji="1" lang="ja-JP" altLang="en-US"/>
        </a:p>
      </dgm:t>
    </dgm:pt>
    <dgm:pt modelId="{C5E445FB-05C8-4125-9F22-991CE0A850A7}" type="parTrans" cxnId="{DB0E3D23-F652-4725-86E5-21B7C49821C5}">
      <dgm:prSet/>
      <dgm:spPr/>
      <dgm:t>
        <a:bodyPr/>
        <a:lstStyle/>
        <a:p>
          <a:endParaRPr kumimoji="1" lang="ja-JP" altLang="en-US"/>
        </a:p>
      </dgm:t>
    </dgm:pt>
    <dgm:pt modelId="{1F7793AA-64A7-4CBE-A1AB-176870BF24A8}">
      <dgm:prSet phldrT="[テキスト]"/>
      <dgm:spPr/>
      <dgm:t>
        <a:bodyPr/>
        <a:lstStyle/>
        <a:p>
          <a:r>
            <a:rPr kumimoji="1" lang="en-US" altLang="ja-JP" dirty="0"/>
            <a:t>Final</a:t>
          </a:r>
          <a:endParaRPr kumimoji="1" lang="ja-JP" altLang="en-US" dirty="0"/>
        </a:p>
      </dgm:t>
    </dgm:pt>
    <dgm:pt modelId="{78F0E74C-6EBE-4BE8-8DDD-36EBA5D196BD}" type="sibTrans" cxnId="{80017172-0E85-4248-9C7B-FFA206B6827B}">
      <dgm:prSet/>
      <dgm:spPr/>
      <dgm:t>
        <a:bodyPr/>
        <a:lstStyle/>
        <a:p>
          <a:endParaRPr kumimoji="1" lang="ja-JP" altLang="en-US"/>
        </a:p>
      </dgm:t>
    </dgm:pt>
    <dgm:pt modelId="{FEDA92B8-80ED-4DC1-9AA9-28E25D6098E7}" type="parTrans" cxnId="{80017172-0E85-4248-9C7B-FFA206B6827B}">
      <dgm:prSet/>
      <dgm:spPr/>
      <dgm:t>
        <a:bodyPr/>
        <a:lstStyle/>
        <a:p>
          <a:endParaRPr kumimoji="1" lang="ja-JP" altLang="en-US"/>
        </a:p>
      </dgm:t>
    </dgm:pt>
    <dgm:pt modelId="{3025346D-9964-4670-B035-3AE174DBFBFB}" type="pres">
      <dgm:prSet presAssocID="{A219BEE4-394C-47B5-BA3F-A03FA2FF1A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C4FC27-B741-473A-8036-EB09AF68F14B}" type="pres">
      <dgm:prSet presAssocID="{15722F6B-FD96-461B-9444-48152DA7A34E}" presName="hierRoot1" presStyleCnt="0">
        <dgm:presLayoutVars>
          <dgm:hierBranch val="r"/>
        </dgm:presLayoutVars>
      </dgm:prSet>
      <dgm:spPr/>
    </dgm:pt>
    <dgm:pt modelId="{CDAB3A8A-DAD2-4140-B1EE-DFB8E2E1C9F4}" type="pres">
      <dgm:prSet presAssocID="{15722F6B-FD96-461B-9444-48152DA7A34E}" presName="rootComposite1" presStyleCnt="0"/>
      <dgm:spPr/>
    </dgm:pt>
    <dgm:pt modelId="{1A538AD2-B9BB-4430-AC38-997FC3AA91ED}" type="pres">
      <dgm:prSet presAssocID="{15722F6B-FD96-461B-9444-48152DA7A34E}" presName="rootText1" presStyleLbl="node0" presStyleIdx="0" presStyleCnt="2">
        <dgm:presLayoutVars>
          <dgm:chPref val="3"/>
        </dgm:presLayoutVars>
      </dgm:prSet>
      <dgm:spPr/>
    </dgm:pt>
    <dgm:pt modelId="{5AC284BE-8FF6-4C1B-91B4-F20D9038C900}" type="pres">
      <dgm:prSet presAssocID="{15722F6B-FD96-461B-9444-48152DA7A34E}" presName="rootConnector1" presStyleLbl="node1" presStyleIdx="0" presStyleCnt="0"/>
      <dgm:spPr/>
    </dgm:pt>
    <dgm:pt modelId="{6AB51269-15CB-420E-9770-183F78D370CC}" type="pres">
      <dgm:prSet presAssocID="{15722F6B-FD96-461B-9444-48152DA7A34E}" presName="hierChild2" presStyleCnt="0"/>
      <dgm:spPr/>
    </dgm:pt>
    <dgm:pt modelId="{6782154B-719D-4D47-BA7E-81C5C7E3D869}" type="pres">
      <dgm:prSet presAssocID="{494F1ADF-D564-4EBF-912D-D8A86F37D8DE}" presName="Name50" presStyleLbl="parChTrans1D2" presStyleIdx="0" presStyleCnt="7"/>
      <dgm:spPr/>
    </dgm:pt>
    <dgm:pt modelId="{A474CD6E-AF88-4EC8-8833-6ABEBF2C9166}" type="pres">
      <dgm:prSet presAssocID="{1A3787D2-2887-416D-B0E1-DFD2210CB5AD}" presName="hierRoot2" presStyleCnt="0">
        <dgm:presLayoutVars>
          <dgm:hierBranch val="init"/>
        </dgm:presLayoutVars>
      </dgm:prSet>
      <dgm:spPr/>
    </dgm:pt>
    <dgm:pt modelId="{607DD9F1-83C4-4BB3-B153-6ACA4F58D4B2}" type="pres">
      <dgm:prSet presAssocID="{1A3787D2-2887-416D-B0E1-DFD2210CB5AD}" presName="rootComposite" presStyleCnt="0"/>
      <dgm:spPr/>
    </dgm:pt>
    <dgm:pt modelId="{D227F926-D91D-4D33-AC49-2D95296BE798}" type="pres">
      <dgm:prSet presAssocID="{1A3787D2-2887-416D-B0E1-DFD2210CB5AD}" presName="rootText" presStyleLbl="node2" presStyleIdx="0" presStyleCnt="7">
        <dgm:presLayoutVars>
          <dgm:chPref val="3"/>
        </dgm:presLayoutVars>
      </dgm:prSet>
      <dgm:spPr/>
    </dgm:pt>
    <dgm:pt modelId="{0A1D7F60-1EA3-4400-B8E0-64A5CDBF03FB}" type="pres">
      <dgm:prSet presAssocID="{1A3787D2-2887-416D-B0E1-DFD2210CB5AD}" presName="rootConnector" presStyleLbl="node2" presStyleIdx="0" presStyleCnt="7"/>
      <dgm:spPr/>
    </dgm:pt>
    <dgm:pt modelId="{F1E6EC3A-B378-43F7-86E7-9EFC23A8EC89}" type="pres">
      <dgm:prSet presAssocID="{1A3787D2-2887-416D-B0E1-DFD2210CB5AD}" presName="hierChild4" presStyleCnt="0"/>
      <dgm:spPr/>
    </dgm:pt>
    <dgm:pt modelId="{2E532474-926B-433D-8AFB-E28FB2DE060C}" type="pres">
      <dgm:prSet presAssocID="{1A3787D2-2887-416D-B0E1-DFD2210CB5AD}" presName="hierChild5" presStyleCnt="0"/>
      <dgm:spPr/>
    </dgm:pt>
    <dgm:pt modelId="{D9DF9432-E556-48DD-9D70-A33037974F4C}" type="pres">
      <dgm:prSet presAssocID="{670984BE-A73D-44B4-A0F5-452ACF83B8C1}" presName="Name50" presStyleLbl="parChTrans1D2" presStyleIdx="1" presStyleCnt="7"/>
      <dgm:spPr/>
    </dgm:pt>
    <dgm:pt modelId="{3035F842-551C-4A98-9AF6-66F4D027DBCC}" type="pres">
      <dgm:prSet presAssocID="{6831283C-F409-411B-91EF-5AD8A5022A3E}" presName="hierRoot2" presStyleCnt="0">
        <dgm:presLayoutVars>
          <dgm:hierBranch val="init"/>
        </dgm:presLayoutVars>
      </dgm:prSet>
      <dgm:spPr/>
    </dgm:pt>
    <dgm:pt modelId="{BD502310-619C-4B85-B035-282EE37B1A32}" type="pres">
      <dgm:prSet presAssocID="{6831283C-F409-411B-91EF-5AD8A5022A3E}" presName="rootComposite" presStyleCnt="0"/>
      <dgm:spPr/>
    </dgm:pt>
    <dgm:pt modelId="{3BFC4D69-F7D9-410A-9292-0F4AF5D82DB9}" type="pres">
      <dgm:prSet presAssocID="{6831283C-F409-411B-91EF-5AD8A5022A3E}" presName="rootText" presStyleLbl="node2" presStyleIdx="1" presStyleCnt="7">
        <dgm:presLayoutVars>
          <dgm:chPref val="3"/>
        </dgm:presLayoutVars>
      </dgm:prSet>
      <dgm:spPr/>
    </dgm:pt>
    <dgm:pt modelId="{EA440890-0E78-4A75-BA66-A61299C86410}" type="pres">
      <dgm:prSet presAssocID="{6831283C-F409-411B-91EF-5AD8A5022A3E}" presName="rootConnector" presStyleLbl="node2" presStyleIdx="1" presStyleCnt="7"/>
      <dgm:spPr/>
    </dgm:pt>
    <dgm:pt modelId="{4783371F-F4E5-4568-89FB-D440872CA735}" type="pres">
      <dgm:prSet presAssocID="{6831283C-F409-411B-91EF-5AD8A5022A3E}" presName="hierChild4" presStyleCnt="0"/>
      <dgm:spPr/>
    </dgm:pt>
    <dgm:pt modelId="{E5E9523B-4947-419B-A092-E84EC2E72B06}" type="pres">
      <dgm:prSet presAssocID="{6831283C-F409-411B-91EF-5AD8A5022A3E}" presName="hierChild5" presStyleCnt="0"/>
      <dgm:spPr/>
    </dgm:pt>
    <dgm:pt modelId="{A3CA0388-87D4-4BF3-9690-0BF78D92A091}" type="pres">
      <dgm:prSet presAssocID="{F0FD3285-ABF1-45C2-8619-71AC20C32DD9}" presName="Name50" presStyleLbl="parChTrans1D2" presStyleIdx="2" presStyleCnt="7"/>
      <dgm:spPr/>
    </dgm:pt>
    <dgm:pt modelId="{CC93C74A-8882-4710-856F-92ECE803A9D0}" type="pres">
      <dgm:prSet presAssocID="{854DAFD1-1EA0-4FC2-BE54-11F64C72AF6A}" presName="hierRoot2" presStyleCnt="0">
        <dgm:presLayoutVars>
          <dgm:hierBranch val="init"/>
        </dgm:presLayoutVars>
      </dgm:prSet>
      <dgm:spPr/>
    </dgm:pt>
    <dgm:pt modelId="{663323E7-EDFF-4F4E-8355-3FB7AA399B55}" type="pres">
      <dgm:prSet presAssocID="{854DAFD1-1EA0-4FC2-BE54-11F64C72AF6A}" presName="rootComposite" presStyleCnt="0"/>
      <dgm:spPr/>
    </dgm:pt>
    <dgm:pt modelId="{73D7F4D0-6F95-467A-9021-698C63D66C37}" type="pres">
      <dgm:prSet presAssocID="{854DAFD1-1EA0-4FC2-BE54-11F64C72AF6A}" presName="rootText" presStyleLbl="node2" presStyleIdx="2" presStyleCnt="7">
        <dgm:presLayoutVars>
          <dgm:chPref val="3"/>
        </dgm:presLayoutVars>
      </dgm:prSet>
      <dgm:spPr/>
    </dgm:pt>
    <dgm:pt modelId="{D597909A-9611-47A9-83A3-3468983AEBD7}" type="pres">
      <dgm:prSet presAssocID="{854DAFD1-1EA0-4FC2-BE54-11F64C72AF6A}" presName="rootConnector" presStyleLbl="node2" presStyleIdx="2" presStyleCnt="7"/>
      <dgm:spPr/>
    </dgm:pt>
    <dgm:pt modelId="{34A867BE-BDCD-448E-8DC0-9F90921CC52F}" type="pres">
      <dgm:prSet presAssocID="{854DAFD1-1EA0-4FC2-BE54-11F64C72AF6A}" presName="hierChild4" presStyleCnt="0"/>
      <dgm:spPr/>
    </dgm:pt>
    <dgm:pt modelId="{A2CE51D3-319F-42C6-9557-96F4CBD828CF}" type="pres">
      <dgm:prSet presAssocID="{854DAFD1-1EA0-4FC2-BE54-11F64C72AF6A}" presName="hierChild5" presStyleCnt="0"/>
      <dgm:spPr/>
    </dgm:pt>
    <dgm:pt modelId="{1E298CD2-0E8D-41C9-9C61-2AF3E247F189}" type="pres">
      <dgm:prSet presAssocID="{62664992-43A6-475C-BB63-FC2D8B9CEA0A}" presName="Name50" presStyleLbl="parChTrans1D2" presStyleIdx="3" presStyleCnt="7"/>
      <dgm:spPr/>
    </dgm:pt>
    <dgm:pt modelId="{8A3DFB0D-358D-4624-A5F3-2885C899C91E}" type="pres">
      <dgm:prSet presAssocID="{D1D3B346-1578-40BE-AAC0-B2E87ABD9C39}" presName="hierRoot2" presStyleCnt="0">
        <dgm:presLayoutVars>
          <dgm:hierBranch/>
        </dgm:presLayoutVars>
      </dgm:prSet>
      <dgm:spPr/>
    </dgm:pt>
    <dgm:pt modelId="{1BDD3A64-8AE4-4FE2-BCA2-2532F55D96C6}" type="pres">
      <dgm:prSet presAssocID="{D1D3B346-1578-40BE-AAC0-B2E87ABD9C39}" presName="rootComposite" presStyleCnt="0"/>
      <dgm:spPr/>
    </dgm:pt>
    <dgm:pt modelId="{4D79EC49-F480-49D6-B693-46EE305645E5}" type="pres">
      <dgm:prSet presAssocID="{D1D3B346-1578-40BE-AAC0-B2E87ABD9C39}" presName="rootText" presStyleLbl="node2" presStyleIdx="3" presStyleCnt="7">
        <dgm:presLayoutVars>
          <dgm:chPref val="3"/>
        </dgm:presLayoutVars>
      </dgm:prSet>
      <dgm:spPr/>
    </dgm:pt>
    <dgm:pt modelId="{E81AD88E-02FD-49FD-B0F4-1075A5710422}" type="pres">
      <dgm:prSet presAssocID="{D1D3B346-1578-40BE-AAC0-B2E87ABD9C39}" presName="rootConnector" presStyleLbl="node2" presStyleIdx="3" presStyleCnt="7"/>
      <dgm:spPr/>
    </dgm:pt>
    <dgm:pt modelId="{C573C869-ADAA-46B4-841D-4C332DE4C721}" type="pres">
      <dgm:prSet presAssocID="{D1D3B346-1578-40BE-AAC0-B2E87ABD9C39}" presName="hierChild4" presStyleCnt="0"/>
      <dgm:spPr/>
    </dgm:pt>
    <dgm:pt modelId="{B542F1CB-ED74-4321-84B5-51E3EC00E830}" type="pres">
      <dgm:prSet presAssocID="{67017896-DD2E-4AB4-8A09-55BBD9A236BE}" presName="Name35" presStyleLbl="parChTrans1D3" presStyleIdx="0" presStyleCnt="5"/>
      <dgm:spPr/>
    </dgm:pt>
    <dgm:pt modelId="{75CCD69F-26A8-45A8-816A-0E84928FCB6F}" type="pres">
      <dgm:prSet presAssocID="{46CC2924-2CCA-4898-A83F-9CA085B3C9F2}" presName="hierRoot2" presStyleCnt="0">
        <dgm:presLayoutVars>
          <dgm:hierBranch val="init"/>
        </dgm:presLayoutVars>
      </dgm:prSet>
      <dgm:spPr/>
    </dgm:pt>
    <dgm:pt modelId="{7685C1AA-E207-40AB-B02B-F7679C300FF6}" type="pres">
      <dgm:prSet presAssocID="{46CC2924-2CCA-4898-A83F-9CA085B3C9F2}" presName="rootComposite" presStyleCnt="0"/>
      <dgm:spPr/>
    </dgm:pt>
    <dgm:pt modelId="{F04D42CF-2F1A-4FA0-8DE5-365FFE66E0CA}" type="pres">
      <dgm:prSet presAssocID="{46CC2924-2CCA-4898-A83F-9CA085B3C9F2}" presName="rootText" presStyleLbl="node3" presStyleIdx="0" presStyleCnt="5">
        <dgm:presLayoutVars>
          <dgm:chPref val="3"/>
        </dgm:presLayoutVars>
      </dgm:prSet>
      <dgm:spPr/>
    </dgm:pt>
    <dgm:pt modelId="{B2AC2D3E-B129-4D65-9B41-CEE4370CF14D}" type="pres">
      <dgm:prSet presAssocID="{46CC2924-2CCA-4898-A83F-9CA085B3C9F2}" presName="rootConnector" presStyleLbl="node3" presStyleIdx="0" presStyleCnt="5"/>
      <dgm:spPr/>
    </dgm:pt>
    <dgm:pt modelId="{C0EF8CF5-8DAA-4EB4-939A-6DC5B59B006B}" type="pres">
      <dgm:prSet presAssocID="{46CC2924-2CCA-4898-A83F-9CA085B3C9F2}" presName="hierChild4" presStyleCnt="0"/>
      <dgm:spPr/>
    </dgm:pt>
    <dgm:pt modelId="{2012C1C1-145A-4534-86AF-C3EEC962FF18}" type="pres">
      <dgm:prSet presAssocID="{46CC2924-2CCA-4898-A83F-9CA085B3C9F2}" presName="hierChild5" presStyleCnt="0"/>
      <dgm:spPr/>
    </dgm:pt>
    <dgm:pt modelId="{86389C67-E9D5-43BD-976E-67898FF39CF8}" type="pres">
      <dgm:prSet presAssocID="{C5E445FB-05C8-4125-9F22-991CE0A850A7}" presName="Name35" presStyleLbl="parChTrans1D3" presStyleIdx="1" presStyleCnt="5"/>
      <dgm:spPr/>
    </dgm:pt>
    <dgm:pt modelId="{91936569-0850-41B2-8117-AD28C83FEF9C}" type="pres">
      <dgm:prSet presAssocID="{E33B27EC-255E-4EBD-B918-DDDF25F0CF22}" presName="hierRoot2" presStyleCnt="0">
        <dgm:presLayoutVars>
          <dgm:hierBranch val="init"/>
        </dgm:presLayoutVars>
      </dgm:prSet>
      <dgm:spPr/>
    </dgm:pt>
    <dgm:pt modelId="{B0463F90-F368-4493-AE90-AF1DDE4DB300}" type="pres">
      <dgm:prSet presAssocID="{E33B27EC-255E-4EBD-B918-DDDF25F0CF22}" presName="rootComposite" presStyleCnt="0"/>
      <dgm:spPr/>
    </dgm:pt>
    <dgm:pt modelId="{13E89706-6D22-4BD3-AD1F-1B8C91E6849A}" type="pres">
      <dgm:prSet presAssocID="{E33B27EC-255E-4EBD-B918-DDDF25F0CF22}" presName="rootText" presStyleLbl="node3" presStyleIdx="1" presStyleCnt="5">
        <dgm:presLayoutVars>
          <dgm:chPref val="3"/>
        </dgm:presLayoutVars>
      </dgm:prSet>
      <dgm:spPr/>
    </dgm:pt>
    <dgm:pt modelId="{9B709F09-718B-456D-972E-2220C10A21F5}" type="pres">
      <dgm:prSet presAssocID="{E33B27EC-255E-4EBD-B918-DDDF25F0CF22}" presName="rootConnector" presStyleLbl="node3" presStyleIdx="1" presStyleCnt="5"/>
      <dgm:spPr/>
    </dgm:pt>
    <dgm:pt modelId="{260FFABB-4CED-47CB-9CC8-D00477242406}" type="pres">
      <dgm:prSet presAssocID="{E33B27EC-255E-4EBD-B918-DDDF25F0CF22}" presName="hierChild4" presStyleCnt="0"/>
      <dgm:spPr/>
    </dgm:pt>
    <dgm:pt modelId="{9FE1C5C0-0A05-4558-9BAE-38E9F308BC75}" type="pres">
      <dgm:prSet presAssocID="{E33B27EC-255E-4EBD-B918-DDDF25F0CF22}" presName="hierChild5" presStyleCnt="0"/>
      <dgm:spPr/>
    </dgm:pt>
    <dgm:pt modelId="{DF73881F-2028-4306-BFC0-A22B7F515D52}" type="pres">
      <dgm:prSet presAssocID="{FEDA92B8-80ED-4DC1-9AA9-28E25D6098E7}" presName="Name35" presStyleLbl="parChTrans1D3" presStyleIdx="2" presStyleCnt="5"/>
      <dgm:spPr/>
    </dgm:pt>
    <dgm:pt modelId="{8983FFF8-1645-433A-B896-A486CCF25D48}" type="pres">
      <dgm:prSet presAssocID="{1F7793AA-64A7-4CBE-A1AB-176870BF24A8}" presName="hierRoot2" presStyleCnt="0">
        <dgm:presLayoutVars>
          <dgm:hierBranch val="init"/>
        </dgm:presLayoutVars>
      </dgm:prSet>
      <dgm:spPr/>
    </dgm:pt>
    <dgm:pt modelId="{4A45D019-F5F9-4BFA-8BC8-FC000D045105}" type="pres">
      <dgm:prSet presAssocID="{1F7793AA-64A7-4CBE-A1AB-176870BF24A8}" presName="rootComposite" presStyleCnt="0"/>
      <dgm:spPr/>
    </dgm:pt>
    <dgm:pt modelId="{015209CF-02A8-40B2-A862-FFF789D7FDF9}" type="pres">
      <dgm:prSet presAssocID="{1F7793AA-64A7-4CBE-A1AB-176870BF24A8}" presName="rootText" presStyleLbl="node3" presStyleIdx="2" presStyleCnt="5">
        <dgm:presLayoutVars>
          <dgm:chPref val="3"/>
        </dgm:presLayoutVars>
      </dgm:prSet>
      <dgm:spPr/>
    </dgm:pt>
    <dgm:pt modelId="{FD4BFCCC-2998-4930-884E-C7F6282CB671}" type="pres">
      <dgm:prSet presAssocID="{1F7793AA-64A7-4CBE-A1AB-176870BF24A8}" presName="rootConnector" presStyleLbl="node3" presStyleIdx="2" presStyleCnt="5"/>
      <dgm:spPr/>
    </dgm:pt>
    <dgm:pt modelId="{CCFA3706-1394-458B-AE29-E19FBB88A414}" type="pres">
      <dgm:prSet presAssocID="{1F7793AA-64A7-4CBE-A1AB-176870BF24A8}" presName="hierChild4" presStyleCnt="0"/>
      <dgm:spPr/>
    </dgm:pt>
    <dgm:pt modelId="{39DBCF05-15F7-4497-A6F3-F738BA9D1E37}" type="pres">
      <dgm:prSet presAssocID="{1F7793AA-64A7-4CBE-A1AB-176870BF24A8}" presName="hierChild5" presStyleCnt="0"/>
      <dgm:spPr/>
    </dgm:pt>
    <dgm:pt modelId="{ACFF7A03-453E-43A7-82D3-FEB47DFDF814}" type="pres">
      <dgm:prSet presAssocID="{D1D3B346-1578-40BE-AAC0-B2E87ABD9C39}" presName="hierChild5" presStyleCnt="0"/>
      <dgm:spPr/>
    </dgm:pt>
    <dgm:pt modelId="{EE46C805-691F-4217-AB0A-14BAB033410C}" type="pres">
      <dgm:prSet presAssocID="{15722F6B-FD96-461B-9444-48152DA7A34E}" presName="hierChild3" presStyleCnt="0"/>
      <dgm:spPr/>
    </dgm:pt>
    <dgm:pt modelId="{68D7FC22-95F6-4FA0-8A31-3213CB1FEFF6}" type="pres">
      <dgm:prSet presAssocID="{22106251-D891-4E15-A532-68329AB86D42}" presName="hierRoot1" presStyleCnt="0">
        <dgm:presLayoutVars>
          <dgm:hierBranch val="r"/>
        </dgm:presLayoutVars>
      </dgm:prSet>
      <dgm:spPr/>
    </dgm:pt>
    <dgm:pt modelId="{26BB3B6D-5470-4AEE-B1E9-64D265B60908}" type="pres">
      <dgm:prSet presAssocID="{22106251-D891-4E15-A532-68329AB86D42}" presName="rootComposite1" presStyleCnt="0"/>
      <dgm:spPr/>
    </dgm:pt>
    <dgm:pt modelId="{F7333770-E129-44DC-9A7D-6AFF00EBB5C6}" type="pres">
      <dgm:prSet presAssocID="{22106251-D891-4E15-A532-68329AB86D42}" presName="rootText1" presStyleLbl="node0" presStyleIdx="1" presStyleCnt="2">
        <dgm:presLayoutVars>
          <dgm:chPref val="3"/>
        </dgm:presLayoutVars>
      </dgm:prSet>
      <dgm:spPr/>
    </dgm:pt>
    <dgm:pt modelId="{B5DD9444-2FFA-4481-8B7F-FF98CE72E971}" type="pres">
      <dgm:prSet presAssocID="{22106251-D891-4E15-A532-68329AB86D42}" presName="rootConnector1" presStyleLbl="node1" presStyleIdx="0" presStyleCnt="0"/>
      <dgm:spPr/>
    </dgm:pt>
    <dgm:pt modelId="{BC5D442C-7C04-4C67-8E7E-170B903B7733}" type="pres">
      <dgm:prSet presAssocID="{22106251-D891-4E15-A532-68329AB86D42}" presName="hierChild2" presStyleCnt="0"/>
      <dgm:spPr/>
    </dgm:pt>
    <dgm:pt modelId="{ADA0F333-12EB-4464-8FA1-1F09E6D51552}" type="pres">
      <dgm:prSet presAssocID="{3BEB0C8B-BB6D-4C42-95B1-5D1A74090000}" presName="Name50" presStyleLbl="parChTrans1D2" presStyleIdx="4" presStyleCnt="7"/>
      <dgm:spPr/>
    </dgm:pt>
    <dgm:pt modelId="{4663BE0B-DD09-47E7-BBB6-F87FCCA280A5}" type="pres">
      <dgm:prSet presAssocID="{579E0539-AF00-477A-8D40-6E8B4FC73A47}" presName="hierRoot2" presStyleCnt="0">
        <dgm:presLayoutVars>
          <dgm:hierBranch val="init"/>
        </dgm:presLayoutVars>
      </dgm:prSet>
      <dgm:spPr/>
    </dgm:pt>
    <dgm:pt modelId="{E31E1FFB-A23E-4ABC-87C8-024435A971EE}" type="pres">
      <dgm:prSet presAssocID="{579E0539-AF00-477A-8D40-6E8B4FC73A47}" presName="rootComposite" presStyleCnt="0"/>
      <dgm:spPr/>
    </dgm:pt>
    <dgm:pt modelId="{7223BD76-A0B8-420D-86E7-A7933E5308A3}" type="pres">
      <dgm:prSet presAssocID="{579E0539-AF00-477A-8D40-6E8B4FC73A47}" presName="rootText" presStyleLbl="node2" presStyleIdx="4" presStyleCnt="7">
        <dgm:presLayoutVars>
          <dgm:chPref val="3"/>
        </dgm:presLayoutVars>
      </dgm:prSet>
      <dgm:spPr/>
    </dgm:pt>
    <dgm:pt modelId="{D716F132-3EE0-44D2-98D6-7805645162CF}" type="pres">
      <dgm:prSet presAssocID="{579E0539-AF00-477A-8D40-6E8B4FC73A47}" presName="rootConnector" presStyleLbl="node2" presStyleIdx="4" presStyleCnt="7"/>
      <dgm:spPr/>
    </dgm:pt>
    <dgm:pt modelId="{C7954794-AB65-4131-8FFF-00AC4E14BB39}" type="pres">
      <dgm:prSet presAssocID="{579E0539-AF00-477A-8D40-6E8B4FC73A47}" presName="hierChild4" presStyleCnt="0"/>
      <dgm:spPr/>
    </dgm:pt>
    <dgm:pt modelId="{A9980D17-C1ED-45A0-B1AE-1E20629CDBEE}" type="pres">
      <dgm:prSet presAssocID="{D3CDF6E4-A75F-430D-9D7B-B0A41E3BAEE9}" presName="Name37" presStyleLbl="parChTrans1D3" presStyleIdx="3" presStyleCnt="5"/>
      <dgm:spPr/>
    </dgm:pt>
    <dgm:pt modelId="{B09EECDB-CEED-443B-89E8-B6E011FEFF05}" type="pres">
      <dgm:prSet presAssocID="{433FD4C4-1106-4D2E-96DE-6CFA707ADD83}" presName="hierRoot2" presStyleCnt="0">
        <dgm:presLayoutVars>
          <dgm:hierBranch val="init"/>
        </dgm:presLayoutVars>
      </dgm:prSet>
      <dgm:spPr/>
    </dgm:pt>
    <dgm:pt modelId="{D0DCC999-F998-47CE-B6AD-D1B17DCBD8FB}" type="pres">
      <dgm:prSet presAssocID="{433FD4C4-1106-4D2E-96DE-6CFA707ADD83}" presName="rootComposite" presStyleCnt="0"/>
      <dgm:spPr/>
    </dgm:pt>
    <dgm:pt modelId="{64C86C4E-8F43-4B6A-8A2F-ABDCD98B5378}" type="pres">
      <dgm:prSet presAssocID="{433FD4C4-1106-4D2E-96DE-6CFA707ADD83}" presName="rootText" presStyleLbl="node3" presStyleIdx="3" presStyleCnt="5">
        <dgm:presLayoutVars>
          <dgm:chPref val="3"/>
        </dgm:presLayoutVars>
      </dgm:prSet>
      <dgm:spPr/>
    </dgm:pt>
    <dgm:pt modelId="{FA276417-11D0-4A70-BA36-A2DC7D087C37}" type="pres">
      <dgm:prSet presAssocID="{433FD4C4-1106-4D2E-96DE-6CFA707ADD83}" presName="rootConnector" presStyleLbl="node3" presStyleIdx="3" presStyleCnt="5"/>
      <dgm:spPr/>
    </dgm:pt>
    <dgm:pt modelId="{430EB138-B389-4D3A-99E4-6F6B816C52F6}" type="pres">
      <dgm:prSet presAssocID="{433FD4C4-1106-4D2E-96DE-6CFA707ADD83}" presName="hierChild4" presStyleCnt="0"/>
      <dgm:spPr/>
    </dgm:pt>
    <dgm:pt modelId="{91F82E0E-1FA6-40BE-BA57-DBC7DFCC1C2B}" type="pres">
      <dgm:prSet presAssocID="{433FD4C4-1106-4D2E-96DE-6CFA707ADD83}" presName="hierChild5" presStyleCnt="0"/>
      <dgm:spPr/>
    </dgm:pt>
    <dgm:pt modelId="{A726E18A-A521-4793-ACA8-8AFD445F8CAF}" type="pres">
      <dgm:prSet presAssocID="{579E0539-AF00-477A-8D40-6E8B4FC73A47}" presName="hierChild5" presStyleCnt="0"/>
      <dgm:spPr/>
    </dgm:pt>
    <dgm:pt modelId="{C8AC677F-4695-4B22-9F95-1560C2D990BE}" type="pres">
      <dgm:prSet presAssocID="{C457327A-45B9-45D4-A43D-51AFD0D9E573}" presName="Name50" presStyleLbl="parChTrans1D2" presStyleIdx="5" presStyleCnt="7"/>
      <dgm:spPr/>
    </dgm:pt>
    <dgm:pt modelId="{947829B2-5A99-4472-928A-E7883CB39CD8}" type="pres">
      <dgm:prSet presAssocID="{7BD33BA3-38A6-442C-B591-EC57BDDF898D}" presName="hierRoot2" presStyleCnt="0">
        <dgm:presLayoutVars>
          <dgm:hierBranch val="init"/>
        </dgm:presLayoutVars>
      </dgm:prSet>
      <dgm:spPr/>
    </dgm:pt>
    <dgm:pt modelId="{202D2274-57CB-4FC9-806B-986A308B148B}" type="pres">
      <dgm:prSet presAssocID="{7BD33BA3-38A6-442C-B591-EC57BDDF898D}" presName="rootComposite" presStyleCnt="0"/>
      <dgm:spPr/>
    </dgm:pt>
    <dgm:pt modelId="{143FED21-4CD2-4C5A-A221-8B723EED1859}" type="pres">
      <dgm:prSet presAssocID="{7BD33BA3-38A6-442C-B591-EC57BDDF898D}" presName="rootText" presStyleLbl="node2" presStyleIdx="5" presStyleCnt="7">
        <dgm:presLayoutVars>
          <dgm:chPref val="3"/>
        </dgm:presLayoutVars>
      </dgm:prSet>
      <dgm:spPr/>
    </dgm:pt>
    <dgm:pt modelId="{D2DC7082-271C-468A-9AA1-E057703B7680}" type="pres">
      <dgm:prSet presAssocID="{7BD33BA3-38A6-442C-B591-EC57BDDF898D}" presName="rootConnector" presStyleLbl="node2" presStyleIdx="5" presStyleCnt="7"/>
      <dgm:spPr/>
    </dgm:pt>
    <dgm:pt modelId="{F7B44D28-5147-4DA5-B844-E0020F19265E}" type="pres">
      <dgm:prSet presAssocID="{7BD33BA3-38A6-442C-B591-EC57BDDF898D}" presName="hierChild4" presStyleCnt="0"/>
      <dgm:spPr/>
    </dgm:pt>
    <dgm:pt modelId="{162CA7E5-7755-459D-AC90-FDAA89E03C19}" type="pres">
      <dgm:prSet presAssocID="{F65DE379-A0BD-47BB-A92D-D1390038CFEE}" presName="Name37" presStyleLbl="parChTrans1D3" presStyleIdx="4" presStyleCnt="5"/>
      <dgm:spPr/>
    </dgm:pt>
    <dgm:pt modelId="{4D428481-3094-434A-BF10-C76586982B24}" type="pres">
      <dgm:prSet presAssocID="{F2F4DBFF-3CE2-4395-81C4-59E0C2CFF758}" presName="hierRoot2" presStyleCnt="0">
        <dgm:presLayoutVars>
          <dgm:hierBranch val="init"/>
        </dgm:presLayoutVars>
      </dgm:prSet>
      <dgm:spPr/>
    </dgm:pt>
    <dgm:pt modelId="{668522D7-95DA-4669-B49B-BD9A9E05154F}" type="pres">
      <dgm:prSet presAssocID="{F2F4DBFF-3CE2-4395-81C4-59E0C2CFF758}" presName="rootComposite" presStyleCnt="0"/>
      <dgm:spPr/>
    </dgm:pt>
    <dgm:pt modelId="{24BE7AF1-8D91-4A09-A8C3-128156ADCE59}" type="pres">
      <dgm:prSet presAssocID="{F2F4DBFF-3CE2-4395-81C4-59E0C2CFF758}" presName="rootText" presStyleLbl="node3" presStyleIdx="4" presStyleCnt="5">
        <dgm:presLayoutVars>
          <dgm:chPref val="3"/>
        </dgm:presLayoutVars>
      </dgm:prSet>
      <dgm:spPr/>
    </dgm:pt>
    <dgm:pt modelId="{39251A19-1567-4706-92D1-4CBA56B523E7}" type="pres">
      <dgm:prSet presAssocID="{F2F4DBFF-3CE2-4395-81C4-59E0C2CFF758}" presName="rootConnector" presStyleLbl="node3" presStyleIdx="4" presStyleCnt="5"/>
      <dgm:spPr/>
    </dgm:pt>
    <dgm:pt modelId="{D0A717FF-5FE2-4770-8F0D-2B5ABF282056}" type="pres">
      <dgm:prSet presAssocID="{F2F4DBFF-3CE2-4395-81C4-59E0C2CFF758}" presName="hierChild4" presStyleCnt="0"/>
      <dgm:spPr/>
    </dgm:pt>
    <dgm:pt modelId="{202DEE46-D2EF-4E6F-B22C-2146CACBAA03}" type="pres">
      <dgm:prSet presAssocID="{F2F4DBFF-3CE2-4395-81C4-59E0C2CFF758}" presName="hierChild5" presStyleCnt="0"/>
      <dgm:spPr/>
    </dgm:pt>
    <dgm:pt modelId="{4870CDFB-1C33-4B09-8A56-C26DB308D554}" type="pres">
      <dgm:prSet presAssocID="{7BD33BA3-38A6-442C-B591-EC57BDDF898D}" presName="hierChild5" presStyleCnt="0"/>
      <dgm:spPr/>
    </dgm:pt>
    <dgm:pt modelId="{4C213D3D-D81F-4414-A34B-C4CB4DC4FCFA}" type="pres">
      <dgm:prSet presAssocID="{9977E786-A8BE-4C94-BEC7-F6B5F83D5A6A}" presName="Name50" presStyleLbl="parChTrans1D2" presStyleIdx="6" presStyleCnt="7"/>
      <dgm:spPr/>
    </dgm:pt>
    <dgm:pt modelId="{EC853AE6-35D2-4798-BC75-C17BD15B5E5C}" type="pres">
      <dgm:prSet presAssocID="{A979E428-5203-4C05-9AB8-96E1AE5FE2BF}" presName="hierRoot2" presStyleCnt="0">
        <dgm:presLayoutVars>
          <dgm:hierBranch val="init"/>
        </dgm:presLayoutVars>
      </dgm:prSet>
      <dgm:spPr/>
    </dgm:pt>
    <dgm:pt modelId="{6DA03B36-B1C1-4F70-BA87-22BEBCC51B63}" type="pres">
      <dgm:prSet presAssocID="{A979E428-5203-4C05-9AB8-96E1AE5FE2BF}" presName="rootComposite" presStyleCnt="0"/>
      <dgm:spPr/>
    </dgm:pt>
    <dgm:pt modelId="{A3FE64B7-922D-401C-9F81-3299CC702BF5}" type="pres">
      <dgm:prSet presAssocID="{A979E428-5203-4C05-9AB8-96E1AE5FE2BF}" presName="rootText" presStyleLbl="node2" presStyleIdx="6" presStyleCnt="7">
        <dgm:presLayoutVars>
          <dgm:chPref val="3"/>
        </dgm:presLayoutVars>
      </dgm:prSet>
      <dgm:spPr/>
    </dgm:pt>
    <dgm:pt modelId="{6A584CA0-AC45-45CF-94F7-DB5F6E09A06E}" type="pres">
      <dgm:prSet presAssocID="{A979E428-5203-4C05-9AB8-96E1AE5FE2BF}" presName="rootConnector" presStyleLbl="node2" presStyleIdx="6" presStyleCnt="7"/>
      <dgm:spPr/>
    </dgm:pt>
    <dgm:pt modelId="{5A9FC759-C5BF-4D88-9CC2-5AC6A904609C}" type="pres">
      <dgm:prSet presAssocID="{A979E428-5203-4C05-9AB8-96E1AE5FE2BF}" presName="hierChild4" presStyleCnt="0"/>
      <dgm:spPr/>
    </dgm:pt>
    <dgm:pt modelId="{71079EB4-7E44-4E69-A18F-9BABCEC928DF}" type="pres">
      <dgm:prSet presAssocID="{A979E428-5203-4C05-9AB8-96E1AE5FE2BF}" presName="hierChild5" presStyleCnt="0"/>
      <dgm:spPr/>
    </dgm:pt>
    <dgm:pt modelId="{49D21C88-F160-4B83-8971-2726FFE7A7A5}" type="pres">
      <dgm:prSet presAssocID="{22106251-D891-4E15-A532-68329AB86D42}" presName="hierChild3" presStyleCnt="0"/>
      <dgm:spPr/>
    </dgm:pt>
  </dgm:ptLst>
  <dgm:cxnLst>
    <dgm:cxn modelId="{03DD2500-B348-4506-92C7-01BB2ACEE58A}" srcId="{22106251-D891-4E15-A532-68329AB86D42}" destId="{A979E428-5203-4C05-9AB8-96E1AE5FE2BF}" srcOrd="2" destOrd="0" parTransId="{9977E786-A8BE-4C94-BEC7-F6B5F83D5A6A}" sibTransId="{4DC47035-C4ED-4A6E-9CEB-EA797C3285BB}"/>
    <dgm:cxn modelId="{0A042703-2A8A-4936-913B-75709DBC18ED}" srcId="{15722F6B-FD96-461B-9444-48152DA7A34E}" destId="{6831283C-F409-411B-91EF-5AD8A5022A3E}" srcOrd="1" destOrd="0" parTransId="{670984BE-A73D-44B4-A0F5-452ACF83B8C1}" sibTransId="{1B0C315D-9571-452F-8476-4320790BDE54}"/>
    <dgm:cxn modelId="{588A9804-3628-489B-9349-B5C27B9A03E2}" type="presOf" srcId="{433FD4C4-1106-4D2E-96DE-6CFA707ADD83}" destId="{FA276417-11D0-4A70-BA36-A2DC7D087C37}" srcOrd="1" destOrd="0" presId="urn:microsoft.com/office/officeart/2005/8/layout/orgChart1"/>
    <dgm:cxn modelId="{5DCD7705-058D-40A3-96DD-7D2743EC4F3B}" type="presOf" srcId="{6831283C-F409-411B-91EF-5AD8A5022A3E}" destId="{3BFC4D69-F7D9-410A-9292-0F4AF5D82DB9}" srcOrd="0" destOrd="0" presId="urn:microsoft.com/office/officeart/2005/8/layout/orgChart1"/>
    <dgm:cxn modelId="{98753306-60A3-4A6E-AF5E-7F48DF11F16D}" srcId="{22106251-D891-4E15-A532-68329AB86D42}" destId="{7BD33BA3-38A6-442C-B591-EC57BDDF898D}" srcOrd="1" destOrd="0" parTransId="{C457327A-45B9-45D4-A43D-51AFD0D9E573}" sibTransId="{1A7347B5-ED35-4CE7-BA5C-0FC2B45967D9}"/>
    <dgm:cxn modelId="{F3246309-87C2-4A1F-B107-8CA8AFEED18D}" type="presOf" srcId="{FEDA92B8-80ED-4DC1-9AA9-28E25D6098E7}" destId="{DF73881F-2028-4306-BFC0-A22B7F515D52}" srcOrd="0" destOrd="0" presId="urn:microsoft.com/office/officeart/2005/8/layout/orgChart1"/>
    <dgm:cxn modelId="{DC78FC0E-9B6E-46FC-BA43-61A3A57C7C06}" srcId="{15722F6B-FD96-461B-9444-48152DA7A34E}" destId="{1A3787D2-2887-416D-B0E1-DFD2210CB5AD}" srcOrd="0" destOrd="0" parTransId="{494F1ADF-D564-4EBF-912D-D8A86F37D8DE}" sibTransId="{98525BF0-7DFD-424D-B64C-88C5E672E478}"/>
    <dgm:cxn modelId="{8C6B7116-1669-4831-830B-EEF2CEC9597A}" type="presOf" srcId="{F65DE379-A0BD-47BB-A92D-D1390038CFEE}" destId="{162CA7E5-7755-459D-AC90-FDAA89E03C19}" srcOrd="0" destOrd="0" presId="urn:microsoft.com/office/officeart/2005/8/layout/orgChart1"/>
    <dgm:cxn modelId="{162EDD1A-572A-44E7-8546-803ADFC5BD1B}" type="presOf" srcId="{F0FD3285-ABF1-45C2-8619-71AC20C32DD9}" destId="{A3CA0388-87D4-4BF3-9690-0BF78D92A091}" srcOrd="0" destOrd="0" presId="urn:microsoft.com/office/officeart/2005/8/layout/orgChart1"/>
    <dgm:cxn modelId="{0DB1821F-A054-4BE5-8C82-0A5728741651}" srcId="{15722F6B-FD96-461B-9444-48152DA7A34E}" destId="{854DAFD1-1EA0-4FC2-BE54-11F64C72AF6A}" srcOrd="2" destOrd="0" parTransId="{F0FD3285-ABF1-45C2-8619-71AC20C32DD9}" sibTransId="{AF6353FF-91AC-4A93-A177-E8461BB1F367}"/>
    <dgm:cxn modelId="{119BA222-CEB3-4DB1-A789-E1964BDC6B19}" type="presOf" srcId="{1F7793AA-64A7-4CBE-A1AB-176870BF24A8}" destId="{FD4BFCCC-2998-4930-884E-C7F6282CB671}" srcOrd="1" destOrd="0" presId="urn:microsoft.com/office/officeart/2005/8/layout/orgChart1"/>
    <dgm:cxn modelId="{DB0E3D23-F652-4725-86E5-21B7C49821C5}" srcId="{D1D3B346-1578-40BE-AAC0-B2E87ABD9C39}" destId="{E33B27EC-255E-4EBD-B918-DDDF25F0CF22}" srcOrd="1" destOrd="0" parTransId="{C5E445FB-05C8-4125-9F22-991CE0A850A7}" sibTransId="{E7F3B800-CE5E-4D83-B474-00B3CB232607}"/>
    <dgm:cxn modelId="{75DE6E28-BEF4-40DC-9B46-F5DAAB2001BF}" type="presOf" srcId="{15722F6B-FD96-461B-9444-48152DA7A34E}" destId="{1A538AD2-B9BB-4430-AC38-997FC3AA91ED}" srcOrd="0" destOrd="0" presId="urn:microsoft.com/office/officeart/2005/8/layout/orgChart1"/>
    <dgm:cxn modelId="{BB805B2A-2CC3-4051-A243-83196259B5AE}" type="presOf" srcId="{A979E428-5203-4C05-9AB8-96E1AE5FE2BF}" destId="{6A584CA0-AC45-45CF-94F7-DB5F6E09A06E}" srcOrd="1" destOrd="0" presId="urn:microsoft.com/office/officeart/2005/8/layout/orgChart1"/>
    <dgm:cxn modelId="{A71A9C34-CD72-4ED2-A45B-EA8423AF50FF}" srcId="{A219BEE4-394C-47B5-BA3F-A03FA2FF1A18}" destId="{22106251-D891-4E15-A532-68329AB86D42}" srcOrd="1" destOrd="0" parTransId="{C19FCDA9-8B1E-40A5-8913-13D6266B657D}" sibTransId="{DB6CD43E-4D63-42E6-9D9D-6FB4035E7A9F}"/>
    <dgm:cxn modelId="{6CE76535-4D5A-4641-A379-4A495A447863}" type="presOf" srcId="{670984BE-A73D-44B4-A0F5-452ACF83B8C1}" destId="{D9DF9432-E556-48DD-9D70-A33037974F4C}" srcOrd="0" destOrd="0" presId="urn:microsoft.com/office/officeart/2005/8/layout/orgChart1"/>
    <dgm:cxn modelId="{ED875742-EB63-4D9D-B445-A48DD5241664}" type="presOf" srcId="{854DAFD1-1EA0-4FC2-BE54-11F64C72AF6A}" destId="{73D7F4D0-6F95-467A-9021-698C63D66C37}" srcOrd="0" destOrd="0" presId="urn:microsoft.com/office/officeart/2005/8/layout/orgChart1"/>
    <dgm:cxn modelId="{7FDF2065-797B-4DEB-A798-3105047577AB}" srcId="{579E0539-AF00-477A-8D40-6E8B4FC73A47}" destId="{433FD4C4-1106-4D2E-96DE-6CFA707ADD83}" srcOrd="0" destOrd="0" parTransId="{D3CDF6E4-A75F-430D-9D7B-B0A41E3BAEE9}" sibTransId="{FC9C414B-0EA2-4876-B5C6-EF1FF62BD2F7}"/>
    <dgm:cxn modelId="{090B7F67-A40A-480D-8DBC-9B8ED97D206C}" type="presOf" srcId="{46CC2924-2CCA-4898-A83F-9CA085B3C9F2}" destId="{F04D42CF-2F1A-4FA0-8DE5-365FFE66E0CA}" srcOrd="0" destOrd="0" presId="urn:microsoft.com/office/officeart/2005/8/layout/orgChart1"/>
    <dgm:cxn modelId="{B535234A-A478-4B8A-8847-4F6FA120852E}" type="presOf" srcId="{22106251-D891-4E15-A532-68329AB86D42}" destId="{F7333770-E129-44DC-9A7D-6AFF00EBB5C6}" srcOrd="0" destOrd="0" presId="urn:microsoft.com/office/officeart/2005/8/layout/orgChart1"/>
    <dgm:cxn modelId="{894BFA6B-1E1C-45B5-898A-06691D9CADBD}" type="presOf" srcId="{E33B27EC-255E-4EBD-B918-DDDF25F0CF22}" destId="{9B709F09-718B-456D-972E-2220C10A21F5}" srcOrd="1" destOrd="0" presId="urn:microsoft.com/office/officeart/2005/8/layout/orgChart1"/>
    <dgm:cxn modelId="{89580C4D-E215-49B8-9284-93F43FE0B89B}" type="presOf" srcId="{854DAFD1-1EA0-4FC2-BE54-11F64C72AF6A}" destId="{D597909A-9611-47A9-83A3-3468983AEBD7}" srcOrd="1" destOrd="0" presId="urn:microsoft.com/office/officeart/2005/8/layout/orgChart1"/>
    <dgm:cxn modelId="{D2C54570-A55C-4B16-8A37-5774B80F5176}" type="presOf" srcId="{6831283C-F409-411B-91EF-5AD8A5022A3E}" destId="{EA440890-0E78-4A75-BA66-A61299C86410}" srcOrd="1" destOrd="0" presId="urn:microsoft.com/office/officeart/2005/8/layout/orgChart1"/>
    <dgm:cxn modelId="{80017172-0E85-4248-9C7B-FFA206B6827B}" srcId="{D1D3B346-1578-40BE-AAC0-B2E87ABD9C39}" destId="{1F7793AA-64A7-4CBE-A1AB-176870BF24A8}" srcOrd="2" destOrd="0" parTransId="{FEDA92B8-80ED-4DC1-9AA9-28E25D6098E7}" sibTransId="{78F0E74C-6EBE-4BE8-8DDD-36EBA5D196BD}"/>
    <dgm:cxn modelId="{20A7E255-42EC-4DEF-95CE-3DD3E6E567B8}" type="presOf" srcId="{C457327A-45B9-45D4-A43D-51AFD0D9E573}" destId="{C8AC677F-4695-4B22-9F95-1560C2D990BE}" srcOrd="0" destOrd="0" presId="urn:microsoft.com/office/officeart/2005/8/layout/orgChart1"/>
    <dgm:cxn modelId="{F4A93F77-EFB2-4896-929A-A49FCD5EF461}" type="presOf" srcId="{1F7793AA-64A7-4CBE-A1AB-176870BF24A8}" destId="{015209CF-02A8-40B2-A862-FFF789D7FDF9}" srcOrd="0" destOrd="0" presId="urn:microsoft.com/office/officeart/2005/8/layout/orgChart1"/>
    <dgm:cxn modelId="{DF138D59-1C60-4D9B-80A6-C5D92B064C04}" type="presOf" srcId="{A979E428-5203-4C05-9AB8-96E1AE5FE2BF}" destId="{A3FE64B7-922D-401C-9F81-3299CC702BF5}" srcOrd="0" destOrd="0" presId="urn:microsoft.com/office/officeart/2005/8/layout/orgChart1"/>
    <dgm:cxn modelId="{8ABCD67B-C74B-4229-9B48-00EAD92E8D8E}" type="presOf" srcId="{C5E445FB-05C8-4125-9F22-991CE0A850A7}" destId="{86389C67-E9D5-43BD-976E-67898FF39CF8}" srcOrd="0" destOrd="0" presId="urn:microsoft.com/office/officeart/2005/8/layout/orgChart1"/>
    <dgm:cxn modelId="{A64EC27C-7CEB-4BD2-9A40-84A69BF4A871}" type="presOf" srcId="{9977E786-A8BE-4C94-BEC7-F6B5F83D5A6A}" destId="{4C213D3D-D81F-4414-A34B-C4CB4DC4FCFA}" srcOrd="0" destOrd="0" presId="urn:microsoft.com/office/officeart/2005/8/layout/orgChart1"/>
    <dgm:cxn modelId="{E610407E-DADC-405C-9CCE-05AF5D9AE8F7}" type="presOf" srcId="{1A3787D2-2887-416D-B0E1-DFD2210CB5AD}" destId="{D227F926-D91D-4D33-AC49-2D95296BE798}" srcOrd="0" destOrd="0" presId="urn:microsoft.com/office/officeart/2005/8/layout/orgChart1"/>
    <dgm:cxn modelId="{650B9281-4457-4476-A9E2-1FA8E4D1D464}" type="presOf" srcId="{7BD33BA3-38A6-442C-B591-EC57BDDF898D}" destId="{D2DC7082-271C-468A-9AA1-E057703B7680}" srcOrd="1" destOrd="0" presId="urn:microsoft.com/office/officeart/2005/8/layout/orgChart1"/>
    <dgm:cxn modelId="{0E427483-E3FA-4866-9A84-353B3BE49FB8}" type="presOf" srcId="{15722F6B-FD96-461B-9444-48152DA7A34E}" destId="{5AC284BE-8FF6-4C1B-91B4-F20D9038C900}" srcOrd="1" destOrd="0" presId="urn:microsoft.com/office/officeart/2005/8/layout/orgChart1"/>
    <dgm:cxn modelId="{52141D89-508A-4E20-8B9B-FEB0433BBA69}" type="presOf" srcId="{494F1ADF-D564-4EBF-912D-D8A86F37D8DE}" destId="{6782154B-719D-4D47-BA7E-81C5C7E3D869}" srcOrd="0" destOrd="0" presId="urn:microsoft.com/office/officeart/2005/8/layout/orgChart1"/>
    <dgm:cxn modelId="{986DF88B-9678-45B4-8933-C6C44D22BA07}" type="presOf" srcId="{A219BEE4-394C-47B5-BA3F-A03FA2FF1A18}" destId="{3025346D-9964-4670-B035-3AE174DBFBFB}" srcOrd="0" destOrd="0" presId="urn:microsoft.com/office/officeart/2005/8/layout/orgChart1"/>
    <dgm:cxn modelId="{E3ABAC93-0910-40B1-91D1-A128B9003D12}" type="presOf" srcId="{579E0539-AF00-477A-8D40-6E8B4FC73A47}" destId="{D716F132-3EE0-44D2-98D6-7805645162CF}" srcOrd="1" destOrd="0" presId="urn:microsoft.com/office/officeart/2005/8/layout/orgChart1"/>
    <dgm:cxn modelId="{93FE9F94-5873-4E8B-AAD1-035EA564EE05}" type="presOf" srcId="{D1D3B346-1578-40BE-AAC0-B2E87ABD9C39}" destId="{E81AD88E-02FD-49FD-B0F4-1075A5710422}" srcOrd="1" destOrd="0" presId="urn:microsoft.com/office/officeart/2005/8/layout/orgChart1"/>
    <dgm:cxn modelId="{E4EFDD9B-18A3-4145-B3EF-7E156BC2A246}" type="presOf" srcId="{67017896-DD2E-4AB4-8A09-55BBD9A236BE}" destId="{B542F1CB-ED74-4321-84B5-51E3EC00E830}" srcOrd="0" destOrd="0" presId="urn:microsoft.com/office/officeart/2005/8/layout/orgChart1"/>
    <dgm:cxn modelId="{11698CA0-29A2-432A-965F-1301AEE4E505}" type="presOf" srcId="{7BD33BA3-38A6-442C-B591-EC57BDDF898D}" destId="{143FED21-4CD2-4C5A-A221-8B723EED1859}" srcOrd="0" destOrd="0" presId="urn:microsoft.com/office/officeart/2005/8/layout/orgChart1"/>
    <dgm:cxn modelId="{0AC448A7-DEE0-44BF-98B6-D90F74A00A69}" type="presOf" srcId="{579E0539-AF00-477A-8D40-6E8B4FC73A47}" destId="{7223BD76-A0B8-420D-86E7-A7933E5308A3}" srcOrd="0" destOrd="0" presId="urn:microsoft.com/office/officeart/2005/8/layout/orgChart1"/>
    <dgm:cxn modelId="{011702AB-C01A-497F-8709-6F8997AC0114}" type="presOf" srcId="{62664992-43A6-475C-BB63-FC2D8B9CEA0A}" destId="{1E298CD2-0E8D-41C9-9C61-2AF3E247F189}" srcOrd="0" destOrd="0" presId="urn:microsoft.com/office/officeart/2005/8/layout/orgChart1"/>
    <dgm:cxn modelId="{15F21CAB-BF5B-4353-AEE4-37A3D0238572}" srcId="{A219BEE4-394C-47B5-BA3F-A03FA2FF1A18}" destId="{15722F6B-FD96-461B-9444-48152DA7A34E}" srcOrd="0" destOrd="0" parTransId="{62DA4FB4-E500-41A4-B2D0-527110E73DE7}" sibTransId="{CB47E068-E083-44A1-B649-E78DC996CD7E}"/>
    <dgm:cxn modelId="{C7B813AC-67C4-49C8-89CB-6A0FEE45B39B}" type="presOf" srcId="{22106251-D891-4E15-A532-68329AB86D42}" destId="{B5DD9444-2FFA-4481-8B7F-FF98CE72E971}" srcOrd="1" destOrd="0" presId="urn:microsoft.com/office/officeart/2005/8/layout/orgChart1"/>
    <dgm:cxn modelId="{30395AB0-E09F-4C39-9EFD-0C43019D559F}" srcId="{15722F6B-FD96-461B-9444-48152DA7A34E}" destId="{D1D3B346-1578-40BE-AAC0-B2E87ABD9C39}" srcOrd="3" destOrd="0" parTransId="{62664992-43A6-475C-BB63-FC2D8B9CEA0A}" sibTransId="{BCEDEE06-C8E5-4026-8D35-9066A32B8C90}"/>
    <dgm:cxn modelId="{6410BDB6-84FA-48C2-87EB-B96FCEEF2461}" type="presOf" srcId="{F2F4DBFF-3CE2-4395-81C4-59E0C2CFF758}" destId="{39251A19-1567-4706-92D1-4CBA56B523E7}" srcOrd="1" destOrd="0" presId="urn:microsoft.com/office/officeart/2005/8/layout/orgChart1"/>
    <dgm:cxn modelId="{A07F38B8-AAE6-4910-ADE4-AE7EFFFCCEFB}" type="presOf" srcId="{433FD4C4-1106-4D2E-96DE-6CFA707ADD83}" destId="{64C86C4E-8F43-4B6A-8A2F-ABDCD98B5378}" srcOrd="0" destOrd="0" presId="urn:microsoft.com/office/officeart/2005/8/layout/orgChart1"/>
    <dgm:cxn modelId="{CE307FB8-46DC-4D40-8D77-0D9C3AB827D3}" type="presOf" srcId="{3BEB0C8B-BB6D-4C42-95B1-5D1A74090000}" destId="{ADA0F333-12EB-4464-8FA1-1F09E6D51552}" srcOrd="0" destOrd="0" presId="urn:microsoft.com/office/officeart/2005/8/layout/orgChart1"/>
    <dgm:cxn modelId="{CAB118BA-4BE2-49B6-A536-ED303FD27DDF}" type="presOf" srcId="{E33B27EC-255E-4EBD-B918-DDDF25F0CF22}" destId="{13E89706-6D22-4BD3-AD1F-1B8C91E6849A}" srcOrd="0" destOrd="0" presId="urn:microsoft.com/office/officeart/2005/8/layout/orgChart1"/>
    <dgm:cxn modelId="{C1E0E4BC-7C62-41C8-A838-5434F0344721}" type="presOf" srcId="{D1D3B346-1578-40BE-AAC0-B2E87ABD9C39}" destId="{4D79EC49-F480-49D6-B693-46EE305645E5}" srcOrd="0" destOrd="0" presId="urn:microsoft.com/office/officeart/2005/8/layout/orgChart1"/>
    <dgm:cxn modelId="{C35ECBBD-0AEF-4969-8FFE-C6B98966E2D6}" srcId="{7BD33BA3-38A6-442C-B591-EC57BDDF898D}" destId="{F2F4DBFF-3CE2-4395-81C4-59E0C2CFF758}" srcOrd="0" destOrd="0" parTransId="{F65DE379-A0BD-47BB-A92D-D1390038CFEE}" sibTransId="{0D859F0B-623F-4282-9A2A-6464E0628897}"/>
    <dgm:cxn modelId="{024474C5-176C-4DBE-96CC-01FE28CC8F9C}" srcId="{D1D3B346-1578-40BE-AAC0-B2E87ABD9C39}" destId="{46CC2924-2CCA-4898-A83F-9CA085B3C9F2}" srcOrd="0" destOrd="0" parTransId="{67017896-DD2E-4AB4-8A09-55BBD9A236BE}" sibTransId="{CFB9FB10-5623-4846-97A9-F7F86E0BFDE5}"/>
    <dgm:cxn modelId="{C90C2FCB-048B-4585-9424-2E7A14456F8C}" type="presOf" srcId="{1A3787D2-2887-416D-B0E1-DFD2210CB5AD}" destId="{0A1D7F60-1EA3-4400-B8E0-64A5CDBF03FB}" srcOrd="1" destOrd="0" presId="urn:microsoft.com/office/officeart/2005/8/layout/orgChart1"/>
    <dgm:cxn modelId="{CAA8E3D0-5481-4619-B12E-F718B6918E28}" srcId="{22106251-D891-4E15-A532-68329AB86D42}" destId="{579E0539-AF00-477A-8D40-6E8B4FC73A47}" srcOrd="0" destOrd="0" parTransId="{3BEB0C8B-BB6D-4C42-95B1-5D1A74090000}" sibTransId="{8E7D7392-94DE-4207-9486-8E211EC0281F}"/>
    <dgm:cxn modelId="{A5018BEA-6FD1-43E7-8DAF-C0F508686484}" type="presOf" srcId="{46CC2924-2CCA-4898-A83F-9CA085B3C9F2}" destId="{B2AC2D3E-B129-4D65-9B41-CEE4370CF14D}" srcOrd="1" destOrd="0" presId="urn:microsoft.com/office/officeart/2005/8/layout/orgChart1"/>
    <dgm:cxn modelId="{4B967AFA-4CCA-4572-8F32-90297FA56104}" type="presOf" srcId="{F2F4DBFF-3CE2-4395-81C4-59E0C2CFF758}" destId="{24BE7AF1-8D91-4A09-A8C3-128156ADCE59}" srcOrd="0" destOrd="0" presId="urn:microsoft.com/office/officeart/2005/8/layout/orgChart1"/>
    <dgm:cxn modelId="{780B72FD-AAFA-4CA8-996F-6E94AD9ACE01}" type="presOf" srcId="{D3CDF6E4-A75F-430D-9D7B-B0A41E3BAEE9}" destId="{A9980D17-C1ED-45A0-B1AE-1E20629CDBEE}" srcOrd="0" destOrd="0" presId="urn:microsoft.com/office/officeart/2005/8/layout/orgChart1"/>
    <dgm:cxn modelId="{AE0C6784-57DF-4A53-8564-E07CB57EE931}" type="presParOf" srcId="{3025346D-9964-4670-B035-3AE174DBFBFB}" destId="{D1C4FC27-B741-473A-8036-EB09AF68F14B}" srcOrd="0" destOrd="0" presId="urn:microsoft.com/office/officeart/2005/8/layout/orgChart1"/>
    <dgm:cxn modelId="{757FE5B9-0475-4C90-980B-CB71150D193C}" type="presParOf" srcId="{D1C4FC27-B741-473A-8036-EB09AF68F14B}" destId="{CDAB3A8A-DAD2-4140-B1EE-DFB8E2E1C9F4}" srcOrd="0" destOrd="0" presId="urn:microsoft.com/office/officeart/2005/8/layout/orgChart1"/>
    <dgm:cxn modelId="{D7C3BFBF-E790-4BD7-89CD-C8E150355569}" type="presParOf" srcId="{CDAB3A8A-DAD2-4140-B1EE-DFB8E2E1C9F4}" destId="{1A538AD2-B9BB-4430-AC38-997FC3AA91ED}" srcOrd="0" destOrd="0" presId="urn:microsoft.com/office/officeart/2005/8/layout/orgChart1"/>
    <dgm:cxn modelId="{58D20E7D-12EC-47D6-9626-6C4B55639E1C}" type="presParOf" srcId="{CDAB3A8A-DAD2-4140-B1EE-DFB8E2E1C9F4}" destId="{5AC284BE-8FF6-4C1B-91B4-F20D9038C900}" srcOrd="1" destOrd="0" presId="urn:microsoft.com/office/officeart/2005/8/layout/orgChart1"/>
    <dgm:cxn modelId="{BAB2AEED-7B0D-4A1D-B4CF-A2859F47B6F0}" type="presParOf" srcId="{D1C4FC27-B741-473A-8036-EB09AF68F14B}" destId="{6AB51269-15CB-420E-9770-183F78D370CC}" srcOrd="1" destOrd="0" presId="urn:microsoft.com/office/officeart/2005/8/layout/orgChart1"/>
    <dgm:cxn modelId="{ACE01597-62B0-44EA-9E8E-F7360A32AADB}" type="presParOf" srcId="{6AB51269-15CB-420E-9770-183F78D370CC}" destId="{6782154B-719D-4D47-BA7E-81C5C7E3D869}" srcOrd="0" destOrd="0" presId="urn:microsoft.com/office/officeart/2005/8/layout/orgChart1"/>
    <dgm:cxn modelId="{BA6B4868-2E50-4093-9ED6-A33762BEA741}" type="presParOf" srcId="{6AB51269-15CB-420E-9770-183F78D370CC}" destId="{A474CD6E-AF88-4EC8-8833-6ABEBF2C9166}" srcOrd="1" destOrd="0" presId="urn:microsoft.com/office/officeart/2005/8/layout/orgChart1"/>
    <dgm:cxn modelId="{97E94321-1BDB-4F10-AEDA-8C7444D11926}" type="presParOf" srcId="{A474CD6E-AF88-4EC8-8833-6ABEBF2C9166}" destId="{607DD9F1-83C4-4BB3-B153-6ACA4F58D4B2}" srcOrd="0" destOrd="0" presId="urn:microsoft.com/office/officeart/2005/8/layout/orgChart1"/>
    <dgm:cxn modelId="{5961D3EA-808F-4901-B8EE-79C9FEF6F6D4}" type="presParOf" srcId="{607DD9F1-83C4-4BB3-B153-6ACA4F58D4B2}" destId="{D227F926-D91D-4D33-AC49-2D95296BE798}" srcOrd="0" destOrd="0" presId="urn:microsoft.com/office/officeart/2005/8/layout/orgChart1"/>
    <dgm:cxn modelId="{84EB6A12-4731-4C2F-BF03-F4FB71CAA7FE}" type="presParOf" srcId="{607DD9F1-83C4-4BB3-B153-6ACA4F58D4B2}" destId="{0A1D7F60-1EA3-4400-B8E0-64A5CDBF03FB}" srcOrd="1" destOrd="0" presId="urn:microsoft.com/office/officeart/2005/8/layout/orgChart1"/>
    <dgm:cxn modelId="{AB406FB2-276C-41B9-919B-1A5BFC4542D0}" type="presParOf" srcId="{A474CD6E-AF88-4EC8-8833-6ABEBF2C9166}" destId="{F1E6EC3A-B378-43F7-86E7-9EFC23A8EC89}" srcOrd="1" destOrd="0" presId="urn:microsoft.com/office/officeart/2005/8/layout/orgChart1"/>
    <dgm:cxn modelId="{5ECEA9ED-84B8-49C0-A85C-3755C5292EC2}" type="presParOf" srcId="{A474CD6E-AF88-4EC8-8833-6ABEBF2C9166}" destId="{2E532474-926B-433D-8AFB-E28FB2DE060C}" srcOrd="2" destOrd="0" presId="urn:microsoft.com/office/officeart/2005/8/layout/orgChart1"/>
    <dgm:cxn modelId="{4D4D4659-D1DD-440F-BF4D-1EA31F783584}" type="presParOf" srcId="{6AB51269-15CB-420E-9770-183F78D370CC}" destId="{D9DF9432-E556-48DD-9D70-A33037974F4C}" srcOrd="2" destOrd="0" presId="urn:microsoft.com/office/officeart/2005/8/layout/orgChart1"/>
    <dgm:cxn modelId="{F5E73EEF-3407-4F14-A8C8-67325C3AFBD8}" type="presParOf" srcId="{6AB51269-15CB-420E-9770-183F78D370CC}" destId="{3035F842-551C-4A98-9AF6-66F4D027DBCC}" srcOrd="3" destOrd="0" presId="urn:microsoft.com/office/officeart/2005/8/layout/orgChart1"/>
    <dgm:cxn modelId="{2C51C62F-2E11-4B20-8658-57BEAD6BF48B}" type="presParOf" srcId="{3035F842-551C-4A98-9AF6-66F4D027DBCC}" destId="{BD502310-619C-4B85-B035-282EE37B1A32}" srcOrd="0" destOrd="0" presId="urn:microsoft.com/office/officeart/2005/8/layout/orgChart1"/>
    <dgm:cxn modelId="{99459DF1-1C6C-410A-8610-48A9A9621969}" type="presParOf" srcId="{BD502310-619C-4B85-B035-282EE37B1A32}" destId="{3BFC4D69-F7D9-410A-9292-0F4AF5D82DB9}" srcOrd="0" destOrd="0" presId="urn:microsoft.com/office/officeart/2005/8/layout/orgChart1"/>
    <dgm:cxn modelId="{9FBBA073-CF80-47DB-B9F7-138539D300B5}" type="presParOf" srcId="{BD502310-619C-4B85-B035-282EE37B1A32}" destId="{EA440890-0E78-4A75-BA66-A61299C86410}" srcOrd="1" destOrd="0" presId="urn:microsoft.com/office/officeart/2005/8/layout/orgChart1"/>
    <dgm:cxn modelId="{F5A7B58C-109E-4847-90BF-1DDC0EFB3F8A}" type="presParOf" srcId="{3035F842-551C-4A98-9AF6-66F4D027DBCC}" destId="{4783371F-F4E5-4568-89FB-D440872CA735}" srcOrd="1" destOrd="0" presId="urn:microsoft.com/office/officeart/2005/8/layout/orgChart1"/>
    <dgm:cxn modelId="{5C9DE145-FF48-4C3D-94C6-17828ACCAE4D}" type="presParOf" srcId="{3035F842-551C-4A98-9AF6-66F4D027DBCC}" destId="{E5E9523B-4947-419B-A092-E84EC2E72B06}" srcOrd="2" destOrd="0" presId="urn:microsoft.com/office/officeart/2005/8/layout/orgChart1"/>
    <dgm:cxn modelId="{DD72B714-AA7B-434F-BC13-C4552FD3CBF3}" type="presParOf" srcId="{6AB51269-15CB-420E-9770-183F78D370CC}" destId="{A3CA0388-87D4-4BF3-9690-0BF78D92A091}" srcOrd="4" destOrd="0" presId="urn:microsoft.com/office/officeart/2005/8/layout/orgChart1"/>
    <dgm:cxn modelId="{2D4ACD4B-B5AE-4F99-86EE-6007F561EC64}" type="presParOf" srcId="{6AB51269-15CB-420E-9770-183F78D370CC}" destId="{CC93C74A-8882-4710-856F-92ECE803A9D0}" srcOrd="5" destOrd="0" presId="urn:microsoft.com/office/officeart/2005/8/layout/orgChart1"/>
    <dgm:cxn modelId="{FD223503-E063-43BE-BE51-EF6895E845DD}" type="presParOf" srcId="{CC93C74A-8882-4710-856F-92ECE803A9D0}" destId="{663323E7-EDFF-4F4E-8355-3FB7AA399B55}" srcOrd="0" destOrd="0" presId="urn:microsoft.com/office/officeart/2005/8/layout/orgChart1"/>
    <dgm:cxn modelId="{D69C26BD-59C3-43F4-99BB-7A0E2EAD0BAE}" type="presParOf" srcId="{663323E7-EDFF-4F4E-8355-3FB7AA399B55}" destId="{73D7F4D0-6F95-467A-9021-698C63D66C37}" srcOrd="0" destOrd="0" presId="urn:microsoft.com/office/officeart/2005/8/layout/orgChart1"/>
    <dgm:cxn modelId="{A520D70C-D406-4FE4-9B2A-4B4C494BC701}" type="presParOf" srcId="{663323E7-EDFF-4F4E-8355-3FB7AA399B55}" destId="{D597909A-9611-47A9-83A3-3468983AEBD7}" srcOrd="1" destOrd="0" presId="urn:microsoft.com/office/officeart/2005/8/layout/orgChart1"/>
    <dgm:cxn modelId="{96D966FF-A29A-4453-B2EC-939123263D90}" type="presParOf" srcId="{CC93C74A-8882-4710-856F-92ECE803A9D0}" destId="{34A867BE-BDCD-448E-8DC0-9F90921CC52F}" srcOrd="1" destOrd="0" presId="urn:microsoft.com/office/officeart/2005/8/layout/orgChart1"/>
    <dgm:cxn modelId="{531398D5-7171-4400-89FF-72972B7B134D}" type="presParOf" srcId="{CC93C74A-8882-4710-856F-92ECE803A9D0}" destId="{A2CE51D3-319F-42C6-9557-96F4CBD828CF}" srcOrd="2" destOrd="0" presId="urn:microsoft.com/office/officeart/2005/8/layout/orgChart1"/>
    <dgm:cxn modelId="{8C073BC7-1114-41E9-9C09-9A02B115954B}" type="presParOf" srcId="{6AB51269-15CB-420E-9770-183F78D370CC}" destId="{1E298CD2-0E8D-41C9-9C61-2AF3E247F189}" srcOrd="6" destOrd="0" presId="urn:microsoft.com/office/officeart/2005/8/layout/orgChart1"/>
    <dgm:cxn modelId="{A58AAB06-882E-48A9-8191-87BC670F4025}" type="presParOf" srcId="{6AB51269-15CB-420E-9770-183F78D370CC}" destId="{8A3DFB0D-358D-4624-A5F3-2885C899C91E}" srcOrd="7" destOrd="0" presId="urn:microsoft.com/office/officeart/2005/8/layout/orgChart1"/>
    <dgm:cxn modelId="{32C7525A-29FB-4BC3-B429-37E431B62228}" type="presParOf" srcId="{8A3DFB0D-358D-4624-A5F3-2885C899C91E}" destId="{1BDD3A64-8AE4-4FE2-BCA2-2532F55D96C6}" srcOrd="0" destOrd="0" presId="urn:microsoft.com/office/officeart/2005/8/layout/orgChart1"/>
    <dgm:cxn modelId="{03F6B12E-5AEC-47BC-804B-07C9B1D1A3EB}" type="presParOf" srcId="{1BDD3A64-8AE4-4FE2-BCA2-2532F55D96C6}" destId="{4D79EC49-F480-49D6-B693-46EE305645E5}" srcOrd="0" destOrd="0" presId="urn:microsoft.com/office/officeart/2005/8/layout/orgChart1"/>
    <dgm:cxn modelId="{B2D8956C-E550-4441-A017-0F81B86836AA}" type="presParOf" srcId="{1BDD3A64-8AE4-4FE2-BCA2-2532F55D96C6}" destId="{E81AD88E-02FD-49FD-B0F4-1075A5710422}" srcOrd="1" destOrd="0" presId="urn:microsoft.com/office/officeart/2005/8/layout/orgChart1"/>
    <dgm:cxn modelId="{BE36F4EA-1740-4311-9202-CB5A05BC5CF8}" type="presParOf" srcId="{8A3DFB0D-358D-4624-A5F3-2885C899C91E}" destId="{C573C869-ADAA-46B4-841D-4C332DE4C721}" srcOrd="1" destOrd="0" presId="urn:microsoft.com/office/officeart/2005/8/layout/orgChart1"/>
    <dgm:cxn modelId="{340B311F-E24C-4161-A206-1A1C743DEF3D}" type="presParOf" srcId="{C573C869-ADAA-46B4-841D-4C332DE4C721}" destId="{B542F1CB-ED74-4321-84B5-51E3EC00E830}" srcOrd="0" destOrd="0" presId="urn:microsoft.com/office/officeart/2005/8/layout/orgChart1"/>
    <dgm:cxn modelId="{C09EDA90-114D-4689-B391-E41F9C54356E}" type="presParOf" srcId="{C573C869-ADAA-46B4-841D-4C332DE4C721}" destId="{75CCD69F-26A8-45A8-816A-0E84928FCB6F}" srcOrd="1" destOrd="0" presId="urn:microsoft.com/office/officeart/2005/8/layout/orgChart1"/>
    <dgm:cxn modelId="{068A3EB4-FCD2-4ACC-96DB-DB6E9296A61C}" type="presParOf" srcId="{75CCD69F-26A8-45A8-816A-0E84928FCB6F}" destId="{7685C1AA-E207-40AB-B02B-F7679C300FF6}" srcOrd="0" destOrd="0" presId="urn:microsoft.com/office/officeart/2005/8/layout/orgChart1"/>
    <dgm:cxn modelId="{C23913E1-9E71-4FFF-AB43-86D8D42EA120}" type="presParOf" srcId="{7685C1AA-E207-40AB-B02B-F7679C300FF6}" destId="{F04D42CF-2F1A-4FA0-8DE5-365FFE66E0CA}" srcOrd="0" destOrd="0" presId="urn:microsoft.com/office/officeart/2005/8/layout/orgChart1"/>
    <dgm:cxn modelId="{217402B4-DE22-42D6-8EDD-FAD3DA717FF4}" type="presParOf" srcId="{7685C1AA-E207-40AB-B02B-F7679C300FF6}" destId="{B2AC2D3E-B129-4D65-9B41-CEE4370CF14D}" srcOrd="1" destOrd="0" presId="urn:microsoft.com/office/officeart/2005/8/layout/orgChart1"/>
    <dgm:cxn modelId="{5B181AA9-6BB8-4FD3-9312-00F72E52CF7E}" type="presParOf" srcId="{75CCD69F-26A8-45A8-816A-0E84928FCB6F}" destId="{C0EF8CF5-8DAA-4EB4-939A-6DC5B59B006B}" srcOrd="1" destOrd="0" presId="urn:microsoft.com/office/officeart/2005/8/layout/orgChart1"/>
    <dgm:cxn modelId="{06147378-D75B-4DA1-85C0-5D63D4EA1DA4}" type="presParOf" srcId="{75CCD69F-26A8-45A8-816A-0E84928FCB6F}" destId="{2012C1C1-145A-4534-86AF-C3EEC962FF18}" srcOrd="2" destOrd="0" presId="urn:microsoft.com/office/officeart/2005/8/layout/orgChart1"/>
    <dgm:cxn modelId="{E7AC96EC-18CA-4214-8D10-62451B9E5140}" type="presParOf" srcId="{C573C869-ADAA-46B4-841D-4C332DE4C721}" destId="{86389C67-E9D5-43BD-976E-67898FF39CF8}" srcOrd="2" destOrd="0" presId="urn:microsoft.com/office/officeart/2005/8/layout/orgChart1"/>
    <dgm:cxn modelId="{25CDBFAE-2181-4060-B3A2-A6B08E243076}" type="presParOf" srcId="{C573C869-ADAA-46B4-841D-4C332DE4C721}" destId="{91936569-0850-41B2-8117-AD28C83FEF9C}" srcOrd="3" destOrd="0" presId="urn:microsoft.com/office/officeart/2005/8/layout/orgChart1"/>
    <dgm:cxn modelId="{FA701BAB-6EAB-4668-B323-2B151A5A8228}" type="presParOf" srcId="{91936569-0850-41B2-8117-AD28C83FEF9C}" destId="{B0463F90-F368-4493-AE90-AF1DDE4DB300}" srcOrd="0" destOrd="0" presId="urn:microsoft.com/office/officeart/2005/8/layout/orgChart1"/>
    <dgm:cxn modelId="{66066F32-391E-4A31-AC82-A83D5CF073AD}" type="presParOf" srcId="{B0463F90-F368-4493-AE90-AF1DDE4DB300}" destId="{13E89706-6D22-4BD3-AD1F-1B8C91E6849A}" srcOrd="0" destOrd="0" presId="urn:microsoft.com/office/officeart/2005/8/layout/orgChart1"/>
    <dgm:cxn modelId="{007B8E68-8AA0-4E58-8140-F93F06DF9EE0}" type="presParOf" srcId="{B0463F90-F368-4493-AE90-AF1DDE4DB300}" destId="{9B709F09-718B-456D-972E-2220C10A21F5}" srcOrd="1" destOrd="0" presId="urn:microsoft.com/office/officeart/2005/8/layout/orgChart1"/>
    <dgm:cxn modelId="{4E855585-51D5-40C3-B623-C6A33BAE5C83}" type="presParOf" srcId="{91936569-0850-41B2-8117-AD28C83FEF9C}" destId="{260FFABB-4CED-47CB-9CC8-D00477242406}" srcOrd="1" destOrd="0" presId="urn:microsoft.com/office/officeart/2005/8/layout/orgChart1"/>
    <dgm:cxn modelId="{0D575E2B-68D4-4985-AEC0-94C4FED96CC3}" type="presParOf" srcId="{91936569-0850-41B2-8117-AD28C83FEF9C}" destId="{9FE1C5C0-0A05-4558-9BAE-38E9F308BC75}" srcOrd="2" destOrd="0" presId="urn:microsoft.com/office/officeart/2005/8/layout/orgChart1"/>
    <dgm:cxn modelId="{9BE5C78C-D2CC-40E4-B1F5-DB96BA1C39CE}" type="presParOf" srcId="{C573C869-ADAA-46B4-841D-4C332DE4C721}" destId="{DF73881F-2028-4306-BFC0-A22B7F515D52}" srcOrd="4" destOrd="0" presId="urn:microsoft.com/office/officeart/2005/8/layout/orgChart1"/>
    <dgm:cxn modelId="{FD37334E-1057-4907-A42F-A49A6F67717C}" type="presParOf" srcId="{C573C869-ADAA-46B4-841D-4C332DE4C721}" destId="{8983FFF8-1645-433A-B896-A486CCF25D48}" srcOrd="5" destOrd="0" presId="urn:microsoft.com/office/officeart/2005/8/layout/orgChart1"/>
    <dgm:cxn modelId="{9489CF78-6896-4959-B738-CDFEDE9782C6}" type="presParOf" srcId="{8983FFF8-1645-433A-B896-A486CCF25D48}" destId="{4A45D019-F5F9-4BFA-8BC8-FC000D045105}" srcOrd="0" destOrd="0" presId="urn:microsoft.com/office/officeart/2005/8/layout/orgChart1"/>
    <dgm:cxn modelId="{18DDBEB3-2144-4A71-A304-A6AFB1BE0E10}" type="presParOf" srcId="{4A45D019-F5F9-4BFA-8BC8-FC000D045105}" destId="{015209CF-02A8-40B2-A862-FFF789D7FDF9}" srcOrd="0" destOrd="0" presId="urn:microsoft.com/office/officeart/2005/8/layout/orgChart1"/>
    <dgm:cxn modelId="{1095775A-B03F-4777-ACE5-DF718D8E9675}" type="presParOf" srcId="{4A45D019-F5F9-4BFA-8BC8-FC000D045105}" destId="{FD4BFCCC-2998-4930-884E-C7F6282CB671}" srcOrd="1" destOrd="0" presId="urn:microsoft.com/office/officeart/2005/8/layout/orgChart1"/>
    <dgm:cxn modelId="{CF337871-D002-416D-A745-A10138680B21}" type="presParOf" srcId="{8983FFF8-1645-433A-B896-A486CCF25D48}" destId="{CCFA3706-1394-458B-AE29-E19FBB88A414}" srcOrd="1" destOrd="0" presId="urn:microsoft.com/office/officeart/2005/8/layout/orgChart1"/>
    <dgm:cxn modelId="{889E67A1-9E30-4449-964B-4FCF6891BD0D}" type="presParOf" srcId="{8983FFF8-1645-433A-B896-A486CCF25D48}" destId="{39DBCF05-15F7-4497-A6F3-F738BA9D1E37}" srcOrd="2" destOrd="0" presId="urn:microsoft.com/office/officeart/2005/8/layout/orgChart1"/>
    <dgm:cxn modelId="{F1E7973B-68D4-4F68-B7CF-41B26CB981CD}" type="presParOf" srcId="{8A3DFB0D-358D-4624-A5F3-2885C899C91E}" destId="{ACFF7A03-453E-43A7-82D3-FEB47DFDF814}" srcOrd="2" destOrd="0" presId="urn:microsoft.com/office/officeart/2005/8/layout/orgChart1"/>
    <dgm:cxn modelId="{B7E349C1-8958-4CF0-A0EF-C8F95D532667}" type="presParOf" srcId="{D1C4FC27-B741-473A-8036-EB09AF68F14B}" destId="{EE46C805-691F-4217-AB0A-14BAB033410C}" srcOrd="2" destOrd="0" presId="urn:microsoft.com/office/officeart/2005/8/layout/orgChart1"/>
    <dgm:cxn modelId="{EDE1A4CE-6503-4A51-A2CE-815F7490C3F4}" type="presParOf" srcId="{3025346D-9964-4670-B035-3AE174DBFBFB}" destId="{68D7FC22-95F6-4FA0-8A31-3213CB1FEFF6}" srcOrd="1" destOrd="0" presId="urn:microsoft.com/office/officeart/2005/8/layout/orgChart1"/>
    <dgm:cxn modelId="{B2CE16A1-9C04-4DF9-82E9-781869A8DB10}" type="presParOf" srcId="{68D7FC22-95F6-4FA0-8A31-3213CB1FEFF6}" destId="{26BB3B6D-5470-4AEE-B1E9-64D265B60908}" srcOrd="0" destOrd="0" presId="urn:microsoft.com/office/officeart/2005/8/layout/orgChart1"/>
    <dgm:cxn modelId="{550390AA-0385-42AA-AD5D-50C5ACF6C926}" type="presParOf" srcId="{26BB3B6D-5470-4AEE-B1E9-64D265B60908}" destId="{F7333770-E129-44DC-9A7D-6AFF00EBB5C6}" srcOrd="0" destOrd="0" presId="urn:microsoft.com/office/officeart/2005/8/layout/orgChart1"/>
    <dgm:cxn modelId="{EA139554-762B-4ABF-9943-72629B7F09E9}" type="presParOf" srcId="{26BB3B6D-5470-4AEE-B1E9-64D265B60908}" destId="{B5DD9444-2FFA-4481-8B7F-FF98CE72E971}" srcOrd="1" destOrd="0" presId="urn:microsoft.com/office/officeart/2005/8/layout/orgChart1"/>
    <dgm:cxn modelId="{367922D9-E75B-4A4F-AC70-17B6A166687B}" type="presParOf" srcId="{68D7FC22-95F6-4FA0-8A31-3213CB1FEFF6}" destId="{BC5D442C-7C04-4C67-8E7E-170B903B7733}" srcOrd="1" destOrd="0" presId="urn:microsoft.com/office/officeart/2005/8/layout/orgChart1"/>
    <dgm:cxn modelId="{8AE15839-48D1-41F4-9094-D0D9F3AC5BD0}" type="presParOf" srcId="{BC5D442C-7C04-4C67-8E7E-170B903B7733}" destId="{ADA0F333-12EB-4464-8FA1-1F09E6D51552}" srcOrd="0" destOrd="0" presId="urn:microsoft.com/office/officeart/2005/8/layout/orgChart1"/>
    <dgm:cxn modelId="{982058D0-1548-4B75-B7C8-654C973BCAF9}" type="presParOf" srcId="{BC5D442C-7C04-4C67-8E7E-170B903B7733}" destId="{4663BE0B-DD09-47E7-BBB6-F87FCCA280A5}" srcOrd="1" destOrd="0" presId="urn:microsoft.com/office/officeart/2005/8/layout/orgChart1"/>
    <dgm:cxn modelId="{795D3BE3-68B3-4774-A198-BFB776AF467D}" type="presParOf" srcId="{4663BE0B-DD09-47E7-BBB6-F87FCCA280A5}" destId="{E31E1FFB-A23E-4ABC-87C8-024435A971EE}" srcOrd="0" destOrd="0" presId="urn:microsoft.com/office/officeart/2005/8/layout/orgChart1"/>
    <dgm:cxn modelId="{736F0C9D-A69F-46FD-8B4C-432A6305FD09}" type="presParOf" srcId="{E31E1FFB-A23E-4ABC-87C8-024435A971EE}" destId="{7223BD76-A0B8-420D-86E7-A7933E5308A3}" srcOrd="0" destOrd="0" presId="urn:microsoft.com/office/officeart/2005/8/layout/orgChart1"/>
    <dgm:cxn modelId="{025F0B53-0614-4016-89FA-14DEAD02BC5E}" type="presParOf" srcId="{E31E1FFB-A23E-4ABC-87C8-024435A971EE}" destId="{D716F132-3EE0-44D2-98D6-7805645162CF}" srcOrd="1" destOrd="0" presId="urn:microsoft.com/office/officeart/2005/8/layout/orgChart1"/>
    <dgm:cxn modelId="{2EE33123-7C64-47A8-9A4D-E1599AA07BDC}" type="presParOf" srcId="{4663BE0B-DD09-47E7-BBB6-F87FCCA280A5}" destId="{C7954794-AB65-4131-8FFF-00AC4E14BB39}" srcOrd="1" destOrd="0" presId="urn:microsoft.com/office/officeart/2005/8/layout/orgChart1"/>
    <dgm:cxn modelId="{31D72943-E83A-4B74-BEA6-B59599C5BA18}" type="presParOf" srcId="{C7954794-AB65-4131-8FFF-00AC4E14BB39}" destId="{A9980D17-C1ED-45A0-B1AE-1E20629CDBEE}" srcOrd="0" destOrd="0" presId="urn:microsoft.com/office/officeart/2005/8/layout/orgChart1"/>
    <dgm:cxn modelId="{56119913-A678-49F3-800C-F40247CE02A6}" type="presParOf" srcId="{C7954794-AB65-4131-8FFF-00AC4E14BB39}" destId="{B09EECDB-CEED-443B-89E8-B6E011FEFF05}" srcOrd="1" destOrd="0" presId="urn:microsoft.com/office/officeart/2005/8/layout/orgChart1"/>
    <dgm:cxn modelId="{91525061-6AD4-4D4F-83DB-3764F87D63B7}" type="presParOf" srcId="{B09EECDB-CEED-443B-89E8-B6E011FEFF05}" destId="{D0DCC999-F998-47CE-B6AD-D1B17DCBD8FB}" srcOrd="0" destOrd="0" presId="urn:microsoft.com/office/officeart/2005/8/layout/orgChart1"/>
    <dgm:cxn modelId="{4801ABDA-404A-4435-AB74-7F3379E8E5E6}" type="presParOf" srcId="{D0DCC999-F998-47CE-B6AD-D1B17DCBD8FB}" destId="{64C86C4E-8F43-4B6A-8A2F-ABDCD98B5378}" srcOrd="0" destOrd="0" presId="urn:microsoft.com/office/officeart/2005/8/layout/orgChart1"/>
    <dgm:cxn modelId="{9AB6D832-5F3C-449E-8FD3-82262A534FF4}" type="presParOf" srcId="{D0DCC999-F998-47CE-B6AD-D1B17DCBD8FB}" destId="{FA276417-11D0-4A70-BA36-A2DC7D087C37}" srcOrd="1" destOrd="0" presId="urn:microsoft.com/office/officeart/2005/8/layout/orgChart1"/>
    <dgm:cxn modelId="{23ACD4C6-0E7A-44B2-97DB-48A9F6F4F4FD}" type="presParOf" srcId="{B09EECDB-CEED-443B-89E8-B6E011FEFF05}" destId="{430EB138-B389-4D3A-99E4-6F6B816C52F6}" srcOrd="1" destOrd="0" presId="urn:microsoft.com/office/officeart/2005/8/layout/orgChart1"/>
    <dgm:cxn modelId="{F58A69F3-D5CA-4B25-8248-252B2F940B24}" type="presParOf" srcId="{B09EECDB-CEED-443B-89E8-B6E011FEFF05}" destId="{91F82E0E-1FA6-40BE-BA57-DBC7DFCC1C2B}" srcOrd="2" destOrd="0" presId="urn:microsoft.com/office/officeart/2005/8/layout/orgChart1"/>
    <dgm:cxn modelId="{E8EDC26F-650B-4449-80C1-C4C04CC726A7}" type="presParOf" srcId="{4663BE0B-DD09-47E7-BBB6-F87FCCA280A5}" destId="{A726E18A-A521-4793-ACA8-8AFD445F8CAF}" srcOrd="2" destOrd="0" presId="urn:microsoft.com/office/officeart/2005/8/layout/orgChart1"/>
    <dgm:cxn modelId="{3F242B66-4816-4972-83FC-B88C9186E399}" type="presParOf" srcId="{BC5D442C-7C04-4C67-8E7E-170B903B7733}" destId="{C8AC677F-4695-4B22-9F95-1560C2D990BE}" srcOrd="2" destOrd="0" presId="urn:microsoft.com/office/officeart/2005/8/layout/orgChart1"/>
    <dgm:cxn modelId="{DB4DC29C-B26F-4D54-9B7F-082122CB6733}" type="presParOf" srcId="{BC5D442C-7C04-4C67-8E7E-170B903B7733}" destId="{947829B2-5A99-4472-928A-E7883CB39CD8}" srcOrd="3" destOrd="0" presId="urn:microsoft.com/office/officeart/2005/8/layout/orgChart1"/>
    <dgm:cxn modelId="{BBDA00A7-8842-41E1-81E6-D5A1FF312510}" type="presParOf" srcId="{947829B2-5A99-4472-928A-E7883CB39CD8}" destId="{202D2274-57CB-4FC9-806B-986A308B148B}" srcOrd="0" destOrd="0" presId="urn:microsoft.com/office/officeart/2005/8/layout/orgChart1"/>
    <dgm:cxn modelId="{08285625-34CC-4080-8171-ACACD88E13BA}" type="presParOf" srcId="{202D2274-57CB-4FC9-806B-986A308B148B}" destId="{143FED21-4CD2-4C5A-A221-8B723EED1859}" srcOrd="0" destOrd="0" presId="urn:microsoft.com/office/officeart/2005/8/layout/orgChart1"/>
    <dgm:cxn modelId="{F690C7C7-565A-479B-B20E-5055D06FAC2A}" type="presParOf" srcId="{202D2274-57CB-4FC9-806B-986A308B148B}" destId="{D2DC7082-271C-468A-9AA1-E057703B7680}" srcOrd="1" destOrd="0" presId="urn:microsoft.com/office/officeart/2005/8/layout/orgChart1"/>
    <dgm:cxn modelId="{FE920283-41DB-4687-8A09-1A4CFAF54177}" type="presParOf" srcId="{947829B2-5A99-4472-928A-E7883CB39CD8}" destId="{F7B44D28-5147-4DA5-B844-E0020F19265E}" srcOrd="1" destOrd="0" presId="urn:microsoft.com/office/officeart/2005/8/layout/orgChart1"/>
    <dgm:cxn modelId="{E323DD7B-9EEF-4C02-B324-A31C87C18CAA}" type="presParOf" srcId="{F7B44D28-5147-4DA5-B844-E0020F19265E}" destId="{162CA7E5-7755-459D-AC90-FDAA89E03C19}" srcOrd="0" destOrd="0" presId="urn:microsoft.com/office/officeart/2005/8/layout/orgChart1"/>
    <dgm:cxn modelId="{D956CE5B-B81F-48D7-AD3D-78B73F49FFBB}" type="presParOf" srcId="{F7B44D28-5147-4DA5-B844-E0020F19265E}" destId="{4D428481-3094-434A-BF10-C76586982B24}" srcOrd="1" destOrd="0" presId="urn:microsoft.com/office/officeart/2005/8/layout/orgChart1"/>
    <dgm:cxn modelId="{48D09072-1987-4918-BED3-4C0FED8C0074}" type="presParOf" srcId="{4D428481-3094-434A-BF10-C76586982B24}" destId="{668522D7-95DA-4669-B49B-BD9A9E05154F}" srcOrd="0" destOrd="0" presId="urn:microsoft.com/office/officeart/2005/8/layout/orgChart1"/>
    <dgm:cxn modelId="{5902BBBA-0263-491C-85D2-AB0A27F639C8}" type="presParOf" srcId="{668522D7-95DA-4669-B49B-BD9A9E05154F}" destId="{24BE7AF1-8D91-4A09-A8C3-128156ADCE59}" srcOrd="0" destOrd="0" presId="urn:microsoft.com/office/officeart/2005/8/layout/orgChart1"/>
    <dgm:cxn modelId="{6C7F4C50-E2F2-499A-8EAF-0CAF235C9D4B}" type="presParOf" srcId="{668522D7-95DA-4669-B49B-BD9A9E05154F}" destId="{39251A19-1567-4706-92D1-4CBA56B523E7}" srcOrd="1" destOrd="0" presId="urn:microsoft.com/office/officeart/2005/8/layout/orgChart1"/>
    <dgm:cxn modelId="{385D68BF-0951-4CFC-B17F-D0AA7D666A5A}" type="presParOf" srcId="{4D428481-3094-434A-BF10-C76586982B24}" destId="{D0A717FF-5FE2-4770-8F0D-2B5ABF282056}" srcOrd="1" destOrd="0" presId="urn:microsoft.com/office/officeart/2005/8/layout/orgChart1"/>
    <dgm:cxn modelId="{371DC2D1-4D01-4D5E-8175-64E3DACDA282}" type="presParOf" srcId="{4D428481-3094-434A-BF10-C76586982B24}" destId="{202DEE46-D2EF-4E6F-B22C-2146CACBAA03}" srcOrd="2" destOrd="0" presId="urn:microsoft.com/office/officeart/2005/8/layout/orgChart1"/>
    <dgm:cxn modelId="{FF878F2E-6E1B-4712-972F-55A002446F78}" type="presParOf" srcId="{947829B2-5A99-4472-928A-E7883CB39CD8}" destId="{4870CDFB-1C33-4B09-8A56-C26DB308D554}" srcOrd="2" destOrd="0" presId="urn:microsoft.com/office/officeart/2005/8/layout/orgChart1"/>
    <dgm:cxn modelId="{382C9455-561D-41A8-81A3-FFAE95ECB8F6}" type="presParOf" srcId="{BC5D442C-7C04-4C67-8E7E-170B903B7733}" destId="{4C213D3D-D81F-4414-A34B-C4CB4DC4FCFA}" srcOrd="4" destOrd="0" presId="urn:microsoft.com/office/officeart/2005/8/layout/orgChart1"/>
    <dgm:cxn modelId="{0E73D83B-874B-4712-B517-B97AD0A4BD5A}" type="presParOf" srcId="{BC5D442C-7C04-4C67-8E7E-170B903B7733}" destId="{EC853AE6-35D2-4798-BC75-C17BD15B5E5C}" srcOrd="5" destOrd="0" presId="urn:microsoft.com/office/officeart/2005/8/layout/orgChart1"/>
    <dgm:cxn modelId="{21915998-87A5-48C0-95EB-2C5965C85955}" type="presParOf" srcId="{EC853AE6-35D2-4798-BC75-C17BD15B5E5C}" destId="{6DA03B36-B1C1-4F70-BA87-22BEBCC51B63}" srcOrd="0" destOrd="0" presId="urn:microsoft.com/office/officeart/2005/8/layout/orgChart1"/>
    <dgm:cxn modelId="{F49D8CD7-9EF8-4D45-BA09-50407A66D214}" type="presParOf" srcId="{6DA03B36-B1C1-4F70-BA87-22BEBCC51B63}" destId="{A3FE64B7-922D-401C-9F81-3299CC702BF5}" srcOrd="0" destOrd="0" presId="urn:microsoft.com/office/officeart/2005/8/layout/orgChart1"/>
    <dgm:cxn modelId="{55FCCAA8-A6BA-4BE8-8305-D0F9EFF1BCDB}" type="presParOf" srcId="{6DA03B36-B1C1-4F70-BA87-22BEBCC51B63}" destId="{6A584CA0-AC45-45CF-94F7-DB5F6E09A06E}" srcOrd="1" destOrd="0" presId="urn:microsoft.com/office/officeart/2005/8/layout/orgChart1"/>
    <dgm:cxn modelId="{C0C687E7-292D-4ED0-8877-4E1CE569B6C6}" type="presParOf" srcId="{EC853AE6-35D2-4798-BC75-C17BD15B5E5C}" destId="{5A9FC759-C5BF-4D88-9CC2-5AC6A904609C}" srcOrd="1" destOrd="0" presId="urn:microsoft.com/office/officeart/2005/8/layout/orgChart1"/>
    <dgm:cxn modelId="{55CD67B1-4320-4F82-8EB8-937C2CC613E2}" type="presParOf" srcId="{EC853AE6-35D2-4798-BC75-C17BD15B5E5C}" destId="{71079EB4-7E44-4E69-A18F-9BABCEC928DF}" srcOrd="2" destOrd="0" presId="urn:microsoft.com/office/officeart/2005/8/layout/orgChart1"/>
    <dgm:cxn modelId="{D7017EAE-2FD8-46AB-BEC9-4D909733F53E}" type="presParOf" srcId="{68D7FC22-95F6-4FA0-8A31-3213CB1FEFF6}" destId="{49D21C88-F160-4B83-8971-2726FFE7A7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F2774-46FA-4661-8CE4-6004E4BDC2D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B28623B-1E46-44AA-81C7-5F3C35103C43}">
      <dgm:prSet phldrT="[テキスト]"/>
      <dgm:spPr/>
      <dgm:t>
        <a:bodyPr/>
        <a:lstStyle/>
        <a:p>
          <a:r>
            <a:rPr kumimoji="1" lang="en-US" altLang="ja-JP" dirty="0"/>
            <a:t>Model(Data, AI)</a:t>
          </a:r>
          <a:endParaRPr kumimoji="1" lang="ja-JP" altLang="en-US" dirty="0"/>
        </a:p>
      </dgm:t>
    </dgm:pt>
    <dgm:pt modelId="{9E9C1EC6-B1C6-4922-9843-F47A0FB2A1D9}" type="parTrans" cxnId="{6F9606C2-0849-4EE0-8A46-1CF190A10A3E}">
      <dgm:prSet/>
      <dgm:spPr/>
      <dgm:t>
        <a:bodyPr/>
        <a:lstStyle/>
        <a:p>
          <a:endParaRPr kumimoji="1" lang="ja-JP" altLang="en-US"/>
        </a:p>
      </dgm:t>
    </dgm:pt>
    <dgm:pt modelId="{986D9BEC-74FB-4934-AA71-B04952CEC4DE}" type="sibTrans" cxnId="{6F9606C2-0849-4EE0-8A46-1CF190A10A3E}">
      <dgm:prSet/>
      <dgm:spPr/>
      <dgm:t>
        <a:bodyPr/>
        <a:lstStyle/>
        <a:p>
          <a:endParaRPr kumimoji="1" lang="ja-JP" altLang="en-US"/>
        </a:p>
      </dgm:t>
    </dgm:pt>
    <dgm:pt modelId="{380F9979-6F18-4D13-B265-65E2301B77E7}">
      <dgm:prSet phldrT="[テキスト]"/>
      <dgm:spPr/>
      <dgm:t>
        <a:bodyPr/>
        <a:lstStyle/>
        <a:p>
          <a:r>
            <a:rPr kumimoji="1" lang="en-US" altLang="ja-JP" dirty="0"/>
            <a:t>Controller(</a:t>
          </a:r>
          <a:r>
            <a:rPr kumimoji="1" lang="en-US" altLang="ja-JP" dirty="0" err="1"/>
            <a:t>Stm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B35D233D-55BB-483F-B34D-042768993E2D}" type="parTrans" cxnId="{A45C89DE-C724-4DB9-85DC-9BA34BBA75A3}">
      <dgm:prSet/>
      <dgm:spPr/>
      <dgm:t>
        <a:bodyPr/>
        <a:lstStyle/>
        <a:p>
          <a:endParaRPr kumimoji="1" lang="ja-JP" altLang="en-US"/>
        </a:p>
      </dgm:t>
    </dgm:pt>
    <dgm:pt modelId="{CFCEC03B-D00E-4C59-A062-F481F4E6D2C0}" type="sibTrans" cxnId="{A45C89DE-C724-4DB9-85DC-9BA34BBA75A3}">
      <dgm:prSet/>
      <dgm:spPr/>
      <dgm:t>
        <a:bodyPr/>
        <a:lstStyle/>
        <a:p>
          <a:endParaRPr kumimoji="1" lang="ja-JP" altLang="en-US"/>
        </a:p>
      </dgm:t>
    </dgm:pt>
    <dgm:pt modelId="{FBBFC5CE-3E28-44A6-9417-65EA0409D6F7}">
      <dgm:prSet phldrT="[テキスト]"/>
      <dgm:spPr/>
      <dgm:t>
        <a:bodyPr/>
        <a:lstStyle/>
        <a:p>
          <a:r>
            <a:rPr kumimoji="1" lang="en-US" altLang="ja-JP" dirty="0"/>
            <a:t>Presentation(VR, AR)</a:t>
          </a:r>
          <a:endParaRPr kumimoji="1" lang="ja-JP" altLang="en-US" dirty="0"/>
        </a:p>
      </dgm:t>
    </dgm:pt>
    <dgm:pt modelId="{AB40C773-E6BC-4B3C-87C4-2B4958BF5656}" type="parTrans" cxnId="{7A840205-445D-4E4A-94F6-E10F206E0E1D}">
      <dgm:prSet/>
      <dgm:spPr/>
      <dgm:t>
        <a:bodyPr/>
        <a:lstStyle/>
        <a:p>
          <a:endParaRPr kumimoji="1" lang="ja-JP" altLang="en-US"/>
        </a:p>
      </dgm:t>
    </dgm:pt>
    <dgm:pt modelId="{7D69327C-D525-44CB-95E6-F99B1C7F0F56}" type="sibTrans" cxnId="{7A840205-445D-4E4A-94F6-E10F206E0E1D}">
      <dgm:prSet/>
      <dgm:spPr/>
      <dgm:t>
        <a:bodyPr/>
        <a:lstStyle/>
        <a:p>
          <a:endParaRPr kumimoji="1" lang="ja-JP" altLang="en-US"/>
        </a:p>
      </dgm:t>
    </dgm:pt>
    <dgm:pt modelId="{2B0F4C62-643C-465B-881C-C82857848533}" type="pres">
      <dgm:prSet presAssocID="{B79F2774-46FA-4661-8CE4-6004E4BDC2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66269-2835-41CF-8B1B-AA004FC8F38C}" type="pres">
      <dgm:prSet presAssocID="{7B28623B-1E46-44AA-81C7-5F3C35103C43}" presName="vertOne" presStyleCnt="0"/>
      <dgm:spPr/>
    </dgm:pt>
    <dgm:pt modelId="{8887D8B4-4DF0-4AC7-86D2-AE0E67BD4F5F}" type="pres">
      <dgm:prSet presAssocID="{7B28623B-1E46-44AA-81C7-5F3C35103C43}" presName="txOne" presStyleLbl="node0" presStyleIdx="0" presStyleCnt="1">
        <dgm:presLayoutVars>
          <dgm:chPref val="3"/>
        </dgm:presLayoutVars>
      </dgm:prSet>
      <dgm:spPr/>
    </dgm:pt>
    <dgm:pt modelId="{06AFFFA9-B09C-4C99-863E-A2C34F51EEE2}" type="pres">
      <dgm:prSet presAssocID="{7B28623B-1E46-44AA-81C7-5F3C35103C43}" presName="parTransOne" presStyleCnt="0"/>
      <dgm:spPr/>
    </dgm:pt>
    <dgm:pt modelId="{D1ED966B-080E-4FB3-A303-59005B0159C8}" type="pres">
      <dgm:prSet presAssocID="{7B28623B-1E46-44AA-81C7-5F3C35103C43}" presName="horzOne" presStyleCnt="0"/>
      <dgm:spPr/>
    </dgm:pt>
    <dgm:pt modelId="{4B0F0CF7-9033-4C55-8978-BC510DCD5ED6}" type="pres">
      <dgm:prSet presAssocID="{380F9979-6F18-4D13-B265-65E2301B77E7}" presName="vertTwo" presStyleCnt="0"/>
      <dgm:spPr/>
    </dgm:pt>
    <dgm:pt modelId="{E54A6922-39B8-4F79-97B9-560FED1BC878}" type="pres">
      <dgm:prSet presAssocID="{380F9979-6F18-4D13-B265-65E2301B77E7}" presName="txTwo" presStyleLbl="node2" presStyleIdx="0" presStyleCnt="1">
        <dgm:presLayoutVars>
          <dgm:chPref val="3"/>
        </dgm:presLayoutVars>
      </dgm:prSet>
      <dgm:spPr/>
    </dgm:pt>
    <dgm:pt modelId="{419F80EB-9C77-4282-83FD-CC7A4EBA1022}" type="pres">
      <dgm:prSet presAssocID="{380F9979-6F18-4D13-B265-65E2301B77E7}" presName="parTransTwo" presStyleCnt="0"/>
      <dgm:spPr/>
    </dgm:pt>
    <dgm:pt modelId="{14951647-6F77-4E79-A555-C4AAADAD2981}" type="pres">
      <dgm:prSet presAssocID="{380F9979-6F18-4D13-B265-65E2301B77E7}" presName="horzTwo" presStyleCnt="0"/>
      <dgm:spPr/>
    </dgm:pt>
    <dgm:pt modelId="{7E8D1AEF-3C4E-4086-8DE1-394787B2A4E2}" type="pres">
      <dgm:prSet presAssocID="{FBBFC5CE-3E28-44A6-9417-65EA0409D6F7}" presName="vertThree" presStyleCnt="0"/>
      <dgm:spPr/>
    </dgm:pt>
    <dgm:pt modelId="{8E05F0B1-D21D-4F9A-8AFC-06B2A59F0884}" type="pres">
      <dgm:prSet presAssocID="{FBBFC5CE-3E28-44A6-9417-65EA0409D6F7}" presName="txThree" presStyleLbl="node3" presStyleIdx="0" presStyleCnt="1">
        <dgm:presLayoutVars>
          <dgm:chPref val="3"/>
        </dgm:presLayoutVars>
      </dgm:prSet>
      <dgm:spPr/>
    </dgm:pt>
    <dgm:pt modelId="{21D1003B-837D-4A4D-969C-01226A12D702}" type="pres">
      <dgm:prSet presAssocID="{FBBFC5CE-3E28-44A6-9417-65EA0409D6F7}" presName="horzThree" presStyleCnt="0"/>
      <dgm:spPr/>
    </dgm:pt>
  </dgm:ptLst>
  <dgm:cxnLst>
    <dgm:cxn modelId="{7A840205-445D-4E4A-94F6-E10F206E0E1D}" srcId="{380F9979-6F18-4D13-B265-65E2301B77E7}" destId="{FBBFC5CE-3E28-44A6-9417-65EA0409D6F7}" srcOrd="0" destOrd="0" parTransId="{AB40C773-E6BC-4B3C-87C4-2B4958BF5656}" sibTransId="{7D69327C-D525-44CB-95E6-F99B1C7F0F56}"/>
    <dgm:cxn modelId="{EDBB5C1B-641E-4E86-BF95-763AF9A51B03}" type="presOf" srcId="{B79F2774-46FA-4661-8CE4-6004E4BDC2D5}" destId="{2B0F4C62-643C-465B-881C-C82857848533}" srcOrd="0" destOrd="0" presId="urn:microsoft.com/office/officeart/2005/8/layout/hierarchy4"/>
    <dgm:cxn modelId="{2F3E7940-08A8-439C-BF55-CFB497567763}" type="presOf" srcId="{380F9979-6F18-4D13-B265-65E2301B77E7}" destId="{E54A6922-39B8-4F79-97B9-560FED1BC878}" srcOrd="0" destOrd="0" presId="urn:microsoft.com/office/officeart/2005/8/layout/hierarchy4"/>
    <dgm:cxn modelId="{C589284E-95D6-4619-AD3B-4AAAE84C5194}" type="presOf" srcId="{FBBFC5CE-3E28-44A6-9417-65EA0409D6F7}" destId="{8E05F0B1-D21D-4F9A-8AFC-06B2A59F0884}" srcOrd="0" destOrd="0" presId="urn:microsoft.com/office/officeart/2005/8/layout/hierarchy4"/>
    <dgm:cxn modelId="{6F9606C2-0849-4EE0-8A46-1CF190A10A3E}" srcId="{B79F2774-46FA-4661-8CE4-6004E4BDC2D5}" destId="{7B28623B-1E46-44AA-81C7-5F3C35103C43}" srcOrd="0" destOrd="0" parTransId="{9E9C1EC6-B1C6-4922-9843-F47A0FB2A1D9}" sibTransId="{986D9BEC-74FB-4934-AA71-B04952CEC4DE}"/>
    <dgm:cxn modelId="{A45C89DE-C724-4DB9-85DC-9BA34BBA75A3}" srcId="{7B28623B-1E46-44AA-81C7-5F3C35103C43}" destId="{380F9979-6F18-4D13-B265-65E2301B77E7}" srcOrd="0" destOrd="0" parTransId="{B35D233D-55BB-483F-B34D-042768993E2D}" sibTransId="{CFCEC03B-D00E-4C59-A062-F481F4E6D2C0}"/>
    <dgm:cxn modelId="{673621FA-1FEC-45A6-96A7-694845D3F0AE}" type="presOf" srcId="{7B28623B-1E46-44AA-81C7-5F3C35103C43}" destId="{8887D8B4-4DF0-4AC7-86D2-AE0E67BD4F5F}" srcOrd="0" destOrd="0" presId="urn:microsoft.com/office/officeart/2005/8/layout/hierarchy4"/>
    <dgm:cxn modelId="{CB4F7CB3-5C09-420E-963D-E0C43E51C617}" type="presParOf" srcId="{2B0F4C62-643C-465B-881C-C82857848533}" destId="{4EB66269-2835-41CF-8B1B-AA004FC8F38C}" srcOrd="0" destOrd="0" presId="urn:microsoft.com/office/officeart/2005/8/layout/hierarchy4"/>
    <dgm:cxn modelId="{ED14BC1D-28A0-4AD1-8BD5-15E651174C7B}" type="presParOf" srcId="{4EB66269-2835-41CF-8B1B-AA004FC8F38C}" destId="{8887D8B4-4DF0-4AC7-86D2-AE0E67BD4F5F}" srcOrd="0" destOrd="0" presId="urn:microsoft.com/office/officeart/2005/8/layout/hierarchy4"/>
    <dgm:cxn modelId="{00E2EF4E-07A7-4AD9-882E-E93D23F91BFF}" type="presParOf" srcId="{4EB66269-2835-41CF-8B1B-AA004FC8F38C}" destId="{06AFFFA9-B09C-4C99-863E-A2C34F51EEE2}" srcOrd="1" destOrd="0" presId="urn:microsoft.com/office/officeart/2005/8/layout/hierarchy4"/>
    <dgm:cxn modelId="{B0EA8F6A-AD49-43CA-8ABA-D84E157DEE59}" type="presParOf" srcId="{4EB66269-2835-41CF-8B1B-AA004FC8F38C}" destId="{D1ED966B-080E-4FB3-A303-59005B0159C8}" srcOrd="2" destOrd="0" presId="urn:microsoft.com/office/officeart/2005/8/layout/hierarchy4"/>
    <dgm:cxn modelId="{1A96CA2E-A073-4AF8-9931-CD74984E306E}" type="presParOf" srcId="{D1ED966B-080E-4FB3-A303-59005B0159C8}" destId="{4B0F0CF7-9033-4C55-8978-BC510DCD5ED6}" srcOrd="0" destOrd="0" presId="urn:microsoft.com/office/officeart/2005/8/layout/hierarchy4"/>
    <dgm:cxn modelId="{FBEFA9F1-9115-4932-97B6-179FC1F68CBB}" type="presParOf" srcId="{4B0F0CF7-9033-4C55-8978-BC510DCD5ED6}" destId="{E54A6922-39B8-4F79-97B9-560FED1BC878}" srcOrd="0" destOrd="0" presId="urn:microsoft.com/office/officeart/2005/8/layout/hierarchy4"/>
    <dgm:cxn modelId="{B484B4F6-0BB1-41DD-99E8-1A5450F3D618}" type="presParOf" srcId="{4B0F0CF7-9033-4C55-8978-BC510DCD5ED6}" destId="{419F80EB-9C77-4282-83FD-CC7A4EBA1022}" srcOrd="1" destOrd="0" presId="urn:microsoft.com/office/officeart/2005/8/layout/hierarchy4"/>
    <dgm:cxn modelId="{0A6C6FB7-D25B-4685-A8D8-6A007688136E}" type="presParOf" srcId="{4B0F0CF7-9033-4C55-8978-BC510DCD5ED6}" destId="{14951647-6F77-4E79-A555-C4AAADAD2981}" srcOrd="2" destOrd="0" presId="urn:microsoft.com/office/officeart/2005/8/layout/hierarchy4"/>
    <dgm:cxn modelId="{00817907-82D0-4716-A955-1FE90432786E}" type="presParOf" srcId="{14951647-6F77-4E79-A555-C4AAADAD2981}" destId="{7E8D1AEF-3C4E-4086-8DE1-394787B2A4E2}" srcOrd="0" destOrd="0" presId="urn:microsoft.com/office/officeart/2005/8/layout/hierarchy4"/>
    <dgm:cxn modelId="{6EB614DF-EFC3-444D-82C9-CA11AD1E5689}" type="presParOf" srcId="{7E8D1AEF-3C4E-4086-8DE1-394787B2A4E2}" destId="{8E05F0B1-D21D-4F9A-8AFC-06B2A59F0884}" srcOrd="0" destOrd="0" presId="urn:microsoft.com/office/officeart/2005/8/layout/hierarchy4"/>
    <dgm:cxn modelId="{F2B7D14C-54A0-4ABC-B19F-9E074C87E5D6}" type="presParOf" srcId="{7E8D1AEF-3C4E-4086-8DE1-394787B2A4E2}" destId="{21D1003B-837D-4A4D-969C-01226A12D70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E1ADC1-2360-4B6D-8228-04A69B28BDF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427888E-57AC-443D-998E-55DF8DA69B9D}">
      <dgm:prSet phldrT="[テキスト]"/>
      <dgm:spPr/>
      <dgm:t>
        <a:bodyPr/>
        <a:lstStyle/>
        <a:p>
          <a:r>
            <a:rPr kumimoji="1" lang="en-US" altLang="ja-JP" dirty="0"/>
            <a:t>Model</a:t>
          </a:r>
          <a:endParaRPr kumimoji="1" lang="ja-JP" altLang="en-US" dirty="0"/>
        </a:p>
      </dgm:t>
    </dgm:pt>
    <dgm:pt modelId="{5CB747AC-B3A3-4CA7-9E31-565300D11CE5}" type="parTrans" cxnId="{B38ABBB8-BB51-4D5D-B087-CB2DBBF9FF85}">
      <dgm:prSet/>
      <dgm:spPr/>
      <dgm:t>
        <a:bodyPr/>
        <a:lstStyle/>
        <a:p>
          <a:endParaRPr kumimoji="1" lang="ja-JP" altLang="en-US"/>
        </a:p>
      </dgm:t>
    </dgm:pt>
    <dgm:pt modelId="{107471F3-3955-4CAA-860D-9A6AC44B995C}" type="sibTrans" cxnId="{B38ABBB8-BB51-4D5D-B087-CB2DBBF9FF85}">
      <dgm:prSet/>
      <dgm:spPr/>
      <dgm:t>
        <a:bodyPr/>
        <a:lstStyle/>
        <a:p>
          <a:endParaRPr kumimoji="1" lang="ja-JP" altLang="en-US"/>
        </a:p>
      </dgm:t>
    </dgm:pt>
    <dgm:pt modelId="{5350111E-7FC5-45AF-8CD5-3CD366BCCBF7}">
      <dgm:prSet phldrT="[テキスト]"/>
      <dgm:spPr/>
      <dgm:t>
        <a:bodyPr/>
        <a:lstStyle/>
        <a:p>
          <a:r>
            <a:rPr kumimoji="1" lang="en-US" altLang="ja-JP" dirty="0"/>
            <a:t>View</a:t>
          </a:r>
          <a:endParaRPr kumimoji="1" lang="ja-JP" altLang="en-US" dirty="0"/>
        </a:p>
      </dgm:t>
    </dgm:pt>
    <dgm:pt modelId="{E6FBF25B-A9DB-40D8-BF43-6A87817462DF}" type="parTrans" cxnId="{E8937195-A3A6-4A29-8BD2-EFF580464444}">
      <dgm:prSet/>
      <dgm:spPr/>
      <dgm:t>
        <a:bodyPr/>
        <a:lstStyle/>
        <a:p>
          <a:endParaRPr kumimoji="1" lang="ja-JP" altLang="en-US"/>
        </a:p>
      </dgm:t>
    </dgm:pt>
    <dgm:pt modelId="{C35A518E-9B22-4C98-B7ED-46B29023C36C}" type="sibTrans" cxnId="{E8937195-A3A6-4A29-8BD2-EFF580464444}">
      <dgm:prSet/>
      <dgm:spPr/>
      <dgm:t>
        <a:bodyPr/>
        <a:lstStyle/>
        <a:p>
          <a:endParaRPr kumimoji="1" lang="ja-JP" altLang="en-US"/>
        </a:p>
      </dgm:t>
    </dgm:pt>
    <dgm:pt modelId="{29E94863-0D7E-4B22-8387-0C289E52ED92}">
      <dgm:prSet phldrT="[テキスト]"/>
      <dgm:spPr/>
      <dgm:t>
        <a:bodyPr/>
        <a:lstStyle/>
        <a:p>
          <a:r>
            <a:rPr kumimoji="1" lang="en-US" altLang="ja-JP" dirty="0"/>
            <a:t>View Model</a:t>
          </a:r>
          <a:endParaRPr kumimoji="1" lang="ja-JP" altLang="en-US" dirty="0"/>
        </a:p>
      </dgm:t>
    </dgm:pt>
    <dgm:pt modelId="{795278D2-5D85-4F2F-9CE6-2E84A120D573}" type="parTrans" cxnId="{A55BCD41-CF3A-458C-A338-9FEDC172A7FB}">
      <dgm:prSet/>
      <dgm:spPr/>
      <dgm:t>
        <a:bodyPr/>
        <a:lstStyle/>
        <a:p>
          <a:endParaRPr kumimoji="1" lang="ja-JP" altLang="en-US"/>
        </a:p>
      </dgm:t>
    </dgm:pt>
    <dgm:pt modelId="{6C337304-33D7-4E61-9FB9-E757557BDCB5}" type="sibTrans" cxnId="{A55BCD41-CF3A-458C-A338-9FEDC172A7FB}">
      <dgm:prSet/>
      <dgm:spPr/>
      <dgm:t>
        <a:bodyPr/>
        <a:lstStyle/>
        <a:p>
          <a:endParaRPr kumimoji="1" lang="ja-JP" altLang="en-US"/>
        </a:p>
      </dgm:t>
    </dgm:pt>
    <dgm:pt modelId="{0A5EFACA-6007-43E3-8CC4-8C7E7C7C739E}" type="pres">
      <dgm:prSet presAssocID="{57E1ADC1-2360-4B6D-8228-04A69B28BD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700C9A-7F52-4A8B-984A-46FDD70C1701}" type="pres">
      <dgm:prSet presAssocID="{E427888E-57AC-443D-998E-55DF8DA69B9D}" presName="vertOne" presStyleCnt="0"/>
      <dgm:spPr/>
    </dgm:pt>
    <dgm:pt modelId="{282917EA-4823-4EEE-AAF8-94B64A1D311D}" type="pres">
      <dgm:prSet presAssocID="{E427888E-57AC-443D-998E-55DF8DA69B9D}" presName="txOne" presStyleLbl="node0" presStyleIdx="0" presStyleCnt="1">
        <dgm:presLayoutVars>
          <dgm:chPref val="3"/>
        </dgm:presLayoutVars>
      </dgm:prSet>
      <dgm:spPr/>
    </dgm:pt>
    <dgm:pt modelId="{99834407-99C4-4549-83FF-1889460916CE}" type="pres">
      <dgm:prSet presAssocID="{E427888E-57AC-443D-998E-55DF8DA69B9D}" presName="parTransOne" presStyleCnt="0"/>
      <dgm:spPr/>
    </dgm:pt>
    <dgm:pt modelId="{87977FC2-AD8E-4695-8859-CF89DF2D71B4}" type="pres">
      <dgm:prSet presAssocID="{E427888E-57AC-443D-998E-55DF8DA69B9D}" presName="horzOne" presStyleCnt="0"/>
      <dgm:spPr/>
    </dgm:pt>
    <dgm:pt modelId="{6B5019A0-2B24-463D-9E59-19C1FC7157B5}" type="pres">
      <dgm:prSet presAssocID="{5350111E-7FC5-45AF-8CD5-3CD366BCCBF7}" presName="vertTwo" presStyleCnt="0"/>
      <dgm:spPr/>
    </dgm:pt>
    <dgm:pt modelId="{469F6289-7C10-4CE9-A01B-7123F1785CA5}" type="pres">
      <dgm:prSet presAssocID="{5350111E-7FC5-45AF-8CD5-3CD366BCCBF7}" presName="txTwo" presStyleLbl="node2" presStyleIdx="0" presStyleCnt="1">
        <dgm:presLayoutVars>
          <dgm:chPref val="3"/>
        </dgm:presLayoutVars>
      </dgm:prSet>
      <dgm:spPr/>
    </dgm:pt>
    <dgm:pt modelId="{E5F15A8A-B9EB-438F-A15F-7DE27112E5B7}" type="pres">
      <dgm:prSet presAssocID="{5350111E-7FC5-45AF-8CD5-3CD366BCCBF7}" presName="parTransTwo" presStyleCnt="0"/>
      <dgm:spPr/>
    </dgm:pt>
    <dgm:pt modelId="{78F41EF6-EEE1-4151-B694-624AA0C7B5BF}" type="pres">
      <dgm:prSet presAssocID="{5350111E-7FC5-45AF-8CD5-3CD366BCCBF7}" presName="horzTwo" presStyleCnt="0"/>
      <dgm:spPr/>
    </dgm:pt>
    <dgm:pt modelId="{73C8D0CC-A55F-49D7-A21A-3FEA5D5028E3}" type="pres">
      <dgm:prSet presAssocID="{29E94863-0D7E-4B22-8387-0C289E52ED92}" presName="vertThree" presStyleCnt="0"/>
      <dgm:spPr/>
    </dgm:pt>
    <dgm:pt modelId="{63A03D9C-4CD6-453A-BF4F-2082AC018C10}" type="pres">
      <dgm:prSet presAssocID="{29E94863-0D7E-4B22-8387-0C289E52ED92}" presName="txThree" presStyleLbl="node3" presStyleIdx="0" presStyleCnt="1">
        <dgm:presLayoutVars>
          <dgm:chPref val="3"/>
        </dgm:presLayoutVars>
      </dgm:prSet>
      <dgm:spPr/>
    </dgm:pt>
    <dgm:pt modelId="{835F2322-992A-4BB1-84C7-87CFE9D71BAF}" type="pres">
      <dgm:prSet presAssocID="{29E94863-0D7E-4B22-8387-0C289E52ED92}" presName="horzThree" presStyleCnt="0"/>
      <dgm:spPr/>
    </dgm:pt>
  </dgm:ptLst>
  <dgm:cxnLst>
    <dgm:cxn modelId="{A55BCD41-CF3A-458C-A338-9FEDC172A7FB}" srcId="{5350111E-7FC5-45AF-8CD5-3CD366BCCBF7}" destId="{29E94863-0D7E-4B22-8387-0C289E52ED92}" srcOrd="0" destOrd="0" parTransId="{795278D2-5D85-4F2F-9CE6-2E84A120D573}" sibTransId="{6C337304-33D7-4E61-9FB9-E757557BDCB5}"/>
    <dgm:cxn modelId="{36A09343-F39D-4913-BB6C-5FBE975696F2}" type="presOf" srcId="{5350111E-7FC5-45AF-8CD5-3CD366BCCBF7}" destId="{469F6289-7C10-4CE9-A01B-7123F1785CA5}" srcOrd="0" destOrd="0" presId="urn:microsoft.com/office/officeart/2005/8/layout/hierarchy4"/>
    <dgm:cxn modelId="{F1729157-5FC1-4869-BCB5-E2AF9C668CB8}" type="presOf" srcId="{57E1ADC1-2360-4B6D-8228-04A69B28BDF0}" destId="{0A5EFACA-6007-43E3-8CC4-8C7E7C7C739E}" srcOrd="0" destOrd="0" presId="urn:microsoft.com/office/officeart/2005/8/layout/hierarchy4"/>
    <dgm:cxn modelId="{E8937195-A3A6-4A29-8BD2-EFF580464444}" srcId="{E427888E-57AC-443D-998E-55DF8DA69B9D}" destId="{5350111E-7FC5-45AF-8CD5-3CD366BCCBF7}" srcOrd="0" destOrd="0" parTransId="{E6FBF25B-A9DB-40D8-BF43-6A87817462DF}" sibTransId="{C35A518E-9B22-4C98-B7ED-46B29023C36C}"/>
    <dgm:cxn modelId="{B38ABBB8-BB51-4D5D-B087-CB2DBBF9FF85}" srcId="{57E1ADC1-2360-4B6D-8228-04A69B28BDF0}" destId="{E427888E-57AC-443D-998E-55DF8DA69B9D}" srcOrd="0" destOrd="0" parTransId="{5CB747AC-B3A3-4CA7-9E31-565300D11CE5}" sibTransId="{107471F3-3955-4CAA-860D-9A6AC44B995C}"/>
    <dgm:cxn modelId="{552A84BB-06A9-4EEF-9715-44D76860BEB1}" type="presOf" srcId="{29E94863-0D7E-4B22-8387-0C289E52ED92}" destId="{63A03D9C-4CD6-453A-BF4F-2082AC018C10}" srcOrd="0" destOrd="0" presId="urn:microsoft.com/office/officeart/2005/8/layout/hierarchy4"/>
    <dgm:cxn modelId="{D305BDD2-F7E7-4E30-A48D-0E8288F19CA5}" type="presOf" srcId="{E427888E-57AC-443D-998E-55DF8DA69B9D}" destId="{282917EA-4823-4EEE-AAF8-94B64A1D311D}" srcOrd="0" destOrd="0" presId="urn:microsoft.com/office/officeart/2005/8/layout/hierarchy4"/>
    <dgm:cxn modelId="{1922AC0E-C534-4B58-8BB7-7F2803810C51}" type="presParOf" srcId="{0A5EFACA-6007-43E3-8CC4-8C7E7C7C739E}" destId="{02700C9A-7F52-4A8B-984A-46FDD70C1701}" srcOrd="0" destOrd="0" presId="urn:microsoft.com/office/officeart/2005/8/layout/hierarchy4"/>
    <dgm:cxn modelId="{3971E52C-0D5A-46F2-B207-D9B02773012A}" type="presParOf" srcId="{02700C9A-7F52-4A8B-984A-46FDD70C1701}" destId="{282917EA-4823-4EEE-AAF8-94B64A1D311D}" srcOrd="0" destOrd="0" presId="urn:microsoft.com/office/officeart/2005/8/layout/hierarchy4"/>
    <dgm:cxn modelId="{0DD71D64-F866-4537-A9CC-DED982B75431}" type="presParOf" srcId="{02700C9A-7F52-4A8B-984A-46FDD70C1701}" destId="{99834407-99C4-4549-83FF-1889460916CE}" srcOrd="1" destOrd="0" presId="urn:microsoft.com/office/officeart/2005/8/layout/hierarchy4"/>
    <dgm:cxn modelId="{CC05D55E-5803-4E11-9342-E84AB72D37FF}" type="presParOf" srcId="{02700C9A-7F52-4A8B-984A-46FDD70C1701}" destId="{87977FC2-AD8E-4695-8859-CF89DF2D71B4}" srcOrd="2" destOrd="0" presId="urn:microsoft.com/office/officeart/2005/8/layout/hierarchy4"/>
    <dgm:cxn modelId="{FDE03DCF-3B21-4937-9B2F-C9BA7490DAF1}" type="presParOf" srcId="{87977FC2-AD8E-4695-8859-CF89DF2D71B4}" destId="{6B5019A0-2B24-463D-9E59-19C1FC7157B5}" srcOrd="0" destOrd="0" presId="urn:microsoft.com/office/officeart/2005/8/layout/hierarchy4"/>
    <dgm:cxn modelId="{32403E4D-771D-4765-9E0A-D71422C141BD}" type="presParOf" srcId="{6B5019A0-2B24-463D-9E59-19C1FC7157B5}" destId="{469F6289-7C10-4CE9-A01B-7123F1785CA5}" srcOrd="0" destOrd="0" presId="urn:microsoft.com/office/officeart/2005/8/layout/hierarchy4"/>
    <dgm:cxn modelId="{2FE03103-7C74-496A-BC9F-75303E430D2E}" type="presParOf" srcId="{6B5019A0-2B24-463D-9E59-19C1FC7157B5}" destId="{E5F15A8A-B9EB-438F-A15F-7DE27112E5B7}" srcOrd="1" destOrd="0" presId="urn:microsoft.com/office/officeart/2005/8/layout/hierarchy4"/>
    <dgm:cxn modelId="{F9FC2ED6-8C59-4905-8C84-15586A4159A0}" type="presParOf" srcId="{6B5019A0-2B24-463D-9E59-19C1FC7157B5}" destId="{78F41EF6-EEE1-4151-B694-624AA0C7B5BF}" srcOrd="2" destOrd="0" presId="urn:microsoft.com/office/officeart/2005/8/layout/hierarchy4"/>
    <dgm:cxn modelId="{0EA4E0D4-F600-4162-A3FB-56BC8F41EAEC}" type="presParOf" srcId="{78F41EF6-EEE1-4151-B694-624AA0C7B5BF}" destId="{73C8D0CC-A55F-49D7-A21A-3FEA5D5028E3}" srcOrd="0" destOrd="0" presId="urn:microsoft.com/office/officeart/2005/8/layout/hierarchy4"/>
    <dgm:cxn modelId="{06051D7C-7DFE-4590-8129-4FD237790EF1}" type="presParOf" srcId="{73C8D0CC-A55F-49D7-A21A-3FEA5D5028E3}" destId="{63A03D9C-4CD6-453A-BF4F-2082AC018C10}" srcOrd="0" destOrd="0" presId="urn:microsoft.com/office/officeart/2005/8/layout/hierarchy4"/>
    <dgm:cxn modelId="{06297386-51C7-49E1-A075-6A3E90483FFD}" type="presParOf" srcId="{73C8D0CC-A55F-49D7-A21A-3FEA5D5028E3}" destId="{835F2322-992A-4BB1-84C7-87CFE9D71B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34614-19DD-45F6-BCF1-E3DB379543AE}">
      <dsp:nvSpPr>
        <dsp:cNvPr id="0" name=""/>
        <dsp:cNvSpPr/>
      </dsp:nvSpPr>
      <dsp:spPr>
        <a:xfrm>
          <a:off x="1862" y="2028"/>
          <a:ext cx="5177875" cy="1387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4700" kern="1200" dirty="0"/>
            <a:t>Cấu trúc Scratch</a:t>
          </a:r>
          <a:endParaRPr kumimoji="1" lang="ja-JP" altLang="en-US" sz="4700" kern="1200" dirty="0"/>
        </a:p>
      </dsp:txBody>
      <dsp:txXfrm>
        <a:off x="42498" y="42664"/>
        <a:ext cx="5096603" cy="1306141"/>
      </dsp:txXfrm>
    </dsp:sp>
    <dsp:sp modelId="{DFE682A8-025B-483C-8E71-C5120F0A7BDB}">
      <dsp:nvSpPr>
        <dsp:cNvPr id="0" name=""/>
        <dsp:cNvSpPr/>
      </dsp:nvSpPr>
      <dsp:spPr>
        <a:xfrm>
          <a:off x="1862" y="1481962"/>
          <a:ext cx="1634430" cy="1387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3800" kern="1200" dirty="0"/>
            <a:t>Event</a:t>
          </a:r>
          <a:endParaRPr kumimoji="1" lang="ja-JP" altLang="en-US" sz="3800" kern="1200" dirty="0"/>
        </a:p>
      </dsp:txBody>
      <dsp:txXfrm>
        <a:off x="42498" y="1522598"/>
        <a:ext cx="1553158" cy="1306141"/>
      </dsp:txXfrm>
    </dsp:sp>
    <dsp:sp modelId="{49B58EB4-1976-4912-B983-7AE0B682F13B}">
      <dsp:nvSpPr>
        <dsp:cNvPr id="0" name=""/>
        <dsp:cNvSpPr/>
      </dsp:nvSpPr>
      <dsp:spPr>
        <a:xfrm>
          <a:off x="1862" y="2961895"/>
          <a:ext cx="1634430" cy="1387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400" kern="1200" dirty="0"/>
            <a:t>Flowchart</a:t>
          </a:r>
          <a:endParaRPr kumimoji="1" lang="ja-JP" altLang="en-US" sz="2400" kern="1200" dirty="0"/>
        </a:p>
      </dsp:txBody>
      <dsp:txXfrm>
        <a:off x="42498" y="3002531"/>
        <a:ext cx="1553158" cy="1306141"/>
      </dsp:txXfrm>
    </dsp:sp>
    <dsp:sp modelId="{7B468D27-2CB0-476C-BF45-6EE1717653FD}">
      <dsp:nvSpPr>
        <dsp:cNvPr id="0" name=""/>
        <dsp:cNvSpPr/>
      </dsp:nvSpPr>
      <dsp:spPr>
        <a:xfrm>
          <a:off x="1773584" y="1481962"/>
          <a:ext cx="1634430" cy="1387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3800" kern="1200" dirty="0"/>
            <a:t>Event</a:t>
          </a:r>
          <a:endParaRPr kumimoji="1" lang="ja-JP" altLang="en-US" sz="3800" kern="1200" dirty="0"/>
        </a:p>
      </dsp:txBody>
      <dsp:txXfrm>
        <a:off x="1814220" y="1522598"/>
        <a:ext cx="1553158" cy="1306141"/>
      </dsp:txXfrm>
    </dsp:sp>
    <dsp:sp modelId="{28ADFBFF-CE1A-49EB-9EF0-1CFEE35018AB}">
      <dsp:nvSpPr>
        <dsp:cNvPr id="0" name=""/>
        <dsp:cNvSpPr/>
      </dsp:nvSpPr>
      <dsp:spPr>
        <a:xfrm>
          <a:off x="1773584" y="2961895"/>
          <a:ext cx="1634430" cy="1387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400" kern="1200" dirty="0"/>
            <a:t>Flowchart</a:t>
          </a:r>
          <a:endParaRPr kumimoji="1" lang="ja-JP" altLang="en-US" sz="2400" kern="1200" dirty="0"/>
        </a:p>
      </dsp:txBody>
      <dsp:txXfrm>
        <a:off x="1814220" y="3002531"/>
        <a:ext cx="1553158" cy="1306141"/>
      </dsp:txXfrm>
    </dsp:sp>
    <dsp:sp modelId="{6C6040F1-2E3A-4480-8ECF-9FEC1593328D}">
      <dsp:nvSpPr>
        <dsp:cNvPr id="0" name=""/>
        <dsp:cNvSpPr/>
      </dsp:nvSpPr>
      <dsp:spPr>
        <a:xfrm>
          <a:off x="3545307" y="1481962"/>
          <a:ext cx="1634430" cy="1387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3800" kern="1200" dirty="0"/>
            <a:t>Event</a:t>
          </a:r>
          <a:endParaRPr kumimoji="1" lang="ja-JP" altLang="en-US" sz="3800" kern="1200" dirty="0"/>
        </a:p>
      </dsp:txBody>
      <dsp:txXfrm>
        <a:off x="3585943" y="1522598"/>
        <a:ext cx="1553158" cy="1306141"/>
      </dsp:txXfrm>
    </dsp:sp>
    <dsp:sp modelId="{153FBC23-B8ED-4ECB-9F5B-B89D61C420C5}">
      <dsp:nvSpPr>
        <dsp:cNvPr id="0" name=""/>
        <dsp:cNvSpPr/>
      </dsp:nvSpPr>
      <dsp:spPr>
        <a:xfrm>
          <a:off x="3545307" y="2961895"/>
          <a:ext cx="1634430" cy="1387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400" kern="1200" dirty="0"/>
            <a:t>Flowchart</a:t>
          </a:r>
          <a:endParaRPr kumimoji="1" lang="ja-JP" altLang="en-US" sz="2400" kern="1200" dirty="0"/>
        </a:p>
      </dsp:txBody>
      <dsp:txXfrm>
        <a:off x="3585943" y="3002531"/>
        <a:ext cx="1553158" cy="13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78FE7-5C36-4332-9D52-81209C779E1B}">
      <dsp:nvSpPr>
        <dsp:cNvPr id="0" name=""/>
        <dsp:cNvSpPr/>
      </dsp:nvSpPr>
      <dsp:spPr>
        <a:xfrm>
          <a:off x="2530" y="502"/>
          <a:ext cx="5176539" cy="1035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900" kern="1200" dirty="0"/>
            <a:t>Ngôn ngữ tự nhiên (phi logic)</a:t>
          </a:r>
          <a:endParaRPr kumimoji="1" lang="ja-JP" altLang="en-US" sz="2900" kern="1200" dirty="0"/>
        </a:p>
      </dsp:txBody>
      <dsp:txXfrm>
        <a:off x="32867" y="30839"/>
        <a:ext cx="5115865" cy="975105"/>
      </dsp:txXfrm>
    </dsp:sp>
    <dsp:sp modelId="{7450D724-8FC3-42A9-A3F7-90B7282FF83B}">
      <dsp:nvSpPr>
        <dsp:cNvPr id="0" name=""/>
        <dsp:cNvSpPr/>
      </dsp:nvSpPr>
      <dsp:spPr>
        <a:xfrm>
          <a:off x="2530" y="1105353"/>
          <a:ext cx="5176539" cy="1035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700" kern="1200" dirty="0"/>
            <a:t>Ngôn ngữ mô tả</a:t>
          </a:r>
          <a:r>
            <a:rPr kumimoji="1" lang="en-US" altLang="ja-JP" sz="2700" kern="1200" dirty="0"/>
            <a:t> UML</a:t>
          </a:r>
          <a:r>
            <a:rPr kumimoji="1" lang="vi-VN" altLang="ja-JP" sz="2700" kern="1200" dirty="0"/>
            <a:t> (có logic)</a:t>
          </a:r>
          <a:endParaRPr kumimoji="1" lang="ja-JP" altLang="en-US" sz="2700" kern="1200" dirty="0"/>
        </a:p>
      </dsp:txBody>
      <dsp:txXfrm>
        <a:off x="32867" y="1135690"/>
        <a:ext cx="5115865" cy="975105"/>
      </dsp:txXfrm>
    </dsp:sp>
    <dsp:sp modelId="{CE36E246-A7AB-4034-ACFD-425AA4EF4057}">
      <dsp:nvSpPr>
        <dsp:cNvPr id="0" name=""/>
        <dsp:cNvSpPr/>
      </dsp:nvSpPr>
      <dsp:spPr>
        <a:xfrm>
          <a:off x="2530" y="2210204"/>
          <a:ext cx="5176539" cy="10357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700" kern="1200" dirty="0"/>
            <a:t>Biểu đồ Flowchart(Scratch)</a:t>
          </a:r>
          <a:endParaRPr kumimoji="1" lang="ja-JP" altLang="en-US" sz="2700" kern="1200" dirty="0"/>
        </a:p>
      </dsp:txBody>
      <dsp:txXfrm>
        <a:off x="32867" y="2240541"/>
        <a:ext cx="5115865" cy="975105"/>
      </dsp:txXfrm>
    </dsp:sp>
    <dsp:sp modelId="{D44C55A8-0539-4D84-BBC1-6CECBAC63402}">
      <dsp:nvSpPr>
        <dsp:cNvPr id="0" name=""/>
        <dsp:cNvSpPr/>
      </dsp:nvSpPr>
      <dsp:spPr>
        <a:xfrm>
          <a:off x="2530" y="3315055"/>
          <a:ext cx="5176539" cy="1035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700" kern="1200" dirty="0"/>
            <a:t>Ngôn ngữ lập trình</a:t>
          </a:r>
          <a:endParaRPr kumimoji="1" lang="ja-JP" altLang="en-US" sz="2700" kern="1200" dirty="0"/>
        </a:p>
      </dsp:txBody>
      <dsp:txXfrm>
        <a:off x="32867" y="3345392"/>
        <a:ext cx="5115865" cy="97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BD53C-6F5F-4553-8C3E-6EEF34001AB2}">
      <dsp:nvSpPr>
        <dsp:cNvPr id="0" name=""/>
        <dsp:cNvSpPr/>
      </dsp:nvSpPr>
      <dsp:spPr>
        <a:xfrm>
          <a:off x="2530" y="1223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Motion</a:t>
          </a:r>
          <a:endParaRPr kumimoji="1" lang="ja-JP" altLang="en-US" sz="1700" kern="1200" dirty="0"/>
        </a:p>
      </dsp:txBody>
      <dsp:txXfrm>
        <a:off x="17574" y="16267"/>
        <a:ext cx="5146451" cy="483552"/>
      </dsp:txXfrm>
    </dsp:sp>
    <dsp:sp modelId="{A380DCDD-C93A-41EC-AA08-35D5AA378838}">
      <dsp:nvSpPr>
        <dsp:cNvPr id="0" name=""/>
        <dsp:cNvSpPr/>
      </dsp:nvSpPr>
      <dsp:spPr>
        <a:xfrm>
          <a:off x="2530" y="549116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Looks</a:t>
          </a:r>
          <a:endParaRPr kumimoji="1" lang="ja-JP" altLang="en-US" sz="1700" kern="1200" dirty="0"/>
        </a:p>
      </dsp:txBody>
      <dsp:txXfrm>
        <a:off x="17574" y="564160"/>
        <a:ext cx="5146451" cy="483552"/>
      </dsp:txXfrm>
    </dsp:sp>
    <dsp:sp modelId="{658AB489-A00A-4079-88BC-D6267D62F98F}">
      <dsp:nvSpPr>
        <dsp:cNvPr id="0" name=""/>
        <dsp:cNvSpPr/>
      </dsp:nvSpPr>
      <dsp:spPr>
        <a:xfrm>
          <a:off x="2530" y="1097009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Sound</a:t>
          </a:r>
          <a:endParaRPr kumimoji="1" lang="ja-JP" altLang="en-US" sz="1700" kern="1200" dirty="0"/>
        </a:p>
      </dsp:txBody>
      <dsp:txXfrm>
        <a:off x="17574" y="1112053"/>
        <a:ext cx="5146451" cy="483552"/>
      </dsp:txXfrm>
    </dsp:sp>
    <dsp:sp modelId="{3ECEF100-67ED-4F32-BC8D-AFEC610143AB}">
      <dsp:nvSpPr>
        <dsp:cNvPr id="0" name=""/>
        <dsp:cNvSpPr/>
      </dsp:nvSpPr>
      <dsp:spPr>
        <a:xfrm>
          <a:off x="2530" y="1644902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Events</a:t>
          </a:r>
          <a:endParaRPr kumimoji="1" lang="ja-JP" altLang="en-US" sz="1700" kern="1200" dirty="0"/>
        </a:p>
      </dsp:txBody>
      <dsp:txXfrm>
        <a:off x="17574" y="1659946"/>
        <a:ext cx="5146451" cy="483552"/>
      </dsp:txXfrm>
    </dsp:sp>
    <dsp:sp modelId="{5C1D86A4-D634-4127-9B77-FC671B5D54EC}">
      <dsp:nvSpPr>
        <dsp:cNvPr id="0" name=""/>
        <dsp:cNvSpPr/>
      </dsp:nvSpPr>
      <dsp:spPr>
        <a:xfrm>
          <a:off x="2530" y="2192795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Control</a:t>
          </a:r>
          <a:endParaRPr kumimoji="1" lang="ja-JP" altLang="en-US" sz="1700" kern="1200" dirty="0"/>
        </a:p>
      </dsp:txBody>
      <dsp:txXfrm>
        <a:off x="17574" y="2207839"/>
        <a:ext cx="5146451" cy="483552"/>
      </dsp:txXfrm>
    </dsp:sp>
    <dsp:sp modelId="{E92EC3D7-9505-4D0D-9BB9-B146B733A0FA}">
      <dsp:nvSpPr>
        <dsp:cNvPr id="0" name=""/>
        <dsp:cNvSpPr/>
      </dsp:nvSpPr>
      <dsp:spPr>
        <a:xfrm>
          <a:off x="2530" y="2740687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Sensing</a:t>
          </a:r>
          <a:endParaRPr kumimoji="1" lang="ja-JP" altLang="en-US" sz="1700" kern="1200" dirty="0"/>
        </a:p>
      </dsp:txBody>
      <dsp:txXfrm>
        <a:off x="17574" y="2755731"/>
        <a:ext cx="5146451" cy="483552"/>
      </dsp:txXfrm>
    </dsp:sp>
    <dsp:sp modelId="{23A82179-DC27-4B62-BB13-BFC1B52E94A4}">
      <dsp:nvSpPr>
        <dsp:cNvPr id="0" name=""/>
        <dsp:cNvSpPr/>
      </dsp:nvSpPr>
      <dsp:spPr>
        <a:xfrm>
          <a:off x="2530" y="3288580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Operators</a:t>
          </a:r>
          <a:endParaRPr kumimoji="1" lang="ja-JP" altLang="en-US" sz="1700" kern="1200" dirty="0"/>
        </a:p>
      </dsp:txBody>
      <dsp:txXfrm>
        <a:off x="17574" y="3303624"/>
        <a:ext cx="5146451" cy="483552"/>
      </dsp:txXfrm>
    </dsp:sp>
    <dsp:sp modelId="{5A09C5D5-C188-4A31-83BD-ADDBB9BD95CA}">
      <dsp:nvSpPr>
        <dsp:cNvPr id="0" name=""/>
        <dsp:cNvSpPr/>
      </dsp:nvSpPr>
      <dsp:spPr>
        <a:xfrm>
          <a:off x="2530" y="3836473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Variables</a:t>
          </a:r>
          <a:endParaRPr kumimoji="1" lang="ja-JP" altLang="en-US" sz="1700" kern="1200" dirty="0"/>
        </a:p>
      </dsp:txBody>
      <dsp:txXfrm>
        <a:off x="17574" y="3851517"/>
        <a:ext cx="5146451" cy="483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13D3D-D81F-4414-A34B-C4CB4DC4FCFA}">
      <dsp:nvSpPr>
        <dsp:cNvPr id="0" name=""/>
        <dsp:cNvSpPr/>
      </dsp:nvSpPr>
      <dsp:spPr>
        <a:xfrm>
          <a:off x="3766131" y="637144"/>
          <a:ext cx="151330" cy="3329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9266"/>
              </a:lnTo>
              <a:lnTo>
                <a:pt x="151330" y="3329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A7E5-7755-459D-AC90-FDAA89E03C19}">
      <dsp:nvSpPr>
        <dsp:cNvPr id="0" name=""/>
        <dsp:cNvSpPr/>
      </dsp:nvSpPr>
      <dsp:spPr>
        <a:xfrm>
          <a:off x="4018349" y="2786034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C677F-4695-4B22-9F95-1560C2D990BE}">
      <dsp:nvSpPr>
        <dsp:cNvPr id="0" name=""/>
        <dsp:cNvSpPr/>
      </dsp:nvSpPr>
      <dsp:spPr>
        <a:xfrm>
          <a:off x="3766131" y="637144"/>
          <a:ext cx="151330" cy="18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73"/>
              </a:lnTo>
              <a:lnTo>
                <a:pt x="151330" y="1896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80D17-C1ED-45A0-B1AE-1E20629CDBEE}">
      <dsp:nvSpPr>
        <dsp:cNvPr id="0" name=""/>
        <dsp:cNvSpPr/>
      </dsp:nvSpPr>
      <dsp:spPr>
        <a:xfrm>
          <a:off x="4018349" y="1353441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0F333-12EB-4464-8FA1-1F09E6D51552}">
      <dsp:nvSpPr>
        <dsp:cNvPr id="0" name=""/>
        <dsp:cNvSpPr/>
      </dsp:nvSpPr>
      <dsp:spPr>
        <a:xfrm>
          <a:off x="3766131" y="637144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3881F-2028-4306-BFC0-A22B7F515D52}">
      <dsp:nvSpPr>
        <dsp:cNvPr id="0" name=""/>
        <dsp:cNvSpPr/>
      </dsp:nvSpPr>
      <dsp:spPr>
        <a:xfrm>
          <a:off x="1980434" y="3502331"/>
          <a:ext cx="1220731" cy="211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31"/>
              </a:lnTo>
              <a:lnTo>
                <a:pt x="1220731" y="105931"/>
              </a:lnTo>
              <a:lnTo>
                <a:pt x="1220731" y="2118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9C67-E9D5-43BD-976E-67898FF39CF8}">
      <dsp:nvSpPr>
        <dsp:cNvPr id="0" name=""/>
        <dsp:cNvSpPr/>
      </dsp:nvSpPr>
      <dsp:spPr>
        <a:xfrm>
          <a:off x="1934714" y="3502331"/>
          <a:ext cx="91440" cy="211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8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2F1CB-ED74-4321-84B5-51E3EC00E830}">
      <dsp:nvSpPr>
        <dsp:cNvPr id="0" name=""/>
        <dsp:cNvSpPr/>
      </dsp:nvSpPr>
      <dsp:spPr>
        <a:xfrm>
          <a:off x="759703" y="3502331"/>
          <a:ext cx="1220731" cy="211862"/>
        </a:xfrm>
        <a:custGeom>
          <a:avLst/>
          <a:gdLst/>
          <a:ahLst/>
          <a:cxnLst/>
          <a:rect l="0" t="0" r="0" b="0"/>
          <a:pathLst>
            <a:path>
              <a:moveTo>
                <a:pt x="1220731" y="0"/>
              </a:moveTo>
              <a:lnTo>
                <a:pt x="1220731" y="105931"/>
              </a:lnTo>
              <a:lnTo>
                <a:pt x="0" y="105931"/>
              </a:lnTo>
              <a:lnTo>
                <a:pt x="0" y="2118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98CD2-0E8D-41C9-9C61-2AF3E247F189}">
      <dsp:nvSpPr>
        <dsp:cNvPr id="0" name=""/>
        <dsp:cNvSpPr/>
      </dsp:nvSpPr>
      <dsp:spPr>
        <a:xfrm>
          <a:off x="103938" y="637144"/>
          <a:ext cx="1372061" cy="2612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2969"/>
              </a:lnTo>
              <a:lnTo>
                <a:pt x="1372061" y="26129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0388-87D4-4BF3-9690-0BF78D92A091}">
      <dsp:nvSpPr>
        <dsp:cNvPr id="0" name=""/>
        <dsp:cNvSpPr/>
      </dsp:nvSpPr>
      <dsp:spPr>
        <a:xfrm>
          <a:off x="103938" y="637144"/>
          <a:ext cx="151330" cy="18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73"/>
              </a:lnTo>
              <a:lnTo>
                <a:pt x="151330" y="1896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F9432-E556-48DD-9D70-A33037974F4C}">
      <dsp:nvSpPr>
        <dsp:cNvPr id="0" name=""/>
        <dsp:cNvSpPr/>
      </dsp:nvSpPr>
      <dsp:spPr>
        <a:xfrm>
          <a:off x="103938" y="637144"/>
          <a:ext cx="151330" cy="1180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376"/>
              </a:lnTo>
              <a:lnTo>
                <a:pt x="151330" y="11803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2154B-719D-4D47-BA7E-81C5C7E3D869}">
      <dsp:nvSpPr>
        <dsp:cNvPr id="0" name=""/>
        <dsp:cNvSpPr/>
      </dsp:nvSpPr>
      <dsp:spPr>
        <a:xfrm>
          <a:off x="103938" y="637144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8AD2-B9BB-4430-AC38-997FC3AA91ED}">
      <dsp:nvSpPr>
        <dsp:cNvPr id="0" name=""/>
        <dsp:cNvSpPr/>
      </dsp:nvSpPr>
      <dsp:spPr>
        <a:xfrm>
          <a:off x="3051" y="132709"/>
          <a:ext cx="1008868" cy="50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1200" kern="1200" dirty="0"/>
            <a:t>State</a:t>
          </a:r>
          <a:endParaRPr kumimoji="1" lang="ja-JP" altLang="en-US" sz="1200" kern="1200" dirty="0"/>
        </a:p>
      </dsp:txBody>
      <dsp:txXfrm>
        <a:off x="3051" y="132709"/>
        <a:ext cx="1008868" cy="504434"/>
      </dsp:txXfrm>
    </dsp:sp>
    <dsp:sp modelId="{D227F926-D91D-4D33-AC49-2D95296BE798}">
      <dsp:nvSpPr>
        <dsp:cNvPr id="0" name=""/>
        <dsp:cNvSpPr/>
      </dsp:nvSpPr>
      <dsp:spPr>
        <a:xfrm>
          <a:off x="255269" y="849006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Simple State</a:t>
          </a:r>
          <a:endParaRPr kumimoji="1" lang="ja-JP" altLang="en-US" sz="1200" kern="1200" dirty="0"/>
        </a:p>
      </dsp:txBody>
      <dsp:txXfrm>
        <a:off x="255269" y="849006"/>
        <a:ext cx="1008868" cy="504434"/>
      </dsp:txXfrm>
    </dsp:sp>
    <dsp:sp modelId="{3BFC4D69-F7D9-410A-9292-0F4AF5D82DB9}">
      <dsp:nvSpPr>
        <dsp:cNvPr id="0" name=""/>
        <dsp:cNvSpPr/>
      </dsp:nvSpPr>
      <dsp:spPr>
        <a:xfrm>
          <a:off x="255269" y="1565303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Composite State</a:t>
          </a:r>
          <a:endParaRPr kumimoji="1" lang="ja-JP" altLang="en-US" sz="1200" kern="1200" dirty="0"/>
        </a:p>
      </dsp:txBody>
      <dsp:txXfrm>
        <a:off x="255269" y="1565303"/>
        <a:ext cx="1008868" cy="504434"/>
      </dsp:txXfrm>
    </dsp:sp>
    <dsp:sp modelId="{73D7F4D0-6F95-467A-9021-698C63D66C37}">
      <dsp:nvSpPr>
        <dsp:cNvPr id="0" name=""/>
        <dsp:cNvSpPr/>
      </dsp:nvSpPr>
      <dsp:spPr>
        <a:xfrm>
          <a:off x="255269" y="2281600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History</a:t>
          </a:r>
          <a:endParaRPr kumimoji="1" lang="ja-JP" altLang="en-US" sz="1200" kern="1200" dirty="0"/>
        </a:p>
      </dsp:txBody>
      <dsp:txXfrm>
        <a:off x="255269" y="2281600"/>
        <a:ext cx="1008868" cy="504434"/>
      </dsp:txXfrm>
    </dsp:sp>
    <dsp:sp modelId="{4D79EC49-F480-49D6-B693-46EE305645E5}">
      <dsp:nvSpPr>
        <dsp:cNvPr id="0" name=""/>
        <dsp:cNvSpPr/>
      </dsp:nvSpPr>
      <dsp:spPr>
        <a:xfrm>
          <a:off x="1476000" y="2997896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Orthogonal State</a:t>
          </a:r>
          <a:endParaRPr kumimoji="1" lang="ja-JP" altLang="en-US" sz="1200" kern="1200" dirty="0"/>
        </a:p>
      </dsp:txBody>
      <dsp:txXfrm>
        <a:off x="1476000" y="2997896"/>
        <a:ext cx="1008868" cy="504434"/>
      </dsp:txXfrm>
    </dsp:sp>
    <dsp:sp modelId="{F04D42CF-2F1A-4FA0-8DE5-365FFE66E0CA}">
      <dsp:nvSpPr>
        <dsp:cNvPr id="0" name=""/>
        <dsp:cNvSpPr/>
      </dsp:nvSpPr>
      <dsp:spPr>
        <a:xfrm>
          <a:off x="255269" y="371419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Join</a:t>
          </a:r>
          <a:endParaRPr kumimoji="1" lang="ja-JP" altLang="en-US" sz="1200" kern="1200" dirty="0"/>
        </a:p>
      </dsp:txBody>
      <dsp:txXfrm>
        <a:off x="255269" y="3714193"/>
        <a:ext cx="1008868" cy="504434"/>
      </dsp:txXfrm>
    </dsp:sp>
    <dsp:sp modelId="{13E89706-6D22-4BD3-AD1F-1B8C91E6849A}">
      <dsp:nvSpPr>
        <dsp:cNvPr id="0" name=""/>
        <dsp:cNvSpPr/>
      </dsp:nvSpPr>
      <dsp:spPr>
        <a:xfrm>
          <a:off x="1476000" y="371419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Fork</a:t>
          </a:r>
          <a:endParaRPr kumimoji="1" lang="ja-JP" altLang="en-US" sz="1200" kern="1200" dirty="0"/>
        </a:p>
      </dsp:txBody>
      <dsp:txXfrm>
        <a:off x="1476000" y="3714193"/>
        <a:ext cx="1008868" cy="504434"/>
      </dsp:txXfrm>
    </dsp:sp>
    <dsp:sp modelId="{015209CF-02A8-40B2-A862-FFF789D7FDF9}">
      <dsp:nvSpPr>
        <dsp:cNvPr id="0" name=""/>
        <dsp:cNvSpPr/>
      </dsp:nvSpPr>
      <dsp:spPr>
        <a:xfrm>
          <a:off x="2696731" y="371419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Final</a:t>
          </a:r>
          <a:endParaRPr kumimoji="1" lang="ja-JP" altLang="en-US" sz="1200" kern="1200" dirty="0"/>
        </a:p>
      </dsp:txBody>
      <dsp:txXfrm>
        <a:off x="2696731" y="3714193"/>
        <a:ext cx="1008868" cy="504434"/>
      </dsp:txXfrm>
    </dsp:sp>
    <dsp:sp modelId="{F7333770-E129-44DC-9A7D-6AFF00EBB5C6}">
      <dsp:nvSpPr>
        <dsp:cNvPr id="0" name=""/>
        <dsp:cNvSpPr/>
      </dsp:nvSpPr>
      <dsp:spPr>
        <a:xfrm>
          <a:off x="3665245" y="132709"/>
          <a:ext cx="1008868" cy="50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Event</a:t>
          </a:r>
          <a:endParaRPr kumimoji="1" lang="ja-JP" altLang="en-US" sz="1200" kern="1200" dirty="0"/>
        </a:p>
      </dsp:txBody>
      <dsp:txXfrm>
        <a:off x="3665245" y="132709"/>
        <a:ext cx="1008868" cy="504434"/>
      </dsp:txXfrm>
    </dsp:sp>
    <dsp:sp modelId="{7223BD76-A0B8-420D-86E7-A7933E5308A3}">
      <dsp:nvSpPr>
        <dsp:cNvPr id="0" name=""/>
        <dsp:cNvSpPr/>
      </dsp:nvSpPr>
      <dsp:spPr>
        <a:xfrm>
          <a:off x="3917462" y="849006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Transition</a:t>
          </a:r>
          <a:endParaRPr kumimoji="1" lang="ja-JP" altLang="en-US" sz="1200" kern="1200" dirty="0"/>
        </a:p>
      </dsp:txBody>
      <dsp:txXfrm>
        <a:off x="3917462" y="849006"/>
        <a:ext cx="1008868" cy="504434"/>
      </dsp:txXfrm>
    </dsp:sp>
    <dsp:sp modelId="{64C86C4E-8F43-4B6A-8A2F-ABDCD98B5378}">
      <dsp:nvSpPr>
        <dsp:cNvPr id="0" name=""/>
        <dsp:cNvSpPr/>
      </dsp:nvSpPr>
      <dsp:spPr>
        <a:xfrm>
          <a:off x="4169679" y="156530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1200" kern="1200" dirty="0"/>
            <a:t>Junction</a:t>
          </a:r>
          <a:endParaRPr kumimoji="1" lang="ja-JP" altLang="en-US" sz="1200" kern="1200" dirty="0"/>
        </a:p>
      </dsp:txBody>
      <dsp:txXfrm>
        <a:off x="4169679" y="1565303"/>
        <a:ext cx="1008868" cy="504434"/>
      </dsp:txXfrm>
    </dsp:sp>
    <dsp:sp modelId="{143FED21-4CD2-4C5A-A221-8B723EED1859}">
      <dsp:nvSpPr>
        <dsp:cNvPr id="0" name=""/>
        <dsp:cNvSpPr/>
      </dsp:nvSpPr>
      <dsp:spPr>
        <a:xfrm>
          <a:off x="3917462" y="2281600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Guard</a:t>
          </a:r>
          <a:endParaRPr kumimoji="1" lang="ja-JP" altLang="en-US" sz="1200" kern="1200" dirty="0"/>
        </a:p>
      </dsp:txBody>
      <dsp:txXfrm>
        <a:off x="3917462" y="2281600"/>
        <a:ext cx="1008868" cy="504434"/>
      </dsp:txXfrm>
    </dsp:sp>
    <dsp:sp modelId="{24BE7AF1-8D91-4A09-A8C3-128156ADCE59}">
      <dsp:nvSpPr>
        <dsp:cNvPr id="0" name=""/>
        <dsp:cNvSpPr/>
      </dsp:nvSpPr>
      <dsp:spPr>
        <a:xfrm>
          <a:off x="4169679" y="2997896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Choice</a:t>
          </a:r>
          <a:endParaRPr kumimoji="1" lang="ja-JP" altLang="en-US" sz="1200" kern="1200" dirty="0"/>
        </a:p>
      </dsp:txBody>
      <dsp:txXfrm>
        <a:off x="4169679" y="2997896"/>
        <a:ext cx="1008868" cy="504434"/>
      </dsp:txXfrm>
    </dsp:sp>
    <dsp:sp modelId="{A3FE64B7-922D-401C-9F81-3299CC702BF5}">
      <dsp:nvSpPr>
        <dsp:cNvPr id="0" name=""/>
        <dsp:cNvSpPr/>
      </dsp:nvSpPr>
      <dsp:spPr>
        <a:xfrm>
          <a:off x="3917462" y="3714193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Action</a:t>
          </a:r>
          <a:endParaRPr kumimoji="1" lang="ja-JP" altLang="en-US" sz="1200" kern="1200" dirty="0"/>
        </a:p>
      </dsp:txBody>
      <dsp:txXfrm>
        <a:off x="3917462" y="3714193"/>
        <a:ext cx="1008868" cy="504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7D8B4-4DF0-4AC7-86D2-AE0E67BD4F5F}">
      <dsp:nvSpPr>
        <dsp:cNvPr id="0" name=""/>
        <dsp:cNvSpPr/>
      </dsp:nvSpPr>
      <dsp:spPr>
        <a:xfrm>
          <a:off x="2530" y="2028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Model(Data, AI)</a:t>
          </a:r>
          <a:endParaRPr kumimoji="1" lang="ja-JP" altLang="en-US" sz="4700" kern="1200" dirty="0"/>
        </a:p>
      </dsp:txBody>
      <dsp:txXfrm>
        <a:off x="43166" y="42664"/>
        <a:ext cx="5095267" cy="1306141"/>
      </dsp:txXfrm>
    </dsp:sp>
    <dsp:sp modelId="{E54A6922-39B8-4F79-97B9-560FED1BC878}">
      <dsp:nvSpPr>
        <dsp:cNvPr id="0" name=""/>
        <dsp:cNvSpPr/>
      </dsp:nvSpPr>
      <dsp:spPr>
        <a:xfrm>
          <a:off x="2530" y="1481962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Controller(</a:t>
          </a:r>
          <a:r>
            <a:rPr kumimoji="1" lang="en-US" altLang="ja-JP" sz="4700" kern="1200" dirty="0" err="1"/>
            <a:t>Stm</a:t>
          </a:r>
          <a:r>
            <a:rPr kumimoji="1" lang="en-US" altLang="ja-JP" sz="4700" kern="1200" dirty="0"/>
            <a:t>)</a:t>
          </a:r>
          <a:endParaRPr kumimoji="1" lang="ja-JP" altLang="en-US" sz="4700" kern="1200" dirty="0"/>
        </a:p>
      </dsp:txBody>
      <dsp:txXfrm>
        <a:off x="43166" y="1522598"/>
        <a:ext cx="5095267" cy="1306141"/>
      </dsp:txXfrm>
    </dsp:sp>
    <dsp:sp modelId="{8E05F0B1-D21D-4F9A-8AFC-06B2A59F0884}">
      <dsp:nvSpPr>
        <dsp:cNvPr id="0" name=""/>
        <dsp:cNvSpPr/>
      </dsp:nvSpPr>
      <dsp:spPr>
        <a:xfrm>
          <a:off x="2530" y="2961895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800" kern="1200" dirty="0"/>
            <a:t>Presentation(VR, AR)</a:t>
          </a:r>
          <a:endParaRPr kumimoji="1" lang="ja-JP" altLang="en-US" sz="3800" kern="1200" dirty="0"/>
        </a:p>
      </dsp:txBody>
      <dsp:txXfrm>
        <a:off x="43166" y="3002531"/>
        <a:ext cx="5095267" cy="13061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917EA-4823-4EEE-AAF8-94B64A1D311D}">
      <dsp:nvSpPr>
        <dsp:cNvPr id="0" name=""/>
        <dsp:cNvSpPr/>
      </dsp:nvSpPr>
      <dsp:spPr>
        <a:xfrm>
          <a:off x="2530" y="2028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Model</a:t>
          </a:r>
          <a:endParaRPr kumimoji="1" lang="ja-JP" altLang="en-US" sz="4700" kern="1200" dirty="0"/>
        </a:p>
      </dsp:txBody>
      <dsp:txXfrm>
        <a:off x="43166" y="42664"/>
        <a:ext cx="5095267" cy="1306141"/>
      </dsp:txXfrm>
    </dsp:sp>
    <dsp:sp modelId="{469F6289-7C10-4CE9-A01B-7123F1785CA5}">
      <dsp:nvSpPr>
        <dsp:cNvPr id="0" name=""/>
        <dsp:cNvSpPr/>
      </dsp:nvSpPr>
      <dsp:spPr>
        <a:xfrm>
          <a:off x="2530" y="1481962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View</a:t>
          </a:r>
          <a:endParaRPr kumimoji="1" lang="ja-JP" altLang="en-US" sz="4700" kern="1200" dirty="0"/>
        </a:p>
      </dsp:txBody>
      <dsp:txXfrm>
        <a:off x="43166" y="1522598"/>
        <a:ext cx="5095267" cy="1306141"/>
      </dsp:txXfrm>
    </dsp:sp>
    <dsp:sp modelId="{63A03D9C-4CD6-453A-BF4F-2082AC018C10}">
      <dsp:nvSpPr>
        <dsp:cNvPr id="0" name=""/>
        <dsp:cNvSpPr/>
      </dsp:nvSpPr>
      <dsp:spPr>
        <a:xfrm>
          <a:off x="2530" y="2961895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View Model</a:t>
          </a:r>
          <a:endParaRPr kumimoji="1" lang="ja-JP" altLang="en-US" sz="4700" kern="1200" dirty="0"/>
        </a:p>
      </dsp:txBody>
      <dsp:txXfrm>
        <a:off x="43166" y="3002531"/>
        <a:ext cx="5095267" cy="13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9A35C-5512-42C5-8EB7-86C14645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5946FC-5711-4B72-873C-A99B6050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A90AF-5760-46FD-AB83-AB31E801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07AD1-94E4-4B53-9E46-22363230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8CAE56-09EF-4B54-8F8B-BD40CD14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40B18-2F7E-41CD-9F5A-F12FBB83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382CE7-62D8-45A1-9A71-2B4C24BB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BA2CE-4685-4665-96A2-F84A36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77D22-C1F2-4369-A883-DBCD10C5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3FA81-1CF5-4E31-8007-4153714A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0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EFEEA6-FAFB-4092-ACFD-2C09D0AA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62DD96-1867-4AC7-9363-702C35989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51736-51B2-4BE1-86EE-1E25B08C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3B18B-2F00-4D97-A3F0-08130274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2A182-A5C0-4814-A73B-D64438F7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0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DEF79-EE33-442B-BFB9-9907B2D4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16B31-5853-46A0-A235-2F01AD91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0C73AB-42DB-43C5-BA11-CB07657A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95B2A-B6A8-4EEB-B75B-5EBC5B87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3E9DDB-7A08-4903-BE4A-CBCE9567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9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8542-0AE8-4C36-86DE-5EB26B50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722FE8-B35D-4EC6-810F-2868F22C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8D2D4-576D-4F4E-AAAE-1067CC60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EA122-E12E-4312-8CAB-D22C492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7D41C-26A3-45FD-92A3-44D3EFE7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0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455FD-39DA-4736-B5CE-1EECFFDA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2766D-95A6-4EF9-8FE1-54326EE06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CAB93-6350-41B6-80A0-BBD0C724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702CC-91F2-4758-B11D-87D00CDC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721BD6-EBBE-4A64-8183-8455BB1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F607C6-9814-4872-9F90-8FE2A530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40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9E3C6-206B-4619-A1B4-E37AF9AB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4475A-8147-4D72-A2D8-48F26974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F86490-BE93-4921-97FF-6C6DCC13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984FCD-E7C4-4F6C-A7E1-D0E620C21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869FD1-F751-426B-B40F-3DD2185E8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D481FB-A78C-4162-998B-0CB53F9E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6A4011-503D-4D03-B040-A6D0AC07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A84AB5-5E44-4A1B-A8DC-EC12E488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47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B852-6ADD-4765-8150-4DF59D4F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15124B-91C9-42CE-A3F2-BE11C802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72622-7CFB-4683-A17E-78CB30D2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DFD745-6ACA-4A7C-A6F1-B4A809E5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1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44EF13-9C88-4089-8633-73CEAF21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9145F-9124-4934-BB2D-87245984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CC451A-B9A3-4BD5-B060-8904E06A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7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E480C-E041-4AF6-969C-C7C01163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C522A-EF9C-48A4-8D54-6F679AF0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A76EB-CB73-4E73-99AE-8D9F2716B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2FA87B-6D49-480B-885C-30F50029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5A8D81-DD07-4064-957A-B81EE0A1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87F022-B523-47F3-B731-64A75F9A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3B107-CCEC-4E39-ABDC-AD240F51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4C1EA3-16DD-4F5B-AFCB-0985E1C4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B274A-14CB-4610-B192-72DFA5C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A411F8-9BB7-4746-AB2D-DE073C06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3AFA9-1990-488F-9E44-D69CC08C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066F0-2686-46AF-822D-2E4CD513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8439CE-B85D-45A6-AA8D-CC6A1B72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8BD969-C306-414B-8EE4-63140F833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479499-AA26-412D-B2F0-4A0836F24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4C7D-2128-4B04-BA22-597DEB07540B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191EC-67D0-4143-B6D6-A6DAF48FE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CA630-75B1-402E-846E-851F701C2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7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BCB1F-5902-4101-89D0-C43626DEB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altLang="ja-JP" dirty="0"/>
              <a:t>Chuyển đổi ngôn ngữ tự nhiên sang Scratch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38DA6-35CA-4E91-A0FD-9F61A6E79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vi-VN" altLang="ja-JP" dirty="0"/>
              <a:t>Duc Hoang</a:t>
            </a:r>
          </a:p>
          <a:p>
            <a:r>
              <a:rPr lang="vi-VN" altLang="ja-JP" dirty="0"/>
              <a:t>2021/5/8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5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24B2BE5-DA09-497D-A9B2-5C127198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Khái niệm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31F4F0E9-9118-4276-8F82-3E832CB8CC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781001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597E0685-0B00-438F-9BB7-66D70AB338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181695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957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59F6A-B6FB-43B7-BAC7-1DE48C33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Tổ chức của Scratch và UML Statemachine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AFD5D37-8270-4CB6-8FC9-600B81059A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58306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362734DB-2C72-4B64-B989-F73B097FCAE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84063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73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59F6A-B6FB-43B7-BAC7-1DE48C33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Mối quan hệ Scratch và UML Statemachine</a:t>
            </a:r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005B227-FD96-46F0-89C5-F1060C0FA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55960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382197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26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Scratch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UML </a:t>
                      </a:r>
                      <a:r>
                        <a:rPr kumimoji="1" lang="en-US" altLang="ja-JP" dirty="0" err="1"/>
                        <a:t>Statemachine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Motion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Actions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1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Looks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9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6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Events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Events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963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Control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Transition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Choice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4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Sensing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646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Operators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148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State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1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Variables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3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3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59F6A-B6FB-43B7-BAC7-1DE48C33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Mối quan hệ Flowchart và Statemachine</a:t>
            </a:r>
            <a:endParaRPr kumimoji="1"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F1CBC31-02EB-4FDF-B371-2F0418D1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42" y="1825625"/>
            <a:ext cx="49697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81E1F-4AA6-47C3-892D-761B072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 dirty="0"/>
              <a:t>Ví dụ đơn giản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543F8-C356-4E30-A77F-F35D576143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Tôi muốn tạo một con robot cắt cỏ.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Nó có thể di chuyển theo mọi hướng và tự tránh chướng ngại vật.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Khi chưa biết khu vườn nó sẽ chạy bao quát để định hình và ghi nhớ hình dáng khu vườn.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vi-VN" altLang="ja-JP" dirty="0"/>
              <a:t>Một khi đã nhớ hình dáng khu vườn, nó sẽ tìm đường đi sao cho mỗi điểm trong vườn đều được lướt qua ít nhất 1 lần.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Mối khi được nhấn nút hoặc hẹn giờ, nó sẽ chạy theo tuyến đường trên và cắt cỏ.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vi-VN" altLang="ja-JP" dirty="0"/>
              <a:t>Nếu đụng phải chướng ngại vật mới, nó sẽ cập nhật hình dáng vườn và lặp lại bước 4.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Khi đã chạy đủ các điểm trong vườn, nó sẽ tự đọng tìm và quay lại vị trí máy sạc điện.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934D0EE-BA2A-416F-8F3E-84104E5A7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4737"/>
            <a:ext cx="5181600" cy="43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978FB-6118-4B3B-B5C4-0B901B5B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MVVM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FC0EB959-C13B-4549-8709-665C0F8F5C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046771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BCF49D3C-FED9-4A97-9EAE-E23F379947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957753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09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760ABA4-BF1C-4B5B-850F-D9668C1E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Tạm thời hết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3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276</Words>
  <Application>Microsoft Office PowerPoint</Application>
  <PresentationFormat>ワイド画面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Times New Roman</vt:lpstr>
      <vt:lpstr>Office テーマ</vt:lpstr>
      <vt:lpstr>Chuyển đổi ngôn ngữ tự nhiên sang Scratch </vt:lpstr>
      <vt:lpstr>Khái niệm</vt:lpstr>
      <vt:lpstr>Tổ chức của Scratch và UML Statemachine</vt:lpstr>
      <vt:lpstr>Mối quan hệ Scratch và UML Statemachine</vt:lpstr>
      <vt:lpstr>Mối quan hệ Flowchart và Statemachine</vt:lpstr>
      <vt:lpstr>Ví dụ đơn giản</vt:lpstr>
      <vt:lpstr>MVVM</vt:lpstr>
      <vt:lpstr>Tạm thời 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ngôn ngữ tự nhiên sang Scratch </dc:title>
  <dc:creator>Hoang Duc</dc:creator>
  <cp:lastModifiedBy>Hoang Duc</cp:lastModifiedBy>
  <cp:revision>25</cp:revision>
  <dcterms:created xsi:type="dcterms:W3CDTF">2021-05-08T04:38:51Z</dcterms:created>
  <dcterms:modified xsi:type="dcterms:W3CDTF">2021-05-08T13:41:28Z</dcterms:modified>
</cp:coreProperties>
</file>