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FFFC-76F9-4134-B870-6284C11E2E0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9201-B480-42CE-87AC-014067AE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9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FFFC-76F9-4134-B870-6284C11E2E0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9201-B480-42CE-87AC-014067AE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7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FFFC-76F9-4134-B870-6284C11E2E0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9201-B480-42CE-87AC-014067AE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2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FFFC-76F9-4134-B870-6284C11E2E0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9201-B480-42CE-87AC-014067AE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71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FFFC-76F9-4134-B870-6284C11E2E0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9201-B480-42CE-87AC-014067AE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94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FFFC-76F9-4134-B870-6284C11E2E0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9201-B480-42CE-87AC-014067AE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4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FFFC-76F9-4134-B870-6284C11E2E0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9201-B480-42CE-87AC-014067AE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3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FFFC-76F9-4134-B870-6284C11E2E0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9201-B480-42CE-87AC-014067AE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12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FFFC-76F9-4134-B870-6284C11E2E0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9201-B480-42CE-87AC-014067AE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5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FFFC-76F9-4134-B870-6284C11E2E0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9201-B480-42CE-87AC-014067AE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1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FFFC-76F9-4134-B870-6284C11E2E0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9201-B480-42CE-87AC-014067AE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2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FFFC-76F9-4134-B870-6284C11E2E0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9201-B480-42CE-87AC-014067AE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67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4866" y="201983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7200" dirty="0"/>
              <a:t>해수유동 </a:t>
            </a:r>
            <a:r>
              <a:rPr lang="ko-KR" altLang="en-US" sz="7200" dirty="0" err="1"/>
              <a:t>수동빌드</a:t>
            </a:r>
            <a:br>
              <a:rPr lang="en-US" altLang="ko-KR" sz="7200" dirty="0"/>
            </a:br>
            <a:r>
              <a:rPr lang="ko-KR" altLang="en-US" sz="7200" dirty="0"/>
              <a:t>매뉴얼</a:t>
            </a:r>
          </a:p>
        </p:txBody>
      </p:sp>
    </p:spTree>
    <p:extLst>
      <p:ext uri="{BB962C8B-B14F-4D97-AF65-F5344CB8AC3E}">
        <p14:creationId xmlns:p14="http://schemas.microsoft.com/office/powerpoint/2010/main" val="161616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15"/>
          <a:stretch/>
        </p:blipFill>
        <p:spPr>
          <a:xfrm>
            <a:off x="389466" y="1947334"/>
            <a:ext cx="11641667" cy="447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8766" y="658004"/>
            <a:ext cx="506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다운로드 받은</a:t>
            </a:r>
            <a:r>
              <a:rPr lang="en-US" altLang="ko-KR" sz="2000" dirty="0" err="1"/>
              <a:t>nc</a:t>
            </a:r>
            <a:r>
              <a:rPr lang="ko-KR" altLang="en-US" sz="2000" dirty="0"/>
              <a:t>파일을 놔둘 위치로 넣기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33800" y="3056467"/>
            <a:ext cx="4512733" cy="27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5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22"/>
          <a:stretch/>
        </p:blipFill>
        <p:spPr>
          <a:xfrm>
            <a:off x="880374" y="1217009"/>
            <a:ext cx="6434667" cy="4986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9944" y="169494"/>
            <a:ext cx="145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DBMS </a:t>
            </a:r>
            <a:r>
              <a:rPr lang="ko-KR" altLang="en-US" dirty="0"/>
              <a:t>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66D34-1CF3-448E-A84A-E58E24152F61}"/>
              </a:ext>
            </a:extLst>
          </p:cNvPr>
          <p:cNvSpPr txBox="1"/>
          <p:nvPr/>
        </p:nvSpPr>
        <p:spPr>
          <a:xfrm>
            <a:off x="8134710" y="1535502"/>
            <a:ext cx="3105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만약에 </a:t>
            </a:r>
            <a:r>
              <a:rPr lang="en-US" altLang="ko-KR" sz="2800" dirty="0"/>
              <a:t>pgadmin3</a:t>
            </a:r>
            <a:r>
              <a:rPr lang="ko-KR" altLang="en-US" sz="2800" dirty="0"/>
              <a:t>가 바탕화면이나 시작프로그램에 안보이면 시작을 누르고 돋보기 모양 아이콘을 눌러서 </a:t>
            </a:r>
            <a:r>
              <a:rPr lang="en-US" altLang="ko-KR" sz="2800" dirty="0" err="1"/>
              <a:t>pgadmin</a:t>
            </a:r>
            <a:r>
              <a:rPr lang="en-US" altLang="ko-KR" sz="2800" dirty="0"/>
              <a:t> </a:t>
            </a:r>
            <a:r>
              <a:rPr lang="ko-KR" altLang="en-US" sz="2800" dirty="0"/>
              <a:t>치면 나옵니다</a:t>
            </a:r>
            <a:r>
              <a:rPr lang="en-US" altLang="ko-KR" sz="2800" dirty="0"/>
              <a:t>. </a:t>
            </a:r>
            <a:r>
              <a:rPr lang="ko-KR" altLang="en-US" sz="2800" dirty="0"/>
              <a:t>그거를 클릭하면 됩니다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984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4" y="876300"/>
            <a:ext cx="10363200" cy="582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467" y="177800"/>
            <a:ext cx="209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 </a:t>
            </a:r>
            <a:r>
              <a:rPr lang="ko-KR" altLang="en-US" dirty="0"/>
              <a:t>창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</a:p>
        </p:txBody>
      </p:sp>
      <p:sp>
        <p:nvSpPr>
          <p:cNvPr id="6" name="액자 5"/>
          <p:cNvSpPr/>
          <p:nvPr/>
        </p:nvSpPr>
        <p:spPr>
          <a:xfrm>
            <a:off x="838200" y="1727200"/>
            <a:ext cx="1117600" cy="1354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1016000" y="2082800"/>
            <a:ext cx="321733" cy="109035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2299" y="1542534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7733" y="1911866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317" y="1542534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667" y="1952651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752600" y="1056758"/>
            <a:ext cx="321733" cy="265643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5250" y="876300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9532" y="631308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573E50-F026-4E38-AD69-9F3FFFEDB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69" y="854754"/>
            <a:ext cx="9144000" cy="5494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467" y="1778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수동쿼리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</a:p>
        </p:txBody>
      </p:sp>
      <p:sp>
        <p:nvSpPr>
          <p:cNvPr id="6" name="액자 5"/>
          <p:cNvSpPr/>
          <p:nvPr/>
        </p:nvSpPr>
        <p:spPr>
          <a:xfrm>
            <a:off x="3821890" y="2722136"/>
            <a:ext cx="593876" cy="452385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 flipV="1">
            <a:off x="4323752" y="2722136"/>
            <a:ext cx="1102263" cy="20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5039" y="2948328"/>
            <a:ext cx="242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파일을 끌어서 넣기</a:t>
            </a:r>
          </a:p>
        </p:txBody>
      </p:sp>
    </p:spTree>
    <p:extLst>
      <p:ext uri="{BB962C8B-B14F-4D97-AF65-F5344CB8AC3E}">
        <p14:creationId xmlns:p14="http://schemas.microsoft.com/office/powerpoint/2010/main" val="242840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19" b="72346"/>
          <a:stretch/>
        </p:blipFill>
        <p:spPr>
          <a:xfrm>
            <a:off x="194734" y="694266"/>
            <a:ext cx="7154333" cy="1896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467" y="177800"/>
            <a:ext cx="264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수동빌드</a:t>
            </a:r>
            <a:r>
              <a:rPr lang="ko-KR" altLang="en-US" sz="2000" dirty="0"/>
              <a:t> 하기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827867" y="2590799"/>
            <a:ext cx="14308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181600" y="2590799"/>
            <a:ext cx="9990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734733" y="2590799"/>
            <a:ext cx="270934" cy="1058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545666" y="2590799"/>
            <a:ext cx="270934" cy="1058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734" y="3767667"/>
            <a:ext cx="389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아까 다운로드 받은 파일과 똑같이 날짜를 맞춰줍니다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42934" y="3767666"/>
            <a:ext cx="389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이 부분은 </a:t>
            </a:r>
            <a:r>
              <a:rPr lang="ko-KR" altLang="en-US" dirty="0" err="1"/>
              <a:t>빌드를</a:t>
            </a:r>
            <a:r>
              <a:rPr lang="ko-KR" altLang="en-US" dirty="0"/>
              <a:t> 돌릴 시간을 말합니다</a:t>
            </a:r>
            <a:r>
              <a:rPr lang="en-US" altLang="ko-KR" dirty="0"/>
              <a:t>. </a:t>
            </a:r>
            <a:r>
              <a:rPr lang="ko-KR" altLang="en-US" dirty="0"/>
              <a:t>현재시간보다 </a:t>
            </a:r>
            <a:r>
              <a:rPr lang="en-US" altLang="ko-KR" dirty="0"/>
              <a:t>15</a:t>
            </a:r>
            <a:r>
              <a:rPr lang="ko-KR" altLang="en-US" dirty="0"/>
              <a:t>분 뒤로 설정을 해주시면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396723" y="2420678"/>
            <a:ext cx="6148009" cy="102389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91597" y="694266"/>
            <a:ext cx="2624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설정을 다하고 나서</a:t>
            </a:r>
            <a:endParaRPr lang="en-US" altLang="ko-KR" dirty="0"/>
          </a:p>
          <a:p>
            <a:r>
              <a:rPr lang="ko-KR" altLang="en-US" dirty="0"/>
              <a:t>빨간색 박스가 된 부분을 마우스로 블록을 </a:t>
            </a:r>
            <a:r>
              <a:rPr lang="ko-KR" altLang="en-US" dirty="0" err="1"/>
              <a:t>치고나서</a:t>
            </a:r>
            <a:r>
              <a:rPr lang="ko-KR" altLang="en-US" dirty="0"/>
              <a:t> </a:t>
            </a:r>
            <a:r>
              <a:rPr lang="en-US" altLang="ko-KR" dirty="0"/>
              <a:t>f5</a:t>
            </a:r>
            <a:r>
              <a:rPr lang="ko-KR" altLang="en-US" dirty="0"/>
              <a:t>를 누르면 실행이 되면서 밑에 부분을 보시면 결과값이 나오면서 숫자가 </a:t>
            </a:r>
            <a:r>
              <a:rPr lang="ko-KR" altLang="en-US" dirty="0" err="1"/>
              <a:t>나올텐데</a:t>
            </a:r>
            <a:r>
              <a:rPr lang="ko-KR" altLang="en-US" dirty="0"/>
              <a:t> 그러면 정상적으로 실행이 완료 </a:t>
            </a:r>
            <a:r>
              <a:rPr lang="ko-KR" altLang="en-US" dirty="0" err="1"/>
              <a:t>된겁니다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33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3241" y="431962"/>
            <a:ext cx="151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엔진 열기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1" r="26042"/>
          <a:stretch/>
        </p:blipFill>
        <p:spPr>
          <a:xfrm>
            <a:off x="1397000" y="1253065"/>
            <a:ext cx="9017000" cy="5164667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361267" y="6146800"/>
            <a:ext cx="355600" cy="270932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5939366" y="1396999"/>
            <a:ext cx="613833" cy="3640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0132" y="1394366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6867" y="5713399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1934" y="5777468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4433" y="1394366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8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1150" y="64477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엔진 서비스 재시작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10494" r="32222" b="34691"/>
          <a:stretch/>
        </p:blipFill>
        <p:spPr>
          <a:xfrm>
            <a:off x="3056467" y="547132"/>
            <a:ext cx="6121400" cy="375920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124199" y="3496732"/>
            <a:ext cx="541867" cy="2878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666066" y="3640666"/>
            <a:ext cx="736601" cy="948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6267" y="4675665"/>
            <a:ext cx="787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서비스 중지를 클릭합니다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서비스 중지를 누르고 바로 서비스 시작을 누르면 </a:t>
            </a:r>
            <a:r>
              <a:rPr lang="ko-KR" altLang="en-US" dirty="0" err="1"/>
              <a:t>오류창이</a:t>
            </a:r>
            <a:r>
              <a:rPr lang="ko-KR" altLang="en-US" dirty="0"/>
              <a:t> 생깁니다</a:t>
            </a:r>
            <a:r>
              <a:rPr lang="en-US" altLang="ko-KR" dirty="0"/>
              <a:t>. </a:t>
            </a:r>
            <a:r>
              <a:rPr lang="ko-KR" altLang="en-US" dirty="0" err="1"/>
              <a:t>오류창이</a:t>
            </a:r>
            <a:r>
              <a:rPr lang="ko-KR" altLang="en-US" dirty="0"/>
              <a:t> 생기면 확인을 누르시고 없애시고 다시 서비스 시작을 누르시면 서비스가 작동이 됩니다</a:t>
            </a:r>
            <a:r>
              <a:rPr lang="en-US" altLang="ko-KR" dirty="0"/>
              <a:t>. </a:t>
            </a:r>
            <a:r>
              <a:rPr lang="ko-KR" altLang="en-US" dirty="0"/>
              <a:t>그렇기에 서비스 중지를 누르시고 </a:t>
            </a:r>
            <a:r>
              <a:rPr lang="en-US" altLang="ko-KR" dirty="0"/>
              <a:t>5</a:t>
            </a:r>
            <a:r>
              <a:rPr lang="ko-KR" altLang="en-US" dirty="0"/>
              <a:t>초 뒤에 서비스 시작을 클릭하시면 됩니다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서비스 시작을 클릭합니다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22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7467" y="177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엔진 원위치 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10494" r="32222" b="34691"/>
          <a:stretch/>
        </p:blipFill>
        <p:spPr>
          <a:xfrm>
            <a:off x="3149600" y="1156732"/>
            <a:ext cx="6121400" cy="375920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5173134" y="1156732"/>
            <a:ext cx="152400" cy="2878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8813800" y="2184401"/>
            <a:ext cx="127000" cy="186266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1401" y="1156732"/>
            <a:ext cx="3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367" y="1908202"/>
            <a:ext cx="33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8900" y="5283200"/>
            <a:ext cx="443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</a:t>
            </a:r>
            <a:r>
              <a:rPr lang="ko-KR" altLang="en-US" dirty="0" err="1"/>
              <a:t>적힌대로</a:t>
            </a:r>
            <a:r>
              <a:rPr lang="ko-KR" altLang="en-US" dirty="0"/>
              <a:t> 클릭하셔서 밑에 그대로 놔두시면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39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E7A5E-AF10-4B3D-AD7D-49EBBD66A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217" y="1109633"/>
            <a:ext cx="7641566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해수유동 홈페이지 들어가셔서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Mohid300 </a:t>
            </a:r>
            <a:r>
              <a:rPr lang="ko-KR" altLang="en-US" dirty="0"/>
              <a:t>선택일 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최대 예측 일자가 바뀌었는지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만약에 </a:t>
            </a:r>
            <a:r>
              <a:rPr lang="ko-KR" altLang="en-US" dirty="0" err="1"/>
              <a:t>안바뀌어</a:t>
            </a:r>
            <a:r>
              <a:rPr lang="ko-KR" altLang="en-US" dirty="0"/>
              <a:t> 있으면 </a:t>
            </a:r>
            <a:r>
              <a:rPr lang="ko-KR" altLang="en-US" dirty="0" err="1"/>
              <a:t>연락부탁드립니다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72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6C5CF-CE15-4901-ACA1-7F0E2409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341" y="2375079"/>
            <a:ext cx="3259346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2. YES3K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8431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1473200"/>
            <a:ext cx="11209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/>
              <a:t>원격 데스크톱 연결을 클릭 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en-US" altLang="ko-KR" sz="3200" dirty="0"/>
              <a:t>10.27.90.94:15000</a:t>
            </a:r>
            <a:r>
              <a:rPr lang="ko-KR" altLang="en-US" sz="3200" dirty="0"/>
              <a:t> </a:t>
            </a:r>
            <a:r>
              <a:rPr lang="en-US" altLang="ko-KR" sz="3200" dirty="0"/>
              <a:t>or</a:t>
            </a:r>
            <a:r>
              <a:rPr lang="ko-KR" altLang="en-US" sz="3200" dirty="0"/>
              <a:t> </a:t>
            </a:r>
            <a:r>
              <a:rPr lang="en-US" altLang="ko-KR" sz="3200" dirty="0"/>
              <a:t>10.27.90.95:15000</a:t>
            </a:r>
            <a:r>
              <a:rPr lang="ko-KR" altLang="en-US" sz="3200" dirty="0"/>
              <a:t> 선택하기</a:t>
            </a:r>
            <a:endParaRPr lang="en-US" altLang="ko-KR" sz="3200" dirty="0"/>
          </a:p>
          <a:p>
            <a:r>
              <a:rPr lang="en-US" altLang="ko-KR" sz="3200" dirty="0"/>
              <a:t>=&gt; </a:t>
            </a:r>
            <a:r>
              <a:rPr lang="en-US" altLang="ko-KR" sz="3200" dirty="0">
                <a:solidFill>
                  <a:srgbClr val="FF0000"/>
                </a:solidFill>
              </a:rPr>
              <a:t>Main Server</a:t>
            </a:r>
            <a:r>
              <a:rPr lang="ko-KR" altLang="en-US" sz="3200" dirty="0">
                <a:solidFill>
                  <a:srgbClr val="FF0000"/>
                </a:solidFill>
              </a:rPr>
              <a:t>가 한번씩 바뀔 수 있기에 물어보기</a:t>
            </a:r>
            <a:r>
              <a:rPr lang="en-US" altLang="ko-KR" sz="3200" dirty="0">
                <a:solidFill>
                  <a:srgbClr val="FF0000"/>
                </a:solidFill>
              </a:rPr>
              <a:t>!!</a:t>
            </a:r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r>
              <a:rPr lang="en-US" altLang="ko-KR" sz="3200" dirty="0"/>
              <a:t>3.</a:t>
            </a:r>
            <a:r>
              <a:rPr lang="ko-KR" altLang="en-US" sz="3200" dirty="0"/>
              <a:t>혹시 윈도우 잠금이 되어있으면</a:t>
            </a:r>
            <a:endParaRPr lang="en-US" altLang="ko-KR" sz="3200" dirty="0"/>
          </a:p>
          <a:p>
            <a:r>
              <a:rPr lang="en-US" altLang="ko-KR" sz="3200" dirty="0"/>
              <a:t> - </a:t>
            </a:r>
            <a:r>
              <a:rPr lang="ko-KR" altLang="en-US" sz="3200" dirty="0"/>
              <a:t>아이디</a:t>
            </a:r>
            <a:r>
              <a:rPr lang="en-US" altLang="ko-KR" sz="3200" dirty="0"/>
              <a:t>: </a:t>
            </a:r>
            <a:r>
              <a:rPr lang="en-US" altLang="ko-KR" sz="3200" dirty="0" err="1"/>
              <a:t>khoaadmin</a:t>
            </a:r>
            <a:endParaRPr lang="en-US" altLang="ko-KR" sz="3200" dirty="0"/>
          </a:p>
          <a:p>
            <a:r>
              <a:rPr lang="en-US" altLang="ko-KR" sz="3200" dirty="0"/>
              <a:t> - </a:t>
            </a:r>
            <a:r>
              <a:rPr lang="ko-KR" altLang="en-US" sz="3200" dirty="0"/>
              <a:t>비번</a:t>
            </a:r>
            <a:r>
              <a:rPr lang="en-US" altLang="ko-KR" sz="3200" dirty="0"/>
              <a:t>: godidrhk12!@(</a:t>
            </a:r>
            <a:r>
              <a:rPr lang="ko-KR" altLang="en-US" sz="3200" dirty="0"/>
              <a:t>영어는 한글로 그대로 해양과 입력</a:t>
            </a:r>
            <a:r>
              <a:rPr lang="en-US" altLang="ko-KR" sz="3200" dirty="0"/>
              <a:t>)</a:t>
            </a:r>
          </a:p>
          <a:p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380AC-FA35-4711-BFDC-4AC06606F887}"/>
              </a:ext>
            </a:extLst>
          </p:cNvPr>
          <p:cNvSpPr txBox="1"/>
          <p:nvPr/>
        </p:nvSpPr>
        <p:spPr>
          <a:xfrm>
            <a:off x="3810958" y="370936"/>
            <a:ext cx="4011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원격 접속하기</a:t>
            </a:r>
          </a:p>
        </p:txBody>
      </p:sp>
    </p:spTree>
    <p:extLst>
      <p:ext uri="{BB962C8B-B14F-4D97-AF65-F5344CB8AC3E}">
        <p14:creationId xmlns:p14="http://schemas.microsoft.com/office/powerpoint/2010/main" val="285620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DD155-9404-4277-A690-DBE14C62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544" y="120320"/>
            <a:ext cx="4432539" cy="100965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OPENDAP </a:t>
            </a:r>
            <a:r>
              <a:rPr lang="ko-KR" altLang="en-US" sz="2800" dirty="0"/>
              <a:t>홈페이지 접속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4CC9B9-AC04-4C5D-BE31-31D1ABDA3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5"/>
          <a:stretch/>
        </p:blipFill>
        <p:spPr>
          <a:xfrm>
            <a:off x="293298" y="1319752"/>
            <a:ext cx="4580627" cy="5269661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0917F75E-E284-454A-9DE1-DDF087EDFA31}"/>
              </a:ext>
            </a:extLst>
          </p:cNvPr>
          <p:cNvSpPr/>
          <p:nvPr/>
        </p:nvSpPr>
        <p:spPr>
          <a:xfrm>
            <a:off x="681488" y="1406105"/>
            <a:ext cx="1078302" cy="224287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1706979-24B9-4640-812E-922B3C732A0B}"/>
              </a:ext>
            </a:extLst>
          </p:cNvPr>
          <p:cNvSpPr/>
          <p:nvPr/>
        </p:nvSpPr>
        <p:spPr>
          <a:xfrm>
            <a:off x="966158" y="2878346"/>
            <a:ext cx="621102" cy="224287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6D0C7-AECF-4EAD-A467-1F97F28C684C}"/>
              </a:ext>
            </a:extLst>
          </p:cNvPr>
          <p:cNvSpPr txBox="1"/>
          <p:nvPr/>
        </p:nvSpPr>
        <p:spPr>
          <a:xfrm>
            <a:off x="1587260" y="2805823"/>
            <a:ext cx="7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9CDD3D8-78C7-4CB1-A54E-BA6FBAE06DCE}"/>
              </a:ext>
            </a:extLst>
          </p:cNvPr>
          <p:cNvSpPr/>
          <p:nvPr/>
        </p:nvSpPr>
        <p:spPr>
          <a:xfrm>
            <a:off x="5026324" y="2990489"/>
            <a:ext cx="1863306" cy="100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A05CA1-9731-4945-8AE7-805C10DD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62"/>
          <a:stretch/>
        </p:blipFill>
        <p:spPr>
          <a:xfrm>
            <a:off x="6944263" y="1117555"/>
            <a:ext cx="5075208" cy="5471858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893A5022-AE21-4E8D-B25A-7C32CD308FEB}"/>
              </a:ext>
            </a:extLst>
          </p:cNvPr>
          <p:cNvSpPr/>
          <p:nvPr/>
        </p:nvSpPr>
        <p:spPr>
          <a:xfrm>
            <a:off x="7683260" y="4548995"/>
            <a:ext cx="621102" cy="224287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969E4-7905-4DA1-A251-745BAA2C6EB7}"/>
              </a:ext>
            </a:extLst>
          </p:cNvPr>
          <p:cNvSpPr txBox="1"/>
          <p:nvPr/>
        </p:nvSpPr>
        <p:spPr>
          <a:xfrm>
            <a:off x="8284234" y="4452831"/>
            <a:ext cx="7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14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448FE9-B0D8-4648-8106-A288473B6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4"/>
          <a:stretch/>
        </p:blipFill>
        <p:spPr>
          <a:xfrm>
            <a:off x="190501" y="1255143"/>
            <a:ext cx="4065529" cy="5426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88B2-268B-451F-84E5-69CE74B679D4}"/>
              </a:ext>
            </a:extLst>
          </p:cNvPr>
          <p:cNvSpPr txBox="1"/>
          <p:nvPr/>
        </p:nvSpPr>
        <p:spPr>
          <a:xfrm>
            <a:off x="4245634" y="474453"/>
            <a:ext cx="3958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YES3K DOWNLOAD</a:t>
            </a:r>
            <a:endParaRPr lang="ko-KR" altLang="en-US" sz="3200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216E352-C855-4CC6-85E7-07FF19F602BB}"/>
              </a:ext>
            </a:extLst>
          </p:cNvPr>
          <p:cNvSpPr/>
          <p:nvPr/>
        </p:nvSpPr>
        <p:spPr>
          <a:xfrm>
            <a:off x="810883" y="5045563"/>
            <a:ext cx="526211" cy="173418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0C5BB5-2EE8-4671-B8A8-14F919DB8CB6}"/>
              </a:ext>
            </a:extLst>
          </p:cNvPr>
          <p:cNvSpPr txBox="1"/>
          <p:nvPr/>
        </p:nvSpPr>
        <p:spPr>
          <a:xfrm>
            <a:off x="1344835" y="4947606"/>
            <a:ext cx="7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2E667CA-20CC-4D31-B6AD-9FB32C956BCF}"/>
              </a:ext>
            </a:extLst>
          </p:cNvPr>
          <p:cNvSpPr/>
          <p:nvPr/>
        </p:nvSpPr>
        <p:spPr>
          <a:xfrm>
            <a:off x="4793411" y="3042247"/>
            <a:ext cx="1863306" cy="100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E65318-54C3-4B4B-9284-40DFA42153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28"/>
          <a:stretch/>
        </p:blipFill>
        <p:spPr>
          <a:xfrm>
            <a:off x="6745859" y="1255143"/>
            <a:ext cx="4977442" cy="55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18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3156" y="214812"/>
            <a:ext cx="800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다운로드 할 파일을 찾고 나서 클릭해서 세부내용으로 들어갑니다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5401734" y="3158066"/>
            <a:ext cx="1143000" cy="7450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8042B3-82DC-42D4-86D8-81C21B683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28"/>
          <a:stretch/>
        </p:blipFill>
        <p:spPr>
          <a:xfrm>
            <a:off x="254959" y="975783"/>
            <a:ext cx="4977442" cy="5667405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E62A7799-B904-42F6-9969-20F3E448DD41}"/>
              </a:ext>
            </a:extLst>
          </p:cNvPr>
          <p:cNvSpPr/>
          <p:nvPr/>
        </p:nvSpPr>
        <p:spPr>
          <a:xfrm>
            <a:off x="1147313" y="3967261"/>
            <a:ext cx="966159" cy="259682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2F8EC-120D-4F65-B09B-A5DBED9E5E25}"/>
              </a:ext>
            </a:extLst>
          </p:cNvPr>
          <p:cNvSpPr txBox="1"/>
          <p:nvPr/>
        </p:nvSpPr>
        <p:spPr>
          <a:xfrm>
            <a:off x="1061049" y="4287328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 형식 포맷 사용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2BE9B3-2B51-434D-8AC9-7C2FE13B25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75"/>
          <a:stretch/>
        </p:blipFill>
        <p:spPr>
          <a:xfrm>
            <a:off x="6630435" y="852097"/>
            <a:ext cx="4500516" cy="57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89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8735" y="228601"/>
            <a:ext cx="353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파일을 다운로드 받습니다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26608" y="521808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ko-KR" altLang="en-US" dirty="0"/>
              <a:t>에서 </a:t>
            </a:r>
            <a:r>
              <a:rPr lang="en-US" altLang="ko-KR" dirty="0"/>
              <a:t>.html</a:t>
            </a:r>
            <a:r>
              <a:rPr lang="ko-KR" altLang="en-US" dirty="0"/>
              <a:t>을 지우고 </a:t>
            </a:r>
            <a:r>
              <a:rPr lang="ko-KR" altLang="en-US" dirty="0" err="1"/>
              <a:t>엔터를</a:t>
            </a:r>
            <a:r>
              <a:rPr lang="ko-KR" altLang="en-US" dirty="0"/>
              <a:t> 치면 파일이 다운로드가 되어집니다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125608" y="3513666"/>
            <a:ext cx="1143000" cy="7450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0EE21D-38FB-4288-AEB8-ECF5275BFD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75"/>
          <a:stretch/>
        </p:blipFill>
        <p:spPr>
          <a:xfrm>
            <a:off x="426608" y="993589"/>
            <a:ext cx="4500516" cy="40218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0F113B-8FEF-432D-9440-FBB928B607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7" t="11950" r="22806" b="12452"/>
          <a:stretch/>
        </p:blipFill>
        <p:spPr>
          <a:xfrm>
            <a:off x="6467092" y="1378628"/>
            <a:ext cx="5221700" cy="42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8" t="30798" r="21083" b="5132"/>
          <a:stretch/>
        </p:blipFill>
        <p:spPr>
          <a:xfrm>
            <a:off x="567267" y="1803401"/>
            <a:ext cx="3989010" cy="43939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3" t="32591" b="6298"/>
          <a:stretch/>
        </p:blipFill>
        <p:spPr>
          <a:xfrm>
            <a:off x="5325534" y="1803401"/>
            <a:ext cx="6747933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0902" y="595703"/>
            <a:ext cx="3344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nc</a:t>
            </a:r>
            <a:r>
              <a:rPr lang="ko-KR" altLang="en-US" sz="2000" dirty="0"/>
              <a:t>파일을 놔둘 위치로 이동</a:t>
            </a:r>
          </a:p>
        </p:txBody>
      </p:sp>
      <p:sp>
        <p:nvSpPr>
          <p:cNvPr id="7" name="액자 6"/>
          <p:cNvSpPr/>
          <p:nvPr/>
        </p:nvSpPr>
        <p:spPr>
          <a:xfrm>
            <a:off x="2175934" y="4436533"/>
            <a:ext cx="304799" cy="169334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7103374" y="2543194"/>
            <a:ext cx="470618" cy="156874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56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91B4193-2E97-4E4B-B77B-8CC4C126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2810"/>
            <a:ext cx="5567556" cy="462469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2E78527-3B93-4A73-B42D-ABBE896B0B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7" t="11950" r="22806" b="12452"/>
          <a:stretch/>
        </p:blipFill>
        <p:spPr>
          <a:xfrm>
            <a:off x="273326" y="1585503"/>
            <a:ext cx="5221700" cy="4270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8766" y="658004"/>
            <a:ext cx="506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다운로드 받은</a:t>
            </a:r>
            <a:r>
              <a:rPr lang="en-US" altLang="ko-KR" sz="2000" dirty="0" err="1"/>
              <a:t>nc</a:t>
            </a:r>
            <a:r>
              <a:rPr lang="ko-KR" altLang="en-US" sz="2000" dirty="0"/>
              <a:t>파일을 놔둘 위치로 넣기</a:t>
            </a:r>
          </a:p>
        </p:txBody>
      </p:sp>
      <p:cxnSp>
        <p:nvCxnSpPr>
          <p:cNvPr id="7" name="직선 화살표 연결선 6"/>
          <p:cNvCxnSpPr>
            <a:cxnSpLocks/>
            <a:stCxn id="3" idx="3"/>
          </p:cNvCxnSpPr>
          <p:nvPr/>
        </p:nvCxnSpPr>
        <p:spPr>
          <a:xfrm>
            <a:off x="2544792" y="2880423"/>
            <a:ext cx="5701741" cy="45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액자 2">
            <a:extLst>
              <a:ext uri="{FF2B5EF4-FFF2-40B4-BE49-F238E27FC236}">
                <a16:creationId xmlns:a16="http://schemas.microsoft.com/office/drawing/2014/main" id="{3A4DF977-D092-4FF6-A7D4-207533C40A51}"/>
              </a:ext>
            </a:extLst>
          </p:cNvPr>
          <p:cNvSpPr/>
          <p:nvPr/>
        </p:nvSpPr>
        <p:spPr>
          <a:xfrm>
            <a:off x="1685986" y="2784733"/>
            <a:ext cx="858806" cy="191380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70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22"/>
          <a:stretch/>
        </p:blipFill>
        <p:spPr>
          <a:xfrm>
            <a:off x="880374" y="1217009"/>
            <a:ext cx="6434667" cy="4986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9944" y="169494"/>
            <a:ext cx="145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DBMS </a:t>
            </a:r>
            <a:r>
              <a:rPr lang="ko-KR" altLang="en-US" dirty="0"/>
              <a:t>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66D34-1CF3-448E-A84A-E58E24152F61}"/>
              </a:ext>
            </a:extLst>
          </p:cNvPr>
          <p:cNvSpPr txBox="1"/>
          <p:nvPr/>
        </p:nvSpPr>
        <p:spPr>
          <a:xfrm>
            <a:off x="8134710" y="1535502"/>
            <a:ext cx="3105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만약에 </a:t>
            </a:r>
            <a:r>
              <a:rPr lang="en-US" altLang="ko-KR" sz="2800" dirty="0"/>
              <a:t>pgadmin3</a:t>
            </a:r>
            <a:r>
              <a:rPr lang="ko-KR" altLang="en-US" sz="2800" dirty="0"/>
              <a:t>가 바탕화면이나 시작프로그램에 안보이면 시작을 누르고 돋보기 모양 아이콘을 눌러서 </a:t>
            </a:r>
            <a:r>
              <a:rPr lang="en-US" altLang="ko-KR" sz="2800" dirty="0" err="1"/>
              <a:t>pgadmin</a:t>
            </a:r>
            <a:r>
              <a:rPr lang="en-US" altLang="ko-KR" sz="2800" dirty="0"/>
              <a:t> </a:t>
            </a:r>
            <a:r>
              <a:rPr lang="ko-KR" altLang="en-US" sz="2800" dirty="0"/>
              <a:t>치면 나옵니다</a:t>
            </a:r>
            <a:r>
              <a:rPr lang="en-US" altLang="ko-KR" sz="2800" dirty="0"/>
              <a:t>. </a:t>
            </a:r>
            <a:r>
              <a:rPr lang="ko-KR" altLang="en-US" sz="2800" dirty="0"/>
              <a:t>그거를 클릭하면 됩니다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15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4" y="876300"/>
            <a:ext cx="10363200" cy="582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467" y="177800"/>
            <a:ext cx="209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 </a:t>
            </a:r>
            <a:r>
              <a:rPr lang="ko-KR" altLang="en-US" dirty="0"/>
              <a:t>창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</a:p>
        </p:txBody>
      </p:sp>
      <p:sp>
        <p:nvSpPr>
          <p:cNvPr id="6" name="액자 5"/>
          <p:cNvSpPr/>
          <p:nvPr/>
        </p:nvSpPr>
        <p:spPr>
          <a:xfrm>
            <a:off x="838200" y="1727200"/>
            <a:ext cx="1117600" cy="1354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1016000" y="2082800"/>
            <a:ext cx="321733" cy="109035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2299" y="1542534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7733" y="1911866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317" y="1542534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667" y="1952651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752600" y="1056758"/>
            <a:ext cx="321733" cy="265643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5250" y="876300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9532" y="631308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57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573E50-F026-4E38-AD69-9F3FFFEDB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69" y="854754"/>
            <a:ext cx="9144000" cy="5494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467" y="1778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수동쿼리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</a:p>
        </p:txBody>
      </p:sp>
      <p:sp>
        <p:nvSpPr>
          <p:cNvPr id="6" name="액자 5"/>
          <p:cNvSpPr/>
          <p:nvPr/>
        </p:nvSpPr>
        <p:spPr>
          <a:xfrm>
            <a:off x="3821890" y="2722136"/>
            <a:ext cx="593876" cy="452385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 flipV="1">
            <a:off x="4323752" y="2722136"/>
            <a:ext cx="1102263" cy="20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5039" y="2948328"/>
            <a:ext cx="242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파일을 끌어서 넣기</a:t>
            </a:r>
          </a:p>
        </p:txBody>
      </p:sp>
    </p:spTree>
    <p:extLst>
      <p:ext uri="{BB962C8B-B14F-4D97-AF65-F5344CB8AC3E}">
        <p14:creationId xmlns:p14="http://schemas.microsoft.com/office/powerpoint/2010/main" val="29829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19" b="72346"/>
          <a:stretch/>
        </p:blipFill>
        <p:spPr>
          <a:xfrm>
            <a:off x="194734" y="694266"/>
            <a:ext cx="7154333" cy="2585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467" y="177800"/>
            <a:ext cx="264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수동빌드</a:t>
            </a:r>
            <a:r>
              <a:rPr lang="ko-KR" altLang="en-US" sz="2000" dirty="0"/>
              <a:t> 하기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44788" y="2401017"/>
            <a:ext cx="16837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11138" y="2406766"/>
            <a:ext cx="9990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 flipH="1">
            <a:off x="2694077" y="2401017"/>
            <a:ext cx="354722" cy="1247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246138" y="2393683"/>
            <a:ext cx="0" cy="1254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734" y="3655682"/>
            <a:ext cx="389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아까 다운로드 받은 파일과 똑같이 날짜를 맞춰줍니다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7467" y="3696602"/>
            <a:ext cx="389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이 부분은 </a:t>
            </a:r>
            <a:r>
              <a:rPr lang="ko-KR" altLang="en-US" dirty="0" err="1"/>
              <a:t>빌드를</a:t>
            </a:r>
            <a:r>
              <a:rPr lang="ko-KR" altLang="en-US" dirty="0"/>
              <a:t> 돌릴 시간을 말합니다</a:t>
            </a:r>
            <a:r>
              <a:rPr lang="en-US" altLang="ko-KR" dirty="0"/>
              <a:t>. </a:t>
            </a:r>
            <a:r>
              <a:rPr lang="ko-KR" altLang="en-US" dirty="0"/>
              <a:t>현재시간보다 </a:t>
            </a:r>
            <a:r>
              <a:rPr lang="en-US" altLang="ko-KR" dirty="0"/>
              <a:t>15</a:t>
            </a:r>
            <a:r>
              <a:rPr lang="ko-KR" altLang="en-US" dirty="0"/>
              <a:t>분 뒤로 설정을 해주시면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91597" y="694266"/>
            <a:ext cx="2624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설정을 다하고 나서</a:t>
            </a:r>
            <a:endParaRPr lang="en-US" altLang="ko-KR" dirty="0"/>
          </a:p>
          <a:p>
            <a:r>
              <a:rPr lang="ko-KR" altLang="en-US" dirty="0"/>
              <a:t>빨간색 박스가 된 부분을 마우스로 블록을 </a:t>
            </a:r>
            <a:r>
              <a:rPr lang="ko-KR" altLang="en-US" dirty="0" err="1"/>
              <a:t>치고나서</a:t>
            </a:r>
            <a:r>
              <a:rPr lang="ko-KR" altLang="en-US" dirty="0"/>
              <a:t> </a:t>
            </a:r>
            <a:r>
              <a:rPr lang="en-US" altLang="ko-KR" dirty="0"/>
              <a:t>f5</a:t>
            </a:r>
            <a:r>
              <a:rPr lang="ko-KR" altLang="en-US" dirty="0"/>
              <a:t>를 누르면 실행이 되면서 밑에 부분을 보시면 결과값이 나오면서 숫자가 </a:t>
            </a:r>
            <a:r>
              <a:rPr lang="ko-KR" altLang="en-US" dirty="0" err="1"/>
              <a:t>나올텐데</a:t>
            </a:r>
            <a:r>
              <a:rPr lang="ko-KR" altLang="en-US" dirty="0"/>
              <a:t> 그러면 정상적으로 실행이 완료 </a:t>
            </a:r>
            <a:r>
              <a:rPr lang="ko-KR" altLang="en-US" dirty="0" err="1"/>
              <a:t>된겁니다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8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04991-C1C6-496C-B5EC-A2D2AE8C7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710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ko-KR" altLang="en-US" sz="4400" dirty="0"/>
              <a:t>목록</a:t>
            </a:r>
            <a:endParaRPr lang="en-US" altLang="ko-KR" sz="4400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L4_OC(MOHID300)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YES3K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WRF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WRF_UM(WRF </a:t>
            </a:r>
            <a:r>
              <a:rPr lang="ko-KR" altLang="en-US" dirty="0"/>
              <a:t>모델이 없을 시 대체자료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274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3241" y="431962"/>
            <a:ext cx="151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엔진 열기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1" r="26042"/>
          <a:stretch/>
        </p:blipFill>
        <p:spPr>
          <a:xfrm>
            <a:off x="1397000" y="1253065"/>
            <a:ext cx="9017000" cy="5164667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361267" y="6146800"/>
            <a:ext cx="355600" cy="270932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5939366" y="1396999"/>
            <a:ext cx="613833" cy="3640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0132" y="1394366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6867" y="5713399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1934" y="5777468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4433" y="1394366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55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1150" y="64477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엔진 서비스 재시작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10494" r="32222" b="34691"/>
          <a:stretch/>
        </p:blipFill>
        <p:spPr>
          <a:xfrm>
            <a:off x="3056467" y="547132"/>
            <a:ext cx="6121400" cy="375920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124199" y="3496732"/>
            <a:ext cx="541867" cy="2878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666066" y="3640666"/>
            <a:ext cx="736601" cy="948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6267" y="4675665"/>
            <a:ext cx="787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서비스 중지를 클릭합니다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서비스 중지를 누르고 바로 서비스 시작을 누르면 </a:t>
            </a:r>
            <a:r>
              <a:rPr lang="ko-KR" altLang="en-US" dirty="0" err="1"/>
              <a:t>오류창이</a:t>
            </a:r>
            <a:r>
              <a:rPr lang="ko-KR" altLang="en-US" dirty="0"/>
              <a:t> 생깁니다</a:t>
            </a:r>
            <a:r>
              <a:rPr lang="en-US" altLang="ko-KR" dirty="0"/>
              <a:t>. </a:t>
            </a:r>
            <a:r>
              <a:rPr lang="ko-KR" altLang="en-US" dirty="0" err="1"/>
              <a:t>오류창이</a:t>
            </a:r>
            <a:r>
              <a:rPr lang="ko-KR" altLang="en-US" dirty="0"/>
              <a:t> 생기면 확인을 누르시고 없애시고 다시 서비스 시작을 누르시면 서비스가 작동이 됩니다</a:t>
            </a:r>
            <a:r>
              <a:rPr lang="en-US" altLang="ko-KR" dirty="0"/>
              <a:t>. </a:t>
            </a:r>
            <a:r>
              <a:rPr lang="ko-KR" altLang="en-US" dirty="0"/>
              <a:t>그렇기에 서비스 중지를 누르시고 </a:t>
            </a:r>
            <a:r>
              <a:rPr lang="en-US" altLang="ko-KR" dirty="0"/>
              <a:t>5</a:t>
            </a:r>
            <a:r>
              <a:rPr lang="ko-KR" altLang="en-US" dirty="0"/>
              <a:t>초 뒤에 서비스 시작을 클릭하시면 됩니다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서비스 시작을 클릭합니다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380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7467" y="177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엔진 원위치 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10494" r="32222" b="34691"/>
          <a:stretch/>
        </p:blipFill>
        <p:spPr>
          <a:xfrm>
            <a:off x="3149600" y="1156732"/>
            <a:ext cx="6121400" cy="375920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5173134" y="1156732"/>
            <a:ext cx="152400" cy="2878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8813800" y="2184401"/>
            <a:ext cx="127000" cy="186266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1401" y="1156732"/>
            <a:ext cx="3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367" y="1908202"/>
            <a:ext cx="33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8900" y="5283200"/>
            <a:ext cx="443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</a:t>
            </a:r>
            <a:r>
              <a:rPr lang="ko-KR" altLang="en-US" dirty="0" err="1"/>
              <a:t>적힌대로</a:t>
            </a:r>
            <a:r>
              <a:rPr lang="ko-KR" altLang="en-US" dirty="0"/>
              <a:t> 클릭하셔서 밑에 그대로 놔두시면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85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E13E9C7-6ADF-4DBE-A3C3-7450E3C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217" y="1109633"/>
            <a:ext cx="7641566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해수유동 홈페이지 들어가셔서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YES3K </a:t>
            </a:r>
            <a:r>
              <a:rPr lang="ko-KR" altLang="en-US" dirty="0"/>
              <a:t>선택일 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최대 예측 일자가 바뀌었는지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만약에 </a:t>
            </a:r>
            <a:r>
              <a:rPr lang="ko-KR" altLang="en-US" dirty="0" err="1"/>
              <a:t>안바뀌어</a:t>
            </a:r>
            <a:r>
              <a:rPr lang="ko-KR" altLang="en-US" dirty="0"/>
              <a:t> 있으면 </a:t>
            </a:r>
            <a:r>
              <a:rPr lang="ko-KR" altLang="en-US" dirty="0" err="1"/>
              <a:t>연락부탁드립니다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11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6C5CF-CE15-4901-ACA1-7F0E2409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341" y="2375079"/>
            <a:ext cx="3259346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3. WRF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78140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DD155-9404-4277-A690-DBE14C62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544" y="120320"/>
            <a:ext cx="4432539" cy="100965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OPENDAP </a:t>
            </a:r>
            <a:r>
              <a:rPr lang="ko-KR" altLang="en-US" sz="2800" dirty="0"/>
              <a:t>홈페이지 접속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4CC9B9-AC04-4C5D-BE31-31D1ABDA3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5"/>
          <a:stretch/>
        </p:blipFill>
        <p:spPr>
          <a:xfrm>
            <a:off x="293298" y="1319752"/>
            <a:ext cx="4580627" cy="5269661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0917F75E-E284-454A-9DE1-DDF087EDFA31}"/>
              </a:ext>
            </a:extLst>
          </p:cNvPr>
          <p:cNvSpPr/>
          <p:nvPr/>
        </p:nvSpPr>
        <p:spPr>
          <a:xfrm>
            <a:off x="681488" y="1406105"/>
            <a:ext cx="1078302" cy="224287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1706979-24B9-4640-812E-922B3C732A0B}"/>
              </a:ext>
            </a:extLst>
          </p:cNvPr>
          <p:cNvSpPr/>
          <p:nvPr/>
        </p:nvSpPr>
        <p:spPr>
          <a:xfrm>
            <a:off x="966158" y="2878346"/>
            <a:ext cx="621102" cy="224287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6D0C7-AECF-4EAD-A467-1F97F28C684C}"/>
              </a:ext>
            </a:extLst>
          </p:cNvPr>
          <p:cNvSpPr txBox="1"/>
          <p:nvPr/>
        </p:nvSpPr>
        <p:spPr>
          <a:xfrm>
            <a:off x="1587260" y="2805823"/>
            <a:ext cx="7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9CDD3D8-78C7-4CB1-A54E-BA6FBAE06DCE}"/>
              </a:ext>
            </a:extLst>
          </p:cNvPr>
          <p:cNvSpPr/>
          <p:nvPr/>
        </p:nvSpPr>
        <p:spPr>
          <a:xfrm>
            <a:off x="5026324" y="2990489"/>
            <a:ext cx="1863306" cy="100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A05CA1-9731-4945-8AE7-805C10DD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62"/>
          <a:stretch/>
        </p:blipFill>
        <p:spPr>
          <a:xfrm>
            <a:off x="6944263" y="1117555"/>
            <a:ext cx="5075208" cy="5471858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893A5022-AE21-4E8D-B25A-7C32CD308FEB}"/>
              </a:ext>
            </a:extLst>
          </p:cNvPr>
          <p:cNvSpPr/>
          <p:nvPr/>
        </p:nvSpPr>
        <p:spPr>
          <a:xfrm>
            <a:off x="7683260" y="4548995"/>
            <a:ext cx="621102" cy="224287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969E4-7905-4DA1-A251-745BAA2C6EB7}"/>
              </a:ext>
            </a:extLst>
          </p:cNvPr>
          <p:cNvSpPr txBox="1"/>
          <p:nvPr/>
        </p:nvSpPr>
        <p:spPr>
          <a:xfrm>
            <a:off x="8284234" y="4452831"/>
            <a:ext cx="7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47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448FE9-B0D8-4648-8106-A288473B6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4"/>
          <a:stretch/>
        </p:blipFill>
        <p:spPr>
          <a:xfrm>
            <a:off x="190501" y="1255143"/>
            <a:ext cx="4065529" cy="5426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88B2-268B-451F-84E5-69CE74B679D4}"/>
              </a:ext>
            </a:extLst>
          </p:cNvPr>
          <p:cNvSpPr txBox="1"/>
          <p:nvPr/>
        </p:nvSpPr>
        <p:spPr>
          <a:xfrm>
            <a:off x="4245634" y="474453"/>
            <a:ext cx="3958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WRF DOWNLOAD</a:t>
            </a:r>
            <a:endParaRPr lang="ko-KR" altLang="en-US" sz="3200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216E352-C855-4CC6-85E7-07FF19F602BB}"/>
              </a:ext>
            </a:extLst>
          </p:cNvPr>
          <p:cNvSpPr/>
          <p:nvPr/>
        </p:nvSpPr>
        <p:spPr>
          <a:xfrm>
            <a:off x="818624" y="3373654"/>
            <a:ext cx="526211" cy="173418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0C5BB5-2EE8-4671-B8A8-14F919DB8CB6}"/>
              </a:ext>
            </a:extLst>
          </p:cNvPr>
          <p:cNvSpPr txBox="1"/>
          <p:nvPr/>
        </p:nvSpPr>
        <p:spPr>
          <a:xfrm>
            <a:off x="1344835" y="3244334"/>
            <a:ext cx="7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2E667CA-20CC-4D31-B6AD-9FB32C956BCF}"/>
              </a:ext>
            </a:extLst>
          </p:cNvPr>
          <p:cNvSpPr/>
          <p:nvPr/>
        </p:nvSpPr>
        <p:spPr>
          <a:xfrm>
            <a:off x="4793411" y="3042247"/>
            <a:ext cx="1863306" cy="100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982DA-8393-4FA9-89B0-1192BBC653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64"/>
          <a:stretch/>
        </p:blipFill>
        <p:spPr>
          <a:xfrm>
            <a:off x="6978770" y="1178565"/>
            <a:ext cx="4684143" cy="52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45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7BE218-EF83-4A58-9DF8-3E1B952598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64"/>
          <a:stretch/>
        </p:blipFill>
        <p:spPr>
          <a:xfrm>
            <a:off x="414068" y="1083674"/>
            <a:ext cx="4684143" cy="5204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3156" y="214812"/>
            <a:ext cx="800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다운로드 할 파일을 찾고 나서 클릭해서 세부내용으로 들어갑니다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5401734" y="3158066"/>
            <a:ext cx="1143000" cy="7450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E62A7799-B904-42F6-9969-20F3E448DD41}"/>
              </a:ext>
            </a:extLst>
          </p:cNvPr>
          <p:cNvSpPr/>
          <p:nvPr/>
        </p:nvSpPr>
        <p:spPr>
          <a:xfrm>
            <a:off x="1061048" y="3028225"/>
            <a:ext cx="1078303" cy="369332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2F8EC-120D-4F65-B09B-A5DBED9E5E25}"/>
              </a:ext>
            </a:extLst>
          </p:cNvPr>
          <p:cNvSpPr txBox="1"/>
          <p:nvPr/>
        </p:nvSpPr>
        <p:spPr>
          <a:xfrm>
            <a:off x="948905" y="3430252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Wrfdm1</a:t>
            </a:r>
            <a:r>
              <a:rPr lang="ko-KR" altLang="en-US" dirty="0">
                <a:solidFill>
                  <a:srgbClr val="FF0000"/>
                </a:solidFill>
              </a:rPr>
              <a:t>꺼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56F6AC-0040-44E5-83A1-76247A119C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27"/>
          <a:stretch/>
        </p:blipFill>
        <p:spPr>
          <a:xfrm>
            <a:off x="6848257" y="784652"/>
            <a:ext cx="4649442" cy="558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72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8735" y="228601"/>
            <a:ext cx="353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파일을 다운로드 받습니다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26608" y="521808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ko-KR" altLang="en-US" dirty="0"/>
              <a:t>에서 </a:t>
            </a:r>
            <a:r>
              <a:rPr lang="en-US" altLang="ko-KR" dirty="0"/>
              <a:t>.html</a:t>
            </a:r>
            <a:r>
              <a:rPr lang="ko-KR" altLang="en-US" dirty="0"/>
              <a:t>을 지우고 </a:t>
            </a:r>
            <a:r>
              <a:rPr lang="ko-KR" altLang="en-US" dirty="0" err="1"/>
              <a:t>엔터를</a:t>
            </a:r>
            <a:r>
              <a:rPr lang="ko-KR" altLang="en-US" dirty="0"/>
              <a:t> 치면 파일이 다운로드가 되어집니다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125608" y="3513666"/>
            <a:ext cx="1143000" cy="7450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0F113B-8FEF-432D-9440-FBB928B607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7" t="11950" r="22806" b="12452"/>
          <a:stretch/>
        </p:blipFill>
        <p:spPr>
          <a:xfrm>
            <a:off x="6467092" y="1378628"/>
            <a:ext cx="5221700" cy="4270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DF694A-767A-4FCC-8356-09B11C4FC5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27"/>
          <a:stretch/>
        </p:blipFill>
        <p:spPr>
          <a:xfrm>
            <a:off x="376924" y="638179"/>
            <a:ext cx="4649442" cy="42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87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8" t="30798" r="21083" b="5132"/>
          <a:stretch/>
        </p:blipFill>
        <p:spPr>
          <a:xfrm>
            <a:off x="567267" y="1803401"/>
            <a:ext cx="3989010" cy="43939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3" t="32591" b="6298"/>
          <a:stretch/>
        </p:blipFill>
        <p:spPr>
          <a:xfrm>
            <a:off x="5325534" y="1803401"/>
            <a:ext cx="6747933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0902" y="595703"/>
            <a:ext cx="3344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nc</a:t>
            </a:r>
            <a:r>
              <a:rPr lang="ko-KR" altLang="en-US" sz="2000" dirty="0"/>
              <a:t>파일을 놔둘 위치로 이동</a:t>
            </a:r>
          </a:p>
        </p:txBody>
      </p:sp>
      <p:sp>
        <p:nvSpPr>
          <p:cNvPr id="7" name="액자 6"/>
          <p:cNvSpPr/>
          <p:nvPr/>
        </p:nvSpPr>
        <p:spPr>
          <a:xfrm>
            <a:off x="2175934" y="4436533"/>
            <a:ext cx="304799" cy="169334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7077494" y="2698470"/>
            <a:ext cx="470618" cy="156874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6C5CF-CE15-4901-ACA1-7F0E2409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86" y="2590740"/>
            <a:ext cx="7106728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1. L4_OC(MOHID300)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41509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5B80543-3ABA-48D7-8F7E-D3BDE626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920" y="1433082"/>
            <a:ext cx="5642754" cy="45749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2E78527-3B93-4A73-B42D-ABBE896B0B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7" t="11950" r="22806" b="12452"/>
          <a:stretch/>
        </p:blipFill>
        <p:spPr>
          <a:xfrm>
            <a:off x="273326" y="1585503"/>
            <a:ext cx="5221700" cy="4270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8766" y="658004"/>
            <a:ext cx="506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다운로드 받은</a:t>
            </a:r>
            <a:r>
              <a:rPr lang="en-US" altLang="ko-KR" sz="2000" dirty="0" err="1"/>
              <a:t>nc</a:t>
            </a:r>
            <a:r>
              <a:rPr lang="ko-KR" altLang="en-US" sz="2000" dirty="0"/>
              <a:t>파일을 놔둘 위치로 넣기</a:t>
            </a:r>
          </a:p>
        </p:txBody>
      </p:sp>
      <p:cxnSp>
        <p:nvCxnSpPr>
          <p:cNvPr id="7" name="직선 화살표 연결선 6"/>
          <p:cNvCxnSpPr>
            <a:cxnSpLocks/>
            <a:stCxn id="3" idx="3"/>
          </p:cNvCxnSpPr>
          <p:nvPr/>
        </p:nvCxnSpPr>
        <p:spPr>
          <a:xfrm>
            <a:off x="2691442" y="2751027"/>
            <a:ext cx="5525539" cy="472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액자 2">
            <a:extLst>
              <a:ext uri="{FF2B5EF4-FFF2-40B4-BE49-F238E27FC236}">
                <a16:creationId xmlns:a16="http://schemas.microsoft.com/office/drawing/2014/main" id="{3A4DF977-D092-4FF6-A7D4-207533C40A51}"/>
              </a:ext>
            </a:extLst>
          </p:cNvPr>
          <p:cNvSpPr/>
          <p:nvPr/>
        </p:nvSpPr>
        <p:spPr>
          <a:xfrm>
            <a:off x="1656434" y="2672589"/>
            <a:ext cx="1035008" cy="156875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07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22"/>
          <a:stretch/>
        </p:blipFill>
        <p:spPr>
          <a:xfrm>
            <a:off x="880374" y="1217009"/>
            <a:ext cx="6434667" cy="4986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9944" y="169494"/>
            <a:ext cx="145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DBMS </a:t>
            </a:r>
            <a:r>
              <a:rPr lang="ko-KR" altLang="en-US" dirty="0"/>
              <a:t>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66D34-1CF3-448E-A84A-E58E24152F61}"/>
              </a:ext>
            </a:extLst>
          </p:cNvPr>
          <p:cNvSpPr txBox="1"/>
          <p:nvPr/>
        </p:nvSpPr>
        <p:spPr>
          <a:xfrm>
            <a:off x="8134710" y="1535502"/>
            <a:ext cx="3105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만약에 </a:t>
            </a:r>
            <a:r>
              <a:rPr lang="en-US" altLang="ko-KR" sz="2800" dirty="0"/>
              <a:t>pgadmin3</a:t>
            </a:r>
            <a:r>
              <a:rPr lang="ko-KR" altLang="en-US" sz="2800" dirty="0"/>
              <a:t>가 바탕화면이나 시작프로그램에 안보이면 시작을 누르고 돋보기 모양 아이콘을 눌러서 </a:t>
            </a:r>
            <a:r>
              <a:rPr lang="en-US" altLang="ko-KR" sz="2800" dirty="0" err="1"/>
              <a:t>pgadmin</a:t>
            </a:r>
            <a:r>
              <a:rPr lang="en-US" altLang="ko-KR" sz="2800" dirty="0"/>
              <a:t> </a:t>
            </a:r>
            <a:r>
              <a:rPr lang="ko-KR" altLang="en-US" sz="2800" dirty="0"/>
              <a:t>치면 나옵니다</a:t>
            </a:r>
            <a:r>
              <a:rPr lang="en-US" altLang="ko-KR" sz="2800" dirty="0"/>
              <a:t>. </a:t>
            </a:r>
            <a:r>
              <a:rPr lang="ko-KR" altLang="en-US" sz="2800" dirty="0"/>
              <a:t>그거를 클릭하면 됩니다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455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4" y="876300"/>
            <a:ext cx="10363200" cy="582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467" y="177800"/>
            <a:ext cx="209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 </a:t>
            </a:r>
            <a:r>
              <a:rPr lang="ko-KR" altLang="en-US" dirty="0"/>
              <a:t>창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</a:p>
        </p:txBody>
      </p:sp>
      <p:sp>
        <p:nvSpPr>
          <p:cNvPr id="6" name="액자 5"/>
          <p:cNvSpPr/>
          <p:nvPr/>
        </p:nvSpPr>
        <p:spPr>
          <a:xfrm>
            <a:off x="838200" y="1727200"/>
            <a:ext cx="1117600" cy="1354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1016000" y="2082800"/>
            <a:ext cx="321733" cy="109035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2299" y="1542534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7733" y="1911866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317" y="1542534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667" y="1952651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752600" y="1056758"/>
            <a:ext cx="321733" cy="265643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5250" y="876300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9532" y="631308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56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573E50-F026-4E38-AD69-9F3FFFEDB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69" y="854754"/>
            <a:ext cx="9144000" cy="5494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467" y="1778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수동쿼리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</a:p>
        </p:txBody>
      </p:sp>
      <p:sp>
        <p:nvSpPr>
          <p:cNvPr id="6" name="액자 5"/>
          <p:cNvSpPr/>
          <p:nvPr/>
        </p:nvSpPr>
        <p:spPr>
          <a:xfrm>
            <a:off x="3821890" y="2722136"/>
            <a:ext cx="593876" cy="452385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 flipV="1">
            <a:off x="4323752" y="2722136"/>
            <a:ext cx="1102263" cy="20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5039" y="2948328"/>
            <a:ext cx="242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파일을 끌어서 넣기</a:t>
            </a:r>
          </a:p>
        </p:txBody>
      </p:sp>
    </p:spTree>
    <p:extLst>
      <p:ext uri="{BB962C8B-B14F-4D97-AF65-F5344CB8AC3E}">
        <p14:creationId xmlns:p14="http://schemas.microsoft.com/office/powerpoint/2010/main" val="1714732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19" b="72346"/>
          <a:stretch/>
        </p:blipFill>
        <p:spPr>
          <a:xfrm>
            <a:off x="194734" y="694266"/>
            <a:ext cx="7154333" cy="2585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467" y="177800"/>
            <a:ext cx="264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수동빌드</a:t>
            </a:r>
            <a:r>
              <a:rPr lang="ko-KR" altLang="en-US" sz="2000" dirty="0"/>
              <a:t> 하기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27535" y="2530413"/>
            <a:ext cx="16837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913062" y="2530413"/>
            <a:ext cx="9990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 flipH="1">
            <a:off x="2694077" y="2530413"/>
            <a:ext cx="333795" cy="1118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246138" y="2530413"/>
            <a:ext cx="0" cy="1118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734" y="3655682"/>
            <a:ext cx="389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아까 다운로드 받은 파일과 똑같이 날짜를 맞춰줍니다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7467" y="3696602"/>
            <a:ext cx="389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이 부분은 </a:t>
            </a:r>
            <a:r>
              <a:rPr lang="ko-KR" altLang="en-US" dirty="0" err="1"/>
              <a:t>빌드를</a:t>
            </a:r>
            <a:r>
              <a:rPr lang="ko-KR" altLang="en-US" dirty="0"/>
              <a:t> 돌릴 시간을 말합니다</a:t>
            </a:r>
            <a:r>
              <a:rPr lang="en-US" altLang="ko-KR" dirty="0"/>
              <a:t>. </a:t>
            </a:r>
            <a:r>
              <a:rPr lang="ko-KR" altLang="en-US" dirty="0"/>
              <a:t>현재시간보다 </a:t>
            </a:r>
            <a:r>
              <a:rPr lang="en-US" altLang="ko-KR" dirty="0"/>
              <a:t>15</a:t>
            </a:r>
            <a:r>
              <a:rPr lang="ko-KR" altLang="en-US" dirty="0"/>
              <a:t>분 뒤로 설정을 해주시면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91597" y="694266"/>
            <a:ext cx="2624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설정을 다하고 나서</a:t>
            </a:r>
            <a:endParaRPr lang="en-US" altLang="ko-KR" dirty="0"/>
          </a:p>
          <a:p>
            <a:r>
              <a:rPr lang="ko-KR" altLang="en-US" dirty="0"/>
              <a:t>빨간색 박스가 된 부분을 마우스로 블록을 </a:t>
            </a:r>
            <a:r>
              <a:rPr lang="ko-KR" altLang="en-US" dirty="0" err="1"/>
              <a:t>치고나서</a:t>
            </a:r>
            <a:r>
              <a:rPr lang="ko-KR" altLang="en-US" dirty="0"/>
              <a:t> </a:t>
            </a:r>
            <a:r>
              <a:rPr lang="en-US" altLang="ko-KR" dirty="0"/>
              <a:t>f5</a:t>
            </a:r>
            <a:r>
              <a:rPr lang="ko-KR" altLang="en-US" dirty="0"/>
              <a:t>를 누르면 실행이 되면서 밑에 부분을 보시면 결과값이 나오면서 숫자가 </a:t>
            </a:r>
            <a:r>
              <a:rPr lang="ko-KR" altLang="en-US" dirty="0" err="1"/>
              <a:t>나올텐데</a:t>
            </a:r>
            <a:r>
              <a:rPr lang="ko-KR" altLang="en-US" dirty="0"/>
              <a:t> 그러면 정상적으로 실행이 완료 </a:t>
            </a:r>
            <a:r>
              <a:rPr lang="ko-KR" altLang="en-US" dirty="0" err="1"/>
              <a:t>된겁니다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463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3241" y="431962"/>
            <a:ext cx="151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엔진 열기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1" r="26042"/>
          <a:stretch/>
        </p:blipFill>
        <p:spPr>
          <a:xfrm>
            <a:off x="1397000" y="1253065"/>
            <a:ext cx="9017000" cy="5164667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361267" y="6146800"/>
            <a:ext cx="355600" cy="270932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5939366" y="1396999"/>
            <a:ext cx="613833" cy="3640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0132" y="1394366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6867" y="5713399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1934" y="5777468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4433" y="1394366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94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1150" y="64477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엔진 서비스 재시작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10494" r="32222" b="34691"/>
          <a:stretch/>
        </p:blipFill>
        <p:spPr>
          <a:xfrm>
            <a:off x="3056467" y="547132"/>
            <a:ext cx="6121400" cy="375920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124199" y="3496732"/>
            <a:ext cx="541867" cy="2878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666066" y="3640666"/>
            <a:ext cx="736601" cy="948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6267" y="4675665"/>
            <a:ext cx="787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서비스 중지를 클릭합니다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서비스 중지를 누르고 바로 서비스 시작을 누르면 </a:t>
            </a:r>
            <a:r>
              <a:rPr lang="ko-KR" altLang="en-US" dirty="0" err="1"/>
              <a:t>오류창이</a:t>
            </a:r>
            <a:r>
              <a:rPr lang="ko-KR" altLang="en-US" dirty="0"/>
              <a:t> 생깁니다</a:t>
            </a:r>
            <a:r>
              <a:rPr lang="en-US" altLang="ko-KR" dirty="0"/>
              <a:t>. </a:t>
            </a:r>
            <a:r>
              <a:rPr lang="ko-KR" altLang="en-US" dirty="0" err="1"/>
              <a:t>오류창이</a:t>
            </a:r>
            <a:r>
              <a:rPr lang="ko-KR" altLang="en-US" dirty="0"/>
              <a:t> 생기면 확인을 누르시고 없애시고 다시 서비스 시작을 누르시면 서비스가 작동이 됩니다</a:t>
            </a:r>
            <a:r>
              <a:rPr lang="en-US" altLang="ko-KR" dirty="0"/>
              <a:t>. </a:t>
            </a:r>
            <a:r>
              <a:rPr lang="ko-KR" altLang="en-US" dirty="0"/>
              <a:t>그렇기에 서비스 중지를 누르시고 </a:t>
            </a:r>
            <a:r>
              <a:rPr lang="en-US" altLang="ko-KR" dirty="0"/>
              <a:t>5</a:t>
            </a:r>
            <a:r>
              <a:rPr lang="ko-KR" altLang="en-US" dirty="0"/>
              <a:t>초 뒤에 서비스 시작을 클릭하시면 됩니다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서비스 시작을 클릭합니다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994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7467" y="177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엔진 원위치 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10494" r="32222" b="34691"/>
          <a:stretch/>
        </p:blipFill>
        <p:spPr>
          <a:xfrm>
            <a:off x="3149600" y="1156732"/>
            <a:ext cx="6121400" cy="375920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5173134" y="1156732"/>
            <a:ext cx="152400" cy="2878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8813800" y="2184401"/>
            <a:ext cx="127000" cy="186266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1401" y="1156732"/>
            <a:ext cx="3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367" y="1908202"/>
            <a:ext cx="33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8900" y="5283200"/>
            <a:ext cx="443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</a:t>
            </a:r>
            <a:r>
              <a:rPr lang="ko-KR" altLang="en-US" dirty="0" err="1"/>
              <a:t>적힌대로</a:t>
            </a:r>
            <a:r>
              <a:rPr lang="ko-KR" altLang="en-US" dirty="0"/>
              <a:t> 클릭하셔서 밑에 그대로 놔두시면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917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6C5CF-CE15-4901-ACA1-7F0E2409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967" y="2375079"/>
            <a:ext cx="7919048" cy="1325563"/>
          </a:xfrm>
        </p:spPr>
        <p:txBody>
          <a:bodyPr>
            <a:normAutofit fontScale="90000"/>
          </a:bodyPr>
          <a:lstStyle/>
          <a:p>
            <a:r>
              <a:rPr lang="en-US" altLang="ko-KR" sz="5400" dirty="0"/>
              <a:t>4. WRF_UM</a:t>
            </a:r>
            <a:br>
              <a:rPr lang="en-US" altLang="ko-KR" sz="5400" dirty="0"/>
            </a:br>
            <a:r>
              <a:rPr lang="en-US" altLang="ko-KR" sz="5400" dirty="0"/>
              <a:t>(WRF </a:t>
            </a:r>
            <a:r>
              <a:rPr lang="ko-KR" altLang="en-US" sz="5400" dirty="0"/>
              <a:t>모델이 없을 시 사용</a:t>
            </a:r>
            <a:r>
              <a:rPr lang="en-US" altLang="ko-KR" sz="5400" dirty="0"/>
              <a:t>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13299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DD155-9404-4277-A690-DBE14C62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544" y="120320"/>
            <a:ext cx="4432539" cy="100965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OPENDAP </a:t>
            </a:r>
            <a:r>
              <a:rPr lang="ko-KR" altLang="en-US" sz="2800" dirty="0"/>
              <a:t>홈페이지 접속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4CC9B9-AC04-4C5D-BE31-31D1ABDA3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5"/>
          <a:stretch/>
        </p:blipFill>
        <p:spPr>
          <a:xfrm>
            <a:off x="293298" y="1319752"/>
            <a:ext cx="4580627" cy="5269661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0917F75E-E284-454A-9DE1-DDF087EDFA31}"/>
              </a:ext>
            </a:extLst>
          </p:cNvPr>
          <p:cNvSpPr/>
          <p:nvPr/>
        </p:nvSpPr>
        <p:spPr>
          <a:xfrm>
            <a:off x="681488" y="1406105"/>
            <a:ext cx="1078302" cy="224287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1706979-24B9-4640-812E-922B3C732A0B}"/>
              </a:ext>
            </a:extLst>
          </p:cNvPr>
          <p:cNvSpPr/>
          <p:nvPr/>
        </p:nvSpPr>
        <p:spPr>
          <a:xfrm>
            <a:off x="966158" y="2878346"/>
            <a:ext cx="621102" cy="224287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6D0C7-AECF-4EAD-A467-1F97F28C684C}"/>
              </a:ext>
            </a:extLst>
          </p:cNvPr>
          <p:cNvSpPr txBox="1"/>
          <p:nvPr/>
        </p:nvSpPr>
        <p:spPr>
          <a:xfrm>
            <a:off x="1587260" y="2805823"/>
            <a:ext cx="7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9CDD3D8-78C7-4CB1-A54E-BA6FBAE06DCE}"/>
              </a:ext>
            </a:extLst>
          </p:cNvPr>
          <p:cNvSpPr/>
          <p:nvPr/>
        </p:nvSpPr>
        <p:spPr>
          <a:xfrm>
            <a:off x="5026324" y="2990489"/>
            <a:ext cx="1863306" cy="100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A05CA1-9731-4945-8AE7-805C10DD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62"/>
          <a:stretch/>
        </p:blipFill>
        <p:spPr>
          <a:xfrm>
            <a:off x="6944263" y="1117555"/>
            <a:ext cx="5075208" cy="5471858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893A5022-AE21-4E8D-B25A-7C32CD308FEB}"/>
              </a:ext>
            </a:extLst>
          </p:cNvPr>
          <p:cNvSpPr/>
          <p:nvPr/>
        </p:nvSpPr>
        <p:spPr>
          <a:xfrm>
            <a:off x="7683260" y="4548995"/>
            <a:ext cx="621102" cy="224287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969E4-7905-4DA1-A251-745BAA2C6EB7}"/>
              </a:ext>
            </a:extLst>
          </p:cNvPr>
          <p:cNvSpPr txBox="1"/>
          <p:nvPr/>
        </p:nvSpPr>
        <p:spPr>
          <a:xfrm>
            <a:off x="8284234" y="4452831"/>
            <a:ext cx="7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0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DD155-9404-4277-A690-DBE14C62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544" y="120320"/>
            <a:ext cx="4432539" cy="100965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OPENDAP </a:t>
            </a:r>
            <a:r>
              <a:rPr lang="ko-KR" altLang="en-US" sz="2800" dirty="0"/>
              <a:t>홈페이지 접속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4CC9B9-AC04-4C5D-BE31-31D1ABDA3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5"/>
          <a:stretch/>
        </p:blipFill>
        <p:spPr>
          <a:xfrm>
            <a:off x="293298" y="1319752"/>
            <a:ext cx="4580627" cy="5269661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0917F75E-E284-454A-9DE1-DDF087EDFA31}"/>
              </a:ext>
            </a:extLst>
          </p:cNvPr>
          <p:cNvSpPr/>
          <p:nvPr/>
        </p:nvSpPr>
        <p:spPr>
          <a:xfrm>
            <a:off x="681488" y="1406105"/>
            <a:ext cx="1078302" cy="224287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1706979-24B9-4640-812E-922B3C732A0B}"/>
              </a:ext>
            </a:extLst>
          </p:cNvPr>
          <p:cNvSpPr/>
          <p:nvPr/>
        </p:nvSpPr>
        <p:spPr>
          <a:xfrm>
            <a:off x="966158" y="2878346"/>
            <a:ext cx="621102" cy="224287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6D0C7-AECF-4EAD-A467-1F97F28C684C}"/>
              </a:ext>
            </a:extLst>
          </p:cNvPr>
          <p:cNvSpPr txBox="1"/>
          <p:nvPr/>
        </p:nvSpPr>
        <p:spPr>
          <a:xfrm>
            <a:off x="1587260" y="2805823"/>
            <a:ext cx="7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9CDD3D8-78C7-4CB1-A54E-BA6FBAE06DCE}"/>
              </a:ext>
            </a:extLst>
          </p:cNvPr>
          <p:cNvSpPr/>
          <p:nvPr/>
        </p:nvSpPr>
        <p:spPr>
          <a:xfrm>
            <a:off x="5026324" y="2990489"/>
            <a:ext cx="1863306" cy="100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A05CA1-9731-4945-8AE7-805C10DD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62"/>
          <a:stretch/>
        </p:blipFill>
        <p:spPr>
          <a:xfrm>
            <a:off x="6944263" y="1117555"/>
            <a:ext cx="5075208" cy="547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3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448FE9-B0D8-4648-8106-A288473B6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4"/>
          <a:stretch/>
        </p:blipFill>
        <p:spPr>
          <a:xfrm>
            <a:off x="190501" y="1255143"/>
            <a:ext cx="4065529" cy="5426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88B2-268B-451F-84E5-69CE74B679D4}"/>
              </a:ext>
            </a:extLst>
          </p:cNvPr>
          <p:cNvSpPr txBox="1"/>
          <p:nvPr/>
        </p:nvSpPr>
        <p:spPr>
          <a:xfrm>
            <a:off x="4245634" y="474453"/>
            <a:ext cx="3958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WRF DOWNLOAD</a:t>
            </a:r>
            <a:endParaRPr lang="ko-KR" altLang="en-US" sz="3200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216E352-C855-4CC6-85E7-07FF19F602BB}"/>
              </a:ext>
            </a:extLst>
          </p:cNvPr>
          <p:cNvSpPr/>
          <p:nvPr/>
        </p:nvSpPr>
        <p:spPr>
          <a:xfrm>
            <a:off x="818624" y="4210416"/>
            <a:ext cx="526211" cy="173418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0C5BB5-2EE8-4671-B8A8-14F919DB8CB6}"/>
              </a:ext>
            </a:extLst>
          </p:cNvPr>
          <p:cNvSpPr txBox="1"/>
          <p:nvPr/>
        </p:nvSpPr>
        <p:spPr>
          <a:xfrm>
            <a:off x="1344835" y="4051898"/>
            <a:ext cx="7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2E667CA-20CC-4D31-B6AD-9FB32C956BCF}"/>
              </a:ext>
            </a:extLst>
          </p:cNvPr>
          <p:cNvSpPr/>
          <p:nvPr/>
        </p:nvSpPr>
        <p:spPr>
          <a:xfrm>
            <a:off x="4793411" y="3042247"/>
            <a:ext cx="1863306" cy="100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C2F2C7-DDC1-4717-AED4-E964C8651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53"/>
          <a:stretch/>
        </p:blipFill>
        <p:spPr>
          <a:xfrm>
            <a:off x="6972299" y="1167566"/>
            <a:ext cx="5029200" cy="5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4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09C672-E4FD-4090-AEF7-CB1620B27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53"/>
          <a:stretch/>
        </p:blipFill>
        <p:spPr>
          <a:xfrm>
            <a:off x="220773" y="737207"/>
            <a:ext cx="5029200" cy="568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3156" y="214812"/>
            <a:ext cx="800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다운로드 할 파일을 찾고 나서 클릭해서 세부내용으로 들어갑니다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5401734" y="3158066"/>
            <a:ext cx="1143000" cy="7450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E62A7799-B904-42F6-9969-20F3E448DD41}"/>
              </a:ext>
            </a:extLst>
          </p:cNvPr>
          <p:cNvSpPr/>
          <p:nvPr/>
        </p:nvSpPr>
        <p:spPr>
          <a:xfrm>
            <a:off x="900661" y="3161267"/>
            <a:ext cx="1078303" cy="369332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2F8EC-120D-4F65-B09B-A5DBED9E5E25}"/>
              </a:ext>
            </a:extLst>
          </p:cNvPr>
          <p:cNvSpPr txBox="1"/>
          <p:nvPr/>
        </p:nvSpPr>
        <p:spPr>
          <a:xfrm>
            <a:off x="797144" y="3581943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Wrfdm1</a:t>
            </a:r>
            <a:r>
              <a:rPr lang="ko-KR" altLang="en-US" dirty="0">
                <a:solidFill>
                  <a:srgbClr val="FF0000"/>
                </a:solidFill>
              </a:rPr>
              <a:t>꺼 사용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AAE13B-A1D2-4DCF-9478-944B1C8DB1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42"/>
          <a:stretch/>
        </p:blipFill>
        <p:spPr>
          <a:xfrm>
            <a:off x="7168552" y="696535"/>
            <a:ext cx="4520242" cy="56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20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8735" y="228601"/>
            <a:ext cx="353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파일을 다운로드 받습니다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26608" y="521808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ko-KR" altLang="en-US" dirty="0"/>
              <a:t>에서 </a:t>
            </a:r>
            <a:r>
              <a:rPr lang="en-US" altLang="ko-KR" dirty="0"/>
              <a:t>.html</a:t>
            </a:r>
            <a:r>
              <a:rPr lang="ko-KR" altLang="en-US" dirty="0"/>
              <a:t>을 지우고 </a:t>
            </a:r>
            <a:r>
              <a:rPr lang="ko-KR" altLang="en-US" dirty="0" err="1"/>
              <a:t>엔터를</a:t>
            </a:r>
            <a:r>
              <a:rPr lang="ko-KR" altLang="en-US" dirty="0"/>
              <a:t> 치면 파일이 다운로드가 되어집니다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125608" y="3513666"/>
            <a:ext cx="1143000" cy="7450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0F113B-8FEF-432D-9440-FBB928B607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7" t="11950" r="22806" b="12452"/>
          <a:stretch/>
        </p:blipFill>
        <p:spPr>
          <a:xfrm>
            <a:off x="6467092" y="1378628"/>
            <a:ext cx="5221700" cy="42700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8F9BB80-CF25-4272-9E5F-A3694C1461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42"/>
          <a:stretch/>
        </p:blipFill>
        <p:spPr>
          <a:xfrm>
            <a:off x="406882" y="594937"/>
            <a:ext cx="4520242" cy="43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14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8" t="30798" r="21083" b="5132"/>
          <a:stretch/>
        </p:blipFill>
        <p:spPr>
          <a:xfrm>
            <a:off x="567267" y="1803401"/>
            <a:ext cx="3989010" cy="43939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3" t="32591" b="6298"/>
          <a:stretch/>
        </p:blipFill>
        <p:spPr>
          <a:xfrm>
            <a:off x="5325534" y="1803401"/>
            <a:ext cx="6747933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0902" y="595703"/>
            <a:ext cx="3344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nc</a:t>
            </a:r>
            <a:r>
              <a:rPr lang="ko-KR" altLang="en-US" sz="2000" dirty="0"/>
              <a:t>파일을 놔둘 위치로 이동</a:t>
            </a:r>
          </a:p>
        </p:txBody>
      </p:sp>
      <p:sp>
        <p:nvSpPr>
          <p:cNvPr id="7" name="액자 6"/>
          <p:cNvSpPr/>
          <p:nvPr/>
        </p:nvSpPr>
        <p:spPr>
          <a:xfrm>
            <a:off x="2175934" y="4436533"/>
            <a:ext cx="304799" cy="169334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7077494" y="2698470"/>
            <a:ext cx="470618" cy="156874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469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5B80543-3ABA-48D7-8F7E-D3BDE626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920" y="1433082"/>
            <a:ext cx="5642754" cy="45749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2E78527-3B93-4A73-B42D-ABBE896B0B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7" t="11950" r="22806" b="12452"/>
          <a:stretch/>
        </p:blipFill>
        <p:spPr>
          <a:xfrm>
            <a:off x="273326" y="1585503"/>
            <a:ext cx="5221700" cy="4270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8766" y="658004"/>
            <a:ext cx="506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다운로드 받은</a:t>
            </a:r>
            <a:r>
              <a:rPr lang="en-US" altLang="ko-KR" sz="2000" dirty="0" err="1"/>
              <a:t>nc</a:t>
            </a:r>
            <a:r>
              <a:rPr lang="ko-KR" altLang="en-US" sz="2000" dirty="0"/>
              <a:t>파일을 놔둘 위치로 넣기</a:t>
            </a:r>
          </a:p>
        </p:txBody>
      </p:sp>
      <p:cxnSp>
        <p:nvCxnSpPr>
          <p:cNvPr id="7" name="직선 화살표 연결선 6"/>
          <p:cNvCxnSpPr>
            <a:cxnSpLocks/>
            <a:stCxn id="3" idx="3"/>
          </p:cNvCxnSpPr>
          <p:nvPr/>
        </p:nvCxnSpPr>
        <p:spPr>
          <a:xfrm>
            <a:off x="2691442" y="2751027"/>
            <a:ext cx="5525539" cy="472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액자 2">
            <a:extLst>
              <a:ext uri="{FF2B5EF4-FFF2-40B4-BE49-F238E27FC236}">
                <a16:creationId xmlns:a16="http://schemas.microsoft.com/office/drawing/2014/main" id="{3A4DF977-D092-4FF6-A7D4-207533C40A51}"/>
              </a:ext>
            </a:extLst>
          </p:cNvPr>
          <p:cNvSpPr/>
          <p:nvPr/>
        </p:nvSpPr>
        <p:spPr>
          <a:xfrm>
            <a:off x="1656434" y="2672589"/>
            <a:ext cx="1035008" cy="156875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6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22"/>
          <a:stretch/>
        </p:blipFill>
        <p:spPr>
          <a:xfrm>
            <a:off x="880374" y="1217009"/>
            <a:ext cx="6434667" cy="4986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9944" y="169494"/>
            <a:ext cx="145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DBMS </a:t>
            </a:r>
            <a:r>
              <a:rPr lang="ko-KR" altLang="en-US" dirty="0"/>
              <a:t>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66D34-1CF3-448E-A84A-E58E24152F61}"/>
              </a:ext>
            </a:extLst>
          </p:cNvPr>
          <p:cNvSpPr txBox="1"/>
          <p:nvPr/>
        </p:nvSpPr>
        <p:spPr>
          <a:xfrm>
            <a:off x="8134710" y="1535502"/>
            <a:ext cx="3105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만약에 </a:t>
            </a:r>
            <a:r>
              <a:rPr lang="en-US" altLang="ko-KR" sz="2800" dirty="0"/>
              <a:t>pgadmin3</a:t>
            </a:r>
            <a:r>
              <a:rPr lang="ko-KR" altLang="en-US" sz="2800" dirty="0"/>
              <a:t>가 바탕화면이나 시작프로그램에 안보이면 시작을 누르고 돋보기 모양 아이콘을 눌러서 </a:t>
            </a:r>
            <a:r>
              <a:rPr lang="en-US" altLang="ko-KR" sz="2800" dirty="0" err="1"/>
              <a:t>pgadmin</a:t>
            </a:r>
            <a:r>
              <a:rPr lang="en-US" altLang="ko-KR" sz="2800" dirty="0"/>
              <a:t> </a:t>
            </a:r>
            <a:r>
              <a:rPr lang="ko-KR" altLang="en-US" sz="2800" dirty="0"/>
              <a:t>치면 나옵니다</a:t>
            </a:r>
            <a:r>
              <a:rPr lang="en-US" altLang="ko-KR" sz="2800" dirty="0"/>
              <a:t>. </a:t>
            </a:r>
            <a:r>
              <a:rPr lang="ko-KR" altLang="en-US" sz="2800" dirty="0"/>
              <a:t>그거를 클릭하면 됩니다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66536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4" y="876300"/>
            <a:ext cx="10363200" cy="582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467" y="177800"/>
            <a:ext cx="209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 </a:t>
            </a:r>
            <a:r>
              <a:rPr lang="ko-KR" altLang="en-US" dirty="0"/>
              <a:t>창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</a:p>
        </p:txBody>
      </p:sp>
      <p:sp>
        <p:nvSpPr>
          <p:cNvPr id="6" name="액자 5"/>
          <p:cNvSpPr/>
          <p:nvPr/>
        </p:nvSpPr>
        <p:spPr>
          <a:xfrm>
            <a:off x="838200" y="1727200"/>
            <a:ext cx="1117600" cy="1354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1016000" y="2082800"/>
            <a:ext cx="321733" cy="109035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2299" y="1542534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7733" y="1911866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317" y="1542534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667" y="1952651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752600" y="1056758"/>
            <a:ext cx="321733" cy="265643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5250" y="876300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9532" y="631308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89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573E50-F026-4E38-AD69-9F3FFFEDB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69" y="854754"/>
            <a:ext cx="9144000" cy="5494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467" y="1778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수동쿼리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</a:p>
        </p:txBody>
      </p:sp>
      <p:sp>
        <p:nvSpPr>
          <p:cNvPr id="6" name="액자 5"/>
          <p:cNvSpPr/>
          <p:nvPr/>
        </p:nvSpPr>
        <p:spPr>
          <a:xfrm>
            <a:off x="3821890" y="2722136"/>
            <a:ext cx="593876" cy="452385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 flipV="1">
            <a:off x="4323752" y="2722136"/>
            <a:ext cx="1102263" cy="20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5039" y="2948328"/>
            <a:ext cx="242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파일을 끌어서 넣기</a:t>
            </a:r>
          </a:p>
        </p:txBody>
      </p:sp>
    </p:spTree>
    <p:extLst>
      <p:ext uri="{BB962C8B-B14F-4D97-AF65-F5344CB8AC3E}">
        <p14:creationId xmlns:p14="http://schemas.microsoft.com/office/powerpoint/2010/main" val="1289145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19" b="72346"/>
          <a:stretch/>
        </p:blipFill>
        <p:spPr>
          <a:xfrm>
            <a:off x="194734" y="694266"/>
            <a:ext cx="7154333" cy="2585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7467" y="177800"/>
            <a:ext cx="264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수동빌드</a:t>
            </a:r>
            <a:r>
              <a:rPr lang="ko-KR" altLang="en-US" sz="2000" dirty="0"/>
              <a:t> 하기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27535" y="2530413"/>
            <a:ext cx="16837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913062" y="2530413"/>
            <a:ext cx="9990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 flipH="1">
            <a:off x="2694077" y="2530413"/>
            <a:ext cx="333795" cy="1118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246138" y="2530413"/>
            <a:ext cx="0" cy="1118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734" y="3655682"/>
            <a:ext cx="389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아까 다운로드 받은 파일과 똑같이 날짜를 맞춰줍니다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7467" y="3696602"/>
            <a:ext cx="389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이 부분은 </a:t>
            </a:r>
            <a:r>
              <a:rPr lang="ko-KR" altLang="en-US" dirty="0" err="1"/>
              <a:t>빌드를</a:t>
            </a:r>
            <a:r>
              <a:rPr lang="ko-KR" altLang="en-US" dirty="0"/>
              <a:t> 돌릴 시간을 말합니다</a:t>
            </a:r>
            <a:r>
              <a:rPr lang="en-US" altLang="ko-KR" dirty="0"/>
              <a:t>. </a:t>
            </a:r>
            <a:r>
              <a:rPr lang="ko-KR" altLang="en-US" dirty="0"/>
              <a:t>현재시간보다 </a:t>
            </a:r>
            <a:r>
              <a:rPr lang="en-US" altLang="ko-KR" dirty="0"/>
              <a:t>15</a:t>
            </a:r>
            <a:r>
              <a:rPr lang="ko-KR" altLang="en-US" dirty="0"/>
              <a:t>분 뒤로 설정을 해주시면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91597" y="694266"/>
            <a:ext cx="2624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설정을 다하고 나서</a:t>
            </a:r>
            <a:endParaRPr lang="en-US" altLang="ko-KR" dirty="0"/>
          </a:p>
          <a:p>
            <a:r>
              <a:rPr lang="ko-KR" altLang="en-US" dirty="0"/>
              <a:t>빨간색 박스가 된 부분을 마우스로 블록을 </a:t>
            </a:r>
            <a:r>
              <a:rPr lang="ko-KR" altLang="en-US" dirty="0" err="1"/>
              <a:t>치고나서</a:t>
            </a:r>
            <a:r>
              <a:rPr lang="ko-KR" altLang="en-US" dirty="0"/>
              <a:t> </a:t>
            </a:r>
            <a:r>
              <a:rPr lang="en-US" altLang="ko-KR" dirty="0"/>
              <a:t>f5</a:t>
            </a:r>
            <a:r>
              <a:rPr lang="ko-KR" altLang="en-US" dirty="0"/>
              <a:t>를 누르면 실행이 되면서 밑에 부분을 보시면 결과값이 나오면서 숫자가 </a:t>
            </a:r>
            <a:r>
              <a:rPr lang="ko-KR" altLang="en-US" dirty="0" err="1"/>
              <a:t>나올텐데</a:t>
            </a:r>
            <a:r>
              <a:rPr lang="ko-KR" altLang="en-US" dirty="0"/>
              <a:t> 그러면 정상적으로 실행이 완료 </a:t>
            </a:r>
            <a:r>
              <a:rPr lang="ko-KR" altLang="en-US" dirty="0" err="1"/>
              <a:t>된겁니다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545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3241" y="431962"/>
            <a:ext cx="151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엔진 열기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1" r="26042"/>
          <a:stretch/>
        </p:blipFill>
        <p:spPr>
          <a:xfrm>
            <a:off x="1397000" y="1253065"/>
            <a:ext cx="9017000" cy="5164667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361267" y="6146800"/>
            <a:ext cx="355600" cy="270932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5939366" y="1396999"/>
            <a:ext cx="613833" cy="3640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0132" y="1394366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6867" y="5713399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1934" y="5777468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4433" y="1394366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4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0A88B2-268B-451F-84E5-69CE74B679D4}"/>
              </a:ext>
            </a:extLst>
          </p:cNvPr>
          <p:cNvSpPr txBox="1"/>
          <p:nvPr/>
        </p:nvSpPr>
        <p:spPr>
          <a:xfrm>
            <a:off x="2770516" y="534838"/>
            <a:ext cx="6202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L4_OC(MOHID300) DOWNLOAD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8217A2-72E2-4982-838B-8BA8028BA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26"/>
          <a:stretch/>
        </p:blipFill>
        <p:spPr>
          <a:xfrm>
            <a:off x="163903" y="1421577"/>
            <a:ext cx="4649638" cy="4970596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1216E352-C855-4CC6-85E7-07FF19F602BB}"/>
              </a:ext>
            </a:extLst>
          </p:cNvPr>
          <p:cNvSpPr/>
          <p:nvPr/>
        </p:nvSpPr>
        <p:spPr>
          <a:xfrm>
            <a:off x="810883" y="3794732"/>
            <a:ext cx="621102" cy="173420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0C5BB5-2EE8-4671-B8A8-14F919DB8CB6}"/>
              </a:ext>
            </a:extLst>
          </p:cNvPr>
          <p:cNvSpPr txBox="1"/>
          <p:nvPr/>
        </p:nvSpPr>
        <p:spPr>
          <a:xfrm>
            <a:off x="1431985" y="3696776"/>
            <a:ext cx="7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2E667CA-20CC-4D31-B6AD-9FB32C956BCF}"/>
              </a:ext>
            </a:extLst>
          </p:cNvPr>
          <p:cNvSpPr/>
          <p:nvPr/>
        </p:nvSpPr>
        <p:spPr>
          <a:xfrm>
            <a:off x="5026324" y="2990489"/>
            <a:ext cx="1863306" cy="100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C39D2C-6743-427F-BA20-2D9B1E8F3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5047"/>
          <a:stretch/>
        </p:blipFill>
        <p:spPr>
          <a:xfrm>
            <a:off x="6889630" y="1315529"/>
            <a:ext cx="5138467" cy="53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75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1150" y="64477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엔진 서비스 재시작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10494" r="32222" b="34691"/>
          <a:stretch/>
        </p:blipFill>
        <p:spPr>
          <a:xfrm>
            <a:off x="3056467" y="547132"/>
            <a:ext cx="6121400" cy="375920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124199" y="3496732"/>
            <a:ext cx="541867" cy="2878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666066" y="3640666"/>
            <a:ext cx="736601" cy="948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6267" y="4675665"/>
            <a:ext cx="787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서비스 중지를 클릭합니다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서비스 중지를 누르고 바로 서비스 시작을 누르면 </a:t>
            </a:r>
            <a:r>
              <a:rPr lang="ko-KR" altLang="en-US" dirty="0" err="1"/>
              <a:t>오류창이</a:t>
            </a:r>
            <a:r>
              <a:rPr lang="ko-KR" altLang="en-US" dirty="0"/>
              <a:t> 생깁니다</a:t>
            </a:r>
            <a:r>
              <a:rPr lang="en-US" altLang="ko-KR" dirty="0"/>
              <a:t>. </a:t>
            </a:r>
            <a:r>
              <a:rPr lang="ko-KR" altLang="en-US" dirty="0" err="1"/>
              <a:t>오류창이</a:t>
            </a:r>
            <a:r>
              <a:rPr lang="ko-KR" altLang="en-US" dirty="0"/>
              <a:t> 생기면 확인을 누르시고 없애시고 다시 서비스 시작을 누르시면 서비스가 작동이 됩니다</a:t>
            </a:r>
            <a:r>
              <a:rPr lang="en-US" altLang="ko-KR" dirty="0"/>
              <a:t>. </a:t>
            </a:r>
            <a:r>
              <a:rPr lang="ko-KR" altLang="en-US" dirty="0"/>
              <a:t>그렇기에 서비스 중지를 누르시고 </a:t>
            </a:r>
            <a:r>
              <a:rPr lang="en-US" altLang="ko-KR" dirty="0"/>
              <a:t>5</a:t>
            </a:r>
            <a:r>
              <a:rPr lang="ko-KR" altLang="en-US" dirty="0"/>
              <a:t>초 뒤에 서비스 시작을 클릭하시면 됩니다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서비스 시작을 클릭합니다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64567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7467" y="177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엔진 원위치 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10494" r="32222" b="34691"/>
          <a:stretch/>
        </p:blipFill>
        <p:spPr>
          <a:xfrm>
            <a:off x="3149600" y="1156732"/>
            <a:ext cx="6121400" cy="375920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5173134" y="1156732"/>
            <a:ext cx="152400" cy="287867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8813800" y="2184401"/>
            <a:ext cx="127000" cy="186266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1401" y="1156732"/>
            <a:ext cx="3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367" y="1908202"/>
            <a:ext cx="33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8900" y="5283200"/>
            <a:ext cx="443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</a:t>
            </a:r>
            <a:r>
              <a:rPr lang="ko-KR" altLang="en-US" dirty="0" err="1"/>
              <a:t>적힌대로</a:t>
            </a:r>
            <a:r>
              <a:rPr lang="ko-KR" altLang="en-US" dirty="0"/>
              <a:t> 클릭하셔서 밑에 그대로 놔두시면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34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3156" y="214812"/>
            <a:ext cx="800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다운로드 할 파일을 찾고 나서 클릭해서 세부내용으로 들어갑니다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9" r="53555"/>
          <a:stretch/>
        </p:blipFill>
        <p:spPr>
          <a:xfrm>
            <a:off x="6714067" y="975783"/>
            <a:ext cx="5088466" cy="54673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401734" y="3158066"/>
            <a:ext cx="1143000" cy="7450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750F67-D047-49BD-82B4-CDB7690A7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5047"/>
          <a:stretch/>
        </p:blipFill>
        <p:spPr>
          <a:xfrm>
            <a:off x="93934" y="776377"/>
            <a:ext cx="5138467" cy="5903822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612CB40E-538F-48BC-9924-84329AA2DB39}"/>
              </a:ext>
            </a:extLst>
          </p:cNvPr>
          <p:cNvSpPr/>
          <p:nvPr/>
        </p:nvSpPr>
        <p:spPr>
          <a:xfrm>
            <a:off x="707365" y="5209463"/>
            <a:ext cx="1345721" cy="207925"/>
          </a:xfrm>
          <a:prstGeom prst="frame">
            <a:avLst>
              <a:gd name="adj1" fmla="val 34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B2B51-97F4-4312-9009-27CE6DF3C5C2}"/>
              </a:ext>
            </a:extLst>
          </p:cNvPr>
          <p:cNvSpPr txBox="1"/>
          <p:nvPr/>
        </p:nvSpPr>
        <p:spPr>
          <a:xfrm>
            <a:off x="707365" y="5512047"/>
            <a:ext cx="24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TCSMap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붙은거</a:t>
            </a:r>
            <a:r>
              <a:rPr lang="ko-KR" altLang="en-US" dirty="0">
                <a:solidFill>
                  <a:srgbClr val="FF0000"/>
                </a:solidFill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77967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8735" y="228601"/>
            <a:ext cx="353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파일을 다운로드 받습니다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5" r="56018" b="19061"/>
          <a:stretch/>
        </p:blipFill>
        <p:spPr>
          <a:xfrm>
            <a:off x="186266" y="959132"/>
            <a:ext cx="5105400" cy="38499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t="22099" r="17430"/>
          <a:stretch/>
        </p:blipFill>
        <p:spPr>
          <a:xfrm>
            <a:off x="6007101" y="959132"/>
            <a:ext cx="6079068" cy="53424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666" y="5198065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ko-KR" altLang="en-US" dirty="0"/>
              <a:t>에서 </a:t>
            </a:r>
            <a:r>
              <a:rPr lang="en-US" altLang="ko-KR" dirty="0"/>
              <a:t>.html</a:t>
            </a:r>
            <a:r>
              <a:rPr lang="ko-KR" altLang="en-US" dirty="0"/>
              <a:t>을 지우고 </a:t>
            </a:r>
            <a:r>
              <a:rPr lang="ko-KR" altLang="en-US" dirty="0" err="1"/>
              <a:t>엔터를</a:t>
            </a:r>
            <a:r>
              <a:rPr lang="ko-KR" altLang="en-US" dirty="0"/>
              <a:t> 치면 파일이 다운로드가 되어집니다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4720166" y="3513666"/>
            <a:ext cx="1143000" cy="7450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6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8" t="30798" r="21083" b="5132"/>
          <a:stretch/>
        </p:blipFill>
        <p:spPr>
          <a:xfrm>
            <a:off x="567267" y="1803401"/>
            <a:ext cx="3989010" cy="43939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3" t="32591" b="6298"/>
          <a:stretch/>
        </p:blipFill>
        <p:spPr>
          <a:xfrm>
            <a:off x="5325534" y="1803401"/>
            <a:ext cx="6747933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0902" y="595703"/>
            <a:ext cx="3344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nc</a:t>
            </a:r>
            <a:r>
              <a:rPr lang="ko-KR" altLang="en-US" sz="2000" dirty="0"/>
              <a:t>파일을 놔둘 위치로 이동</a:t>
            </a:r>
          </a:p>
        </p:txBody>
      </p:sp>
      <p:sp>
        <p:nvSpPr>
          <p:cNvPr id="7" name="액자 6"/>
          <p:cNvSpPr/>
          <p:nvPr/>
        </p:nvSpPr>
        <p:spPr>
          <a:xfrm>
            <a:off x="2175934" y="4436533"/>
            <a:ext cx="304799" cy="169334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7112001" y="2827866"/>
            <a:ext cx="304799" cy="169334"/>
          </a:xfrm>
          <a:prstGeom prst="frame">
            <a:avLst>
              <a:gd name="adj1" fmla="val 13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2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1006</Words>
  <Application>Microsoft Office PowerPoint</Application>
  <PresentationFormat>와이드스크린</PresentationFormat>
  <Paragraphs>192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4" baseType="lpstr">
      <vt:lpstr>맑은 고딕</vt:lpstr>
      <vt:lpstr>Arial</vt:lpstr>
      <vt:lpstr>Office 테마</vt:lpstr>
      <vt:lpstr>해수유동 수동빌드 매뉴얼</vt:lpstr>
      <vt:lpstr>PowerPoint 프레젠테이션</vt:lpstr>
      <vt:lpstr>PowerPoint 프레젠테이션</vt:lpstr>
      <vt:lpstr>1. L4_OC(MOHID300)</vt:lpstr>
      <vt:lpstr>OPENDAP 홈페이지 접속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YES3K</vt:lpstr>
      <vt:lpstr>OPENDAP 홈페이지 접속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WRF</vt:lpstr>
      <vt:lpstr>OPENDAP 홈페이지 접속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WRF_UM (WRF 모델이 없을 시 사용)</vt:lpstr>
      <vt:lpstr>OPENDAP 홈페이지 접속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해수유동 수동빌드 매뉴얼</dc:title>
  <dc:creator>GREENBLUE</dc:creator>
  <cp:lastModifiedBy>GREENBLUE</cp:lastModifiedBy>
  <cp:revision>15</cp:revision>
  <dcterms:created xsi:type="dcterms:W3CDTF">2020-04-03T04:45:15Z</dcterms:created>
  <dcterms:modified xsi:type="dcterms:W3CDTF">2020-11-13T05:37:10Z</dcterms:modified>
</cp:coreProperties>
</file>