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embeddedFontLst>
    <p:embeddedFont>
      <p:font typeface="08서울남산체 세로쓰기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08서울남산체 B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0" autoAdjust="0"/>
    <p:restoredTop sz="94660"/>
  </p:normalViewPr>
  <p:slideViewPr>
    <p:cSldViewPr snapToGrid="0">
      <p:cViewPr>
        <p:scale>
          <a:sx n="75" d="100"/>
          <a:sy n="75" d="100"/>
        </p:scale>
        <p:origin x="-2208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53</c:v>
                </c:pt>
                <c:pt idx="2">
                  <c:v>54</c:v>
                </c:pt>
                <c:pt idx="3">
                  <c:v>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27</c:v>
                </c:pt>
                <c:pt idx="2">
                  <c:v>16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27372672"/>
        <c:axId val="127371136"/>
      </c:barChart>
      <c:valAx>
        <c:axId val="127371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372672"/>
        <c:crosses val="autoZero"/>
        <c:crossBetween val="between"/>
      </c:valAx>
      <c:catAx>
        <c:axId val="1273726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371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horzBrick">
            <a:fgClr>
              <a:srgbClr val="FFC000"/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24798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1. </a:t>
            </a: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2. </a:t>
            </a: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3.</a:t>
            </a:r>
          </a:p>
          <a:p>
            <a:pPr marL="0" indent="0">
              <a:buNone/>
            </a:pP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2116703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116703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98065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398065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679428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2679428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960790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2960790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9"/>
          <p:cNvGrpSpPr>
            <a:grpSpLocks noChangeAspect="1"/>
          </p:cNvGrpSpPr>
          <p:nvPr/>
        </p:nvGrpSpPr>
        <p:grpSpPr bwMode="auto">
          <a:xfrm>
            <a:off x="3242153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4"/>
          <p:cNvGrpSpPr>
            <a:grpSpLocks noChangeAspect="1"/>
          </p:cNvGrpSpPr>
          <p:nvPr/>
        </p:nvGrpSpPr>
        <p:grpSpPr bwMode="auto">
          <a:xfrm>
            <a:off x="3242153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Group 9"/>
          <p:cNvGrpSpPr>
            <a:grpSpLocks noChangeAspect="1"/>
          </p:cNvGrpSpPr>
          <p:nvPr/>
        </p:nvGrpSpPr>
        <p:grpSpPr bwMode="auto">
          <a:xfrm>
            <a:off x="3523515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3523515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9"/>
          <p:cNvGrpSpPr>
            <a:grpSpLocks noChangeAspect="1"/>
          </p:cNvGrpSpPr>
          <p:nvPr/>
        </p:nvGrpSpPr>
        <p:grpSpPr bwMode="auto">
          <a:xfrm>
            <a:off x="3804878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oup 4"/>
          <p:cNvGrpSpPr>
            <a:grpSpLocks noChangeAspect="1"/>
          </p:cNvGrpSpPr>
          <p:nvPr/>
        </p:nvGrpSpPr>
        <p:grpSpPr bwMode="auto">
          <a:xfrm>
            <a:off x="3804878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/>
          <p:cNvGrpSpPr>
            <a:grpSpLocks noChangeAspect="1"/>
          </p:cNvGrpSpPr>
          <p:nvPr/>
        </p:nvGrpSpPr>
        <p:grpSpPr bwMode="auto">
          <a:xfrm>
            <a:off x="4086240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4086240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9"/>
          <p:cNvGrpSpPr>
            <a:grpSpLocks noChangeAspect="1"/>
          </p:cNvGrpSpPr>
          <p:nvPr/>
        </p:nvGrpSpPr>
        <p:grpSpPr bwMode="auto">
          <a:xfrm>
            <a:off x="4367603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Group 4"/>
          <p:cNvGrpSpPr>
            <a:grpSpLocks noChangeAspect="1"/>
          </p:cNvGrpSpPr>
          <p:nvPr/>
        </p:nvGrpSpPr>
        <p:grpSpPr bwMode="auto">
          <a:xfrm>
            <a:off x="4367603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9"/>
          <p:cNvGrpSpPr>
            <a:grpSpLocks noChangeAspect="1"/>
          </p:cNvGrpSpPr>
          <p:nvPr/>
        </p:nvGrpSpPr>
        <p:grpSpPr bwMode="auto">
          <a:xfrm>
            <a:off x="4648965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4648965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89" name="차트 88"/>
          <p:cNvGraphicFramePr/>
          <p:nvPr>
            <p:extLst/>
          </p:nvPr>
        </p:nvGraphicFramePr>
        <p:xfrm>
          <a:off x="6606138" y="1727200"/>
          <a:ext cx="4515776" cy="448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020370" y="4641615"/>
            <a:ext cx="3638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44393" y="1945539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20370" y="1951483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93" name="양쪽 모서리가 둥근 사각형 92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364056" y="1000531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248734" y="2774602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94" name="타원 93"/>
          <p:cNvSpPr/>
          <p:nvPr/>
        </p:nvSpPr>
        <p:spPr>
          <a:xfrm>
            <a:off x="3942311" y="1938325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95" name="원호 94"/>
          <p:cNvSpPr/>
          <p:nvPr/>
        </p:nvSpPr>
        <p:spPr>
          <a:xfrm>
            <a:off x="3942312" y="194141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96" name="Group 28"/>
          <p:cNvGrpSpPr>
            <a:grpSpLocks noChangeAspect="1"/>
          </p:cNvGrpSpPr>
          <p:nvPr/>
        </p:nvGrpSpPr>
        <p:grpSpPr bwMode="auto">
          <a:xfrm>
            <a:off x="4635802" y="2294294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4635801" y="4436303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1" name="Freeform 11"/>
          <p:cNvSpPr>
            <a:spLocks noEditPoints="1"/>
          </p:cNvSpPr>
          <p:nvPr/>
        </p:nvSpPr>
        <p:spPr bwMode="auto">
          <a:xfrm>
            <a:off x="7157733" y="4436303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09812" y="493674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71044" y="215135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71044" y="429336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양쪽 모서리가 둥근 사각형 39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704366" y="470721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952005" y="1915967"/>
            <a:ext cx="1940017" cy="2487304"/>
            <a:chOff x="1952005" y="1915967"/>
            <a:chExt cx="1940017" cy="2487304"/>
          </a:xfrm>
        </p:grpSpPr>
        <p:sp>
          <p:nvSpPr>
            <p:cNvPr id="9" name="직사각형 8"/>
            <p:cNvSpPr/>
            <p:nvPr/>
          </p:nvSpPr>
          <p:spPr>
            <a:xfrm>
              <a:off x="2000080" y="2052638"/>
              <a:ext cx="1782763" cy="538162"/>
            </a:xfrm>
            <a:custGeom>
              <a:avLst/>
              <a:gdLst>
                <a:gd name="connsiteX0" fmla="*/ 0 w 1490663"/>
                <a:gd name="connsiteY0" fmla="*/ 0 h 538162"/>
                <a:gd name="connsiteX1" fmla="*/ 1490663 w 1490663"/>
                <a:gd name="connsiteY1" fmla="*/ 0 h 538162"/>
                <a:gd name="connsiteX2" fmla="*/ 1490663 w 1490663"/>
                <a:gd name="connsiteY2" fmla="*/ 538162 h 538162"/>
                <a:gd name="connsiteX3" fmla="*/ 0 w 1490663"/>
                <a:gd name="connsiteY3" fmla="*/ 538162 h 538162"/>
                <a:gd name="connsiteX4" fmla="*/ 0 w 1490663"/>
                <a:gd name="connsiteY4" fmla="*/ 0 h 538162"/>
                <a:gd name="connsiteX0" fmla="*/ 292100 w 1782763"/>
                <a:gd name="connsiteY0" fmla="*/ 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292100 w 1782763"/>
                <a:gd name="connsiteY4" fmla="*/ 0 h 538162"/>
                <a:gd name="connsiteX0" fmla="*/ 190500 w 1782763"/>
                <a:gd name="connsiteY0" fmla="*/ 1905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190500 w 1782763"/>
                <a:gd name="connsiteY4" fmla="*/ 19050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763" h="538162">
                  <a:moveTo>
                    <a:pt x="190500" y="19050"/>
                  </a:moveTo>
                  <a:lnTo>
                    <a:pt x="1782763" y="0"/>
                  </a:lnTo>
                  <a:lnTo>
                    <a:pt x="1782763" y="538162"/>
                  </a:lnTo>
                  <a:lnTo>
                    <a:pt x="0" y="538162"/>
                  </a:lnTo>
                  <a:lnTo>
                    <a:pt x="190500" y="190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952005" y="1915967"/>
              <a:ext cx="1940017" cy="2487304"/>
            </a:xfrm>
            <a:custGeom>
              <a:avLst/>
              <a:gdLst>
                <a:gd name="T0" fmla="*/ 919 w 989"/>
                <a:gd name="T1" fmla="*/ 0 h 1268"/>
                <a:gd name="T2" fmla="*/ 174 w 989"/>
                <a:gd name="T3" fmla="*/ 0 h 1268"/>
                <a:gd name="T4" fmla="*/ 163 w 989"/>
                <a:gd name="T5" fmla="*/ 1 h 1268"/>
                <a:gd name="T6" fmla="*/ 157 w 989"/>
                <a:gd name="T7" fmla="*/ 8 h 1268"/>
                <a:gd name="T8" fmla="*/ 5 w 989"/>
                <a:gd name="T9" fmla="*/ 182 h 1268"/>
                <a:gd name="T10" fmla="*/ 1 w 989"/>
                <a:gd name="T11" fmla="*/ 189 h 1268"/>
                <a:gd name="T12" fmla="*/ 0 w 989"/>
                <a:gd name="T13" fmla="*/ 198 h 1268"/>
                <a:gd name="T14" fmla="*/ 0 w 989"/>
                <a:gd name="T15" fmla="*/ 1198 h 1268"/>
                <a:gd name="T16" fmla="*/ 1 w 989"/>
                <a:gd name="T17" fmla="*/ 1213 h 1268"/>
                <a:gd name="T18" fmla="*/ 12 w 989"/>
                <a:gd name="T19" fmla="*/ 1237 h 1268"/>
                <a:gd name="T20" fmla="*/ 31 w 989"/>
                <a:gd name="T21" fmla="*/ 1256 h 1268"/>
                <a:gd name="T22" fmla="*/ 55 w 989"/>
                <a:gd name="T23" fmla="*/ 1266 h 1268"/>
                <a:gd name="T24" fmla="*/ 70 w 989"/>
                <a:gd name="T25" fmla="*/ 1268 h 1268"/>
                <a:gd name="T26" fmla="*/ 919 w 989"/>
                <a:gd name="T27" fmla="*/ 1268 h 1268"/>
                <a:gd name="T28" fmla="*/ 932 w 989"/>
                <a:gd name="T29" fmla="*/ 1266 h 1268"/>
                <a:gd name="T30" fmla="*/ 958 w 989"/>
                <a:gd name="T31" fmla="*/ 1256 h 1268"/>
                <a:gd name="T32" fmla="*/ 977 w 989"/>
                <a:gd name="T33" fmla="*/ 1237 h 1268"/>
                <a:gd name="T34" fmla="*/ 987 w 989"/>
                <a:gd name="T35" fmla="*/ 1213 h 1268"/>
                <a:gd name="T36" fmla="*/ 989 w 989"/>
                <a:gd name="T37" fmla="*/ 1198 h 1268"/>
                <a:gd name="T38" fmla="*/ 989 w 989"/>
                <a:gd name="T39" fmla="*/ 70 h 1268"/>
                <a:gd name="T40" fmla="*/ 987 w 989"/>
                <a:gd name="T41" fmla="*/ 56 h 1268"/>
                <a:gd name="T42" fmla="*/ 977 w 989"/>
                <a:gd name="T43" fmla="*/ 31 h 1268"/>
                <a:gd name="T44" fmla="*/ 958 w 989"/>
                <a:gd name="T45" fmla="*/ 12 h 1268"/>
                <a:gd name="T46" fmla="*/ 932 w 989"/>
                <a:gd name="T47" fmla="*/ 1 h 1268"/>
                <a:gd name="T48" fmla="*/ 919 w 989"/>
                <a:gd name="T49" fmla="*/ 0 h 1268"/>
                <a:gd name="T50" fmla="*/ 284 w 989"/>
                <a:gd name="T51" fmla="*/ 294 h 1268"/>
                <a:gd name="T52" fmla="*/ 206 w 989"/>
                <a:gd name="T53" fmla="*/ 294 h 1268"/>
                <a:gd name="T54" fmla="*/ 206 w 989"/>
                <a:gd name="T55" fmla="*/ 90 h 1268"/>
                <a:gd name="T56" fmla="*/ 284 w 989"/>
                <a:gd name="T57" fmla="*/ 90 h 1268"/>
                <a:gd name="T58" fmla="*/ 284 w 989"/>
                <a:gd name="T59" fmla="*/ 294 h 1268"/>
                <a:gd name="T60" fmla="*/ 158 w 989"/>
                <a:gd name="T61" fmla="*/ 297 h 1268"/>
                <a:gd name="T62" fmla="*/ 80 w 989"/>
                <a:gd name="T63" fmla="*/ 297 h 1268"/>
                <a:gd name="T64" fmla="*/ 80 w 989"/>
                <a:gd name="T65" fmla="*/ 236 h 1268"/>
                <a:gd name="T66" fmla="*/ 158 w 989"/>
                <a:gd name="T67" fmla="*/ 236 h 1268"/>
                <a:gd name="T68" fmla="*/ 158 w 989"/>
                <a:gd name="T69" fmla="*/ 297 h 1268"/>
                <a:gd name="T70" fmla="*/ 408 w 989"/>
                <a:gd name="T71" fmla="*/ 294 h 1268"/>
                <a:gd name="T72" fmla="*/ 330 w 989"/>
                <a:gd name="T73" fmla="*/ 294 h 1268"/>
                <a:gd name="T74" fmla="*/ 330 w 989"/>
                <a:gd name="T75" fmla="*/ 90 h 1268"/>
                <a:gd name="T76" fmla="*/ 408 w 989"/>
                <a:gd name="T77" fmla="*/ 90 h 1268"/>
                <a:gd name="T78" fmla="*/ 408 w 989"/>
                <a:gd name="T79" fmla="*/ 294 h 1268"/>
                <a:gd name="T80" fmla="*/ 532 w 989"/>
                <a:gd name="T81" fmla="*/ 294 h 1268"/>
                <a:gd name="T82" fmla="*/ 454 w 989"/>
                <a:gd name="T83" fmla="*/ 294 h 1268"/>
                <a:gd name="T84" fmla="*/ 454 w 989"/>
                <a:gd name="T85" fmla="*/ 90 h 1268"/>
                <a:gd name="T86" fmla="*/ 532 w 989"/>
                <a:gd name="T87" fmla="*/ 90 h 1268"/>
                <a:gd name="T88" fmla="*/ 532 w 989"/>
                <a:gd name="T89" fmla="*/ 294 h 1268"/>
                <a:gd name="T90" fmla="*/ 657 w 989"/>
                <a:gd name="T91" fmla="*/ 294 h 1268"/>
                <a:gd name="T92" fmla="*/ 579 w 989"/>
                <a:gd name="T93" fmla="*/ 294 h 1268"/>
                <a:gd name="T94" fmla="*/ 579 w 989"/>
                <a:gd name="T95" fmla="*/ 90 h 1268"/>
                <a:gd name="T96" fmla="*/ 657 w 989"/>
                <a:gd name="T97" fmla="*/ 90 h 1268"/>
                <a:gd name="T98" fmla="*/ 657 w 989"/>
                <a:gd name="T99" fmla="*/ 294 h 1268"/>
                <a:gd name="T100" fmla="*/ 781 w 989"/>
                <a:gd name="T101" fmla="*/ 294 h 1268"/>
                <a:gd name="T102" fmla="*/ 702 w 989"/>
                <a:gd name="T103" fmla="*/ 294 h 1268"/>
                <a:gd name="T104" fmla="*/ 702 w 989"/>
                <a:gd name="T105" fmla="*/ 90 h 1268"/>
                <a:gd name="T106" fmla="*/ 781 w 989"/>
                <a:gd name="T107" fmla="*/ 90 h 1268"/>
                <a:gd name="T108" fmla="*/ 781 w 989"/>
                <a:gd name="T109" fmla="*/ 294 h 1268"/>
                <a:gd name="T110" fmla="*/ 900 w 989"/>
                <a:gd name="T111" fmla="*/ 294 h 1268"/>
                <a:gd name="T112" fmla="*/ 823 w 989"/>
                <a:gd name="T113" fmla="*/ 294 h 1268"/>
                <a:gd name="T114" fmla="*/ 823 w 989"/>
                <a:gd name="T115" fmla="*/ 90 h 1268"/>
                <a:gd name="T116" fmla="*/ 900 w 989"/>
                <a:gd name="T117" fmla="*/ 90 h 1268"/>
                <a:gd name="T118" fmla="*/ 900 w 989"/>
                <a:gd name="T119" fmla="*/ 29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268">
                  <a:moveTo>
                    <a:pt x="919" y="0"/>
                  </a:moveTo>
                  <a:lnTo>
                    <a:pt x="174" y="0"/>
                  </a:lnTo>
                  <a:lnTo>
                    <a:pt x="163" y="1"/>
                  </a:lnTo>
                  <a:lnTo>
                    <a:pt x="157" y="8"/>
                  </a:lnTo>
                  <a:lnTo>
                    <a:pt x="5" y="182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198"/>
                  </a:lnTo>
                  <a:lnTo>
                    <a:pt x="1" y="1213"/>
                  </a:lnTo>
                  <a:lnTo>
                    <a:pt x="12" y="1237"/>
                  </a:lnTo>
                  <a:lnTo>
                    <a:pt x="31" y="1256"/>
                  </a:lnTo>
                  <a:lnTo>
                    <a:pt x="55" y="1266"/>
                  </a:lnTo>
                  <a:lnTo>
                    <a:pt x="70" y="1268"/>
                  </a:lnTo>
                  <a:lnTo>
                    <a:pt x="919" y="1268"/>
                  </a:lnTo>
                  <a:lnTo>
                    <a:pt x="932" y="1266"/>
                  </a:lnTo>
                  <a:lnTo>
                    <a:pt x="958" y="1256"/>
                  </a:lnTo>
                  <a:lnTo>
                    <a:pt x="977" y="1237"/>
                  </a:lnTo>
                  <a:lnTo>
                    <a:pt x="987" y="1213"/>
                  </a:lnTo>
                  <a:lnTo>
                    <a:pt x="989" y="1198"/>
                  </a:lnTo>
                  <a:lnTo>
                    <a:pt x="989" y="70"/>
                  </a:lnTo>
                  <a:lnTo>
                    <a:pt x="987" y="56"/>
                  </a:lnTo>
                  <a:lnTo>
                    <a:pt x="977" y="31"/>
                  </a:lnTo>
                  <a:lnTo>
                    <a:pt x="958" y="12"/>
                  </a:lnTo>
                  <a:lnTo>
                    <a:pt x="932" y="1"/>
                  </a:lnTo>
                  <a:lnTo>
                    <a:pt x="919" y="0"/>
                  </a:lnTo>
                  <a:close/>
                  <a:moveTo>
                    <a:pt x="284" y="294"/>
                  </a:moveTo>
                  <a:lnTo>
                    <a:pt x="206" y="294"/>
                  </a:lnTo>
                  <a:lnTo>
                    <a:pt x="206" y="90"/>
                  </a:lnTo>
                  <a:lnTo>
                    <a:pt x="284" y="90"/>
                  </a:lnTo>
                  <a:lnTo>
                    <a:pt x="284" y="294"/>
                  </a:lnTo>
                  <a:close/>
                  <a:moveTo>
                    <a:pt x="158" y="297"/>
                  </a:moveTo>
                  <a:lnTo>
                    <a:pt x="80" y="297"/>
                  </a:lnTo>
                  <a:lnTo>
                    <a:pt x="80" y="236"/>
                  </a:lnTo>
                  <a:lnTo>
                    <a:pt x="158" y="236"/>
                  </a:lnTo>
                  <a:lnTo>
                    <a:pt x="158" y="297"/>
                  </a:lnTo>
                  <a:close/>
                  <a:moveTo>
                    <a:pt x="408" y="294"/>
                  </a:moveTo>
                  <a:lnTo>
                    <a:pt x="330" y="294"/>
                  </a:lnTo>
                  <a:lnTo>
                    <a:pt x="330" y="90"/>
                  </a:lnTo>
                  <a:lnTo>
                    <a:pt x="408" y="90"/>
                  </a:lnTo>
                  <a:lnTo>
                    <a:pt x="408" y="294"/>
                  </a:lnTo>
                  <a:close/>
                  <a:moveTo>
                    <a:pt x="532" y="294"/>
                  </a:moveTo>
                  <a:lnTo>
                    <a:pt x="454" y="294"/>
                  </a:lnTo>
                  <a:lnTo>
                    <a:pt x="454" y="90"/>
                  </a:lnTo>
                  <a:lnTo>
                    <a:pt x="532" y="90"/>
                  </a:lnTo>
                  <a:lnTo>
                    <a:pt x="532" y="294"/>
                  </a:lnTo>
                  <a:close/>
                  <a:moveTo>
                    <a:pt x="657" y="294"/>
                  </a:moveTo>
                  <a:lnTo>
                    <a:pt x="579" y="294"/>
                  </a:lnTo>
                  <a:lnTo>
                    <a:pt x="579" y="90"/>
                  </a:lnTo>
                  <a:lnTo>
                    <a:pt x="657" y="90"/>
                  </a:lnTo>
                  <a:lnTo>
                    <a:pt x="657" y="294"/>
                  </a:lnTo>
                  <a:close/>
                  <a:moveTo>
                    <a:pt x="781" y="294"/>
                  </a:moveTo>
                  <a:lnTo>
                    <a:pt x="702" y="294"/>
                  </a:lnTo>
                  <a:lnTo>
                    <a:pt x="702" y="90"/>
                  </a:lnTo>
                  <a:lnTo>
                    <a:pt x="781" y="90"/>
                  </a:lnTo>
                  <a:lnTo>
                    <a:pt x="781" y="294"/>
                  </a:lnTo>
                  <a:close/>
                  <a:moveTo>
                    <a:pt x="900" y="294"/>
                  </a:moveTo>
                  <a:lnTo>
                    <a:pt x="823" y="294"/>
                  </a:lnTo>
                  <a:lnTo>
                    <a:pt x="823" y="90"/>
                  </a:lnTo>
                  <a:lnTo>
                    <a:pt x="900" y="90"/>
                  </a:lnTo>
                  <a:lnTo>
                    <a:pt x="900" y="29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741867" y="470721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989506" y="1915967"/>
            <a:ext cx="1940017" cy="2487304"/>
            <a:chOff x="4989506" y="1915967"/>
            <a:chExt cx="1940017" cy="2487304"/>
          </a:xfrm>
        </p:grpSpPr>
        <p:sp>
          <p:nvSpPr>
            <p:cNvPr id="61" name="직사각형 8"/>
            <p:cNvSpPr/>
            <p:nvPr/>
          </p:nvSpPr>
          <p:spPr>
            <a:xfrm>
              <a:off x="5037581" y="2052638"/>
              <a:ext cx="1782763" cy="538162"/>
            </a:xfrm>
            <a:custGeom>
              <a:avLst/>
              <a:gdLst>
                <a:gd name="connsiteX0" fmla="*/ 0 w 1490663"/>
                <a:gd name="connsiteY0" fmla="*/ 0 h 538162"/>
                <a:gd name="connsiteX1" fmla="*/ 1490663 w 1490663"/>
                <a:gd name="connsiteY1" fmla="*/ 0 h 538162"/>
                <a:gd name="connsiteX2" fmla="*/ 1490663 w 1490663"/>
                <a:gd name="connsiteY2" fmla="*/ 538162 h 538162"/>
                <a:gd name="connsiteX3" fmla="*/ 0 w 1490663"/>
                <a:gd name="connsiteY3" fmla="*/ 538162 h 538162"/>
                <a:gd name="connsiteX4" fmla="*/ 0 w 1490663"/>
                <a:gd name="connsiteY4" fmla="*/ 0 h 538162"/>
                <a:gd name="connsiteX0" fmla="*/ 292100 w 1782763"/>
                <a:gd name="connsiteY0" fmla="*/ 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292100 w 1782763"/>
                <a:gd name="connsiteY4" fmla="*/ 0 h 538162"/>
                <a:gd name="connsiteX0" fmla="*/ 190500 w 1782763"/>
                <a:gd name="connsiteY0" fmla="*/ 1905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190500 w 1782763"/>
                <a:gd name="connsiteY4" fmla="*/ 19050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763" h="538162">
                  <a:moveTo>
                    <a:pt x="190500" y="19050"/>
                  </a:moveTo>
                  <a:lnTo>
                    <a:pt x="1782763" y="0"/>
                  </a:lnTo>
                  <a:lnTo>
                    <a:pt x="1782763" y="538162"/>
                  </a:lnTo>
                  <a:lnTo>
                    <a:pt x="0" y="538162"/>
                  </a:lnTo>
                  <a:lnTo>
                    <a:pt x="190500" y="190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989506" y="1915967"/>
              <a:ext cx="1940017" cy="2487304"/>
            </a:xfrm>
            <a:custGeom>
              <a:avLst/>
              <a:gdLst>
                <a:gd name="T0" fmla="*/ 919 w 989"/>
                <a:gd name="T1" fmla="*/ 0 h 1268"/>
                <a:gd name="T2" fmla="*/ 174 w 989"/>
                <a:gd name="T3" fmla="*/ 0 h 1268"/>
                <a:gd name="T4" fmla="*/ 163 w 989"/>
                <a:gd name="T5" fmla="*/ 1 h 1268"/>
                <a:gd name="T6" fmla="*/ 157 w 989"/>
                <a:gd name="T7" fmla="*/ 8 h 1268"/>
                <a:gd name="T8" fmla="*/ 5 w 989"/>
                <a:gd name="T9" fmla="*/ 182 h 1268"/>
                <a:gd name="T10" fmla="*/ 1 w 989"/>
                <a:gd name="T11" fmla="*/ 189 h 1268"/>
                <a:gd name="T12" fmla="*/ 0 w 989"/>
                <a:gd name="T13" fmla="*/ 198 h 1268"/>
                <a:gd name="T14" fmla="*/ 0 w 989"/>
                <a:gd name="T15" fmla="*/ 1198 h 1268"/>
                <a:gd name="T16" fmla="*/ 1 w 989"/>
                <a:gd name="T17" fmla="*/ 1213 h 1268"/>
                <a:gd name="T18" fmla="*/ 12 w 989"/>
                <a:gd name="T19" fmla="*/ 1237 h 1268"/>
                <a:gd name="T20" fmla="*/ 31 w 989"/>
                <a:gd name="T21" fmla="*/ 1256 h 1268"/>
                <a:gd name="T22" fmla="*/ 55 w 989"/>
                <a:gd name="T23" fmla="*/ 1266 h 1268"/>
                <a:gd name="T24" fmla="*/ 70 w 989"/>
                <a:gd name="T25" fmla="*/ 1268 h 1268"/>
                <a:gd name="T26" fmla="*/ 919 w 989"/>
                <a:gd name="T27" fmla="*/ 1268 h 1268"/>
                <a:gd name="T28" fmla="*/ 932 w 989"/>
                <a:gd name="T29" fmla="*/ 1266 h 1268"/>
                <a:gd name="T30" fmla="*/ 958 w 989"/>
                <a:gd name="T31" fmla="*/ 1256 h 1268"/>
                <a:gd name="T32" fmla="*/ 977 w 989"/>
                <a:gd name="T33" fmla="*/ 1237 h 1268"/>
                <a:gd name="T34" fmla="*/ 987 w 989"/>
                <a:gd name="T35" fmla="*/ 1213 h 1268"/>
                <a:gd name="T36" fmla="*/ 989 w 989"/>
                <a:gd name="T37" fmla="*/ 1198 h 1268"/>
                <a:gd name="T38" fmla="*/ 989 w 989"/>
                <a:gd name="T39" fmla="*/ 70 h 1268"/>
                <a:gd name="T40" fmla="*/ 987 w 989"/>
                <a:gd name="T41" fmla="*/ 56 h 1268"/>
                <a:gd name="T42" fmla="*/ 977 w 989"/>
                <a:gd name="T43" fmla="*/ 31 h 1268"/>
                <a:gd name="T44" fmla="*/ 958 w 989"/>
                <a:gd name="T45" fmla="*/ 12 h 1268"/>
                <a:gd name="T46" fmla="*/ 932 w 989"/>
                <a:gd name="T47" fmla="*/ 1 h 1268"/>
                <a:gd name="T48" fmla="*/ 919 w 989"/>
                <a:gd name="T49" fmla="*/ 0 h 1268"/>
                <a:gd name="T50" fmla="*/ 284 w 989"/>
                <a:gd name="T51" fmla="*/ 294 h 1268"/>
                <a:gd name="T52" fmla="*/ 206 w 989"/>
                <a:gd name="T53" fmla="*/ 294 h 1268"/>
                <a:gd name="T54" fmla="*/ 206 w 989"/>
                <a:gd name="T55" fmla="*/ 90 h 1268"/>
                <a:gd name="T56" fmla="*/ 284 w 989"/>
                <a:gd name="T57" fmla="*/ 90 h 1268"/>
                <a:gd name="T58" fmla="*/ 284 w 989"/>
                <a:gd name="T59" fmla="*/ 294 h 1268"/>
                <a:gd name="T60" fmla="*/ 158 w 989"/>
                <a:gd name="T61" fmla="*/ 297 h 1268"/>
                <a:gd name="T62" fmla="*/ 80 w 989"/>
                <a:gd name="T63" fmla="*/ 297 h 1268"/>
                <a:gd name="T64" fmla="*/ 80 w 989"/>
                <a:gd name="T65" fmla="*/ 236 h 1268"/>
                <a:gd name="T66" fmla="*/ 158 w 989"/>
                <a:gd name="T67" fmla="*/ 236 h 1268"/>
                <a:gd name="T68" fmla="*/ 158 w 989"/>
                <a:gd name="T69" fmla="*/ 297 h 1268"/>
                <a:gd name="T70" fmla="*/ 408 w 989"/>
                <a:gd name="T71" fmla="*/ 294 h 1268"/>
                <a:gd name="T72" fmla="*/ 330 w 989"/>
                <a:gd name="T73" fmla="*/ 294 h 1268"/>
                <a:gd name="T74" fmla="*/ 330 w 989"/>
                <a:gd name="T75" fmla="*/ 90 h 1268"/>
                <a:gd name="T76" fmla="*/ 408 w 989"/>
                <a:gd name="T77" fmla="*/ 90 h 1268"/>
                <a:gd name="T78" fmla="*/ 408 w 989"/>
                <a:gd name="T79" fmla="*/ 294 h 1268"/>
                <a:gd name="T80" fmla="*/ 532 w 989"/>
                <a:gd name="T81" fmla="*/ 294 h 1268"/>
                <a:gd name="T82" fmla="*/ 454 w 989"/>
                <a:gd name="T83" fmla="*/ 294 h 1268"/>
                <a:gd name="T84" fmla="*/ 454 w 989"/>
                <a:gd name="T85" fmla="*/ 90 h 1268"/>
                <a:gd name="T86" fmla="*/ 532 w 989"/>
                <a:gd name="T87" fmla="*/ 90 h 1268"/>
                <a:gd name="T88" fmla="*/ 532 w 989"/>
                <a:gd name="T89" fmla="*/ 294 h 1268"/>
                <a:gd name="T90" fmla="*/ 657 w 989"/>
                <a:gd name="T91" fmla="*/ 294 h 1268"/>
                <a:gd name="T92" fmla="*/ 579 w 989"/>
                <a:gd name="T93" fmla="*/ 294 h 1268"/>
                <a:gd name="T94" fmla="*/ 579 w 989"/>
                <a:gd name="T95" fmla="*/ 90 h 1268"/>
                <a:gd name="T96" fmla="*/ 657 w 989"/>
                <a:gd name="T97" fmla="*/ 90 h 1268"/>
                <a:gd name="T98" fmla="*/ 657 w 989"/>
                <a:gd name="T99" fmla="*/ 294 h 1268"/>
                <a:gd name="T100" fmla="*/ 781 w 989"/>
                <a:gd name="T101" fmla="*/ 294 h 1268"/>
                <a:gd name="T102" fmla="*/ 702 w 989"/>
                <a:gd name="T103" fmla="*/ 294 h 1268"/>
                <a:gd name="T104" fmla="*/ 702 w 989"/>
                <a:gd name="T105" fmla="*/ 90 h 1268"/>
                <a:gd name="T106" fmla="*/ 781 w 989"/>
                <a:gd name="T107" fmla="*/ 90 h 1268"/>
                <a:gd name="T108" fmla="*/ 781 w 989"/>
                <a:gd name="T109" fmla="*/ 294 h 1268"/>
                <a:gd name="T110" fmla="*/ 900 w 989"/>
                <a:gd name="T111" fmla="*/ 294 h 1268"/>
                <a:gd name="T112" fmla="*/ 823 w 989"/>
                <a:gd name="T113" fmla="*/ 294 h 1268"/>
                <a:gd name="T114" fmla="*/ 823 w 989"/>
                <a:gd name="T115" fmla="*/ 90 h 1268"/>
                <a:gd name="T116" fmla="*/ 900 w 989"/>
                <a:gd name="T117" fmla="*/ 90 h 1268"/>
                <a:gd name="T118" fmla="*/ 900 w 989"/>
                <a:gd name="T119" fmla="*/ 29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268">
                  <a:moveTo>
                    <a:pt x="919" y="0"/>
                  </a:moveTo>
                  <a:lnTo>
                    <a:pt x="174" y="0"/>
                  </a:lnTo>
                  <a:lnTo>
                    <a:pt x="163" y="1"/>
                  </a:lnTo>
                  <a:lnTo>
                    <a:pt x="157" y="8"/>
                  </a:lnTo>
                  <a:lnTo>
                    <a:pt x="5" y="182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198"/>
                  </a:lnTo>
                  <a:lnTo>
                    <a:pt x="1" y="1213"/>
                  </a:lnTo>
                  <a:lnTo>
                    <a:pt x="12" y="1237"/>
                  </a:lnTo>
                  <a:lnTo>
                    <a:pt x="31" y="1256"/>
                  </a:lnTo>
                  <a:lnTo>
                    <a:pt x="55" y="1266"/>
                  </a:lnTo>
                  <a:lnTo>
                    <a:pt x="70" y="1268"/>
                  </a:lnTo>
                  <a:lnTo>
                    <a:pt x="919" y="1268"/>
                  </a:lnTo>
                  <a:lnTo>
                    <a:pt x="932" y="1266"/>
                  </a:lnTo>
                  <a:lnTo>
                    <a:pt x="958" y="1256"/>
                  </a:lnTo>
                  <a:lnTo>
                    <a:pt x="977" y="1237"/>
                  </a:lnTo>
                  <a:lnTo>
                    <a:pt x="987" y="1213"/>
                  </a:lnTo>
                  <a:lnTo>
                    <a:pt x="989" y="1198"/>
                  </a:lnTo>
                  <a:lnTo>
                    <a:pt x="989" y="70"/>
                  </a:lnTo>
                  <a:lnTo>
                    <a:pt x="987" y="56"/>
                  </a:lnTo>
                  <a:lnTo>
                    <a:pt x="977" y="31"/>
                  </a:lnTo>
                  <a:lnTo>
                    <a:pt x="958" y="12"/>
                  </a:lnTo>
                  <a:lnTo>
                    <a:pt x="932" y="1"/>
                  </a:lnTo>
                  <a:lnTo>
                    <a:pt x="919" y="0"/>
                  </a:lnTo>
                  <a:close/>
                  <a:moveTo>
                    <a:pt x="284" y="294"/>
                  </a:moveTo>
                  <a:lnTo>
                    <a:pt x="206" y="294"/>
                  </a:lnTo>
                  <a:lnTo>
                    <a:pt x="206" y="90"/>
                  </a:lnTo>
                  <a:lnTo>
                    <a:pt x="284" y="90"/>
                  </a:lnTo>
                  <a:lnTo>
                    <a:pt x="284" y="294"/>
                  </a:lnTo>
                  <a:close/>
                  <a:moveTo>
                    <a:pt x="158" y="297"/>
                  </a:moveTo>
                  <a:lnTo>
                    <a:pt x="80" y="297"/>
                  </a:lnTo>
                  <a:lnTo>
                    <a:pt x="80" y="236"/>
                  </a:lnTo>
                  <a:lnTo>
                    <a:pt x="158" y="236"/>
                  </a:lnTo>
                  <a:lnTo>
                    <a:pt x="158" y="297"/>
                  </a:lnTo>
                  <a:close/>
                  <a:moveTo>
                    <a:pt x="408" y="294"/>
                  </a:moveTo>
                  <a:lnTo>
                    <a:pt x="330" y="294"/>
                  </a:lnTo>
                  <a:lnTo>
                    <a:pt x="330" y="90"/>
                  </a:lnTo>
                  <a:lnTo>
                    <a:pt x="408" y="90"/>
                  </a:lnTo>
                  <a:lnTo>
                    <a:pt x="408" y="294"/>
                  </a:lnTo>
                  <a:close/>
                  <a:moveTo>
                    <a:pt x="532" y="294"/>
                  </a:moveTo>
                  <a:lnTo>
                    <a:pt x="454" y="294"/>
                  </a:lnTo>
                  <a:lnTo>
                    <a:pt x="454" y="90"/>
                  </a:lnTo>
                  <a:lnTo>
                    <a:pt x="532" y="90"/>
                  </a:lnTo>
                  <a:lnTo>
                    <a:pt x="532" y="294"/>
                  </a:lnTo>
                  <a:close/>
                  <a:moveTo>
                    <a:pt x="657" y="294"/>
                  </a:moveTo>
                  <a:lnTo>
                    <a:pt x="579" y="294"/>
                  </a:lnTo>
                  <a:lnTo>
                    <a:pt x="579" y="90"/>
                  </a:lnTo>
                  <a:lnTo>
                    <a:pt x="657" y="90"/>
                  </a:lnTo>
                  <a:lnTo>
                    <a:pt x="657" y="294"/>
                  </a:lnTo>
                  <a:close/>
                  <a:moveTo>
                    <a:pt x="781" y="294"/>
                  </a:moveTo>
                  <a:lnTo>
                    <a:pt x="702" y="294"/>
                  </a:lnTo>
                  <a:lnTo>
                    <a:pt x="702" y="90"/>
                  </a:lnTo>
                  <a:lnTo>
                    <a:pt x="781" y="90"/>
                  </a:lnTo>
                  <a:lnTo>
                    <a:pt x="781" y="294"/>
                  </a:lnTo>
                  <a:close/>
                  <a:moveTo>
                    <a:pt x="900" y="294"/>
                  </a:moveTo>
                  <a:lnTo>
                    <a:pt x="823" y="294"/>
                  </a:lnTo>
                  <a:lnTo>
                    <a:pt x="823" y="90"/>
                  </a:lnTo>
                  <a:lnTo>
                    <a:pt x="900" y="90"/>
                  </a:lnTo>
                  <a:lnTo>
                    <a:pt x="900" y="29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양쪽 모서리가 둥근 사각형 62"/>
          <p:cNvSpPr/>
          <p:nvPr/>
        </p:nvSpPr>
        <p:spPr>
          <a:xfrm>
            <a:off x="5168062" y="2744800"/>
            <a:ext cx="1613227" cy="1488556"/>
          </a:xfrm>
          <a:prstGeom prst="round2SameRect">
            <a:avLst>
              <a:gd name="adj1" fmla="val 0"/>
              <a:gd name="adj2" fmla="val 537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79368" y="470721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027007" y="1915967"/>
            <a:ext cx="1940017" cy="2487304"/>
            <a:chOff x="8027007" y="1915967"/>
            <a:chExt cx="1940017" cy="2487304"/>
          </a:xfrm>
        </p:grpSpPr>
        <p:sp>
          <p:nvSpPr>
            <p:cNvPr id="65" name="직사각형 8"/>
            <p:cNvSpPr/>
            <p:nvPr/>
          </p:nvSpPr>
          <p:spPr>
            <a:xfrm>
              <a:off x="8075082" y="2052638"/>
              <a:ext cx="1782763" cy="538162"/>
            </a:xfrm>
            <a:custGeom>
              <a:avLst/>
              <a:gdLst>
                <a:gd name="connsiteX0" fmla="*/ 0 w 1490663"/>
                <a:gd name="connsiteY0" fmla="*/ 0 h 538162"/>
                <a:gd name="connsiteX1" fmla="*/ 1490663 w 1490663"/>
                <a:gd name="connsiteY1" fmla="*/ 0 h 538162"/>
                <a:gd name="connsiteX2" fmla="*/ 1490663 w 1490663"/>
                <a:gd name="connsiteY2" fmla="*/ 538162 h 538162"/>
                <a:gd name="connsiteX3" fmla="*/ 0 w 1490663"/>
                <a:gd name="connsiteY3" fmla="*/ 538162 h 538162"/>
                <a:gd name="connsiteX4" fmla="*/ 0 w 1490663"/>
                <a:gd name="connsiteY4" fmla="*/ 0 h 538162"/>
                <a:gd name="connsiteX0" fmla="*/ 292100 w 1782763"/>
                <a:gd name="connsiteY0" fmla="*/ 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292100 w 1782763"/>
                <a:gd name="connsiteY4" fmla="*/ 0 h 538162"/>
                <a:gd name="connsiteX0" fmla="*/ 190500 w 1782763"/>
                <a:gd name="connsiteY0" fmla="*/ 1905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190500 w 1782763"/>
                <a:gd name="connsiteY4" fmla="*/ 19050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763" h="538162">
                  <a:moveTo>
                    <a:pt x="190500" y="19050"/>
                  </a:moveTo>
                  <a:lnTo>
                    <a:pt x="1782763" y="0"/>
                  </a:lnTo>
                  <a:lnTo>
                    <a:pt x="1782763" y="538162"/>
                  </a:lnTo>
                  <a:lnTo>
                    <a:pt x="0" y="538162"/>
                  </a:lnTo>
                  <a:lnTo>
                    <a:pt x="190500" y="190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8027007" y="1915967"/>
              <a:ext cx="1940017" cy="2487304"/>
            </a:xfrm>
            <a:custGeom>
              <a:avLst/>
              <a:gdLst>
                <a:gd name="T0" fmla="*/ 919 w 989"/>
                <a:gd name="T1" fmla="*/ 0 h 1268"/>
                <a:gd name="T2" fmla="*/ 174 w 989"/>
                <a:gd name="T3" fmla="*/ 0 h 1268"/>
                <a:gd name="T4" fmla="*/ 163 w 989"/>
                <a:gd name="T5" fmla="*/ 1 h 1268"/>
                <a:gd name="T6" fmla="*/ 157 w 989"/>
                <a:gd name="T7" fmla="*/ 8 h 1268"/>
                <a:gd name="T8" fmla="*/ 5 w 989"/>
                <a:gd name="T9" fmla="*/ 182 h 1268"/>
                <a:gd name="T10" fmla="*/ 1 w 989"/>
                <a:gd name="T11" fmla="*/ 189 h 1268"/>
                <a:gd name="T12" fmla="*/ 0 w 989"/>
                <a:gd name="T13" fmla="*/ 198 h 1268"/>
                <a:gd name="T14" fmla="*/ 0 w 989"/>
                <a:gd name="T15" fmla="*/ 1198 h 1268"/>
                <a:gd name="T16" fmla="*/ 1 w 989"/>
                <a:gd name="T17" fmla="*/ 1213 h 1268"/>
                <a:gd name="T18" fmla="*/ 12 w 989"/>
                <a:gd name="T19" fmla="*/ 1237 h 1268"/>
                <a:gd name="T20" fmla="*/ 31 w 989"/>
                <a:gd name="T21" fmla="*/ 1256 h 1268"/>
                <a:gd name="T22" fmla="*/ 55 w 989"/>
                <a:gd name="T23" fmla="*/ 1266 h 1268"/>
                <a:gd name="T24" fmla="*/ 70 w 989"/>
                <a:gd name="T25" fmla="*/ 1268 h 1268"/>
                <a:gd name="T26" fmla="*/ 919 w 989"/>
                <a:gd name="T27" fmla="*/ 1268 h 1268"/>
                <a:gd name="T28" fmla="*/ 932 w 989"/>
                <a:gd name="T29" fmla="*/ 1266 h 1268"/>
                <a:gd name="T30" fmla="*/ 958 w 989"/>
                <a:gd name="T31" fmla="*/ 1256 h 1268"/>
                <a:gd name="T32" fmla="*/ 977 w 989"/>
                <a:gd name="T33" fmla="*/ 1237 h 1268"/>
                <a:gd name="T34" fmla="*/ 987 w 989"/>
                <a:gd name="T35" fmla="*/ 1213 h 1268"/>
                <a:gd name="T36" fmla="*/ 989 w 989"/>
                <a:gd name="T37" fmla="*/ 1198 h 1268"/>
                <a:gd name="T38" fmla="*/ 989 w 989"/>
                <a:gd name="T39" fmla="*/ 70 h 1268"/>
                <a:gd name="T40" fmla="*/ 987 w 989"/>
                <a:gd name="T41" fmla="*/ 56 h 1268"/>
                <a:gd name="T42" fmla="*/ 977 w 989"/>
                <a:gd name="T43" fmla="*/ 31 h 1268"/>
                <a:gd name="T44" fmla="*/ 958 w 989"/>
                <a:gd name="T45" fmla="*/ 12 h 1268"/>
                <a:gd name="T46" fmla="*/ 932 w 989"/>
                <a:gd name="T47" fmla="*/ 1 h 1268"/>
                <a:gd name="T48" fmla="*/ 919 w 989"/>
                <a:gd name="T49" fmla="*/ 0 h 1268"/>
                <a:gd name="T50" fmla="*/ 284 w 989"/>
                <a:gd name="T51" fmla="*/ 294 h 1268"/>
                <a:gd name="T52" fmla="*/ 206 w 989"/>
                <a:gd name="T53" fmla="*/ 294 h 1268"/>
                <a:gd name="T54" fmla="*/ 206 w 989"/>
                <a:gd name="T55" fmla="*/ 90 h 1268"/>
                <a:gd name="T56" fmla="*/ 284 w 989"/>
                <a:gd name="T57" fmla="*/ 90 h 1268"/>
                <a:gd name="T58" fmla="*/ 284 w 989"/>
                <a:gd name="T59" fmla="*/ 294 h 1268"/>
                <a:gd name="T60" fmla="*/ 158 w 989"/>
                <a:gd name="T61" fmla="*/ 297 h 1268"/>
                <a:gd name="T62" fmla="*/ 80 w 989"/>
                <a:gd name="T63" fmla="*/ 297 h 1268"/>
                <a:gd name="T64" fmla="*/ 80 w 989"/>
                <a:gd name="T65" fmla="*/ 236 h 1268"/>
                <a:gd name="T66" fmla="*/ 158 w 989"/>
                <a:gd name="T67" fmla="*/ 236 h 1268"/>
                <a:gd name="T68" fmla="*/ 158 w 989"/>
                <a:gd name="T69" fmla="*/ 297 h 1268"/>
                <a:gd name="T70" fmla="*/ 408 w 989"/>
                <a:gd name="T71" fmla="*/ 294 h 1268"/>
                <a:gd name="T72" fmla="*/ 330 w 989"/>
                <a:gd name="T73" fmla="*/ 294 h 1268"/>
                <a:gd name="T74" fmla="*/ 330 w 989"/>
                <a:gd name="T75" fmla="*/ 90 h 1268"/>
                <a:gd name="T76" fmla="*/ 408 w 989"/>
                <a:gd name="T77" fmla="*/ 90 h 1268"/>
                <a:gd name="T78" fmla="*/ 408 w 989"/>
                <a:gd name="T79" fmla="*/ 294 h 1268"/>
                <a:gd name="T80" fmla="*/ 532 w 989"/>
                <a:gd name="T81" fmla="*/ 294 h 1268"/>
                <a:gd name="T82" fmla="*/ 454 w 989"/>
                <a:gd name="T83" fmla="*/ 294 h 1268"/>
                <a:gd name="T84" fmla="*/ 454 w 989"/>
                <a:gd name="T85" fmla="*/ 90 h 1268"/>
                <a:gd name="T86" fmla="*/ 532 w 989"/>
                <a:gd name="T87" fmla="*/ 90 h 1268"/>
                <a:gd name="T88" fmla="*/ 532 w 989"/>
                <a:gd name="T89" fmla="*/ 294 h 1268"/>
                <a:gd name="T90" fmla="*/ 657 w 989"/>
                <a:gd name="T91" fmla="*/ 294 h 1268"/>
                <a:gd name="T92" fmla="*/ 579 w 989"/>
                <a:gd name="T93" fmla="*/ 294 h 1268"/>
                <a:gd name="T94" fmla="*/ 579 w 989"/>
                <a:gd name="T95" fmla="*/ 90 h 1268"/>
                <a:gd name="T96" fmla="*/ 657 w 989"/>
                <a:gd name="T97" fmla="*/ 90 h 1268"/>
                <a:gd name="T98" fmla="*/ 657 w 989"/>
                <a:gd name="T99" fmla="*/ 294 h 1268"/>
                <a:gd name="T100" fmla="*/ 781 w 989"/>
                <a:gd name="T101" fmla="*/ 294 h 1268"/>
                <a:gd name="T102" fmla="*/ 702 w 989"/>
                <a:gd name="T103" fmla="*/ 294 h 1268"/>
                <a:gd name="T104" fmla="*/ 702 w 989"/>
                <a:gd name="T105" fmla="*/ 90 h 1268"/>
                <a:gd name="T106" fmla="*/ 781 w 989"/>
                <a:gd name="T107" fmla="*/ 90 h 1268"/>
                <a:gd name="T108" fmla="*/ 781 w 989"/>
                <a:gd name="T109" fmla="*/ 294 h 1268"/>
                <a:gd name="T110" fmla="*/ 900 w 989"/>
                <a:gd name="T111" fmla="*/ 294 h 1268"/>
                <a:gd name="T112" fmla="*/ 823 w 989"/>
                <a:gd name="T113" fmla="*/ 294 h 1268"/>
                <a:gd name="T114" fmla="*/ 823 w 989"/>
                <a:gd name="T115" fmla="*/ 90 h 1268"/>
                <a:gd name="T116" fmla="*/ 900 w 989"/>
                <a:gd name="T117" fmla="*/ 90 h 1268"/>
                <a:gd name="T118" fmla="*/ 900 w 989"/>
                <a:gd name="T119" fmla="*/ 29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268">
                  <a:moveTo>
                    <a:pt x="919" y="0"/>
                  </a:moveTo>
                  <a:lnTo>
                    <a:pt x="174" y="0"/>
                  </a:lnTo>
                  <a:lnTo>
                    <a:pt x="163" y="1"/>
                  </a:lnTo>
                  <a:lnTo>
                    <a:pt x="157" y="8"/>
                  </a:lnTo>
                  <a:lnTo>
                    <a:pt x="5" y="182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198"/>
                  </a:lnTo>
                  <a:lnTo>
                    <a:pt x="1" y="1213"/>
                  </a:lnTo>
                  <a:lnTo>
                    <a:pt x="12" y="1237"/>
                  </a:lnTo>
                  <a:lnTo>
                    <a:pt x="31" y="1256"/>
                  </a:lnTo>
                  <a:lnTo>
                    <a:pt x="55" y="1266"/>
                  </a:lnTo>
                  <a:lnTo>
                    <a:pt x="70" y="1268"/>
                  </a:lnTo>
                  <a:lnTo>
                    <a:pt x="919" y="1268"/>
                  </a:lnTo>
                  <a:lnTo>
                    <a:pt x="932" y="1266"/>
                  </a:lnTo>
                  <a:lnTo>
                    <a:pt x="958" y="1256"/>
                  </a:lnTo>
                  <a:lnTo>
                    <a:pt x="977" y="1237"/>
                  </a:lnTo>
                  <a:lnTo>
                    <a:pt x="987" y="1213"/>
                  </a:lnTo>
                  <a:lnTo>
                    <a:pt x="989" y="1198"/>
                  </a:lnTo>
                  <a:lnTo>
                    <a:pt x="989" y="70"/>
                  </a:lnTo>
                  <a:lnTo>
                    <a:pt x="987" y="56"/>
                  </a:lnTo>
                  <a:lnTo>
                    <a:pt x="977" y="31"/>
                  </a:lnTo>
                  <a:lnTo>
                    <a:pt x="958" y="12"/>
                  </a:lnTo>
                  <a:lnTo>
                    <a:pt x="932" y="1"/>
                  </a:lnTo>
                  <a:lnTo>
                    <a:pt x="919" y="0"/>
                  </a:lnTo>
                  <a:close/>
                  <a:moveTo>
                    <a:pt x="284" y="294"/>
                  </a:moveTo>
                  <a:lnTo>
                    <a:pt x="206" y="294"/>
                  </a:lnTo>
                  <a:lnTo>
                    <a:pt x="206" y="90"/>
                  </a:lnTo>
                  <a:lnTo>
                    <a:pt x="284" y="90"/>
                  </a:lnTo>
                  <a:lnTo>
                    <a:pt x="284" y="294"/>
                  </a:lnTo>
                  <a:close/>
                  <a:moveTo>
                    <a:pt x="158" y="297"/>
                  </a:moveTo>
                  <a:lnTo>
                    <a:pt x="80" y="297"/>
                  </a:lnTo>
                  <a:lnTo>
                    <a:pt x="80" y="236"/>
                  </a:lnTo>
                  <a:lnTo>
                    <a:pt x="158" y="236"/>
                  </a:lnTo>
                  <a:lnTo>
                    <a:pt x="158" y="297"/>
                  </a:lnTo>
                  <a:close/>
                  <a:moveTo>
                    <a:pt x="408" y="294"/>
                  </a:moveTo>
                  <a:lnTo>
                    <a:pt x="330" y="294"/>
                  </a:lnTo>
                  <a:lnTo>
                    <a:pt x="330" y="90"/>
                  </a:lnTo>
                  <a:lnTo>
                    <a:pt x="408" y="90"/>
                  </a:lnTo>
                  <a:lnTo>
                    <a:pt x="408" y="294"/>
                  </a:lnTo>
                  <a:close/>
                  <a:moveTo>
                    <a:pt x="532" y="294"/>
                  </a:moveTo>
                  <a:lnTo>
                    <a:pt x="454" y="294"/>
                  </a:lnTo>
                  <a:lnTo>
                    <a:pt x="454" y="90"/>
                  </a:lnTo>
                  <a:lnTo>
                    <a:pt x="532" y="90"/>
                  </a:lnTo>
                  <a:lnTo>
                    <a:pt x="532" y="294"/>
                  </a:lnTo>
                  <a:close/>
                  <a:moveTo>
                    <a:pt x="657" y="294"/>
                  </a:moveTo>
                  <a:lnTo>
                    <a:pt x="579" y="294"/>
                  </a:lnTo>
                  <a:lnTo>
                    <a:pt x="579" y="90"/>
                  </a:lnTo>
                  <a:lnTo>
                    <a:pt x="657" y="90"/>
                  </a:lnTo>
                  <a:lnTo>
                    <a:pt x="657" y="294"/>
                  </a:lnTo>
                  <a:close/>
                  <a:moveTo>
                    <a:pt x="781" y="294"/>
                  </a:moveTo>
                  <a:lnTo>
                    <a:pt x="702" y="294"/>
                  </a:lnTo>
                  <a:lnTo>
                    <a:pt x="702" y="90"/>
                  </a:lnTo>
                  <a:lnTo>
                    <a:pt x="781" y="90"/>
                  </a:lnTo>
                  <a:lnTo>
                    <a:pt x="781" y="294"/>
                  </a:lnTo>
                  <a:close/>
                  <a:moveTo>
                    <a:pt x="900" y="294"/>
                  </a:moveTo>
                  <a:lnTo>
                    <a:pt x="823" y="294"/>
                  </a:lnTo>
                  <a:lnTo>
                    <a:pt x="823" y="90"/>
                  </a:lnTo>
                  <a:lnTo>
                    <a:pt x="900" y="90"/>
                  </a:lnTo>
                  <a:lnTo>
                    <a:pt x="900" y="29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7" name="양쪽 모서리가 둥근 사각형 66"/>
          <p:cNvSpPr/>
          <p:nvPr/>
        </p:nvSpPr>
        <p:spPr>
          <a:xfrm>
            <a:off x="8205563" y="2744800"/>
            <a:ext cx="1613227" cy="1488556"/>
          </a:xfrm>
          <a:prstGeom prst="round2SameRect">
            <a:avLst>
              <a:gd name="adj1" fmla="val 0"/>
              <a:gd name="adj2" fmla="val 537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2115399" y="2744800"/>
            <a:ext cx="1613227" cy="1488556"/>
          </a:xfrm>
          <a:prstGeom prst="round2SameRect">
            <a:avLst>
              <a:gd name="adj1" fmla="val 0"/>
              <a:gd name="adj2" fmla="val 537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8821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40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세로쓰기" panose="02020603020101020101" pitchFamily="18" charset="-127"/>
                  <a:ea typeface="08서울남산체 세로쓰기" panose="02020603020101020101" pitchFamily="18" charset="-127"/>
                </a:rPr>
                <a:t>네이버</a:t>
              </a:r>
              <a:r>
                <a:rPr lang="ko-KR" altLang="en-US" sz="40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세로쓰기" panose="02020603020101020101" pitchFamily="18" charset="-127"/>
                  <a:ea typeface="08서울남산체 세로쓰기" panose="02020603020101020101" pitchFamily="18" charset="-127"/>
                </a:rPr>
                <a:t> 뉴스 </a:t>
              </a:r>
              <a:r>
                <a:rPr lang="ko-KR" altLang="en-US" sz="4000" kern="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세로쓰기" panose="02020603020101020101" pitchFamily="18" charset="-127"/>
                  <a:ea typeface="08서울남산체 세로쓰기" panose="02020603020101020101" pitchFamily="18" charset="-127"/>
                </a:rPr>
                <a:t>크롤링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08서울남산체 세로쓰기" panose="02020603020101020101" pitchFamily="18" charset="-127"/>
                  <a:ea typeface="08서울남산체 세로쓰기" panose="02020603020101020101" pitchFamily="18" charset="-127"/>
                </a:rPr>
                <a:t>미니프로젝트</a:t>
              </a:r>
              <a:endPara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3414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trellis">
            <a:fgClr>
              <a:srgbClr val="1F991F"/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</a:t>
            </a:r>
            <a:r>
              <a:rPr lang="ko-KR" altLang="en-US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조 </a:t>
            </a:r>
            <a:r>
              <a:rPr lang="en-US" altLang="ko-KR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Final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4871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4909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4948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5601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68911" y="5865167"/>
            <a:ext cx="277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최민성 최근호 안지영</a:t>
            </a:r>
            <a:endParaRPr lang="ko-KR" altLang="en-US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horzBrick">
            <a:fgClr>
              <a:srgbClr val="1F991F"/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</a:t>
            </a:r>
            <a:r>
              <a:rPr lang="ko-KR" altLang="en-US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3293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1. 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크롤링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2. 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전처리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3. 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결과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8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크롤링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9526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1. 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크롤링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4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전처리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1635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778525" y="1431925"/>
            <a:ext cx="8001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1. </a:t>
            </a:r>
            <a:r>
              <a:rPr lang="ko-KR" altLang="en-US" dirty="0" err="1" smtClean="0">
                <a:latin typeface="08서울남산체 B" pitchFamily="18" charset="-127"/>
                <a:ea typeface="08서울남산체 B" pitchFamily="18" charset="-127"/>
              </a:rPr>
              <a:t>크롤링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6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ko-KR" altLang="en-US" sz="2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결과</a:t>
            </a:r>
            <a:endParaRPr lang="en-US" altLang="ko-KR" sz="2400" kern="0" dirty="0">
              <a:solidFill>
                <a:prstClr val="black">
                  <a:lumMod val="85000"/>
                  <a:lumOff val="15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8678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652525" y="2308225"/>
            <a:ext cx="80010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08서울남산체 B" pitchFamily="18" charset="-127"/>
                <a:ea typeface="08서울남산체 B" pitchFamily="18" charset="-127"/>
              </a:rPr>
              <a:t>1</a:t>
            </a:r>
            <a:r>
              <a:rPr lang="ko-KR" altLang="en-US" dirty="0" smtClean="0">
                <a:latin typeface="08서울남산체 B" pitchFamily="18" charset="-127"/>
                <a:ea typeface="08서울남산체 B" pitchFamily="18" charset="-127"/>
              </a:rPr>
              <a:t>월의 이슈</a:t>
            </a:r>
            <a:endParaRPr lang="en-US" altLang="ko-KR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08서울남산체 B" pitchFamily="18" charset="-127"/>
              <a:ea typeface="08서울남산체 B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026" name="Picture 2" descr="C:\Users\geunho\Desktop\news_monthly_fig\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16" y="1650634"/>
            <a:ext cx="8675688" cy="44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210</Words>
  <Application>Microsoft Office PowerPoint</Application>
  <PresentationFormat>사용자 지정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08서울남산체 세로쓰기</vt:lpstr>
      <vt:lpstr>맑은 고딕</vt:lpstr>
      <vt:lpstr>08서울남산체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geunho</cp:lastModifiedBy>
  <cp:revision>15</cp:revision>
  <dcterms:created xsi:type="dcterms:W3CDTF">2020-01-08T05:13:28Z</dcterms:created>
  <dcterms:modified xsi:type="dcterms:W3CDTF">2020-02-11T08:03:44Z</dcterms:modified>
</cp:coreProperties>
</file>