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223"/>
    <a:srgbClr val="1D3D78"/>
    <a:srgbClr val="F0C68B"/>
    <a:srgbClr val="438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A5DCF3A5-BD65-B84D-97E5-AC2E09348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8415737-C26D-38E6-EA1F-713887E689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009DC6-2233-067D-9576-D8B95C0BBF0C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3456E-D028-3557-4E17-C638E17A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BAF975-5161-E861-D010-4425C8E1867D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  <p:sp>
        <p:nvSpPr>
          <p:cNvPr id="2" name="Espaço Reservado para Mídia 11">
            <a:extLst>
              <a:ext uri="{FF2B5EF4-FFF2-40B4-BE49-F238E27FC236}">
                <a16:creationId xmlns:a16="http://schemas.microsoft.com/office/drawing/2014/main" id="{681E5440-5251-1513-BFBF-110FB3CDB40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504203" y="507762"/>
            <a:ext cx="11218520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14325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FBEF64-1B34-473E-8C02-5DAD21672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3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2F815ACF-E4B2-0BD8-39BF-93D92627C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8" y="4360796"/>
            <a:ext cx="3262904" cy="1051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346D23-AC3E-A584-A0E5-4E8945C949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9" y="841801"/>
            <a:ext cx="4979822" cy="35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0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4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8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64FB8-72DB-769C-E00D-539D9482F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F9B343-4C4D-FC22-70B1-9BB66520DD32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3732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F92314-3D1A-C96D-D569-5A705301D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A14AB5-BDD4-E4B9-BB23-E400DB8AC0CB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3971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C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F92314-3D1A-C96D-D569-5A705301D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A14AB5-BDD4-E4B9-BB23-E400DB8AC0CB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89875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9398DA88-2D06-7769-DD0A-22F8A8B15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396FFED1-1B9E-44CF-7BC4-F411081997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6691" y="-1"/>
            <a:ext cx="7495309" cy="6857999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21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Desenho de pessoa com guarda-chuva&#10;&#10;Descrição gerada automaticamente com confiança média">
            <a:extLst>
              <a:ext uri="{FF2B5EF4-FFF2-40B4-BE49-F238E27FC236}">
                <a16:creationId xmlns:a16="http://schemas.microsoft.com/office/drawing/2014/main" id="{6758EB5A-AB82-F2A0-3E81-18C945FA0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4">
            <a:extLst>
              <a:ext uri="{FF2B5EF4-FFF2-40B4-BE49-F238E27FC236}">
                <a16:creationId xmlns:a16="http://schemas.microsoft.com/office/drawing/2014/main" id="{1A061FE5-8FC4-D5EF-503B-71CE5DBCAD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3384546-709C-9D0E-7D75-B67ADCA921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50B870BA-5692-63E2-FEA7-C99D3CDA9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58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8415737-C26D-38E6-EA1F-713887E689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Imagem 4">
            <a:extLst>
              <a:ext uri="{FF2B5EF4-FFF2-40B4-BE49-F238E27FC236}">
                <a16:creationId xmlns:a16="http://schemas.microsoft.com/office/drawing/2014/main" id="{29845693-BCD4-F27A-2FF7-28173CA048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1948D9E3-FB93-56E3-9DFC-E00D40FA61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9C69FA3-1ACE-2ABA-4F85-4756BB8AA1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009DC6-2233-067D-9576-D8B95C0BBF0C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3456E-D028-3557-4E17-C638E17A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BAF975-5161-E861-D010-4425C8E1867D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34270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E8B3B9C-3785-E2D5-F0EB-111C891BBA4D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7AD99A-3388-A19E-AF70-E709E505F1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4B219F-9FF0-A9F2-F091-BEC8436DBA73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77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54313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51614D-F537-F84C-ADB2-B6C51EDF6B9B}"/>
              </a:ext>
            </a:extLst>
          </p:cNvPr>
          <p:cNvSpPr txBox="1"/>
          <p:nvPr/>
        </p:nvSpPr>
        <p:spPr>
          <a:xfrm>
            <a:off x="5000834" y="2733466"/>
            <a:ext cx="6872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chemeClr val="bg1"/>
                </a:solidFill>
              </a:rPr>
              <a:t>Estudo Dirigido </a:t>
            </a:r>
          </a:p>
          <a:p>
            <a:r>
              <a:rPr lang="nb-NO" sz="5400" b="1" dirty="0">
                <a:solidFill>
                  <a:schemeClr val="bg1"/>
                </a:solidFill>
              </a:rPr>
              <a:t>Biblioteca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1A58C3-9FEE-1BD5-E5BD-03DB06073FD9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</a:rPr>
              <a:t>V</a:t>
            </a:r>
            <a:r>
              <a:rPr lang="nb-NO" sz="2000" i="0" dirty="0">
                <a:solidFill>
                  <a:schemeClr val="bg1"/>
                </a:solidFill>
                <a:effectLst/>
                <a:latin typeface="+mj-lt"/>
              </a:rPr>
              <a:t>estibulum 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9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61E546-6FB5-4C55-9902-6C190C3FE92F}"/>
              </a:ext>
            </a:extLst>
          </p:cNvPr>
          <p:cNvSpPr txBox="1"/>
          <p:nvPr/>
        </p:nvSpPr>
        <p:spPr>
          <a:xfrm>
            <a:off x="464972" y="3990814"/>
            <a:ext cx="1068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rgbClr val="FF0000"/>
                </a:solidFill>
              </a:rPr>
              <a:t>C:/xampp/htdocs/</a:t>
            </a:r>
            <a:r>
              <a:rPr lang="nb-NO" sz="5400" b="1" dirty="0"/>
              <a:t>projetodesejado</a:t>
            </a:r>
            <a:endParaRPr lang="pt-BR" sz="5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884045-31C6-4726-A0E8-61A86067AA40}"/>
              </a:ext>
            </a:extLst>
          </p:cNvPr>
          <p:cNvSpPr txBox="1"/>
          <p:nvPr/>
        </p:nvSpPr>
        <p:spPr>
          <a:xfrm>
            <a:off x="557962" y="539857"/>
            <a:ext cx="10683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rgbClr val="FF0000"/>
                </a:solidFill>
              </a:rPr>
              <a:t>Todos aplicativos estarão localizados obrigatoriamente na pasta abaixo do projeto...</a:t>
            </a:r>
            <a:endParaRPr lang="pt-B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1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A28EDD-6913-4201-A652-EBA888B1F0EE}"/>
              </a:ext>
            </a:extLst>
          </p:cNvPr>
          <p:cNvSpPr txBox="1"/>
          <p:nvPr/>
        </p:nvSpPr>
        <p:spPr>
          <a:xfrm>
            <a:off x="64623" y="0"/>
            <a:ext cx="1068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chemeClr val="bg1"/>
                </a:solidFill>
              </a:rPr>
              <a:t>Arquivo conexao.php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968B90-F9DF-4A09-8986-1E12E7CE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" y="729430"/>
            <a:ext cx="926911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A28EDD-6913-4201-A652-EBA888B1F0EE}"/>
              </a:ext>
            </a:extLst>
          </p:cNvPr>
          <p:cNvSpPr txBox="1"/>
          <p:nvPr/>
        </p:nvSpPr>
        <p:spPr>
          <a:xfrm>
            <a:off x="64623" y="0"/>
            <a:ext cx="1068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chemeClr val="bg1"/>
                </a:solidFill>
              </a:rPr>
              <a:t>Solicitando a  conexao.php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099E9E-67A3-4705-881A-CBDA0D9E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9" y="1627035"/>
            <a:ext cx="9142852" cy="33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C880CB-9A8D-4BF9-B5E3-6240949A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553"/>
            <a:ext cx="12192000" cy="40768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EB98E5-E2E0-4B94-93BA-49273816C3CA}"/>
              </a:ext>
            </a:extLst>
          </p:cNvPr>
          <p:cNvSpPr txBox="1"/>
          <p:nvPr/>
        </p:nvSpPr>
        <p:spPr>
          <a:xfrm>
            <a:off x="87870" y="162732"/>
            <a:ext cx="1068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>
                <a:solidFill>
                  <a:srgbClr val="FF0000"/>
                </a:solidFill>
              </a:rPr>
              <a:t>Salvando no Banco  salvar.php</a:t>
            </a:r>
            <a:endParaRPr lang="pt-B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3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do Sistema" ma:contentTypeID="0x010100C5E41CB722DC834C8EDE3177B23C23EE008B466B3D92B07142B616862673C3BE55" ma:contentTypeVersion="12" ma:contentTypeDescription="Crie um novo documento." ma:contentTypeScope="" ma:versionID="7c712c834b026accb4c9b64be3e1b0f5">
  <xsd:schema xmlns:xsd="http://www.w3.org/2001/XMLSchema" xmlns:xs="http://www.w3.org/2001/XMLSchema" xmlns:p="http://schemas.microsoft.com/office/2006/metadata/properties" xmlns:ns2="58fab10f-0b18-4c69-a7e6-cac021d08add" xmlns:ns3="f6767aa9-845e-4e42-86df-8a3d2d806436" targetNamespace="http://schemas.microsoft.com/office/2006/metadata/properties" ma:root="true" ma:fieldsID="aba4b85b5db1bc30d78a1cf618be8659" ns2:_="" ns3:_="">
    <xsd:import namespace="58fab10f-0b18-4c69-a7e6-cac021d08add"/>
    <xsd:import namespace="f6767aa9-845e-4e42-86df-8a3d2d806436"/>
    <xsd:element name="properties">
      <xsd:complexType>
        <xsd:sequence>
          <xsd:element name="documentManagement">
            <xsd:complexType>
              <xsd:all>
                <xsd:element ref="ns2:Tipos_x0020_de_x0020_Documentos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ab10f-0b18-4c69-a7e6-cac021d08add" elementFormDefault="qualified">
    <xsd:import namespace="http://schemas.microsoft.com/office/2006/documentManagement/types"/>
    <xsd:import namespace="http://schemas.microsoft.com/office/infopath/2007/PartnerControls"/>
    <xsd:element name="Tipos_x0020_de_x0020_Documentos" ma:index="8" ma:displayName="Tipo do Documento" ma:default="Documentos Modelo" ma:format="Dropdown" ma:internalName="Tipos_x0020_de_x0020_Documentos" ma:readOnly="false">
      <xsd:simpleType>
        <xsd:restriction base="dms:Choice">
          <xsd:enumeration value="Documentos Modelo"/>
          <xsd:enumeration value="Termos, Regulamentos e Políticas"/>
          <xsd:enumeration value="Manuais"/>
          <xsd:enumeration value="Fornecedores"/>
          <xsd:enumeration value="Centro de Custo"/>
          <xsd:enumeration value="Materiais para Consumo Interno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67aa9-845e-4e42-86df-8a3d2d806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ipos_x0020_de_x0020_Documentos xmlns="58fab10f-0b18-4c69-a7e6-cac021d08add">Documentos Modelo</Tipos_x0020_de_x0020_Documento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842178-41C0-453D-83EC-46AE2F35C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ab10f-0b18-4c69-a7e6-cac021d08add"/>
    <ds:schemaRef ds:uri="f6767aa9-845e-4e42-86df-8a3d2d806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04CF63-D6E4-4734-AC42-C0015ED06AA9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6767aa9-845e-4e42-86df-8a3d2d806436"/>
    <ds:schemaRef ds:uri="58fab10f-0b18-4c69-a7e6-cac021d08ad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960822-75C5-4598-9F97-8F5D0F179B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Figueiredo Zanola De Souza</dc:creator>
  <cp:lastModifiedBy>Cosme Teixeira Da Silva</cp:lastModifiedBy>
  <cp:revision>13</cp:revision>
  <dcterms:created xsi:type="dcterms:W3CDTF">2022-12-22T16:36:47Z</dcterms:created>
  <dcterms:modified xsi:type="dcterms:W3CDTF">2023-06-13T00:31:16Z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0x010100C5E41CB722DC834C8EDE3177B23C23EE008B466B3D92B07142B616862673C3BE55</vt:lpwstr>
  </property>
</Properties>
</file>