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385" r:id="rId6"/>
    <p:sldId id="386" r:id="rId7"/>
    <p:sldId id="387" r:id="rId8"/>
    <p:sldId id="388" r:id="rId9"/>
    <p:sldId id="390" r:id="rId10"/>
    <p:sldId id="391" r:id="rId11"/>
    <p:sldId id="384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B0E5A-CBD9-49AE-BEDA-DCA8BD562D10}" v="1" dt="2023-01-04T20:30:28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ney Ribeiro Albuquerque Coelho" userId="ac74b89b-444e-42c3-a3e1-3795a8d61e25" providerId="ADAL" clId="{FBB86200-5273-49C3-B80F-B14A123F3E26}"/>
    <pc:docChg chg="undo custSel addSld delSld modSld sldOrd">
      <pc:chgData name="Rooney Ribeiro Albuquerque Coelho" userId="ac74b89b-444e-42c3-a3e1-3795a8d61e25" providerId="ADAL" clId="{FBB86200-5273-49C3-B80F-B14A123F3E26}" dt="2022-06-09T19:40:54.988" v="3610" actId="20577"/>
      <pc:docMkLst>
        <pc:docMk/>
      </pc:docMkLst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3418455772" sldId="272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157909205" sldId="357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228910665" sldId="358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3234970980" sldId="359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2687410939" sldId="360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1064207356" sldId="361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4220433785" sldId="363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752639602" sldId="364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4237439748" sldId="365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2682168946" sldId="366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2537477026" sldId="368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3077807649" sldId="369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1236944417" sldId="370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467315360" sldId="371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965616492" sldId="372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1477489169" sldId="373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369659839" sldId="374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3324497338" sldId="375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1411084270" sldId="376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2025731686" sldId="377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4042025197" sldId="378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963007874" sldId="379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710358695" sldId="380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3229170542" sldId="381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2494520433" sldId="382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4069603302" sldId="383"/>
        </pc:sldMkLst>
      </pc:sldChg>
      <pc:sldChg chg="modSp mod ord">
        <pc:chgData name="Rooney Ribeiro Albuquerque Coelho" userId="ac74b89b-444e-42c3-a3e1-3795a8d61e25" providerId="ADAL" clId="{FBB86200-5273-49C3-B80F-B14A123F3E26}" dt="2022-06-09T17:46:49.155" v="905"/>
        <pc:sldMkLst>
          <pc:docMk/>
          <pc:sldMk cId="3052932854" sldId="384"/>
        </pc:sldMkLst>
        <pc:spChg chg="mod">
          <ac:chgData name="Rooney Ribeiro Albuquerque Coelho" userId="ac74b89b-444e-42c3-a3e1-3795a8d61e25" providerId="ADAL" clId="{FBB86200-5273-49C3-B80F-B14A123F3E26}" dt="2022-06-09T17:46:49.155" v="905"/>
          <ac:spMkLst>
            <pc:docMk/>
            <pc:sldMk cId="3052932854" sldId="384"/>
            <ac:spMk id="7" creationId="{3C42D42C-C12E-66A5-43EE-E845F0F29C64}"/>
          </ac:spMkLst>
        </pc:spChg>
      </pc:sldChg>
      <pc:sldChg chg="addSp modSp mod">
        <pc:chgData name="Rooney Ribeiro Albuquerque Coelho" userId="ac74b89b-444e-42c3-a3e1-3795a8d61e25" providerId="ADAL" clId="{FBB86200-5273-49C3-B80F-B14A123F3E26}" dt="2022-06-09T17:29:07.817" v="213" actId="20577"/>
        <pc:sldMkLst>
          <pc:docMk/>
          <pc:sldMk cId="2226598896" sldId="385"/>
        </pc:sldMkLst>
        <pc:spChg chg="mod">
          <ac:chgData name="Rooney Ribeiro Albuquerque Coelho" userId="ac74b89b-444e-42c3-a3e1-3795a8d61e25" providerId="ADAL" clId="{FBB86200-5273-49C3-B80F-B14A123F3E26}" dt="2022-06-09T17:29:07.817" v="213" actId="20577"/>
          <ac:spMkLst>
            <pc:docMk/>
            <pc:sldMk cId="2226598896" sldId="385"/>
            <ac:spMk id="3" creationId="{B1EB76BF-3A47-6F6E-9057-0C1D8905418D}"/>
          </ac:spMkLst>
        </pc:spChg>
        <pc:picChg chg="add mod">
          <ac:chgData name="Rooney Ribeiro Albuquerque Coelho" userId="ac74b89b-444e-42c3-a3e1-3795a8d61e25" providerId="ADAL" clId="{FBB86200-5273-49C3-B80F-B14A123F3E26}" dt="2022-06-09T17:28:39.705" v="180" actId="1076"/>
          <ac:picMkLst>
            <pc:docMk/>
            <pc:sldMk cId="2226598896" sldId="385"/>
            <ac:picMk id="4" creationId="{8E46F5ED-ED26-77F7-1B92-9DB5DCA618F9}"/>
          </ac:picMkLst>
        </pc:picChg>
      </pc:sldChg>
      <pc:sldChg chg="addSp delSp modSp new mod">
        <pc:chgData name="Rooney Ribeiro Albuquerque Coelho" userId="ac74b89b-444e-42c3-a3e1-3795a8d61e25" providerId="ADAL" clId="{FBB86200-5273-49C3-B80F-B14A123F3E26}" dt="2022-06-09T17:33:35.587" v="232"/>
        <pc:sldMkLst>
          <pc:docMk/>
          <pc:sldMk cId="1322152686" sldId="386"/>
        </pc:sldMkLst>
        <pc:spChg chg="mod">
          <ac:chgData name="Rooney Ribeiro Albuquerque Coelho" userId="ac74b89b-444e-42c3-a3e1-3795a8d61e25" providerId="ADAL" clId="{FBB86200-5273-49C3-B80F-B14A123F3E26}" dt="2022-06-09T17:31:58.659" v="218"/>
          <ac:spMkLst>
            <pc:docMk/>
            <pc:sldMk cId="1322152686" sldId="386"/>
            <ac:spMk id="2" creationId="{E50A393A-AB72-01BF-F049-D9A8C1D91A93}"/>
          </ac:spMkLst>
        </pc:spChg>
        <pc:spChg chg="del">
          <ac:chgData name="Rooney Ribeiro Albuquerque Coelho" userId="ac74b89b-444e-42c3-a3e1-3795a8d61e25" providerId="ADAL" clId="{FBB86200-5273-49C3-B80F-B14A123F3E26}" dt="2022-06-09T17:31:41.645" v="217" actId="22"/>
          <ac:spMkLst>
            <pc:docMk/>
            <pc:sldMk cId="1322152686" sldId="386"/>
            <ac:spMk id="3" creationId="{18803056-DF61-0A0B-1161-14C271732288}"/>
          </ac:spMkLst>
        </pc:spChg>
        <pc:spChg chg="add del mod">
          <ac:chgData name="Rooney Ribeiro Albuquerque Coelho" userId="ac74b89b-444e-42c3-a3e1-3795a8d61e25" providerId="ADAL" clId="{FBB86200-5273-49C3-B80F-B14A123F3E26}" dt="2022-06-09T17:32:48.514" v="224" actId="22"/>
          <ac:spMkLst>
            <pc:docMk/>
            <pc:sldMk cId="1322152686" sldId="386"/>
            <ac:spMk id="9" creationId="{E95DAF54-D2B4-3B3D-7FE8-48F8DB3AA957}"/>
          </ac:spMkLst>
        </pc:spChg>
        <pc:spChg chg="add del mod">
          <ac:chgData name="Rooney Ribeiro Albuquerque Coelho" userId="ac74b89b-444e-42c3-a3e1-3795a8d61e25" providerId="ADAL" clId="{FBB86200-5273-49C3-B80F-B14A123F3E26}" dt="2022-06-09T17:33:21.027" v="228" actId="22"/>
          <ac:spMkLst>
            <pc:docMk/>
            <pc:sldMk cId="1322152686" sldId="386"/>
            <ac:spMk id="13" creationId="{94FE26A4-484B-AC37-1EB5-57B07B3CE57D}"/>
          </ac:spMkLst>
        </pc:spChg>
        <pc:spChg chg="add del mod">
          <ac:chgData name="Rooney Ribeiro Albuquerque Coelho" userId="ac74b89b-444e-42c3-a3e1-3795a8d61e25" providerId="ADAL" clId="{FBB86200-5273-49C3-B80F-B14A123F3E26}" dt="2022-06-09T17:33:35.587" v="232"/>
          <ac:spMkLst>
            <pc:docMk/>
            <pc:sldMk cId="1322152686" sldId="386"/>
            <ac:spMk id="19" creationId="{8981439F-7E23-E5C6-C0A9-5771609F0C40}"/>
          </ac:spMkLst>
        </pc:spChg>
        <pc:picChg chg="add del">
          <ac:chgData name="Rooney Ribeiro Albuquerque Coelho" userId="ac74b89b-444e-42c3-a3e1-3795a8d61e25" providerId="ADAL" clId="{FBB86200-5273-49C3-B80F-B14A123F3E26}" dt="2022-06-09T17:31:40.811" v="216" actId="22"/>
          <ac:picMkLst>
            <pc:docMk/>
            <pc:sldMk cId="1322152686" sldId="386"/>
            <ac:picMk id="5" creationId="{2880CEE1-6A6F-53D0-081E-36F57DB713FF}"/>
          </ac:picMkLst>
        </pc:picChg>
        <pc:picChg chg="add del mod ord">
          <ac:chgData name="Rooney Ribeiro Albuquerque Coelho" userId="ac74b89b-444e-42c3-a3e1-3795a8d61e25" providerId="ADAL" clId="{FBB86200-5273-49C3-B80F-B14A123F3E26}" dt="2022-06-09T17:32:28.033" v="219" actId="478"/>
          <ac:picMkLst>
            <pc:docMk/>
            <pc:sldMk cId="1322152686" sldId="386"/>
            <ac:picMk id="7" creationId="{F4FA1563-00B0-C136-7B2E-E7ED03834D1E}"/>
          </ac:picMkLst>
        </pc:picChg>
        <pc:picChg chg="add del mod ord">
          <ac:chgData name="Rooney Ribeiro Albuquerque Coelho" userId="ac74b89b-444e-42c3-a3e1-3795a8d61e25" providerId="ADAL" clId="{FBB86200-5273-49C3-B80F-B14A123F3E26}" dt="2022-06-09T17:33:12.571" v="225" actId="478"/>
          <ac:picMkLst>
            <pc:docMk/>
            <pc:sldMk cId="1322152686" sldId="386"/>
            <ac:picMk id="11" creationId="{0B270F1D-A55B-D185-99E2-628FA73B7351}"/>
          </ac:picMkLst>
        </pc:picChg>
        <pc:picChg chg="add del mod ord">
          <ac:chgData name="Rooney Ribeiro Albuquerque Coelho" userId="ac74b89b-444e-42c3-a3e1-3795a8d61e25" providerId="ADAL" clId="{FBB86200-5273-49C3-B80F-B14A123F3E26}" dt="2022-06-09T17:33:16.011" v="227" actId="22"/>
          <ac:picMkLst>
            <pc:docMk/>
            <pc:sldMk cId="1322152686" sldId="386"/>
            <ac:picMk id="15" creationId="{6ACA2CAA-04BD-0331-C0D8-9781EB3F15D2}"/>
          </ac:picMkLst>
        </pc:picChg>
        <pc:picChg chg="add del mod ord modCrop">
          <ac:chgData name="Rooney Ribeiro Albuquerque Coelho" userId="ac74b89b-444e-42c3-a3e1-3795a8d61e25" providerId="ADAL" clId="{FBB86200-5273-49C3-B80F-B14A123F3E26}" dt="2022-06-09T17:33:34.848" v="231" actId="21"/>
          <ac:picMkLst>
            <pc:docMk/>
            <pc:sldMk cId="1322152686" sldId="386"/>
            <ac:picMk id="17" creationId="{BA57BA9F-72D9-7513-5157-7DF6C7DB7D1E}"/>
          </ac:picMkLst>
        </pc:picChg>
        <pc:picChg chg="add mod">
          <ac:chgData name="Rooney Ribeiro Albuquerque Coelho" userId="ac74b89b-444e-42c3-a3e1-3795a8d61e25" providerId="ADAL" clId="{FBB86200-5273-49C3-B80F-B14A123F3E26}" dt="2022-06-09T17:33:35.587" v="232"/>
          <ac:picMkLst>
            <pc:docMk/>
            <pc:sldMk cId="1322152686" sldId="386"/>
            <ac:picMk id="20" creationId="{F7C1E21E-ABE6-C8AF-39CC-D32CC2526B11}"/>
          </ac:picMkLst>
        </pc:picChg>
      </pc:sldChg>
      <pc:sldChg chg="modSp new mod">
        <pc:chgData name="Rooney Ribeiro Albuquerque Coelho" userId="ac74b89b-444e-42c3-a3e1-3795a8d61e25" providerId="ADAL" clId="{FBB86200-5273-49C3-B80F-B14A123F3E26}" dt="2022-06-09T17:36:40.602" v="507" actId="20577"/>
        <pc:sldMkLst>
          <pc:docMk/>
          <pc:sldMk cId="2418271993" sldId="387"/>
        </pc:sldMkLst>
        <pc:spChg chg="mod">
          <ac:chgData name="Rooney Ribeiro Albuquerque Coelho" userId="ac74b89b-444e-42c3-a3e1-3795a8d61e25" providerId="ADAL" clId="{FBB86200-5273-49C3-B80F-B14A123F3E26}" dt="2022-06-09T17:34:08.322" v="248" actId="20577"/>
          <ac:spMkLst>
            <pc:docMk/>
            <pc:sldMk cId="2418271993" sldId="387"/>
            <ac:spMk id="2" creationId="{4076DE71-A4E8-AF73-901E-B167A64D6DF0}"/>
          </ac:spMkLst>
        </pc:spChg>
        <pc:spChg chg="mod">
          <ac:chgData name="Rooney Ribeiro Albuquerque Coelho" userId="ac74b89b-444e-42c3-a3e1-3795a8d61e25" providerId="ADAL" clId="{FBB86200-5273-49C3-B80F-B14A123F3E26}" dt="2022-06-09T17:36:40.602" v="507" actId="20577"/>
          <ac:spMkLst>
            <pc:docMk/>
            <pc:sldMk cId="2418271993" sldId="387"/>
            <ac:spMk id="3" creationId="{D14653AB-1915-0FF6-C11A-739C64B5ACC0}"/>
          </ac:spMkLst>
        </pc:spChg>
      </pc:sldChg>
      <pc:sldChg chg="addSp delSp modSp new mod">
        <pc:chgData name="Rooney Ribeiro Albuquerque Coelho" userId="ac74b89b-444e-42c3-a3e1-3795a8d61e25" providerId="ADAL" clId="{FBB86200-5273-49C3-B80F-B14A123F3E26}" dt="2022-06-09T17:37:41.653" v="521" actId="1076"/>
        <pc:sldMkLst>
          <pc:docMk/>
          <pc:sldMk cId="3052868188" sldId="388"/>
        </pc:sldMkLst>
        <pc:spChg chg="mod">
          <ac:chgData name="Rooney Ribeiro Albuquerque Coelho" userId="ac74b89b-444e-42c3-a3e1-3795a8d61e25" providerId="ADAL" clId="{FBB86200-5273-49C3-B80F-B14A123F3E26}" dt="2022-06-09T17:37:27.189" v="516"/>
          <ac:spMkLst>
            <pc:docMk/>
            <pc:sldMk cId="3052868188" sldId="388"/>
            <ac:spMk id="2" creationId="{55A81137-1BA7-D849-E774-0238D8B7B2CD}"/>
          </ac:spMkLst>
        </pc:spChg>
        <pc:spChg chg="del">
          <ac:chgData name="Rooney Ribeiro Albuquerque Coelho" userId="ac74b89b-444e-42c3-a3e1-3795a8d61e25" providerId="ADAL" clId="{FBB86200-5273-49C3-B80F-B14A123F3E26}" dt="2022-06-09T17:36:56.435" v="509"/>
          <ac:spMkLst>
            <pc:docMk/>
            <pc:sldMk cId="3052868188" sldId="388"/>
            <ac:spMk id="3" creationId="{08D50652-2B4C-DCE9-D71D-97A9455FBC8D}"/>
          </ac:spMkLst>
        </pc:spChg>
        <pc:spChg chg="add del mod">
          <ac:chgData name="Rooney Ribeiro Albuquerque Coelho" userId="ac74b89b-444e-42c3-a3e1-3795a8d61e25" providerId="ADAL" clId="{FBB86200-5273-49C3-B80F-B14A123F3E26}" dt="2022-06-09T17:37:19.811" v="515"/>
          <ac:spMkLst>
            <pc:docMk/>
            <pc:sldMk cId="3052868188" sldId="388"/>
            <ac:spMk id="6" creationId="{94E9F456-5D52-6D05-7383-1C32AD1F3B80}"/>
          </ac:spMkLst>
        </pc:spChg>
        <pc:picChg chg="add del mod modCrop">
          <ac:chgData name="Rooney Ribeiro Albuquerque Coelho" userId="ac74b89b-444e-42c3-a3e1-3795a8d61e25" providerId="ADAL" clId="{FBB86200-5273-49C3-B80F-B14A123F3E26}" dt="2022-06-09T17:37:18.945" v="514" actId="21"/>
          <ac:picMkLst>
            <pc:docMk/>
            <pc:sldMk cId="3052868188" sldId="388"/>
            <ac:picMk id="4" creationId="{B404F73C-59F7-98B0-125E-981FFDEFB4BF}"/>
          </ac:picMkLst>
        </pc:picChg>
        <pc:picChg chg="add mod">
          <ac:chgData name="Rooney Ribeiro Albuquerque Coelho" userId="ac74b89b-444e-42c3-a3e1-3795a8d61e25" providerId="ADAL" clId="{FBB86200-5273-49C3-B80F-B14A123F3E26}" dt="2022-06-09T17:37:41.653" v="521" actId="1076"/>
          <ac:picMkLst>
            <pc:docMk/>
            <pc:sldMk cId="3052868188" sldId="388"/>
            <ac:picMk id="7" creationId="{A3B8FF75-B1C1-90C3-2887-BD52EBC8236A}"/>
          </ac:picMkLst>
        </pc:picChg>
      </pc:sldChg>
      <pc:sldChg chg="modSp new del mod">
        <pc:chgData name="Rooney Ribeiro Albuquerque Coelho" userId="ac74b89b-444e-42c3-a3e1-3795a8d61e25" providerId="ADAL" clId="{FBB86200-5273-49C3-B80F-B14A123F3E26}" dt="2022-06-09T17:43:33.939" v="893" actId="47"/>
        <pc:sldMkLst>
          <pc:docMk/>
          <pc:sldMk cId="971540733" sldId="389"/>
        </pc:sldMkLst>
        <pc:spChg chg="mod">
          <ac:chgData name="Rooney Ribeiro Albuquerque Coelho" userId="ac74b89b-444e-42c3-a3e1-3795a8d61e25" providerId="ADAL" clId="{FBB86200-5273-49C3-B80F-B14A123F3E26}" dt="2022-06-09T17:38:09.368" v="545" actId="20577"/>
          <ac:spMkLst>
            <pc:docMk/>
            <pc:sldMk cId="971540733" sldId="389"/>
            <ac:spMk id="2" creationId="{6374C705-CA2B-B450-934D-B66075FAE921}"/>
          </ac:spMkLst>
        </pc:spChg>
        <pc:spChg chg="mod">
          <ac:chgData name="Rooney Ribeiro Albuquerque Coelho" userId="ac74b89b-444e-42c3-a3e1-3795a8d61e25" providerId="ADAL" clId="{FBB86200-5273-49C3-B80F-B14A123F3E26}" dt="2022-06-09T17:40:06.248" v="849" actId="20577"/>
          <ac:spMkLst>
            <pc:docMk/>
            <pc:sldMk cId="971540733" sldId="389"/>
            <ac:spMk id="3" creationId="{032675C2-DE9D-8E8D-5019-8C0C0C5FC422}"/>
          </ac:spMkLst>
        </pc:spChg>
      </pc:sldChg>
      <pc:sldChg chg="addSp modSp add mod">
        <pc:chgData name="Rooney Ribeiro Albuquerque Coelho" userId="ac74b89b-444e-42c3-a3e1-3795a8d61e25" providerId="ADAL" clId="{FBB86200-5273-49C3-B80F-B14A123F3E26}" dt="2022-06-09T17:43:52.398" v="895" actId="14100"/>
        <pc:sldMkLst>
          <pc:docMk/>
          <pc:sldMk cId="4283074575" sldId="390"/>
        </pc:sldMkLst>
        <pc:spChg chg="mod">
          <ac:chgData name="Rooney Ribeiro Albuquerque Coelho" userId="ac74b89b-444e-42c3-a3e1-3795a8d61e25" providerId="ADAL" clId="{FBB86200-5273-49C3-B80F-B14A123F3E26}" dt="2022-06-09T17:43:31.062" v="892" actId="20577"/>
          <ac:spMkLst>
            <pc:docMk/>
            <pc:sldMk cId="4283074575" sldId="390"/>
            <ac:spMk id="2" creationId="{6374C705-CA2B-B450-934D-B66075FAE921}"/>
          </ac:spMkLst>
        </pc:spChg>
        <pc:spChg chg="mod">
          <ac:chgData name="Rooney Ribeiro Albuquerque Coelho" userId="ac74b89b-444e-42c3-a3e1-3795a8d61e25" providerId="ADAL" clId="{FBB86200-5273-49C3-B80F-B14A123F3E26}" dt="2022-06-09T17:43:52.398" v="895" actId="14100"/>
          <ac:spMkLst>
            <pc:docMk/>
            <pc:sldMk cId="4283074575" sldId="390"/>
            <ac:spMk id="3" creationId="{032675C2-DE9D-8E8D-5019-8C0C0C5FC422}"/>
          </ac:spMkLst>
        </pc:spChg>
        <pc:picChg chg="add mod modCrop">
          <ac:chgData name="Rooney Ribeiro Albuquerque Coelho" userId="ac74b89b-444e-42c3-a3e1-3795a8d61e25" providerId="ADAL" clId="{FBB86200-5273-49C3-B80F-B14A123F3E26}" dt="2022-06-09T17:43:40.573" v="894" actId="1076"/>
          <ac:picMkLst>
            <pc:docMk/>
            <pc:sldMk cId="4283074575" sldId="390"/>
            <ac:picMk id="4" creationId="{88EF7760-FEEC-F009-BADA-27CFA09334CE}"/>
          </ac:picMkLst>
        </pc:picChg>
      </pc:sldChg>
      <pc:sldChg chg="addSp delSp modSp new mod">
        <pc:chgData name="Rooney Ribeiro Albuquerque Coelho" userId="ac74b89b-444e-42c3-a3e1-3795a8d61e25" providerId="ADAL" clId="{FBB86200-5273-49C3-B80F-B14A123F3E26}" dt="2022-06-09T17:45:05.143" v="903"/>
        <pc:sldMkLst>
          <pc:docMk/>
          <pc:sldMk cId="2508619215" sldId="391"/>
        </pc:sldMkLst>
        <pc:spChg chg="mod">
          <ac:chgData name="Rooney Ribeiro Albuquerque Coelho" userId="ac74b89b-444e-42c3-a3e1-3795a8d61e25" providerId="ADAL" clId="{FBB86200-5273-49C3-B80F-B14A123F3E26}" dt="2022-06-09T17:43:26.082" v="889"/>
          <ac:spMkLst>
            <pc:docMk/>
            <pc:sldMk cId="2508619215" sldId="391"/>
            <ac:spMk id="2" creationId="{358688C1-B358-1216-ACBA-631651FD3002}"/>
          </ac:spMkLst>
        </pc:spChg>
        <pc:spChg chg="del">
          <ac:chgData name="Rooney Ribeiro Albuquerque Coelho" userId="ac74b89b-444e-42c3-a3e1-3795a8d61e25" providerId="ADAL" clId="{FBB86200-5273-49C3-B80F-B14A123F3E26}" dt="2022-06-09T17:43:03.812" v="882" actId="22"/>
          <ac:spMkLst>
            <pc:docMk/>
            <pc:sldMk cId="2508619215" sldId="391"/>
            <ac:spMk id="3" creationId="{25722D3D-05B3-8A5D-2866-8E1D57E5D09D}"/>
          </ac:spMkLst>
        </pc:spChg>
        <pc:spChg chg="add del mod">
          <ac:chgData name="Rooney Ribeiro Albuquerque Coelho" userId="ac74b89b-444e-42c3-a3e1-3795a8d61e25" providerId="ADAL" clId="{FBB86200-5273-49C3-B80F-B14A123F3E26}" dt="2022-06-09T17:43:18.788" v="888"/>
          <ac:spMkLst>
            <pc:docMk/>
            <pc:sldMk cId="2508619215" sldId="391"/>
            <ac:spMk id="7" creationId="{ABE38228-B64A-5951-357F-418F998015DD}"/>
          </ac:spMkLst>
        </pc:spChg>
        <pc:spChg chg="add del mod">
          <ac:chgData name="Rooney Ribeiro Albuquerque Coelho" userId="ac74b89b-444e-42c3-a3e1-3795a8d61e25" providerId="ADAL" clId="{FBB86200-5273-49C3-B80F-B14A123F3E26}" dt="2022-06-09T17:44:50.384" v="897" actId="22"/>
          <ac:spMkLst>
            <pc:docMk/>
            <pc:sldMk cId="2508619215" sldId="391"/>
            <ac:spMk id="10" creationId="{A6ACE1A7-4655-C5A0-4EE6-7C7DA996FBB1}"/>
          </ac:spMkLst>
        </pc:spChg>
        <pc:spChg chg="add del mod">
          <ac:chgData name="Rooney Ribeiro Albuquerque Coelho" userId="ac74b89b-444e-42c3-a3e1-3795a8d61e25" providerId="ADAL" clId="{FBB86200-5273-49C3-B80F-B14A123F3E26}" dt="2022-06-09T17:45:05.143" v="903"/>
          <ac:spMkLst>
            <pc:docMk/>
            <pc:sldMk cId="2508619215" sldId="391"/>
            <ac:spMk id="14" creationId="{55D96ADE-FB4E-5599-4C93-173AF56F23C9}"/>
          </ac:spMkLst>
        </pc:spChg>
        <pc:picChg chg="add del mod ord modCrop">
          <ac:chgData name="Rooney Ribeiro Albuquerque Coelho" userId="ac74b89b-444e-42c3-a3e1-3795a8d61e25" providerId="ADAL" clId="{FBB86200-5273-49C3-B80F-B14A123F3E26}" dt="2022-06-09T17:43:17.986" v="887" actId="21"/>
          <ac:picMkLst>
            <pc:docMk/>
            <pc:sldMk cId="2508619215" sldId="391"/>
            <ac:picMk id="5" creationId="{7DB3A254-BAE0-F134-9BEB-32F499314B5B}"/>
          </ac:picMkLst>
        </pc:picChg>
        <pc:picChg chg="add del mod">
          <ac:chgData name="Rooney Ribeiro Albuquerque Coelho" userId="ac74b89b-444e-42c3-a3e1-3795a8d61e25" providerId="ADAL" clId="{FBB86200-5273-49C3-B80F-B14A123F3E26}" dt="2022-06-09T17:44:49.203" v="896" actId="478"/>
          <ac:picMkLst>
            <pc:docMk/>
            <pc:sldMk cId="2508619215" sldId="391"/>
            <ac:picMk id="8" creationId="{8432DDC4-E75C-5CCB-9CEB-205941B3D906}"/>
          </ac:picMkLst>
        </pc:picChg>
        <pc:picChg chg="add del mod ord modCrop">
          <ac:chgData name="Rooney Ribeiro Albuquerque Coelho" userId="ac74b89b-444e-42c3-a3e1-3795a8d61e25" providerId="ADAL" clId="{FBB86200-5273-49C3-B80F-B14A123F3E26}" dt="2022-06-09T17:45:04.434" v="902" actId="21"/>
          <ac:picMkLst>
            <pc:docMk/>
            <pc:sldMk cId="2508619215" sldId="391"/>
            <ac:picMk id="12" creationId="{E22E9308-DF34-956E-CFD4-8110EA2B64C0}"/>
          </ac:picMkLst>
        </pc:picChg>
        <pc:picChg chg="add mod">
          <ac:chgData name="Rooney Ribeiro Albuquerque Coelho" userId="ac74b89b-444e-42c3-a3e1-3795a8d61e25" providerId="ADAL" clId="{FBB86200-5273-49C3-B80F-B14A123F3E26}" dt="2022-06-09T17:45:05.143" v="903"/>
          <ac:picMkLst>
            <pc:docMk/>
            <pc:sldMk cId="2508619215" sldId="391"/>
            <ac:picMk id="15" creationId="{360796DF-C0A1-13CB-104E-2D8AA988B04E}"/>
          </ac:picMkLst>
        </pc:picChg>
      </pc:sldChg>
      <pc:sldChg chg="addSp delSp modSp new mod">
        <pc:chgData name="Rooney Ribeiro Albuquerque Coelho" userId="ac74b89b-444e-42c3-a3e1-3795a8d61e25" providerId="ADAL" clId="{FBB86200-5273-49C3-B80F-B14A123F3E26}" dt="2022-06-09T17:47:35.370" v="937" actId="1076"/>
        <pc:sldMkLst>
          <pc:docMk/>
          <pc:sldMk cId="1016500168" sldId="392"/>
        </pc:sldMkLst>
        <pc:spChg chg="mod">
          <ac:chgData name="Rooney Ribeiro Albuquerque Coelho" userId="ac74b89b-444e-42c3-a3e1-3795a8d61e25" providerId="ADAL" clId="{FBB86200-5273-49C3-B80F-B14A123F3E26}" dt="2022-06-09T17:46:58.604" v="927" actId="20577"/>
          <ac:spMkLst>
            <pc:docMk/>
            <pc:sldMk cId="1016500168" sldId="392"/>
            <ac:spMk id="2" creationId="{6165C72E-6D90-A2E3-1ADF-7464D365A5E4}"/>
          </ac:spMkLst>
        </pc:spChg>
        <pc:spChg chg="del">
          <ac:chgData name="Rooney Ribeiro Albuquerque Coelho" userId="ac74b89b-444e-42c3-a3e1-3795a8d61e25" providerId="ADAL" clId="{FBB86200-5273-49C3-B80F-B14A123F3E26}" dt="2022-06-09T17:47:08.830" v="928"/>
          <ac:spMkLst>
            <pc:docMk/>
            <pc:sldMk cId="1016500168" sldId="392"/>
            <ac:spMk id="3" creationId="{35C644DF-EA80-A2BC-13DB-F0A1352D52F2}"/>
          </ac:spMkLst>
        </pc:spChg>
        <pc:spChg chg="add del mod">
          <ac:chgData name="Rooney Ribeiro Albuquerque Coelho" userId="ac74b89b-444e-42c3-a3e1-3795a8d61e25" providerId="ADAL" clId="{FBB86200-5273-49C3-B80F-B14A123F3E26}" dt="2022-06-09T17:47:28.311" v="934"/>
          <ac:spMkLst>
            <pc:docMk/>
            <pc:sldMk cId="1016500168" sldId="392"/>
            <ac:spMk id="6" creationId="{52FA4792-E910-8997-22D8-A6C10D6573CA}"/>
          </ac:spMkLst>
        </pc:spChg>
        <pc:picChg chg="add del mod modCrop">
          <ac:chgData name="Rooney Ribeiro Albuquerque Coelho" userId="ac74b89b-444e-42c3-a3e1-3795a8d61e25" providerId="ADAL" clId="{FBB86200-5273-49C3-B80F-B14A123F3E26}" dt="2022-06-09T17:47:27.661" v="933" actId="21"/>
          <ac:picMkLst>
            <pc:docMk/>
            <pc:sldMk cId="1016500168" sldId="392"/>
            <ac:picMk id="4" creationId="{75B5C475-1CE9-4D16-98B7-39A2406A1337}"/>
          </ac:picMkLst>
        </pc:picChg>
        <pc:picChg chg="add mod">
          <ac:chgData name="Rooney Ribeiro Albuquerque Coelho" userId="ac74b89b-444e-42c3-a3e1-3795a8d61e25" providerId="ADAL" clId="{FBB86200-5273-49C3-B80F-B14A123F3E26}" dt="2022-06-09T17:47:35.370" v="937" actId="1076"/>
          <ac:picMkLst>
            <pc:docMk/>
            <pc:sldMk cId="1016500168" sldId="392"/>
            <ac:picMk id="7" creationId="{951FF5C9-63B0-EA70-7276-42F46A09BD87}"/>
          </ac:picMkLst>
        </pc:picChg>
      </pc:sldChg>
      <pc:sldChg chg="addSp modSp new mod">
        <pc:chgData name="Rooney Ribeiro Albuquerque Coelho" userId="ac74b89b-444e-42c3-a3e1-3795a8d61e25" providerId="ADAL" clId="{FBB86200-5273-49C3-B80F-B14A123F3E26}" dt="2022-06-09T17:51:29.927" v="1074" actId="1076"/>
        <pc:sldMkLst>
          <pc:docMk/>
          <pc:sldMk cId="1362084860" sldId="393"/>
        </pc:sldMkLst>
        <pc:spChg chg="mod">
          <ac:chgData name="Rooney Ribeiro Albuquerque Coelho" userId="ac74b89b-444e-42c3-a3e1-3795a8d61e25" providerId="ADAL" clId="{FBB86200-5273-49C3-B80F-B14A123F3E26}" dt="2022-06-09T17:49:39.164" v="957" actId="20577"/>
          <ac:spMkLst>
            <pc:docMk/>
            <pc:sldMk cId="1362084860" sldId="393"/>
            <ac:spMk id="2" creationId="{711C0555-E733-0DFC-580E-59489F8A610C}"/>
          </ac:spMkLst>
        </pc:spChg>
        <pc:spChg chg="mod">
          <ac:chgData name="Rooney Ribeiro Albuquerque Coelho" userId="ac74b89b-444e-42c3-a3e1-3795a8d61e25" providerId="ADAL" clId="{FBB86200-5273-49C3-B80F-B14A123F3E26}" dt="2022-06-09T17:50:13.260" v="1057" actId="20577"/>
          <ac:spMkLst>
            <pc:docMk/>
            <pc:sldMk cId="1362084860" sldId="393"/>
            <ac:spMk id="3" creationId="{0204F3A5-4AB5-A562-5E42-1AA6157FF493}"/>
          </ac:spMkLst>
        </pc:spChg>
        <pc:picChg chg="add mod modCrop">
          <ac:chgData name="Rooney Ribeiro Albuquerque Coelho" userId="ac74b89b-444e-42c3-a3e1-3795a8d61e25" providerId="ADAL" clId="{FBB86200-5273-49C3-B80F-B14A123F3E26}" dt="2022-06-09T17:51:29.927" v="1074" actId="1076"/>
          <ac:picMkLst>
            <pc:docMk/>
            <pc:sldMk cId="1362084860" sldId="393"/>
            <ac:picMk id="4" creationId="{1544436D-FADA-5960-CBA4-C1BD5BA39D0A}"/>
          </ac:picMkLst>
        </pc:picChg>
      </pc:sldChg>
      <pc:sldChg chg="addSp modSp new mod">
        <pc:chgData name="Rooney Ribeiro Albuquerque Coelho" userId="ac74b89b-444e-42c3-a3e1-3795a8d61e25" providerId="ADAL" clId="{FBB86200-5273-49C3-B80F-B14A123F3E26}" dt="2022-06-09T17:56:06.634" v="1129" actId="1076"/>
        <pc:sldMkLst>
          <pc:docMk/>
          <pc:sldMk cId="2047207016" sldId="394"/>
        </pc:sldMkLst>
        <pc:spChg chg="mod">
          <ac:chgData name="Rooney Ribeiro Albuquerque Coelho" userId="ac74b89b-444e-42c3-a3e1-3795a8d61e25" providerId="ADAL" clId="{FBB86200-5273-49C3-B80F-B14A123F3E26}" dt="2022-06-09T17:55:28.279" v="1121"/>
          <ac:spMkLst>
            <pc:docMk/>
            <pc:sldMk cId="2047207016" sldId="394"/>
            <ac:spMk id="2" creationId="{4C7CF1D4-BAD5-CB87-2167-63802B8D07BF}"/>
          </ac:spMkLst>
        </pc:spChg>
        <pc:spChg chg="mod">
          <ac:chgData name="Rooney Ribeiro Albuquerque Coelho" userId="ac74b89b-444e-42c3-a3e1-3795a8d61e25" providerId="ADAL" clId="{FBB86200-5273-49C3-B80F-B14A123F3E26}" dt="2022-06-09T17:55:18.364" v="1120" actId="113"/>
          <ac:spMkLst>
            <pc:docMk/>
            <pc:sldMk cId="2047207016" sldId="394"/>
            <ac:spMk id="3" creationId="{519FE158-74F0-3300-6259-C910CA13DD81}"/>
          </ac:spMkLst>
        </pc:spChg>
        <pc:picChg chg="add mod modCrop">
          <ac:chgData name="Rooney Ribeiro Albuquerque Coelho" userId="ac74b89b-444e-42c3-a3e1-3795a8d61e25" providerId="ADAL" clId="{FBB86200-5273-49C3-B80F-B14A123F3E26}" dt="2022-06-09T17:56:06.634" v="1129" actId="1076"/>
          <ac:picMkLst>
            <pc:docMk/>
            <pc:sldMk cId="2047207016" sldId="394"/>
            <ac:picMk id="4" creationId="{38666A9D-1C91-4D7F-BCF2-1338C3AA4EDA}"/>
          </ac:picMkLst>
        </pc:picChg>
      </pc:sldChg>
      <pc:sldChg chg="modSp new mod">
        <pc:chgData name="Rooney Ribeiro Albuquerque Coelho" userId="ac74b89b-444e-42c3-a3e1-3795a8d61e25" providerId="ADAL" clId="{FBB86200-5273-49C3-B80F-B14A123F3E26}" dt="2022-06-09T17:59:57.353" v="1469" actId="27636"/>
        <pc:sldMkLst>
          <pc:docMk/>
          <pc:sldMk cId="4206526734" sldId="395"/>
        </pc:sldMkLst>
        <pc:spChg chg="mod">
          <ac:chgData name="Rooney Ribeiro Albuquerque Coelho" userId="ac74b89b-444e-42c3-a3e1-3795a8d61e25" providerId="ADAL" clId="{FBB86200-5273-49C3-B80F-B14A123F3E26}" dt="2022-06-09T17:56:45.782" v="1131"/>
          <ac:spMkLst>
            <pc:docMk/>
            <pc:sldMk cId="4206526734" sldId="395"/>
            <ac:spMk id="2" creationId="{6CB3CE78-33F2-DF06-B588-2FAD5DC5114E}"/>
          </ac:spMkLst>
        </pc:spChg>
        <pc:spChg chg="mod">
          <ac:chgData name="Rooney Ribeiro Albuquerque Coelho" userId="ac74b89b-444e-42c3-a3e1-3795a8d61e25" providerId="ADAL" clId="{FBB86200-5273-49C3-B80F-B14A123F3E26}" dt="2022-06-09T17:59:57.353" v="1469" actId="27636"/>
          <ac:spMkLst>
            <pc:docMk/>
            <pc:sldMk cId="4206526734" sldId="395"/>
            <ac:spMk id="3" creationId="{6A87461C-0128-6ACA-145B-52D4B4F8E9FA}"/>
          </ac:spMkLst>
        </pc:spChg>
      </pc:sldChg>
      <pc:sldChg chg="addSp delSp modSp new mod">
        <pc:chgData name="Rooney Ribeiro Albuquerque Coelho" userId="ac74b89b-444e-42c3-a3e1-3795a8d61e25" providerId="ADAL" clId="{FBB86200-5273-49C3-B80F-B14A123F3E26}" dt="2022-06-09T18:01:05.380" v="1503" actId="1076"/>
        <pc:sldMkLst>
          <pc:docMk/>
          <pc:sldMk cId="2014582383" sldId="396"/>
        </pc:sldMkLst>
        <pc:spChg chg="mod">
          <ac:chgData name="Rooney Ribeiro Albuquerque Coelho" userId="ac74b89b-444e-42c3-a3e1-3795a8d61e25" providerId="ADAL" clId="{FBB86200-5273-49C3-B80F-B14A123F3E26}" dt="2022-06-09T18:00:32" v="1493" actId="20577"/>
          <ac:spMkLst>
            <pc:docMk/>
            <pc:sldMk cId="2014582383" sldId="396"/>
            <ac:spMk id="2" creationId="{A4BE5AD8-8631-FBC8-E203-0F7D739ECD44}"/>
          </ac:spMkLst>
        </pc:spChg>
        <pc:spChg chg="del">
          <ac:chgData name="Rooney Ribeiro Albuquerque Coelho" userId="ac74b89b-444e-42c3-a3e1-3795a8d61e25" providerId="ADAL" clId="{FBB86200-5273-49C3-B80F-B14A123F3E26}" dt="2022-06-09T18:00:35.786" v="1494"/>
          <ac:spMkLst>
            <pc:docMk/>
            <pc:sldMk cId="2014582383" sldId="396"/>
            <ac:spMk id="3" creationId="{37F99EBC-5348-F750-28C5-18336B6950F3}"/>
          </ac:spMkLst>
        </pc:spChg>
        <pc:spChg chg="add del mod">
          <ac:chgData name="Rooney Ribeiro Albuquerque Coelho" userId="ac74b89b-444e-42c3-a3e1-3795a8d61e25" providerId="ADAL" clId="{FBB86200-5273-49C3-B80F-B14A123F3E26}" dt="2022-06-09T18:00:57.496" v="1500"/>
          <ac:spMkLst>
            <pc:docMk/>
            <pc:sldMk cId="2014582383" sldId="396"/>
            <ac:spMk id="6" creationId="{6CDD9FE8-73D5-2DCD-4BE1-9635EB7FD851}"/>
          </ac:spMkLst>
        </pc:spChg>
        <pc:picChg chg="add del mod modCrop">
          <ac:chgData name="Rooney Ribeiro Albuquerque Coelho" userId="ac74b89b-444e-42c3-a3e1-3795a8d61e25" providerId="ADAL" clId="{FBB86200-5273-49C3-B80F-B14A123F3E26}" dt="2022-06-09T18:00:56.829" v="1499" actId="21"/>
          <ac:picMkLst>
            <pc:docMk/>
            <pc:sldMk cId="2014582383" sldId="396"/>
            <ac:picMk id="4" creationId="{4812B4BE-BDC7-E5BC-EBDD-E95CC8E34081}"/>
          </ac:picMkLst>
        </pc:picChg>
        <pc:picChg chg="add mod">
          <ac:chgData name="Rooney Ribeiro Albuquerque Coelho" userId="ac74b89b-444e-42c3-a3e1-3795a8d61e25" providerId="ADAL" clId="{FBB86200-5273-49C3-B80F-B14A123F3E26}" dt="2022-06-09T18:01:05.380" v="1503" actId="1076"/>
          <ac:picMkLst>
            <pc:docMk/>
            <pc:sldMk cId="2014582383" sldId="396"/>
            <ac:picMk id="7" creationId="{64DBB97B-1966-DF39-31EA-94222D3B175A}"/>
          </ac:picMkLst>
        </pc:picChg>
      </pc:sldChg>
      <pc:sldChg chg="addSp delSp modSp new mod">
        <pc:chgData name="Rooney Ribeiro Albuquerque Coelho" userId="ac74b89b-444e-42c3-a3e1-3795a8d61e25" providerId="ADAL" clId="{FBB86200-5273-49C3-B80F-B14A123F3E26}" dt="2022-06-09T18:02:59.589" v="1543" actId="1076"/>
        <pc:sldMkLst>
          <pc:docMk/>
          <pc:sldMk cId="2823604021" sldId="397"/>
        </pc:sldMkLst>
        <pc:spChg chg="mod">
          <ac:chgData name="Rooney Ribeiro Albuquerque Coelho" userId="ac74b89b-444e-42c3-a3e1-3795a8d61e25" providerId="ADAL" clId="{FBB86200-5273-49C3-B80F-B14A123F3E26}" dt="2022-06-09T18:02:20.638" v="1533" actId="20577"/>
          <ac:spMkLst>
            <pc:docMk/>
            <pc:sldMk cId="2823604021" sldId="397"/>
            <ac:spMk id="2" creationId="{4480EE20-CCA8-7DBC-AEC4-EB34496E3981}"/>
          </ac:spMkLst>
        </pc:spChg>
        <pc:spChg chg="del">
          <ac:chgData name="Rooney Ribeiro Albuquerque Coelho" userId="ac74b89b-444e-42c3-a3e1-3795a8d61e25" providerId="ADAL" clId="{FBB86200-5273-49C3-B80F-B14A123F3E26}" dt="2022-06-09T18:02:26.393" v="1534"/>
          <ac:spMkLst>
            <pc:docMk/>
            <pc:sldMk cId="2823604021" sldId="397"/>
            <ac:spMk id="3" creationId="{AC59F9C9-5236-D214-3F99-95D3F50532B4}"/>
          </ac:spMkLst>
        </pc:spChg>
        <pc:spChg chg="add del mod">
          <ac:chgData name="Rooney Ribeiro Albuquerque Coelho" userId="ac74b89b-444e-42c3-a3e1-3795a8d61e25" providerId="ADAL" clId="{FBB86200-5273-49C3-B80F-B14A123F3E26}" dt="2022-06-09T18:02:52.841" v="1540"/>
          <ac:spMkLst>
            <pc:docMk/>
            <pc:sldMk cId="2823604021" sldId="397"/>
            <ac:spMk id="6" creationId="{1F65C297-95E9-1024-00CA-095A46274765}"/>
          </ac:spMkLst>
        </pc:spChg>
        <pc:picChg chg="add del mod modCrop">
          <ac:chgData name="Rooney Ribeiro Albuquerque Coelho" userId="ac74b89b-444e-42c3-a3e1-3795a8d61e25" providerId="ADAL" clId="{FBB86200-5273-49C3-B80F-B14A123F3E26}" dt="2022-06-09T18:02:51.716" v="1539" actId="21"/>
          <ac:picMkLst>
            <pc:docMk/>
            <pc:sldMk cId="2823604021" sldId="397"/>
            <ac:picMk id="4" creationId="{0A2A3ECB-1CE4-43F0-9A96-E383F6F9146E}"/>
          </ac:picMkLst>
        </pc:picChg>
        <pc:picChg chg="add mod">
          <ac:chgData name="Rooney Ribeiro Albuquerque Coelho" userId="ac74b89b-444e-42c3-a3e1-3795a8d61e25" providerId="ADAL" clId="{FBB86200-5273-49C3-B80F-B14A123F3E26}" dt="2022-06-09T18:02:59.589" v="1543" actId="1076"/>
          <ac:picMkLst>
            <pc:docMk/>
            <pc:sldMk cId="2823604021" sldId="397"/>
            <ac:picMk id="7" creationId="{846FEB91-D112-E2D6-56BD-AD17BA33ABBF}"/>
          </ac:picMkLst>
        </pc:picChg>
      </pc:sldChg>
      <pc:sldChg chg="addSp delSp modSp new mod">
        <pc:chgData name="Rooney Ribeiro Albuquerque Coelho" userId="ac74b89b-444e-42c3-a3e1-3795a8d61e25" providerId="ADAL" clId="{FBB86200-5273-49C3-B80F-B14A123F3E26}" dt="2022-06-09T18:10:04.117" v="1645" actId="1076"/>
        <pc:sldMkLst>
          <pc:docMk/>
          <pc:sldMk cId="3508271864" sldId="398"/>
        </pc:sldMkLst>
        <pc:spChg chg="mod">
          <ac:chgData name="Rooney Ribeiro Albuquerque Coelho" userId="ac74b89b-444e-42c3-a3e1-3795a8d61e25" providerId="ADAL" clId="{FBB86200-5273-49C3-B80F-B14A123F3E26}" dt="2022-06-09T18:09:57.285" v="1643" actId="20577"/>
          <ac:spMkLst>
            <pc:docMk/>
            <pc:sldMk cId="3508271864" sldId="398"/>
            <ac:spMk id="2" creationId="{A9524DEA-5EBF-4D67-1666-71CDAD1AC7A8}"/>
          </ac:spMkLst>
        </pc:spChg>
        <pc:spChg chg="mod">
          <ac:chgData name="Rooney Ribeiro Albuquerque Coelho" userId="ac74b89b-444e-42c3-a3e1-3795a8d61e25" providerId="ADAL" clId="{FBB86200-5273-49C3-B80F-B14A123F3E26}" dt="2022-06-09T18:08:10.606" v="1632" actId="20577"/>
          <ac:spMkLst>
            <pc:docMk/>
            <pc:sldMk cId="3508271864" sldId="398"/>
            <ac:spMk id="3" creationId="{A4218B32-CF2E-42D8-7A93-A5BE67E5C51F}"/>
          </ac:spMkLst>
        </pc:spChg>
        <pc:spChg chg="add mod ord">
          <ac:chgData name="Rooney Ribeiro Albuquerque Coelho" userId="ac74b89b-444e-42c3-a3e1-3795a8d61e25" providerId="ADAL" clId="{FBB86200-5273-49C3-B80F-B14A123F3E26}" dt="2022-06-09T18:09:14.954" v="1638" actId="167"/>
          <ac:spMkLst>
            <pc:docMk/>
            <pc:sldMk cId="3508271864" sldId="398"/>
            <ac:spMk id="6" creationId="{5C3C0E5A-0A3D-83AF-30BA-958D600DD831}"/>
          </ac:spMkLst>
        </pc:spChg>
        <pc:picChg chg="add del mod ord">
          <ac:chgData name="Rooney Ribeiro Albuquerque Coelho" userId="ac74b89b-444e-42c3-a3e1-3795a8d61e25" providerId="ADAL" clId="{FBB86200-5273-49C3-B80F-B14A123F3E26}" dt="2022-06-09T18:08:47.300" v="1634" actId="478"/>
          <ac:picMkLst>
            <pc:docMk/>
            <pc:sldMk cId="3508271864" sldId="398"/>
            <ac:picMk id="5" creationId="{CDCFEB7B-0C16-8B5F-AB4D-C8C09689B2EC}"/>
          </ac:picMkLst>
        </pc:picChg>
        <pc:picChg chg="add mod">
          <ac:chgData name="Rooney Ribeiro Albuquerque Coelho" userId="ac74b89b-444e-42c3-a3e1-3795a8d61e25" providerId="ADAL" clId="{FBB86200-5273-49C3-B80F-B14A123F3E26}" dt="2022-06-09T18:10:04.117" v="1645" actId="1076"/>
          <ac:picMkLst>
            <pc:docMk/>
            <pc:sldMk cId="3508271864" sldId="398"/>
            <ac:picMk id="8" creationId="{54DC2FB3-49FE-0904-D001-4B7BC4AB3F82}"/>
          </ac:picMkLst>
        </pc:picChg>
      </pc:sldChg>
      <pc:sldChg chg="new del">
        <pc:chgData name="Rooney Ribeiro Albuquerque Coelho" userId="ac74b89b-444e-42c3-a3e1-3795a8d61e25" providerId="ADAL" clId="{FBB86200-5273-49C3-B80F-B14A123F3E26}" dt="2022-06-09T18:10:56.099" v="1647" actId="47"/>
        <pc:sldMkLst>
          <pc:docMk/>
          <pc:sldMk cId="1874132793" sldId="399"/>
        </pc:sldMkLst>
      </pc:sldChg>
      <pc:sldChg chg="addSp delSp modSp new mod">
        <pc:chgData name="Rooney Ribeiro Albuquerque Coelho" userId="ac74b89b-444e-42c3-a3e1-3795a8d61e25" providerId="ADAL" clId="{FBB86200-5273-49C3-B80F-B14A123F3E26}" dt="2022-06-09T18:15:57.199" v="1873" actId="27636"/>
        <pc:sldMkLst>
          <pc:docMk/>
          <pc:sldMk cId="495432514" sldId="400"/>
        </pc:sldMkLst>
        <pc:spChg chg="mod">
          <ac:chgData name="Rooney Ribeiro Albuquerque Coelho" userId="ac74b89b-444e-42c3-a3e1-3795a8d61e25" providerId="ADAL" clId="{FBB86200-5273-49C3-B80F-B14A123F3E26}" dt="2022-06-09T18:11:28.013" v="1665" actId="20577"/>
          <ac:spMkLst>
            <pc:docMk/>
            <pc:sldMk cId="495432514" sldId="400"/>
            <ac:spMk id="2" creationId="{AC5EEEB0-A61F-F3CD-2CC3-CDDEF1183E74}"/>
          </ac:spMkLst>
        </pc:spChg>
        <pc:spChg chg="mod">
          <ac:chgData name="Rooney Ribeiro Albuquerque Coelho" userId="ac74b89b-444e-42c3-a3e1-3795a8d61e25" providerId="ADAL" clId="{FBB86200-5273-49C3-B80F-B14A123F3E26}" dt="2022-06-09T18:15:57.199" v="1873" actId="27636"/>
          <ac:spMkLst>
            <pc:docMk/>
            <pc:sldMk cId="495432514" sldId="400"/>
            <ac:spMk id="3" creationId="{7BDF36F1-860C-3BB9-2959-6263DA7EC10F}"/>
          </ac:spMkLst>
        </pc:spChg>
        <pc:picChg chg="add del mod modCrop">
          <ac:chgData name="Rooney Ribeiro Albuquerque Coelho" userId="ac74b89b-444e-42c3-a3e1-3795a8d61e25" providerId="ADAL" clId="{FBB86200-5273-49C3-B80F-B14A123F3E26}" dt="2022-06-09T18:12:42.793" v="1781" actId="478"/>
          <ac:picMkLst>
            <pc:docMk/>
            <pc:sldMk cId="495432514" sldId="400"/>
            <ac:picMk id="4" creationId="{32F8E7AB-19B0-9BB0-C63C-E551FBD22C85}"/>
          </ac:picMkLst>
        </pc:picChg>
      </pc:sldChg>
      <pc:sldChg chg="addSp delSp modSp new mod">
        <pc:chgData name="Rooney Ribeiro Albuquerque Coelho" userId="ac74b89b-444e-42c3-a3e1-3795a8d61e25" providerId="ADAL" clId="{FBB86200-5273-49C3-B80F-B14A123F3E26}" dt="2022-06-09T18:15:52.755" v="1871" actId="1076"/>
        <pc:sldMkLst>
          <pc:docMk/>
          <pc:sldMk cId="3629287809" sldId="401"/>
        </pc:sldMkLst>
        <pc:spChg chg="mod">
          <ac:chgData name="Rooney Ribeiro Albuquerque Coelho" userId="ac74b89b-444e-42c3-a3e1-3795a8d61e25" providerId="ADAL" clId="{FBB86200-5273-49C3-B80F-B14A123F3E26}" dt="2022-06-09T18:15:42.044" v="1868" actId="20577"/>
          <ac:spMkLst>
            <pc:docMk/>
            <pc:sldMk cId="3629287809" sldId="401"/>
            <ac:spMk id="2" creationId="{3C6C2682-81D5-BAD0-591B-745F4F1FC10B}"/>
          </ac:spMkLst>
        </pc:spChg>
        <pc:spChg chg="add del">
          <ac:chgData name="Rooney Ribeiro Albuquerque Coelho" userId="ac74b89b-444e-42c3-a3e1-3795a8d61e25" providerId="ADAL" clId="{FBB86200-5273-49C3-B80F-B14A123F3E26}" dt="2022-06-09T18:15:26.614" v="1838"/>
          <ac:spMkLst>
            <pc:docMk/>
            <pc:sldMk cId="3629287809" sldId="401"/>
            <ac:spMk id="3" creationId="{07375EE4-B16B-88BF-5956-E53F9707D3C7}"/>
          </ac:spMkLst>
        </pc:spChg>
        <pc:picChg chg="add mod">
          <ac:chgData name="Rooney Ribeiro Albuquerque Coelho" userId="ac74b89b-444e-42c3-a3e1-3795a8d61e25" providerId="ADAL" clId="{FBB86200-5273-49C3-B80F-B14A123F3E26}" dt="2022-06-09T18:15:52.755" v="1871" actId="1076"/>
          <ac:picMkLst>
            <pc:docMk/>
            <pc:sldMk cId="3629287809" sldId="401"/>
            <ac:picMk id="5" creationId="{0F95A553-FF78-652F-E9E9-6F65151CA35F}"/>
          </ac:picMkLst>
        </pc:picChg>
        <pc:picChg chg="add del mod">
          <ac:chgData name="Rooney Ribeiro Albuquerque Coelho" userId="ac74b89b-444e-42c3-a3e1-3795a8d61e25" providerId="ADAL" clId="{FBB86200-5273-49C3-B80F-B14A123F3E26}" dt="2022-06-09T18:15:14.593" v="1837"/>
          <ac:picMkLst>
            <pc:docMk/>
            <pc:sldMk cId="3629287809" sldId="401"/>
            <ac:picMk id="1026" creationId="{6C5612EB-2A31-A1F5-26A9-D67FE54B301D}"/>
          </ac:picMkLst>
        </pc:picChg>
      </pc:sldChg>
      <pc:sldChg chg="addSp delSp modSp new mod">
        <pc:chgData name="Rooney Ribeiro Albuquerque Coelho" userId="ac74b89b-444e-42c3-a3e1-3795a8d61e25" providerId="ADAL" clId="{FBB86200-5273-49C3-B80F-B14A123F3E26}" dt="2022-06-09T18:18:13.217" v="1911" actId="20577"/>
        <pc:sldMkLst>
          <pc:docMk/>
          <pc:sldMk cId="2813872551" sldId="402"/>
        </pc:sldMkLst>
        <pc:spChg chg="mod">
          <ac:chgData name="Rooney Ribeiro Albuquerque Coelho" userId="ac74b89b-444e-42c3-a3e1-3795a8d61e25" providerId="ADAL" clId="{FBB86200-5273-49C3-B80F-B14A123F3E26}" dt="2022-06-09T18:18:13.217" v="1911" actId="20577"/>
          <ac:spMkLst>
            <pc:docMk/>
            <pc:sldMk cId="2813872551" sldId="402"/>
            <ac:spMk id="2" creationId="{33BA830F-782E-1B5E-0A70-4EC7FB000880}"/>
          </ac:spMkLst>
        </pc:spChg>
        <pc:spChg chg="del">
          <ac:chgData name="Rooney Ribeiro Albuquerque Coelho" userId="ac74b89b-444e-42c3-a3e1-3795a8d61e25" providerId="ADAL" clId="{FBB86200-5273-49C3-B80F-B14A123F3E26}" dt="2022-06-09T18:17:05.781" v="1875"/>
          <ac:spMkLst>
            <pc:docMk/>
            <pc:sldMk cId="2813872551" sldId="402"/>
            <ac:spMk id="3" creationId="{6B9D60A8-1460-EBF6-C8F2-263384CEF585}"/>
          </ac:spMkLst>
        </pc:spChg>
        <pc:picChg chg="add mod modCrop">
          <ac:chgData name="Rooney Ribeiro Albuquerque Coelho" userId="ac74b89b-444e-42c3-a3e1-3795a8d61e25" providerId="ADAL" clId="{FBB86200-5273-49C3-B80F-B14A123F3E26}" dt="2022-06-09T18:17:40.170" v="1883" actId="1076"/>
          <ac:picMkLst>
            <pc:docMk/>
            <pc:sldMk cId="2813872551" sldId="402"/>
            <ac:picMk id="4" creationId="{C6A8C17F-A6C4-6D56-C6BE-33C57C95652E}"/>
          </ac:picMkLst>
        </pc:picChg>
      </pc:sldChg>
      <pc:sldChg chg="modSp new mod">
        <pc:chgData name="Rooney Ribeiro Albuquerque Coelho" userId="ac74b89b-444e-42c3-a3e1-3795a8d61e25" providerId="ADAL" clId="{FBB86200-5273-49C3-B80F-B14A123F3E26}" dt="2022-06-09T18:21:11.161" v="2328" actId="20577"/>
        <pc:sldMkLst>
          <pc:docMk/>
          <pc:sldMk cId="2671035405" sldId="403"/>
        </pc:sldMkLst>
        <pc:spChg chg="mod">
          <ac:chgData name="Rooney Ribeiro Albuquerque Coelho" userId="ac74b89b-444e-42c3-a3e1-3795a8d61e25" providerId="ADAL" clId="{FBB86200-5273-49C3-B80F-B14A123F3E26}" dt="2022-06-09T18:18:52.339" v="1924" actId="20577"/>
          <ac:spMkLst>
            <pc:docMk/>
            <pc:sldMk cId="2671035405" sldId="403"/>
            <ac:spMk id="2" creationId="{8AB5E29C-B17D-C0DB-0EC2-346AE088B7D2}"/>
          </ac:spMkLst>
        </pc:spChg>
        <pc:spChg chg="mod">
          <ac:chgData name="Rooney Ribeiro Albuquerque Coelho" userId="ac74b89b-444e-42c3-a3e1-3795a8d61e25" providerId="ADAL" clId="{FBB86200-5273-49C3-B80F-B14A123F3E26}" dt="2022-06-09T18:21:11.161" v="2328" actId="20577"/>
          <ac:spMkLst>
            <pc:docMk/>
            <pc:sldMk cId="2671035405" sldId="403"/>
            <ac:spMk id="3" creationId="{28EA2BBD-1B7D-4E75-A54C-538B90EDE916}"/>
          </ac:spMkLst>
        </pc:spChg>
      </pc:sldChg>
      <pc:sldChg chg="addSp delSp modSp new mod">
        <pc:chgData name="Rooney Ribeiro Albuquerque Coelho" userId="ac74b89b-444e-42c3-a3e1-3795a8d61e25" providerId="ADAL" clId="{FBB86200-5273-49C3-B80F-B14A123F3E26}" dt="2022-06-09T18:24:35.559" v="2523" actId="1076"/>
        <pc:sldMkLst>
          <pc:docMk/>
          <pc:sldMk cId="984293541" sldId="404"/>
        </pc:sldMkLst>
        <pc:spChg chg="mod">
          <ac:chgData name="Rooney Ribeiro Albuquerque Coelho" userId="ac74b89b-444e-42c3-a3e1-3795a8d61e25" providerId="ADAL" clId="{FBB86200-5273-49C3-B80F-B14A123F3E26}" dt="2022-06-09T18:21:26.137" v="2340" actId="20577"/>
          <ac:spMkLst>
            <pc:docMk/>
            <pc:sldMk cId="984293541" sldId="404"/>
            <ac:spMk id="2" creationId="{30881D25-ADF8-EFB7-ECC5-233160DDC468}"/>
          </ac:spMkLst>
        </pc:spChg>
        <pc:spChg chg="mod">
          <ac:chgData name="Rooney Ribeiro Albuquerque Coelho" userId="ac74b89b-444e-42c3-a3e1-3795a8d61e25" providerId="ADAL" clId="{FBB86200-5273-49C3-B80F-B14A123F3E26}" dt="2022-06-09T18:22:15.665" v="2505" actId="20577"/>
          <ac:spMkLst>
            <pc:docMk/>
            <pc:sldMk cId="984293541" sldId="404"/>
            <ac:spMk id="3" creationId="{537F8292-C37A-1B2B-52FE-FA8A0850BF76}"/>
          </ac:spMkLst>
        </pc:spChg>
        <pc:picChg chg="add del mod">
          <ac:chgData name="Rooney Ribeiro Albuquerque Coelho" userId="ac74b89b-444e-42c3-a3e1-3795a8d61e25" providerId="ADAL" clId="{FBB86200-5273-49C3-B80F-B14A123F3E26}" dt="2022-06-09T18:23:37.995" v="2513" actId="21"/>
          <ac:picMkLst>
            <pc:docMk/>
            <pc:sldMk cId="984293541" sldId="404"/>
            <ac:picMk id="5" creationId="{DBD048E8-C5C3-EC4B-6BCC-30385BC2FE37}"/>
          </ac:picMkLst>
        </pc:picChg>
        <pc:picChg chg="add mod">
          <ac:chgData name="Rooney Ribeiro Albuquerque Coelho" userId="ac74b89b-444e-42c3-a3e1-3795a8d61e25" providerId="ADAL" clId="{FBB86200-5273-49C3-B80F-B14A123F3E26}" dt="2022-06-09T18:24:35.559" v="2523" actId="1076"/>
          <ac:picMkLst>
            <pc:docMk/>
            <pc:sldMk cId="984293541" sldId="404"/>
            <ac:picMk id="7" creationId="{3C1C46E9-5D1F-2E1F-AD21-EEDABD9F6807}"/>
          </ac:picMkLst>
        </pc:picChg>
      </pc:sldChg>
      <pc:sldChg chg="addSp delSp modSp new mod">
        <pc:chgData name="Rooney Ribeiro Albuquerque Coelho" userId="ac74b89b-444e-42c3-a3e1-3795a8d61e25" providerId="ADAL" clId="{FBB86200-5273-49C3-B80F-B14A123F3E26}" dt="2022-06-09T18:25:04.296" v="2553" actId="20577"/>
        <pc:sldMkLst>
          <pc:docMk/>
          <pc:sldMk cId="283401994" sldId="405"/>
        </pc:sldMkLst>
        <pc:spChg chg="mod">
          <ac:chgData name="Rooney Ribeiro Albuquerque Coelho" userId="ac74b89b-444e-42c3-a3e1-3795a8d61e25" providerId="ADAL" clId="{FBB86200-5273-49C3-B80F-B14A123F3E26}" dt="2022-06-09T18:25:04.296" v="2553" actId="20577"/>
          <ac:spMkLst>
            <pc:docMk/>
            <pc:sldMk cId="283401994" sldId="405"/>
            <ac:spMk id="2" creationId="{E8BDFFB4-CD38-A5F4-27E9-7A6DF6832050}"/>
          </ac:spMkLst>
        </pc:spChg>
        <pc:spChg chg="del">
          <ac:chgData name="Rooney Ribeiro Albuquerque Coelho" userId="ac74b89b-444e-42c3-a3e1-3795a8d61e25" providerId="ADAL" clId="{FBB86200-5273-49C3-B80F-B14A123F3E26}" dt="2022-06-09T18:23:41.463" v="2514"/>
          <ac:spMkLst>
            <pc:docMk/>
            <pc:sldMk cId="283401994" sldId="405"/>
            <ac:spMk id="3" creationId="{2C6E14D7-D226-2BCD-C44A-22FC6EF5FF6C}"/>
          </ac:spMkLst>
        </pc:spChg>
        <pc:spChg chg="add del mod">
          <ac:chgData name="Rooney Ribeiro Albuquerque Coelho" userId="ac74b89b-444e-42c3-a3e1-3795a8d61e25" providerId="ADAL" clId="{FBB86200-5273-49C3-B80F-B14A123F3E26}" dt="2022-06-09T18:23:57.340" v="2520"/>
          <ac:spMkLst>
            <pc:docMk/>
            <pc:sldMk cId="283401994" sldId="405"/>
            <ac:spMk id="6" creationId="{6A4201AD-316C-E2EF-D063-3BA14885B6F2}"/>
          </ac:spMkLst>
        </pc:spChg>
        <pc:picChg chg="add del mod modCrop">
          <ac:chgData name="Rooney Ribeiro Albuquerque Coelho" userId="ac74b89b-444e-42c3-a3e1-3795a8d61e25" providerId="ADAL" clId="{FBB86200-5273-49C3-B80F-B14A123F3E26}" dt="2022-06-09T18:23:56.623" v="2519" actId="21"/>
          <ac:picMkLst>
            <pc:docMk/>
            <pc:sldMk cId="283401994" sldId="405"/>
            <ac:picMk id="4" creationId="{3F4DD305-D5B7-B320-6A71-1F51C384F21E}"/>
          </ac:picMkLst>
        </pc:picChg>
        <pc:picChg chg="add mod">
          <ac:chgData name="Rooney Ribeiro Albuquerque Coelho" userId="ac74b89b-444e-42c3-a3e1-3795a8d61e25" providerId="ADAL" clId="{FBB86200-5273-49C3-B80F-B14A123F3E26}" dt="2022-06-09T18:23:57.340" v="2520"/>
          <ac:picMkLst>
            <pc:docMk/>
            <pc:sldMk cId="283401994" sldId="405"/>
            <ac:picMk id="7" creationId="{0F285BD9-CD50-413F-2364-7CEA6DC6ED06}"/>
          </ac:picMkLst>
        </pc:picChg>
      </pc:sldChg>
      <pc:sldChg chg="addSp delSp modSp new mod">
        <pc:chgData name="Rooney Ribeiro Albuquerque Coelho" userId="ac74b89b-444e-42c3-a3e1-3795a8d61e25" providerId="ADAL" clId="{FBB86200-5273-49C3-B80F-B14A123F3E26}" dt="2022-06-09T18:26:48.264" v="2604" actId="1076"/>
        <pc:sldMkLst>
          <pc:docMk/>
          <pc:sldMk cId="2714964421" sldId="406"/>
        </pc:sldMkLst>
        <pc:spChg chg="mod">
          <ac:chgData name="Rooney Ribeiro Albuquerque Coelho" userId="ac74b89b-444e-42c3-a3e1-3795a8d61e25" providerId="ADAL" clId="{FBB86200-5273-49C3-B80F-B14A123F3E26}" dt="2022-06-09T18:25:28.095" v="2595" actId="20577"/>
          <ac:spMkLst>
            <pc:docMk/>
            <pc:sldMk cId="2714964421" sldId="406"/>
            <ac:spMk id="2" creationId="{75EDF68B-8CB8-7E7B-622D-92EAD7F30E2F}"/>
          </ac:spMkLst>
        </pc:spChg>
        <pc:spChg chg="add del">
          <ac:chgData name="Rooney Ribeiro Albuquerque Coelho" userId="ac74b89b-444e-42c3-a3e1-3795a8d61e25" providerId="ADAL" clId="{FBB86200-5273-49C3-B80F-B14A123F3E26}" dt="2022-06-09T18:26:43.069" v="2602" actId="22"/>
          <ac:spMkLst>
            <pc:docMk/>
            <pc:sldMk cId="2714964421" sldId="406"/>
            <ac:spMk id="3" creationId="{8B52D171-8500-5423-C201-F910499124C6}"/>
          </ac:spMkLst>
        </pc:spChg>
        <pc:picChg chg="add del mod">
          <ac:chgData name="Rooney Ribeiro Albuquerque Coelho" userId="ac74b89b-444e-42c3-a3e1-3795a8d61e25" providerId="ADAL" clId="{FBB86200-5273-49C3-B80F-B14A123F3E26}" dt="2022-06-09T18:25:36.068" v="2597"/>
          <ac:picMkLst>
            <pc:docMk/>
            <pc:sldMk cId="2714964421" sldId="406"/>
            <ac:picMk id="4" creationId="{47D3FA59-5809-41C8-40FD-CE899214CEE7}"/>
          </ac:picMkLst>
        </pc:picChg>
        <pc:picChg chg="add del mod ord">
          <ac:chgData name="Rooney Ribeiro Albuquerque Coelho" userId="ac74b89b-444e-42c3-a3e1-3795a8d61e25" providerId="ADAL" clId="{FBB86200-5273-49C3-B80F-B14A123F3E26}" dt="2022-06-09T18:26:28.511" v="2599" actId="22"/>
          <ac:picMkLst>
            <pc:docMk/>
            <pc:sldMk cId="2714964421" sldId="406"/>
            <ac:picMk id="6" creationId="{2211B686-0BD9-517D-EB99-8806A0EB1B02}"/>
          </ac:picMkLst>
        </pc:picChg>
        <pc:picChg chg="add del mod ord">
          <ac:chgData name="Rooney Ribeiro Albuquerque Coelho" userId="ac74b89b-444e-42c3-a3e1-3795a8d61e25" providerId="ADAL" clId="{FBB86200-5273-49C3-B80F-B14A123F3E26}" dt="2022-06-09T18:26:32.251" v="2601" actId="22"/>
          <ac:picMkLst>
            <pc:docMk/>
            <pc:sldMk cId="2714964421" sldId="406"/>
            <ac:picMk id="8" creationId="{AFADA0CE-6F07-B368-8A39-79F5CA3DA1A9}"/>
          </ac:picMkLst>
        </pc:picChg>
        <pc:picChg chg="add mod ord">
          <ac:chgData name="Rooney Ribeiro Albuquerque Coelho" userId="ac74b89b-444e-42c3-a3e1-3795a8d61e25" providerId="ADAL" clId="{FBB86200-5273-49C3-B80F-B14A123F3E26}" dt="2022-06-09T18:26:48.264" v="2604" actId="1076"/>
          <ac:picMkLst>
            <pc:docMk/>
            <pc:sldMk cId="2714964421" sldId="406"/>
            <ac:picMk id="10" creationId="{1813772F-EF2D-94AC-92C9-28ED3DA0ADAB}"/>
          </ac:picMkLst>
        </pc:picChg>
      </pc:sldChg>
      <pc:sldChg chg="addSp delSp modSp new mod">
        <pc:chgData name="Rooney Ribeiro Albuquerque Coelho" userId="ac74b89b-444e-42c3-a3e1-3795a8d61e25" providerId="ADAL" clId="{FBB86200-5273-49C3-B80F-B14A123F3E26}" dt="2022-06-09T18:54:30.857" v="2763" actId="20577"/>
        <pc:sldMkLst>
          <pc:docMk/>
          <pc:sldMk cId="777727420" sldId="407"/>
        </pc:sldMkLst>
        <pc:spChg chg="mod">
          <ac:chgData name="Rooney Ribeiro Albuquerque Coelho" userId="ac74b89b-444e-42c3-a3e1-3795a8d61e25" providerId="ADAL" clId="{FBB86200-5273-49C3-B80F-B14A123F3E26}" dt="2022-06-09T18:53:20.262" v="2651" actId="20577"/>
          <ac:spMkLst>
            <pc:docMk/>
            <pc:sldMk cId="777727420" sldId="407"/>
            <ac:spMk id="2" creationId="{4CDE7179-6F99-C4C0-9FB2-B6AD291D0F8C}"/>
          </ac:spMkLst>
        </pc:spChg>
        <pc:spChg chg="del">
          <ac:chgData name="Rooney Ribeiro Albuquerque Coelho" userId="ac74b89b-444e-42c3-a3e1-3795a8d61e25" providerId="ADAL" clId="{FBB86200-5273-49C3-B80F-B14A123F3E26}" dt="2022-06-09T18:53:37.371" v="2652" actId="22"/>
          <ac:spMkLst>
            <pc:docMk/>
            <pc:sldMk cId="777727420" sldId="407"/>
            <ac:spMk id="3" creationId="{1B0F1FD3-8575-A968-6865-37D42521E887}"/>
          </ac:spMkLst>
        </pc:spChg>
        <pc:spChg chg="add mod">
          <ac:chgData name="Rooney Ribeiro Albuquerque Coelho" userId="ac74b89b-444e-42c3-a3e1-3795a8d61e25" providerId="ADAL" clId="{FBB86200-5273-49C3-B80F-B14A123F3E26}" dt="2022-06-09T18:54:30.857" v="2763" actId="20577"/>
          <ac:spMkLst>
            <pc:docMk/>
            <pc:sldMk cId="777727420" sldId="407"/>
            <ac:spMk id="6" creationId="{9769E447-1C74-9EF2-5CFB-35D3410CCB30}"/>
          </ac:spMkLst>
        </pc:spChg>
        <pc:picChg chg="add mod ord">
          <ac:chgData name="Rooney Ribeiro Albuquerque Coelho" userId="ac74b89b-444e-42c3-a3e1-3795a8d61e25" providerId="ADAL" clId="{FBB86200-5273-49C3-B80F-B14A123F3E26}" dt="2022-06-09T18:53:45.454" v="2653" actId="14100"/>
          <ac:picMkLst>
            <pc:docMk/>
            <pc:sldMk cId="777727420" sldId="407"/>
            <ac:picMk id="5" creationId="{84B07F45-6AA0-4B86-3536-79FC29C6285F}"/>
          </ac:picMkLst>
        </pc:picChg>
      </pc:sldChg>
      <pc:sldChg chg="addSp delSp modSp new mod modAnim">
        <pc:chgData name="Rooney Ribeiro Albuquerque Coelho" userId="ac74b89b-444e-42c3-a3e1-3795a8d61e25" providerId="ADAL" clId="{FBB86200-5273-49C3-B80F-B14A123F3E26}" dt="2022-06-09T18:58:53.083" v="2885"/>
        <pc:sldMkLst>
          <pc:docMk/>
          <pc:sldMk cId="3300588447" sldId="408"/>
        </pc:sldMkLst>
        <pc:spChg chg="del">
          <ac:chgData name="Rooney Ribeiro Albuquerque Coelho" userId="ac74b89b-444e-42c3-a3e1-3795a8d61e25" providerId="ADAL" clId="{FBB86200-5273-49C3-B80F-B14A123F3E26}" dt="2022-06-09T18:58:03.531" v="2881" actId="478"/>
          <ac:spMkLst>
            <pc:docMk/>
            <pc:sldMk cId="3300588447" sldId="408"/>
            <ac:spMk id="2" creationId="{B86623EA-44A0-0E0D-77D4-BAC1F8116F08}"/>
          </ac:spMkLst>
        </pc:spChg>
        <pc:spChg chg="del">
          <ac:chgData name="Rooney Ribeiro Albuquerque Coelho" userId="ac74b89b-444e-42c3-a3e1-3795a8d61e25" providerId="ADAL" clId="{FBB86200-5273-49C3-B80F-B14A123F3E26}" dt="2022-06-09T18:55:33.530" v="2765" actId="22"/>
          <ac:spMkLst>
            <pc:docMk/>
            <pc:sldMk cId="3300588447" sldId="408"/>
            <ac:spMk id="3" creationId="{BC2933BC-0593-7DA0-9871-A1E8928B646C}"/>
          </ac:spMkLst>
        </pc:spChg>
        <pc:spChg chg="add mod">
          <ac:chgData name="Rooney Ribeiro Albuquerque Coelho" userId="ac74b89b-444e-42c3-a3e1-3795a8d61e25" providerId="ADAL" clId="{FBB86200-5273-49C3-B80F-B14A123F3E26}" dt="2022-06-09T18:58:24.927" v="2884" actId="113"/>
          <ac:spMkLst>
            <pc:docMk/>
            <pc:sldMk cId="3300588447" sldId="408"/>
            <ac:spMk id="7" creationId="{F2EF4FA0-4658-BF2E-647A-7D327F69983B}"/>
          </ac:spMkLst>
        </pc:spChg>
        <pc:picChg chg="add mod ord">
          <ac:chgData name="Rooney Ribeiro Albuquerque Coelho" userId="ac74b89b-444e-42c3-a3e1-3795a8d61e25" providerId="ADAL" clId="{FBB86200-5273-49C3-B80F-B14A123F3E26}" dt="2022-06-09T18:58:05.972" v="2882" actId="1076"/>
          <ac:picMkLst>
            <pc:docMk/>
            <pc:sldMk cId="3300588447" sldId="408"/>
            <ac:picMk id="5" creationId="{1752F301-94D4-A73B-F209-63403DBDDFC4}"/>
          </ac:picMkLst>
        </pc:picChg>
        <pc:picChg chg="add mod">
          <ac:chgData name="Rooney Ribeiro Albuquerque Coelho" userId="ac74b89b-444e-42c3-a3e1-3795a8d61e25" providerId="ADAL" clId="{FBB86200-5273-49C3-B80F-B14A123F3E26}" dt="2022-06-09T18:58:00.697" v="2880" actId="1076"/>
          <ac:picMkLst>
            <pc:docMk/>
            <pc:sldMk cId="3300588447" sldId="408"/>
            <ac:picMk id="2050" creationId="{9A542468-5734-19A3-24DB-6104FA0238E2}"/>
          </ac:picMkLst>
        </pc:picChg>
      </pc:sldChg>
      <pc:sldChg chg="addSp modSp new mod">
        <pc:chgData name="Rooney Ribeiro Albuquerque Coelho" userId="ac74b89b-444e-42c3-a3e1-3795a8d61e25" providerId="ADAL" clId="{FBB86200-5273-49C3-B80F-B14A123F3E26}" dt="2022-06-09T19:02:59.616" v="3016" actId="1076"/>
        <pc:sldMkLst>
          <pc:docMk/>
          <pc:sldMk cId="1722551580" sldId="409"/>
        </pc:sldMkLst>
        <pc:spChg chg="mod">
          <ac:chgData name="Rooney Ribeiro Albuquerque Coelho" userId="ac74b89b-444e-42c3-a3e1-3795a8d61e25" providerId="ADAL" clId="{FBB86200-5273-49C3-B80F-B14A123F3E26}" dt="2022-06-09T19:01:52.858" v="2892" actId="20577"/>
          <ac:spMkLst>
            <pc:docMk/>
            <pc:sldMk cId="1722551580" sldId="409"/>
            <ac:spMk id="2" creationId="{DB57492F-9552-8229-0360-448BF0916471}"/>
          </ac:spMkLst>
        </pc:spChg>
        <pc:spChg chg="mod">
          <ac:chgData name="Rooney Ribeiro Albuquerque Coelho" userId="ac74b89b-444e-42c3-a3e1-3795a8d61e25" providerId="ADAL" clId="{FBB86200-5273-49C3-B80F-B14A123F3E26}" dt="2022-06-09T19:02:43.394" v="3011" actId="20577"/>
          <ac:spMkLst>
            <pc:docMk/>
            <pc:sldMk cId="1722551580" sldId="409"/>
            <ac:spMk id="3" creationId="{E24D36A2-6B79-8D95-5AB7-7458B3CDEB05}"/>
          </ac:spMkLst>
        </pc:spChg>
        <pc:picChg chg="add mod">
          <ac:chgData name="Rooney Ribeiro Albuquerque Coelho" userId="ac74b89b-444e-42c3-a3e1-3795a8d61e25" providerId="ADAL" clId="{FBB86200-5273-49C3-B80F-B14A123F3E26}" dt="2022-06-09T19:02:59.616" v="3016" actId="1076"/>
          <ac:picMkLst>
            <pc:docMk/>
            <pc:sldMk cId="1722551580" sldId="409"/>
            <ac:picMk id="5" creationId="{06D2EB71-1FF1-F7F4-3603-8F2CBBCA5212}"/>
          </ac:picMkLst>
        </pc:picChg>
      </pc:sldChg>
      <pc:sldChg chg="addSp modSp add mod">
        <pc:chgData name="Rooney Ribeiro Albuquerque Coelho" userId="ac74b89b-444e-42c3-a3e1-3795a8d61e25" providerId="ADAL" clId="{FBB86200-5273-49C3-B80F-B14A123F3E26}" dt="2022-06-09T19:03:19.567" v="3021" actId="14100"/>
        <pc:sldMkLst>
          <pc:docMk/>
          <pc:sldMk cId="2577175591" sldId="410"/>
        </pc:sldMkLst>
        <pc:picChg chg="add mod">
          <ac:chgData name="Rooney Ribeiro Albuquerque Coelho" userId="ac74b89b-444e-42c3-a3e1-3795a8d61e25" providerId="ADAL" clId="{FBB86200-5273-49C3-B80F-B14A123F3E26}" dt="2022-06-09T19:03:19.567" v="3021" actId="14100"/>
          <ac:picMkLst>
            <pc:docMk/>
            <pc:sldMk cId="2577175591" sldId="410"/>
            <ac:picMk id="6" creationId="{CFA211B9-C617-F947-7522-4535683DE0FF}"/>
          </ac:picMkLst>
        </pc:picChg>
      </pc:sldChg>
      <pc:sldChg chg="modSp new mod">
        <pc:chgData name="Rooney Ribeiro Albuquerque Coelho" userId="ac74b89b-444e-42c3-a3e1-3795a8d61e25" providerId="ADAL" clId="{FBB86200-5273-49C3-B80F-B14A123F3E26}" dt="2022-06-09T19:05:24.298" v="3267" actId="20577"/>
        <pc:sldMkLst>
          <pc:docMk/>
          <pc:sldMk cId="477857055" sldId="411"/>
        </pc:sldMkLst>
        <pc:spChg chg="mod">
          <ac:chgData name="Rooney Ribeiro Albuquerque Coelho" userId="ac74b89b-444e-42c3-a3e1-3795a8d61e25" providerId="ADAL" clId="{FBB86200-5273-49C3-B80F-B14A123F3E26}" dt="2022-06-09T19:04:13.858" v="3028" actId="20577"/>
          <ac:spMkLst>
            <pc:docMk/>
            <pc:sldMk cId="477857055" sldId="411"/>
            <ac:spMk id="2" creationId="{0215EE74-1788-1530-678F-04040EA627F7}"/>
          </ac:spMkLst>
        </pc:spChg>
        <pc:spChg chg="mod">
          <ac:chgData name="Rooney Ribeiro Albuquerque Coelho" userId="ac74b89b-444e-42c3-a3e1-3795a8d61e25" providerId="ADAL" clId="{FBB86200-5273-49C3-B80F-B14A123F3E26}" dt="2022-06-09T19:05:24.298" v="3267" actId="20577"/>
          <ac:spMkLst>
            <pc:docMk/>
            <pc:sldMk cId="477857055" sldId="411"/>
            <ac:spMk id="3" creationId="{55F02684-0A7A-D1C6-B364-8A32A7FD9EAB}"/>
          </ac:spMkLst>
        </pc:spChg>
      </pc:sldChg>
      <pc:sldChg chg="addSp delSp modSp new mod">
        <pc:chgData name="Rooney Ribeiro Albuquerque Coelho" userId="ac74b89b-444e-42c3-a3e1-3795a8d61e25" providerId="ADAL" clId="{FBB86200-5273-49C3-B80F-B14A123F3E26}" dt="2022-06-09T19:05:53.307" v="3275" actId="22"/>
        <pc:sldMkLst>
          <pc:docMk/>
          <pc:sldMk cId="486173799" sldId="412"/>
        </pc:sldMkLst>
        <pc:spChg chg="mod">
          <ac:chgData name="Rooney Ribeiro Albuquerque Coelho" userId="ac74b89b-444e-42c3-a3e1-3795a8d61e25" providerId="ADAL" clId="{FBB86200-5273-49C3-B80F-B14A123F3E26}" dt="2022-06-09T19:05:52.080" v="3274" actId="20577"/>
          <ac:spMkLst>
            <pc:docMk/>
            <pc:sldMk cId="486173799" sldId="412"/>
            <ac:spMk id="2" creationId="{EF4DBA93-F33A-3517-F56A-D59FC3FD4986}"/>
          </ac:spMkLst>
        </pc:spChg>
        <pc:spChg chg="del">
          <ac:chgData name="Rooney Ribeiro Albuquerque Coelho" userId="ac74b89b-444e-42c3-a3e1-3795a8d61e25" providerId="ADAL" clId="{FBB86200-5273-49C3-B80F-B14A123F3E26}" dt="2022-06-09T19:05:53.307" v="3275" actId="22"/>
          <ac:spMkLst>
            <pc:docMk/>
            <pc:sldMk cId="486173799" sldId="412"/>
            <ac:spMk id="3" creationId="{0F663AB3-0B10-B7BE-8C95-109B6A1C9507}"/>
          </ac:spMkLst>
        </pc:spChg>
        <pc:picChg chg="add mod ord">
          <ac:chgData name="Rooney Ribeiro Albuquerque Coelho" userId="ac74b89b-444e-42c3-a3e1-3795a8d61e25" providerId="ADAL" clId="{FBB86200-5273-49C3-B80F-B14A123F3E26}" dt="2022-06-09T19:05:53.307" v="3275" actId="22"/>
          <ac:picMkLst>
            <pc:docMk/>
            <pc:sldMk cId="486173799" sldId="412"/>
            <ac:picMk id="5" creationId="{A681653F-F527-61E9-7DB1-34C3380D1C44}"/>
          </ac:picMkLst>
        </pc:picChg>
      </pc:sldChg>
      <pc:sldChg chg="addSp modSp new mod">
        <pc:chgData name="Rooney Ribeiro Albuquerque Coelho" userId="ac74b89b-444e-42c3-a3e1-3795a8d61e25" providerId="ADAL" clId="{FBB86200-5273-49C3-B80F-B14A123F3E26}" dt="2022-06-09T19:09:09.834" v="3433" actId="1076"/>
        <pc:sldMkLst>
          <pc:docMk/>
          <pc:sldMk cId="1940476172" sldId="413"/>
        </pc:sldMkLst>
        <pc:spChg chg="mod">
          <ac:chgData name="Rooney Ribeiro Albuquerque Coelho" userId="ac74b89b-444e-42c3-a3e1-3795a8d61e25" providerId="ADAL" clId="{FBB86200-5273-49C3-B80F-B14A123F3E26}" dt="2022-06-09T19:08:22.727" v="3300" actId="20577"/>
          <ac:spMkLst>
            <pc:docMk/>
            <pc:sldMk cId="1940476172" sldId="413"/>
            <ac:spMk id="2" creationId="{C86A0515-0724-C1EA-F481-4D703530F4F0}"/>
          </ac:spMkLst>
        </pc:spChg>
        <pc:spChg chg="mod">
          <ac:chgData name="Rooney Ribeiro Albuquerque Coelho" userId="ac74b89b-444e-42c3-a3e1-3795a8d61e25" providerId="ADAL" clId="{FBB86200-5273-49C3-B80F-B14A123F3E26}" dt="2022-06-09T19:08:59.022" v="3431" actId="20577"/>
          <ac:spMkLst>
            <pc:docMk/>
            <pc:sldMk cId="1940476172" sldId="413"/>
            <ac:spMk id="3" creationId="{7FC5D62E-201D-FC31-18F5-E15A5EBDE94E}"/>
          </ac:spMkLst>
        </pc:spChg>
        <pc:picChg chg="add mod">
          <ac:chgData name="Rooney Ribeiro Albuquerque Coelho" userId="ac74b89b-444e-42c3-a3e1-3795a8d61e25" providerId="ADAL" clId="{FBB86200-5273-49C3-B80F-B14A123F3E26}" dt="2022-06-09T19:09:09.834" v="3433" actId="1076"/>
          <ac:picMkLst>
            <pc:docMk/>
            <pc:sldMk cId="1940476172" sldId="413"/>
            <ac:picMk id="5" creationId="{8A4E64DC-7E6D-C558-80E8-E1BDCB243C6A}"/>
          </ac:picMkLst>
        </pc:picChg>
      </pc:sldChg>
      <pc:sldChg chg="addSp modSp new mod">
        <pc:chgData name="Rooney Ribeiro Albuquerque Coelho" userId="ac74b89b-444e-42c3-a3e1-3795a8d61e25" providerId="ADAL" clId="{FBB86200-5273-49C3-B80F-B14A123F3E26}" dt="2022-06-09T19:10:38.787" v="3584" actId="1076"/>
        <pc:sldMkLst>
          <pc:docMk/>
          <pc:sldMk cId="4006096140" sldId="414"/>
        </pc:sldMkLst>
        <pc:spChg chg="mod">
          <ac:chgData name="Rooney Ribeiro Albuquerque Coelho" userId="ac74b89b-444e-42c3-a3e1-3795a8d61e25" providerId="ADAL" clId="{FBB86200-5273-49C3-B80F-B14A123F3E26}" dt="2022-06-09T19:09:35.760" v="3457" actId="20577"/>
          <ac:spMkLst>
            <pc:docMk/>
            <pc:sldMk cId="4006096140" sldId="414"/>
            <ac:spMk id="2" creationId="{1CDC0EAB-701C-9D09-B0D8-443A863DE558}"/>
          </ac:spMkLst>
        </pc:spChg>
        <pc:spChg chg="mod">
          <ac:chgData name="Rooney Ribeiro Albuquerque Coelho" userId="ac74b89b-444e-42c3-a3e1-3795a8d61e25" providerId="ADAL" clId="{FBB86200-5273-49C3-B80F-B14A123F3E26}" dt="2022-06-09T19:10:09.463" v="3578" actId="20577"/>
          <ac:spMkLst>
            <pc:docMk/>
            <pc:sldMk cId="4006096140" sldId="414"/>
            <ac:spMk id="3" creationId="{C2605EAD-6396-3A0D-C9D9-87990FE7566A}"/>
          </ac:spMkLst>
        </pc:spChg>
        <pc:picChg chg="add mod">
          <ac:chgData name="Rooney Ribeiro Albuquerque Coelho" userId="ac74b89b-444e-42c3-a3e1-3795a8d61e25" providerId="ADAL" clId="{FBB86200-5273-49C3-B80F-B14A123F3E26}" dt="2022-06-09T19:10:38.787" v="3584" actId="1076"/>
          <ac:picMkLst>
            <pc:docMk/>
            <pc:sldMk cId="4006096140" sldId="414"/>
            <ac:picMk id="5" creationId="{32C51FEB-72AE-EE69-1E8A-DAC043CFBAB6}"/>
          </ac:picMkLst>
        </pc:picChg>
      </pc:sldChg>
      <pc:sldChg chg="addSp delSp modSp new mod modAnim">
        <pc:chgData name="Rooney Ribeiro Albuquerque Coelho" userId="ac74b89b-444e-42c3-a3e1-3795a8d61e25" providerId="ADAL" clId="{FBB86200-5273-49C3-B80F-B14A123F3E26}" dt="2022-06-09T19:40:54.988" v="3610" actId="20577"/>
        <pc:sldMkLst>
          <pc:docMk/>
          <pc:sldMk cId="3930916681" sldId="415"/>
        </pc:sldMkLst>
        <pc:spChg chg="mod">
          <ac:chgData name="Rooney Ribeiro Albuquerque Coelho" userId="ac74b89b-444e-42c3-a3e1-3795a8d61e25" providerId="ADAL" clId="{FBB86200-5273-49C3-B80F-B14A123F3E26}" dt="2022-06-09T19:40:54.988" v="3610" actId="20577"/>
          <ac:spMkLst>
            <pc:docMk/>
            <pc:sldMk cId="3930916681" sldId="415"/>
            <ac:spMk id="2" creationId="{1CB70D3B-56FE-2848-446D-7B4B2294A425}"/>
          </ac:spMkLst>
        </pc:spChg>
        <pc:spChg chg="del mod">
          <ac:chgData name="Rooney Ribeiro Albuquerque Coelho" userId="ac74b89b-444e-42c3-a3e1-3795a8d61e25" providerId="ADAL" clId="{FBB86200-5273-49C3-B80F-B14A123F3E26}" dt="2022-06-09T19:40:42.664" v="3594" actId="478"/>
          <ac:spMkLst>
            <pc:docMk/>
            <pc:sldMk cId="3930916681" sldId="415"/>
            <ac:spMk id="3" creationId="{E4D3A7C3-3D81-CFAC-F620-47AF7DA2F506}"/>
          </ac:spMkLst>
        </pc:spChg>
        <pc:picChg chg="add mod">
          <ac:chgData name="Rooney Ribeiro Albuquerque Coelho" userId="ac74b89b-444e-42c3-a3e1-3795a8d61e25" providerId="ADAL" clId="{FBB86200-5273-49C3-B80F-B14A123F3E26}" dt="2022-06-09T19:40:51.197" v="3597" actId="1076"/>
          <ac:picMkLst>
            <pc:docMk/>
            <pc:sldMk cId="3930916681" sldId="415"/>
            <ac:picMk id="4" creationId="{40BBFE2A-3199-673D-9B62-965D6FA81912}"/>
          </ac:picMkLst>
        </pc:picChg>
      </pc:sldChg>
    </pc:docChg>
  </pc:docChgLst>
  <pc:docChgLst>
    <pc:chgData name="Danyel de Lima Usero" userId="S::ra00297824@pucsp.edu.br::2d21b80f-8898-4a0d-b98a-32e970a1f661" providerId="AD" clId="Web-{E22B0E5A-CBD9-49AE-BEDA-DCA8BD562D10}"/>
    <pc:docChg chg="modSld">
      <pc:chgData name="Danyel de Lima Usero" userId="S::ra00297824@pucsp.edu.br::2d21b80f-8898-4a0d-b98a-32e970a1f661" providerId="AD" clId="Web-{E22B0E5A-CBD9-49AE-BEDA-DCA8BD562D10}" dt="2023-01-04T20:30:28.587" v="0" actId="1076"/>
      <pc:docMkLst>
        <pc:docMk/>
      </pc:docMkLst>
      <pc:sldChg chg="modSp">
        <pc:chgData name="Danyel de Lima Usero" userId="S::ra00297824@pucsp.edu.br::2d21b80f-8898-4a0d-b98a-32e970a1f661" providerId="AD" clId="Web-{E22B0E5A-CBD9-49AE-BEDA-DCA8BD562D10}" dt="2023-01-04T20:30:28.587" v="0" actId="1076"/>
        <pc:sldMkLst>
          <pc:docMk/>
          <pc:sldMk cId="3052932854" sldId="384"/>
        </pc:sldMkLst>
        <pc:picChg chg="mod">
          <ac:chgData name="Danyel de Lima Usero" userId="S::ra00297824@pucsp.edu.br::2d21b80f-8898-4a0d-b98a-32e970a1f661" providerId="AD" clId="Web-{E22B0E5A-CBD9-49AE-BEDA-DCA8BD562D10}" dt="2023-01-04T20:30:28.587" v="0" actId="1076"/>
          <ac:picMkLst>
            <pc:docMk/>
            <pc:sldMk cId="3052932854" sldId="384"/>
            <ac:picMk id="9" creationId="{5305F037-C973-32C7-0F7A-06404B0A14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6681-2AEB-4EDE-8E2E-49B1A2E2D4CF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6D39-60EB-49A1-A49B-65B25281B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46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6681-2AEB-4EDE-8E2E-49B1A2E2D4CF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6D39-60EB-49A1-A49B-65B25281B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93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6681-2AEB-4EDE-8E2E-49B1A2E2D4CF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6D39-60EB-49A1-A49B-65B25281B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45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6681-2AEB-4EDE-8E2E-49B1A2E2D4CF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6D39-60EB-49A1-A49B-65B25281B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69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6681-2AEB-4EDE-8E2E-49B1A2E2D4CF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6D39-60EB-49A1-A49B-65B25281B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84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6681-2AEB-4EDE-8E2E-49B1A2E2D4CF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6D39-60EB-49A1-A49B-65B25281B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26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6681-2AEB-4EDE-8E2E-49B1A2E2D4CF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6D39-60EB-49A1-A49B-65B25281B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5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6681-2AEB-4EDE-8E2E-49B1A2E2D4CF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6D39-60EB-49A1-A49B-65B25281B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69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6681-2AEB-4EDE-8E2E-49B1A2E2D4CF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6D39-60EB-49A1-A49B-65B25281B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6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6681-2AEB-4EDE-8E2E-49B1A2E2D4CF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6D39-60EB-49A1-A49B-65B25281B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03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6681-2AEB-4EDE-8E2E-49B1A2E2D4CF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6D39-60EB-49A1-A49B-65B25281B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50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E6681-2AEB-4EDE-8E2E-49B1A2E2D4CF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6D39-60EB-49A1-A49B-65B25281B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47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pwYMA52CA0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000F729-8C82-0D52-71B5-89A439F04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"/>
            <a:ext cx="9144000" cy="685699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B69F32-6FE7-4BC9-ADA6-59749B90D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OTIMIZAção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 combinatória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9E0F07-04E8-4D7E-A458-4BDD04320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Prof. Dr. Rooney R. A. Coelho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6400C1A-08A1-9A93-5665-EC49CB443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40" y="4125506"/>
            <a:ext cx="1535156" cy="244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4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C0555-E733-0DFC-580E-59489F8A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N-</a:t>
            </a:r>
            <a:r>
              <a:rPr lang="pt-BR" dirty="0" err="1"/>
              <a:t>Rooks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04F3A5-4AB5-A562-5E42-1AA6157F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Quantas maneiras há de se colocar N torres em um tabuleiro </a:t>
            </a:r>
            <a:r>
              <a:rPr lang="pt-BR" dirty="0" err="1"/>
              <a:t>NxN</a:t>
            </a:r>
            <a:r>
              <a:rPr lang="pt-BR" dirty="0"/>
              <a:t> de forma que nenhuma ataque a outra?</a:t>
            </a:r>
          </a:p>
        </p:txBody>
      </p:sp>
      <p:pic>
        <p:nvPicPr>
          <p:cNvPr id="4" name="Imagem 3" descr="0013">
            <a:extLst>
              <a:ext uri="{FF2B5EF4-FFF2-40B4-BE49-F238E27FC236}">
                <a16:creationId xmlns:a16="http://schemas.microsoft.com/office/drawing/2014/main" id="{1544436D-FADA-5960-CBA4-C1BD5BA39D0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0" t="29163" r="60900" b="32250"/>
          <a:stretch/>
        </p:blipFill>
        <p:spPr>
          <a:xfrm>
            <a:off x="3041653" y="3179021"/>
            <a:ext cx="3060693" cy="313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8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CF1D4-BAD5-CB87-2167-63802B8D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N-</a:t>
            </a:r>
            <a:r>
              <a:rPr lang="pt-BR" dirty="0" err="1"/>
              <a:t>Rooks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9FE158-74F0-3300-6259-C910CA13D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Não há duas torres na mesma linha</a:t>
            </a:r>
            <a:r>
              <a:rPr lang="pt-BR" dirty="0"/>
              <a:t>, então representa-se a solução por uma lista a[i] = coluna da torre na linha i.</a:t>
            </a:r>
          </a:p>
          <a:p>
            <a:r>
              <a:rPr lang="pt-BR" b="1" dirty="0"/>
              <a:t>Não há duas na mesma coluna</a:t>
            </a:r>
            <a:r>
              <a:rPr lang="pt-BR" dirty="0"/>
              <a:t>, então as entradas da lista são todas diferentes, a[ ] é uma </a:t>
            </a:r>
            <a:r>
              <a:rPr lang="pt-BR" b="1" dirty="0"/>
              <a:t>permutação</a:t>
            </a:r>
            <a:r>
              <a:rPr lang="pt-BR" dirty="0"/>
              <a:t> (rearranjos de 0, 1, ... N-1).</a:t>
            </a:r>
          </a:p>
        </p:txBody>
      </p:sp>
      <p:pic>
        <p:nvPicPr>
          <p:cNvPr id="4" name="Imagem 3" descr="0013">
            <a:extLst>
              <a:ext uri="{FF2B5EF4-FFF2-40B4-BE49-F238E27FC236}">
                <a16:creationId xmlns:a16="http://schemas.microsoft.com/office/drawing/2014/main" id="{38666A9D-1C91-4D7F-BCF2-1338C3AA4ED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0" t="28984" r="13299" b="31184"/>
          <a:stretch/>
        </p:blipFill>
        <p:spPr>
          <a:xfrm>
            <a:off x="1196489" y="4462272"/>
            <a:ext cx="6751021" cy="218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0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3CE78-33F2-DF06-B588-2FAD5DC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N-</a:t>
            </a:r>
            <a:r>
              <a:rPr lang="pt-BR" dirty="0" err="1"/>
              <a:t>Rooks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7461C-0128-6ACA-145B-52D4B4F8E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Há N! posições onde as torres não se atacam</a:t>
            </a:r>
          </a:p>
          <a:p>
            <a:r>
              <a:rPr lang="pt-BR" dirty="0"/>
              <a:t>O desafio agora é enumerá-las todas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Algoritmo</a:t>
            </a:r>
          </a:p>
          <a:p>
            <a:r>
              <a:rPr lang="pt-BR" dirty="0"/>
              <a:t>Comece com 0 1 2 ... N-1</a:t>
            </a:r>
          </a:p>
          <a:p>
            <a:r>
              <a:rPr lang="pt-BR" dirty="0"/>
              <a:t>Para cada valor de i</a:t>
            </a:r>
          </a:p>
          <a:p>
            <a:pPr lvl="1"/>
            <a:r>
              <a:rPr lang="pt-BR" sz="2000" dirty="0"/>
              <a:t>Troque a[i] na posição 0</a:t>
            </a:r>
          </a:p>
          <a:p>
            <a:pPr lvl="1"/>
            <a:r>
              <a:rPr lang="pt-BR" sz="2000" dirty="0"/>
              <a:t>Enumere todas as (N-1)! Permutações de a[1] até a[N-1]</a:t>
            </a:r>
          </a:p>
          <a:p>
            <a:pPr lvl="1"/>
            <a:r>
              <a:rPr lang="pt-BR" sz="2000" dirty="0"/>
              <a:t>Faça a limpeza (troque a[i] de volta à posição original)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52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E5AD8-8631-FBC8-E203-0F7D739E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Enumerando permutações</a:t>
            </a:r>
          </a:p>
        </p:txBody>
      </p:sp>
      <p:pic>
        <p:nvPicPr>
          <p:cNvPr id="7" name="Espaço Reservado para Conteúdo 3" descr="0016">
            <a:extLst>
              <a:ext uri="{FF2B5EF4-FFF2-40B4-BE49-F238E27FC236}">
                <a16:creationId xmlns:a16="http://schemas.microsoft.com/office/drawing/2014/main" id="{64DBB97B-1966-DF39-31EA-94222D3B175A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" t="12299" r="3651" b="7551"/>
          <a:stretch/>
        </p:blipFill>
        <p:spPr>
          <a:xfrm>
            <a:off x="140516" y="1690689"/>
            <a:ext cx="8862967" cy="444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8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0EE20-CCA8-7DBC-AEC4-EB34496E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busca para 4-rooks</a:t>
            </a:r>
          </a:p>
        </p:txBody>
      </p:sp>
      <p:pic>
        <p:nvPicPr>
          <p:cNvPr id="7" name="Espaço Reservado para Conteúdo 3" descr="0017">
            <a:extLst>
              <a:ext uri="{FF2B5EF4-FFF2-40B4-BE49-F238E27FC236}">
                <a16:creationId xmlns:a16="http://schemas.microsoft.com/office/drawing/2014/main" id="{846FEB91-D112-E2D6-56BD-AD17BA33ABBF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2" t="15686" r="13598" b="12442"/>
          <a:stretch/>
        </p:blipFill>
        <p:spPr>
          <a:xfrm>
            <a:off x="407060" y="1560576"/>
            <a:ext cx="8329879" cy="483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0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C3C0E5A-0A3D-83AF-30BA-958D600DD83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524DEA-5EBF-4D67-1666-71CDAD1A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err="1">
                <a:solidFill>
                  <a:schemeClr val="bg1"/>
                </a:solidFill>
              </a:rPr>
              <a:t>backtracking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218B32-CF2E-42D8-7A93-A5BE67E5C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Como eliminar soluções inviáveis?</a:t>
            </a:r>
          </a:p>
        </p:txBody>
      </p:sp>
      <p:pic>
        <p:nvPicPr>
          <p:cNvPr id="8" name="Gráfico 7" descr="Peças de xadrez">
            <a:extLst>
              <a:ext uri="{FF2B5EF4-FFF2-40B4-BE49-F238E27FC236}">
                <a16:creationId xmlns:a16="http://schemas.microsoft.com/office/drawing/2014/main" id="{54DC2FB3-49FE-0904-D001-4B7BC4AB3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412" y="35750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71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EEEB0-A61F-F3CD-2CC3-CDDEF118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N-queens </a:t>
            </a:r>
            <a:r>
              <a:rPr lang="pt-BR" dirty="0" err="1"/>
              <a:t>problem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F36F1-860C-3BB9-2959-6263DA7E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Quantas maneiras há de se colocar N rainhas em um tabuleiro </a:t>
            </a:r>
            <a:r>
              <a:rPr lang="pt-BR" dirty="0" err="1"/>
              <a:t>NxN</a:t>
            </a:r>
            <a:r>
              <a:rPr lang="pt-BR" dirty="0"/>
              <a:t> de maneira que elas não se ataquem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Não há duas rainhas na mesma linha</a:t>
            </a:r>
            <a:r>
              <a:rPr lang="pt-BR" dirty="0"/>
              <a:t>, então representa-se a solução por uma lista a[i] = coluna da torre na linha i.</a:t>
            </a:r>
          </a:p>
          <a:p>
            <a:r>
              <a:rPr lang="pt-BR" b="1" dirty="0"/>
              <a:t>Não há duas rainhas na mesma coluna</a:t>
            </a:r>
            <a:r>
              <a:rPr lang="pt-BR" dirty="0"/>
              <a:t>, então as entradas da lista são todas diferentes, a[ ] é uma </a:t>
            </a:r>
            <a:r>
              <a:rPr lang="pt-BR" b="1" dirty="0"/>
              <a:t>permutação</a:t>
            </a:r>
            <a:r>
              <a:rPr lang="pt-BR" dirty="0"/>
              <a:t> (rearranjos de 0, 1, ... N-1).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432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C2682-81D5-BAD0-591B-745F4F1F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os conflitos nas diagonais?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F95A553-FF78-652F-E9E9-6F65151CA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28" y="1357718"/>
            <a:ext cx="5098344" cy="5135156"/>
          </a:xfrm>
        </p:spPr>
      </p:pic>
    </p:spTree>
    <p:extLst>
      <p:ext uri="{BB962C8B-B14F-4D97-AF65-F5344CB8AC3E}">
        <p14:creationId xmlns:p14="http://schemas.microsoft.com/office/powerpoint/2010/main" val="3629287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A830F-782E-1B5E-0A70-4EC7FB00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busca do 4-queens</a:t>
            </a:r>
          </a:p>
        </p:txBody>
      </p:sp>
      <p:pic>
        <p:nvPicPr>
          <p:cNvPr id="4" name="Espaço Reservado para Conteúdo 3" descr="0021">
            <a:extLst>
              <a:ext uri="{FF2B5EF4-FFF2-40B4-BE49-F238E27FC236}">
                <a16:creationId xmlns:a16="http://schemas.microsoft.com/office/drawing/2014/main" id="{C6A8C17F-A6C4-6D56-C6BE-33C57C95652E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11170" r="11694" b="4540"/>
          <a:stretch/>
        </p:blipFill>
        <p:spPr>
          <a:xfrm>
            <a:off x="628650" y="1820690"/>
            <a:ext cx="7381494" cy="47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2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5E29C-B17D-C0DB-0EC2-346AE088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backtracking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A2BBD-1B7D-4E75-A54C-538B90ED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Itera-se por elementos no espaço de busca</a:t>
            </a:r>
          </a:p>
          <a:p>
            <a:r>
              <a:rPr lang="pt-BR" dirty="0"/>
              <a:t>Quando há diversas escolhas possíveis, escolha uma e faça recursão</a:t>
            </a:r>
          </a:p>
          <a:p>
            <a:r>
              <a:rPr lang="pt-BR" dirty="0"/>
              <a:t>Se a escolha for um “beco sem saída”, retroceda (</a:t>
            </a:r>
            <a:r>
              <a:rPr lang="pt-BR" dirty="0" err="1"/>
              <a:t>backtrack</a:t>
            </a:r>
            <a:r>
              <a:rPr lang="pt-BR" dirty="0"/>
              <a:t>) para a escolha anterior.</a:t>
            </a:r>
          </a:p>
          <a:p>
            <a:r>
              <a:rPr lang="pt-BR" dirty="0"/>
              <a:t>Faz-se então a próxima escolha disponível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Benefício: </a:t>
            </a:r>
            <a:r>
              <a:rPr lang="pt-BR" dirty="0"/>
              <a:t>Identificar “becos sem saída” nos permite podar nossa árvore de busca</a:t>
            </a:r>
          </a:p>
        </p:txBody>
      </p:sp>
    </p:spTree>
    <p:extLst>
      <p:ext uri="{BB962C8B-B14F-4D97-AF65-F5344CB8AC3E}">
        <p14:creationId xmlns:p14="http://schemas.microsoft.com/office/powerpoint/2010/main" val="267103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7BC72-2286-3228-DE81-A07E60B5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Enumerar palavras de n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1EB76BF-3A47-6F6E-9057-0C1D890541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44383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Problema: processar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pt-BR" dirty="0"/>
                  <a:t> palavras de N bits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Equivale a contar em binário de 0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  <a:p>
                <a:r>
                  <a:rPr lang="pt-BR" dirty="0"/>
                  <a:t>Faz-se a manutenção em uma lista</a:t>
                </a:r>
              </a:p>
              <a:p>
                <a:r>
                  <a:rPr lang="pt-BR" dirty="0"/>
                  <a:t>Um algoritmo recursivo é capaz de fazer isso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1EB76BF-3A47-6F6E-9057-0C1D890541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4438300" cy="4351338"/>
              </a:xfrm>
              <a:blipFill>
                <a:blip r:embed="rId2"/>
                <a:stretch>
                  <a:fillRect l="-2747" t="-2381" r="-37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8E46F5ED-ED26-77F7-1B92-9DB5DCA61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715" y="2064613"/>
            <a:ext cx="2908418" cy="387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98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81D25-ADF8-EFB7-ECC5-233160DD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N-queens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7F8292-C37A-1B2B-52FE-FA8A0850B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“Beco sem saída” seria o conflito na diagonal</a:t>
            </a:r>
          </a:p>
          <a:p>
            <a:r>
              <a:rPr lang="pt-BR" dirty="0"/>
              <a:t>Poda seria retroceder e tentar inserir a rainha na próxima coluna quando ocorrer um conflito diagonal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C1C46E9-5D1F-2E1F-AD21-EEDABD9F6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109" y="3873641"/>
            <a:ext cx="5353797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93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DFFB4-CD38-A5F4-27E9-7A6DF683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N-queens: solução por </a:t>
            </a:r>
            <a:r>
              <a:rPr lang="pt-BR" dirty="0" err="1"/>
              <a:t>backtracking</a:t>
            </a:r>
            <a:endParaRPr lang="pt-BR" dirty="0"/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0F285BD9-CD50-413F-2364-7CEA6DC6E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769" t="19406" r="15900" b="10547"/>
          <a:stretch/>
        </p:blipFill>
        <p:spPr>
          <a:xfrm>
            <a:off x="2274449" y="1825625"/>
            <a:ext cx="45951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DF68B-8CB8-7E7B-622D-92EAD7F3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busca do 4-queens (podada)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813772F-EF2D-94AC-92C9-28ED3DA0A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569" y="1690689"/>
            <a:ext cx="7188862" cy="4819142"/>
          </a:xfrm>
        </p:spPr>
      </p:pic>
    </p:spTree>
    <p:extLst>
      <p:ext uri="{BB962C8B-B14F-4D97-AF65-F5344CB8AC3E}">
        <p14:creationId xmlns:p14="http://schemas.microsoft.com/office/powerpoint/2010/main" val="2714964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E7179-6F99-C4C0-9FB2-B6AD291D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Performance do </a:t>
            </a:r>
            <a:r>
              <a:rPr lang="pt-BR" dirty="0" err="1"/>
              <a:t>backtracking</a:t>
            </a:r>
            <a:r>
              <a:rPr lang="pt-BR" dirty="0"/>
              <a:t> para o n-queens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4B07F45-6AA0-4B86-3536-79FC29C62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952" y="1825625"/>
            <a:ext cx="4030352" cy="371548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769E447-1C74-9EF2-5CFB-35D3410CCB30}"/>
              </a:ext>
            </a:extLst>
          </p:cNvPr>
          <p:cNvSpPr txBox="1"/>
          <p:nvPr/>
        </p:nvSpPr>
        <p:spPr>
          <a:xfrm>
            <a:off x="536448" y="5974080"/>
            <a:ext cx="8109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Pode-se aproximar por indução que o tempo de execução para o algoritmo é </a:t>
            </a:r>
          </a:p>
          <a:p>
            <a:r>
              <a:rPr lang="pt-BR" dirty="0"/>
              <a:t>por volta de (N/2)! segundos.</a:t>
            </a:r>
          </a:p>
        </p:txBody>
      </p:sp>
    </p:spTree>
    <p:extLst>
      <p:ext uri="{BB962C8B-B14F-4D97-AF65-F5344CB8AC3E}">
        <p14:creationId xmlns:p14="http://schemas.microsoft.com/office/powerpoint/2010/main" val="777727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752F301-94D4-A73B-F209-63403DBDD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916" y="774778"/>
            <a:ext cx="7116168" cy="2896004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2EF4FA0-4658-BF2E-647A-7D327F69983B}"/>
              </a:ext>
            </a:extLst>
          </p:cNvPr>
          <p:cNvSpPr txBox="1"/>
          <p:nvPr/>
        </p:nvSpPr>
        <p:spPr>
          <a:xfrm>
            <a:off x="1490091" y="4092800"/>
            <a:ext cx="61638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Encontrar todas as possíveis soluções para as rainhas em um tabuleiro 25x25 demoraria mais de </a:t>
            </a:r>
            <a:r>
              <a:rPr lang="pt-BR" b="1" dirty="0"/>
              <a:t>54 anos</a:t>
            </a:r>
            <a:r>
              <a:rPr lang="pt-BR" dirty="0"/>
              <a:t>!</a:t>
            </a:r>
          </a:p>
        </p:txBody>
      </p:sp>
      <p:pic>
        <p:nvPicPr>
          <p:cNvPr id="2050" name="Picture 2" descr="Doge Snake:Amazon.com.br:Appstore for Android">
            <a:extLst>
              <a:ext uri="{FF2B5EF4-FFF2-40B4-BE49-F238E27FC236}">
                <a16:creationId xmlns:a16="http://schemas.microsoft.com/office/drawing/2014/main" id="{9A542468-5734-19A3-24DB-6104FA02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572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58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7492F-9552-8229-0360-448BF091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sudoku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4D36A2-6B79-8D95-5AB7-7458B3CDE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Preencher uma matriz 9x9 de tal maneira que cada linha, coluna e caixa contenha cada uma os dígitos de 1 a 9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D2EB71-1FF1-F7F4-3603-8F2CBBCA5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426" y="3161452"/>
            <a:ext cx="3377147" cy="333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51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7492F-9552-8229-0360-448BF091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sudoku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4D36A2-6B79-8D95-5AB7-7458B3CDE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Preencher uma matriz 9x9 de tal maneira que cada linha, coluna e caixa contenha cada uma os dígitos de 1 a 9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D2EB71-1FF1-F7F4-3603-8F2CBBCA5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426" y="3161452"/>
            <a:ext cx="3377147" cy="333142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FA211B9-C617-F947-7522-4535683DE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426" y="3148643"/>
            <a:ext cx="3377147" cy="334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75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5EE74-1788-1530-678F-04040EA6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sudoku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F02684-0A7A-D1C6-B364-8A32A7FD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Itera-se pelos elementos do espaço de busca</a:t>
            </a:r>
          </a:p>
          <a:p>
            <a:r>
              <a:rPr lang="pt-BR" dirty="0"/>
              <a:t>Para cada célula em branco há 9 escolhas possíveis</a:t>
            </a:r>
          </a:p>
          <a:p>
            <a:r>
              <a:rPr lang="pt-BR" dirty="0"/>
              <a:t>Faz-se uma escolha e então se faz a recursão</a:t>
            </a:r>
          </a:p>
          <a:p>
            <a:r>
              <a:rPr lang="pt-BR" dirty="0"/>
              <a:t>Caso haja conflito entre linha, coluna ou caixa, então retroceda (</a:t>
            </a:r>
            <a:r>
              <a:rPr lang="pt-BR" dirty="0" err="1"/>
              <a:t>backtrack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7857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DBA93-F33A-3517-F56A-D59FC3FD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sudoku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681653F-F527-61E9-7DB1-34C3380D1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127" y="2262739"/>
            <a:ext cx="6601746" cy="3477110"/>
          </a:xfrm>
        </p:spPr>
      </p:pic>
    </p:spTree>
    <p:extLst>
      <p:ext uri="{BB962C8B-B14F-4D97-AF65-F5344CB8AC3E}">
        <p14:creationId xmlns:p14="http://schemas.microsoft.com/office/powerpoint/2010/main" val="486173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A0515-0724-C1EA-F481-4D70353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scheduling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C5D62E-201D-FC31-18F5-E15A5EBD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Dadas N tarefas (Jobs) de tamanho variável, divida entre duas máquinas para minimizar o intervalo de tempo ocioso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4E64DC-7E6D-C558-80E8-E1BDCB243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96" y="3126870"/>
            <a:ext cx="561100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7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A393A-AB72-01BF-F049-D9A8C1D9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Enumerar palavras de n bits</a:t>
            </a:r>
          </a:p>
        </p:txBody>
      </p:sp>
      <p:pic>
        <p:nvPicPr>
          <p:cNvPr id="20" name="Espaço Reservado para Conteúdo 16">
            <a:extLst>
              <a:ext uri="{FF2B5EF4-FFF2-40B4-BE49-F238E27FC236}">
                <a16:creationId xmlns:a16="http://schemas.microsoft.com/office/drawing/2014/main" id="{F7C1E21E-ABE6-C8AF-39CC-D32CC2526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805" t="19966" r="11116" b="15870"/>
          <a:stretch/>
        </p:blipFill>
        <p:spPr>
          <a:xfrm>
            <a:off x="1123216" y="1825625"/>
            <a:ext cx="6897567" cy="4351338"/>
          </a:xfrm>
        </p:spPr>
      </p:pic>
    </p:spTree>
    <p:extLst>
      <p:ext uri="{BB962C8B-B14F-4D97-AF65-F5344CB8AC3E}">
        <p14:creationId xmlns:p14="http://schemas.microsoft.com/office/powerpoint/2010/main" val="1322152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C0EAB-701C-9D09-B0D8-443A863D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Knight’s</a:t>
            </a:r>
            <a:r>
              <a:rPr lang="pt-BR" dirty="0"/>
              <a:t> tour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05EAD-6396-3A0D-C9D9-87990FE7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Encontrar uma sequência de movimentos de um cavaleiro tal que ele visite todas as posições exatamente uma vez.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C51FEB-72AE-EE69-1E8A-DAC043CF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81" y="3215639"/>
            <a:ext cx="7692238" cy="326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96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70D3B-56FE-2848-446D-7B4B2294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labirinto</a:t>
            </a:r>
          </a:p>
        </p:txBody>
      </p:sp>
      <p:pic>
        <p:nvPicPr>
          <p:cNvPr id="4" name="Mídia Online 3" title="2020 All Japan Micromouse Contest -- Yap, Ching-Khang">
            <a:hlinkClick r:id="" action="ppaction://media"/>
            <a:extLst>
              <a:ext uri="{FF2B5EF4-FFF2-40B4-BE49-F238E27FC236}">
                <a16:creationId xmlns:a16="http://schemas.microsoft.com/office/drawing/2014/main" id="{40BBFE2A-3199-673D-9B62-965D6FA8191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92648" y="2012686"/>
            <a:ext cx="7558704" cy="427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1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6DE71-A4E8-AF73-901E-B167A64D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subconjuntos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14653AB-1915-0FF6-C11A-739C64B5A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Dado um conjunto de N elementos, enumerar todos 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pt-BR" dirty="0"/>
                  <a:t> subconjuntos</a:t>
                </a:r>
              </a:p>
              <a:p>
                <a:r>
                  <a:rPr lang="pt-BR" dirty="0"/>
                  <a:t>Conta-se em binário de 0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  <a:p>
                <a:r>
                  <a:rPr lang="pt-BR" dirty="0"/>
                  <a:t>Realiza-se a manutenção na lista a, onde a[i] representa o elemento i</a:t>
                </a:r>
              </a:p>
              <a:p>
                <a:r>
                  <a:rPr lang="pt-BR" dirty="0"/>
                  <a:t>Se o valor de a[i] é igual a 1 ele está no subconjunto</a:t>
                </a:r>
              </a:p>
              <a:p>
                <a:r>
                  <a:rPr lang="pt-BR" dirty="0"/>
                  <a:t>Se o valor de a[i] é igual a 0 ele não está no subconjunto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14653AB-1915-0FF6-C11A-739C64B5A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7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81137-1BA7-D849-E774-0238D8B7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subconjuntos</a:t>
            </a:r>
          </a:p>
        </p:txBody>
      </p:sp>
      <p:pic>
        <p:nvPicPr>
          <p:cNvPr id="7" name="Espaço Reservado para Conteúdo 3" descr="0007">
            <a:extLst>
              <a:ext uri="{FF2B5EF4-FFF2-40B4-BE49-F238E27FC236}">
                <a16:creationId xmlns:a16="http://schemas.microsoft.com/office/drawing/2014/main" id="{A3B8FF75-B1C1-90C3-2887-BD52EBC8236A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8" t="13052" r="34551" b="10561"/>
          <a:stretch/>
        </p:blipFill>
        <p:spPr>
          <a:xfrm>
            <a:off x="2977904" y="1475726"/>
            <a:ext cx="3188192" cy="501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6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4C705-CA2B-B450-934D-B66075FA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Enumerando permutações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2675C2-DE9D-8E8D-5019-8C0C0C5FC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0279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Algoritmo recursivo para enumerar todas as N! permutações de tamanho N:</a:t>
            </a:r>
          </a:p>
          <a:p>
            <a:r>
              <a:rPr lang="pt-BR" dirty="0"/>
              <a:t>Começa-se fazendo a permutação de a[0] com a[N-1]</a:t>
            </a:r>
          </a:p>
          <a:p>
            <a:r>
              <a:rPr lang="pt-BR" dirty="0"/>
              <a:t>Para cada valor de i</a:t>
            </a:r>
          </a:p>
          <a:p>
            <a:pPr lvl="1"/>
            <a:r>
              <a:rPr lang="pt-BR" dirty="0"/>
              <a:t>Troca-se a[i] na posição 0</a:t>
            </a:r>
          </a:p>
          <a:p>
            <a:pPr lvl="1"/>
            <a:r>
              <a:rPr lang="pt-BR" dirty="0"/>
              <a:t>Enumera-se todos os (N-1)! arranjos de a[1] até a[1...N-1]</a:t>
            </a:r>
          </a:p>
          <a:p>
            <a:pPr lvl="1"/>
            <a:r>
              <a:rPr lang="pt-BR" dirty="0"/>
              <a:t>Limpeza (troque a[i] e 0 de volta à posição)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 descr="0010">
            <a:extLst>
              <a:ext uri="{FF2B5EF4-FFF2-40B4-BE49-F238E27FC236}">
                <a16:creationId xmlns:a16="http://schemas.microsoft.com/office/drawing/2014/main" id="{88EF7760-FEEC-F009-BADA-27CFA09334CE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0" t="47801" r="82800" b="12724"/>
          <a:stretch/>
        </p:blipFill>
        <p:spPr>
          <a:xfrm>
            <a:off x="7571232" y="2075688"/>
            <a:ext cx="1438656" cy="27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7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688C1-B358-1216-ACBA-631651FD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Enumerando permutações</a:t>
            </a:r>
          </a:p>
        </p:txBody>
      </p:sp>
      <p:pic>
        <p:nvPicPr>
          <p:cNvPr id="15" name="Espaço Reservado para Conteúdo 11">
            <a:extLst>
              <a:ext uri="{FF2B5EF4-FFF2-40B4-BE49-F238E27FC236}">
                <a16:creationId xmlns:a16="http://schemas.microsoft.com/office/drawing/2014/main" id="{360796DF-C0A1-13CB-104E-2D8AA988B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58" t="18846" r="17478" b="14470"/>
          <a:stretch/>
        </p:blipFill>
        <p:spPr>
          <a:xfrm>
            <a:off x="2268324" y="1825625"/>
            <a:ext cx="4607351" cy="4351338"/>
          </a:xfrm>
        </p:spPr>
      </p:pic>
    </p:spTree>
    <p:extLst>
      <p:ext uri="{BB962C8B-B14F-4D97-AF65-F5344CB8AC3E}">
        <p14:creationId xmlns:p14="http://schemas.microsoft.com/office/powerpoint/2010/main" val="250861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C42D42C-C12E-66A5-43EE-E845F0F2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Enumerando permutações</a:t>
            </a:r>
          </a:p>
        </p:txBody>
      </p:sp>
      <p:pic>
        <p:nvPicPr>
          <p:cNvPr id="9" name="Permutacoes">
            <a:hlinkClick r:id="" action="ppaction://media"/>
            <a:extLst>
              <a:ext uri="{FF2B5EF4-FFF2-40B4-BE49-F238E27FC236}">
                <a16:creationId xmlns:a16="http://schemas.microsoft.com/office/drawing/2014/main" id="{5305F037-C973-32C7-0F7A-06404B0A14F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8650" y="2518934"/>
            <a:ext cx="7886700" cy="301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3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3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5C72E-6D90-A2E3-1ADF-7464D365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em </a:t>
            </a:r>
            <a:r>
              <a:rPr lang="pt-BR" dirty="0" err="1"/>
              <a:t>strings</a:t>
            </a:r>
            <a:endParaRPr lang="pt-BR" dirty="0"/>
          </a:p>
        </p:txBody>
      </p:sp>
      <p:pic>
        <p:nvPicPr>
          <p:cNvPr id="7" name="Espaço Reservado para Conteúdo 3" descr="0012">
            <a:extLst>
              <a:ext uri="{FF2B5EF4-FFF2-40B4-BE49-F238E27FC236}">
                <a16:creationId xmlns:a16="http://schemas.microsoft.com/office/drawing/2014/main" id="{951FF5C9-63B0-EA70-7276-42F46A09BD87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10418" r="16561" b="3788"/>
          <a:stretch/>
        </p:blipFill>
        <p:spPr>
          <a:xfrm>
            <a:off x="1200912" y="1452856"/>
            <a:ext cx="6742175" cy="504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00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Bebas Neue"/>
        <a:ea typeface=""/>
        <a:cs typeface=""/>
      </a:majorFont>
      <a:minorFont>
        <a:latin typeface="Helvetica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F0FDE7113CFA4291D07E0E0D937406" ma:contentTypeVersion="13" ma:contentTypeDescription="Crie um novo documento." ma:contentTypeScope="" ma:versionID="3bae3f2254b8602af19b57ed73e06eae">
  <xsd:schema xmlns:xsd="http://www.w3.org/2001/XMLSchema" xmlns:xs="http://www.w3.org/2001/XMLSchema" xmlns:p="http://schemas.microsoft.com/office/2006/metadata/properties" xmlns:ns2="e709266c-95cd-4b32-8db0-f857f9419375" xmlns:ns3="cca09660-1814-4874-b1d8-f6bb9731f068" targetNamespace="http://schemas.microsoft.com/office/2006/metadata/properties" ma:root="true" ma:fieldsID="5789f1a5b12a1fc846bd3f12ef6f8959" ns2:_="" ns3:_="">
    <xsd:import namespace="e709266c-95cd-4b32-8db0-f857f9419375"/>
    <xsd:import namespace="cca09660-1814-4874-b1d8-f6bb9731f0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9266c-95cd-4b32-8db0-f857f94193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70c3db4-b6ea-4b73-8f10-c8396f641c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09660-1814-4874-b1d8-f6bb9731f06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41d4f73-5d20-456d-a3fc-50e0a7240e37}" ma:internalName="TaxCatchAll" ma:showField="CatchAllData" ma:web="cca09660-1814-4874-b1d8-f6bb9731f0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ca09660-1814-4874-b1d8-f6bb9731f068" xsi:nil="true"/>
    <lcf76f155ced4ddcb4097134ff3c332f xmlns="e709266c-95cd-4b32-8db0-f857f941937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21A73B-CFE2-468B-9C8D-67C338EBEF5C}"/>
</file>

<file path=customXml/itemProps2.xml><?xml version="1.0" encoding="utf-8"?>
<ds:datastoreItem xmlns:ds="http://schemas.openxmlformats.org/officeDocument/2006/customXml" ds:itemID="{6ED3070E-6FF1-4F90-9A36-808B696B2C83}">
  <ds:schemaRefs>
    <ds:schemaRef ds:uri="http://schemas.microsoft.com/office/2006/metadata/properties"/>
    <ds:schemaRef ds:uri="http://schemas.microsoft.com/office/infopath/2007/PartnerControls"/>
    <ds:schemaRef ds:uri="cca09660-1814-4874-b1d8-f6bb9731f068"/>
    <ds:schemaRef ds:uri="e709266c-95cd-4b32-8db0-f857f9419375"/>
  </ds:schemaRefs>
</ds:datastoreItem>
</file>

<file path=customXml/itemProps3.xml><?xml version="1.0" encoding="utf-8"?>
<ds:datastoreItem xmlns:ds="http://schemas.openxmlformats.org/officeDocument/2006/customXml" ds:itemID="{2B859553-BD2C-4198-8A13-083C791A4D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1262</TotalTime>
  <Words>745</Words>
  <Application>Microsoft Office PowerPoint</Application>
  <PresentationFormat>Apresentação na tela (4:3)</PresentationFormat>
  <Paragraphs>83</Paragraphs>
  <Slides>31</Slides>
  <Notes>0</Notes>
  <HiddenSlides>0</HiddenSlides>
  <MMClips>2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OTIMIZAção combinatória</vt:lpstr>
      <vt:lpstr>Enumerar palavras de n bits</vt:lpstr>
      <vt:lpstr>Enumerar palavras de n bits</vt:lpstr>
      <vt:lpstr>subconjuntos</vt:lpstr>
      <vt:lpstr>subconjuntos</vt:lpstr>
      <vt:lpstr>Enumerando permutações</vt:lpstr>
      <vt:lpstr>Enumerando permutações</vt:lpstr>
      <vt:lpstr>Enumerando permutações</vt:lpstr>
      <vt:lpstr>Aplicação em strings</vt:lpstr>
      <vt:lpstr>N-Rooks problem</vt:lpstr>
      <vt:lpstr>N-Rooks problem</vt:lpstr>
      <vt:lpstr>N-Rooks problem</vt:lpstr>
      <vt:lpstr>Enumerando permutações</vt:lpstr>
      <vt:lpstr>Árvore de busca para 4-rooks</vt:lpstr>
      <vt:lpstr> backtracking</vt:lpstr>
      <vt:lpstr>N-queens problem</vt:lpstr>
      <vt:lpstr>E os conflitos nas diagonais?</vt:lpstr>
      <vt:lpstr>Árvore de busca do 4-queens</vt:lpstr>
      <vt:lpstr>backtracking</vt:lpstr>
      <vt:lpstr>N-queens</vt:lpstr>
      <vt:lpstr>N-queens: solução por backtracking</vt:lpstr>
      <vt:lpstr>Árvore de busca do 4-queens (podada)</vt:lpstr>
      <vt:lpstr>Performance do backtracking para o n-queens</vt:lpstr>
      <vt:lpstr>Apresentação do PowerPoint</vt:lpstr>
      <vt:lpstr>sudoku</vt:lpstr>
      <vt:lpstr>sudoku</vt:lpstr>
      <vt:lpstr>sudoku</vt:lpstr>
      <vt:lpstr>sudoku</vt:lpstr>
      <vt:lpstr>scheduling</vt:lpstr>
      <vt:lpstr>Knight’s tour</vt:lpstr>
      <vt:lpstr>labirinto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Rooney Coelho</dc:creator>
  <cp:lastModifiedBy>Rooney Coelho</cp:lastModifiedBy>
  <cp:revision>28</cp:revision>
  <dcterms:created xsi:type="dcterms:W3CDTF">2022-03-13T22:45:18Z</dcterms:created>
  <dcterms:modified xsi:type="dcterms:W3CDTF">2023-01-04T20:30:29Z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0x010100ADF0FDE7113CFA4291D07E0E0D937406</vt:lpwstr>
  </property>
  <property fmtid="{D5CDD505-2E9C-101B-9397-08002B2CF9AE}" pid="3" name="MediaServiceImageTags">
    <vt:lpwstr/>
  </property>
</Properties>
</file>