
<file path=[Content_Types].xml><?xml version="1.0" encoding="utf-8"?>
<Types xmlns="http://schemas.openxmlformats.org/package/2006/content-types">
  <Default Extension="png" ContentType="image/png"/>
  <Default Extension="webp" ContentType="image/webp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4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59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media/image6.jpg" ContentType="image/jpg"/>
  <Override PartName="/ppt/theme/theme1.xml" ContentType="application/vnd.openxmlformats-officedocument.theme+xml"/>
  <Override PartName="/ppt/theme/theme2.xml" ContentType="application/vnd.openxmlformats-officedocument.theme+xml"/>
  <Override PartName="/ppt/media/image12.jpg" ContentType="image/jpg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416" r:id="rId2"/>
    <p:sldId id="418" r:id="rId3"/>
    <p:sldId id="419" r:id="rId4"/>
    <p:sldId id="268" r:id="rId5"/>
    <p:sldId id="269" r:id="rId6"/>
    <p:sldId id="270" r:id="rId7"/>
    <p:sldId id="274" r:id="rId8"/>
    <p:sldId id="275" r:id="rId9"/>
    <p:sldId id="309" r:id="rId10"/>
    <p:sldId id="310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267" r:id="rId20"/>
    <p:sldId id="332" r:id="rId21"/>
    <p:sldId id="333" r:id="rId22"/>
    <p:sldId id="334" r:id="rId23"/>
    <p:sldId id="336" r:id="rId24"/>
    <p:sldId id="337" r:id="rId25"/>
    <p:sldId id="338" r:id="rId26"/>
    <p:sldId id="339" r:id="rId27"/>
    <p:sldId id="340" r:id="rId28"/>
    <p:sldId id="311" r:id="rId29"/>
    <p:sldId id="342" r:id="rId30"/>
    <p:sldId id="343" r:id="rId31"/>
    <p:sldId id="432" r:id="rId32"/>
    <p:sldId id="295" r:id="rId33"/>
    <p:sldId id="296" r:id="rId34"/>
    <p:sldId id="421" r:id="rId35"/>
    <p:sldId id="422" r:id="rId36"/>
    <p:sldId id="312" r:id="rId37"/>
    <p:sldId id="313" r:id="rId38"/>
    <p:sldId id="314" r:id="rId39"/>
    <p:sldId id="315" r:id="rId40"/>
    <p:sldId id="316" r:id="rId41"/>
    <p:sldId id="318" r:id="rId42"/>
    <p:sldId id="317" r:id="rId43"/>
    <p:sldId id="319" r:id="rId44"/>
    <p:sldId id="320" r:id="rId45"/>
    <p:sldId id="322" r:id="rId46"/>
    <p:sldId id="323" r:id="rId47"/>
    <p:sldId id="423" r:id="rId48"/>
    <p:sldId id="424" r:id="rId49"/>
    <p:sldId id="425" r:id="rId50"/>
    <p:sldId id="426" r:id="rId51"/>
    <p:sldId id="300" r:id="rId52"/>
    <p:sldId id="427" r:id="rId53"/>
    <p:sldId id="301" r:id="rId54"/>
    <p:sldId id="428" r:id="rId55"/>
    <p:sldId id="298" r:id="rId56"/>
    <p:sldId id="429" r:id="rId57"/>
    <p:sldId id="299" r:id="rId58"/>
    <p:sldId id="430" r:id="rId59"/>
    <p:sldId id="431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F2A4BA9F-12AF-4DA1-BE2E-21A8E8DA782C}">
          <p14:sldIdLst/>
        </p14:section>
        <p14:section name="Seção Padrão" id="{A978EDB5-8543-4193-BB52-05995142767F}">
          <p14:sldIdLst>
            <p14:sldId id="416"/>
            <p14:sldId id="418"/>
            <p14:sldId id="419"/>
            <p14:sldId id="268"/>
            <p14:sldId id="269"/>
            <p14:sldId id="270"/>
            <p14:sldId id="274"/>
            <p14:sldId id="275"/>
            <p14:sldId id="309"/>
            <p14:sldId id="310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267"/>
            <p14:sldId id="332"/>
            <p14:sldId id="333"/>
            <p14:sldId id="334"/>
            <p14:sldId id="336"/>
            <p14:sldId id="337"/>
            <p14:sldId id="338"/>
            <p14:sldId id="339"/>
            <p14:sldId id="340"/>
            <p14:sldId id="311"/>
            <p14:sldId id="342"/>
            <p14:sldId id="343"/>
            <p14:sldId id="432"/>
            <p14:sldId id="295"/>
            <p14:sldId id="296"/>
            <p14:sldId id="421"/>
            <p14:sldId id="422"/>
            <p14:sldId id="312"/>
            <p14:sldId id="313"/>
            <p14:sldId id="314"/>
            <p14:sldId id="315"/>
            <p14:sldId id="316"/>
            <p14:sldId id="318"/>
            <p14:sldId id="317"/>
            <p14:sldId id="319"/>
            <p14:sldId id="320"/>
            <p14:sldId id="322"/>
            <p14:sldId id="323"/>
            <p14:sldId id="423"/>
            <p14:sldId id="424"/>
            <p14:sldId id="425"/>
            <p14:sldId id="426"/>
            <p14:sldId id="300"/>
            <p14:sldId id="427"/>
            <p14:sldId id="301"/>
            <p14:sldId id="428"/>
            <p14:sldId id="298"/>
            <p14:sldId id="429"/>
            <p14:sldId id="299"/>
            <p14:sldId id="430"/>
            <p14:sldId id="4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viewProps" Target="viewProps.xml"/><Relationship Id="rId68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69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ney Ribeiro Albuquerque Coelho" userId="ac74b89b-444e-42c3-a3e1-3795a8d61e25" providerId="ADAL" clId="{5D744193-FD68-4D48-A3CE-D74B652B80FC}"/>
    <pc:docChg chg="undo custSel addSld delSld modSld modSection">
      <pc:chgData name="Rooney Ribeiro Albuquerque Coelho" userId="ac74b89b-444e-42c3-a3e1-3795a8d61e25" providerId="ADAL" clId="{5D744193-FD68-4D48-A3CE-D74B652B80FC}" dt="2022-06-16T23:08:58.707" v="689" actId="27636"/>
      <pc:docMkLst>
        <pc:docMk/>
      </pc:docMkLst>
      <pc:sldChg chg="del">
        <pc:chgData name="Rooney Ribeiro Albuquerque Coelho" userId="ac74b89b-444e-42c3-a3e1-3795a8d61e25" providerId="ADAL" clId="{5D744193-FD68-4D48-A3CE-D74B652B80FC}" dt="2022-06-16T18:10:51.012" v="23" actId="47"/>
        <pc:sldMkLst>
          <pc:docMk/>
          <pc:sldMk cId="443294511" sldId="256"/>
        </pc:sldMkLst>
      </pc:sldChg>
      <pc:sldChg chg="add del">
        <pc:chgData name="Rooney Ribeiro Albuquerque Coelho" userId="ac74b89b-444e-42c3-a3e1-3795a8d61e25" providerId="ADAL" clId="{5D744193-FD68-4D48-A3CE-D74B652B80FC}" dt="2022-06-16T18:11:13.491" v="26" actId="47"/>
        <pc:sldMkLst>
          <pc:docMk/>
          <pc:sldMk cId="0" sldId="259"/>
        </pc:sldMkLst>
      </pc:sldChg>
      <pc:sldChg chg="add del">
        <pc:chgData name="Rooney Ribeiro Albuquerque Coelho" userId="ac74b89b-444e-42c3-a3e1-3795a8d61e25" providerId="ADAL" clId="{5D744193-FD68-4D48-A3CE-D74B652B80FC}" dt="2022-06-16T18:11:18.612" v="27" actId="47"/>
        <pc:sldMkLst>
          <pc:docMk/>
          <pc:sldMk cId="0" sldId="260"/>
        </pc:sldMkLst>
      </pc:sldChg>
      <pc:sldChg chg="add del">
        <pc:chgData name="Rooney Ribeiro Albuquerque Coelho" userId="ac74b89b-444e-42c3-a3e1-3795a8d61e25" providerId="ADAL" clId="{5D744193-FD68-4D48-A3CE-D74B652B80FC}" dt="2022-06-16T18:11:19.285" v="28" actId="47"/>
        <pc:sldMkLst>
          <pc:docMk/>
          <pc:sldMk cId="0" sldId="261"/>
        </pc:sldMkLst>
      </pc:sldChg>
      <pc:sldChg chg="modSp add del mod">
        <pc:chgData name="Rooney Ribeiro Albuquerque Coelho" userId="ac74b89b-444e-42c3-a3e1-3795a8d61e25" providerId="ADAL" clId="{5D744193-FD68-4D48-A3CE-D74B652B80FC}" dt="2022-06-16T18:11:29.734" v="29" actId="47"/>
        <pc:sldMkLst>
          <pc:docMk/>
          <pc:sldMk cId="0" sldId="263"/>
        </pc:sldMkLst>
        <pc:spChg chg="mod">
          <ac:chgData name="Rooney Ribeiro Albuquerque Coelho" userId="ac74b89b-444e-42c3-a3e1-3795a8d61e25" providerId="ADAL" clId="{5D744193-FD68-4D48-A3CE-D74B652B80FC}" dt="2022-06-16T17:51:08.994" v="1" actId="27636"/>
          <ac:spMkLst>
            <pc:docMk/>
            <pc:sldMk cId="0" sldId="263"/>
            <ac:spMk id="5" creationId="{46ECF957-677D-4DC3-A6A9-D9861CB1BB01}"/>
          </ac:spMkLst>
        </pc:spChg>
      </pc:sldChg>
      <pc:sldChg chg="add del">
        <pc:chgData name="Rooney Ribeiro Albuquerque Coelho" userId="ac74b89b-444e-42c3-a3e1-3795a8d61e25" providerId="ADAL" clId="{5D744193-FD68-4D48-A3CE-D74B652B80FC}" dt="2022-06-16T18:11:32.310" v="30" actId="47"/>
        <pc:sldMkLst>
          <pc:docMk/>
          <pc:sldMk cId="0" sldId="264"/>
        </pc:sldMkLst>
      </pc:sldChg>
      <pc:sldChg chg="modSp add del mod">
        <pc:chgData name="Rooney Ribeiro Albuquerque Coelho" userId="ac74b89b-444e-42c3-a3e1-3795a8d61e25" providerId="ADAL" clId="{5D744193-FD68-4D48-A3CE-D74B652B80FC}" dt="2022-06-16T18:11:44.833" v="31" actId="47"/>
        <pc:sldMkLst>
          <pc:docMk/>
          <pc:sldMk cId="0" sldId="265"/>
        </pc:sldMkLst>
        <pc:spChg chg="mod">
          <ac:chgData name="Rooney Ribeiro Albuquerque Coelho" userId="ac74b89b-444e-42c3-a3e1-3795a8d61e25" providerId="ADAL" clId="{5D744193-FD68-4D48-A3CE-D74B652B80FC}" dt="2022-06-16T17:51:09.016" v="2" actId="27636"/>
          <ac:spMkLst>
            <pc:docMk/>
            <pc:sldMk cId="0" sldId="265"/>
            <ac:spMk id="10" creationId="{A990C204-CACA-4940-BDFA-7F62A4233039}"/>
          </ac:spMkLst>
        </pc:spChg>
        <pc:spChg chg="mod">
          <ac:chgData name="Rooney Ribeiro Albuquerque Coelho" userId="ac74b89b-444e-42c3-a3e1-3795a8d61e25" providerId="ADAL" clId="{5D744193-FD68-4D48-A3CE-D74B652B80FC}" dt="2022-06-16T17:51:09.019" v="3" actId="27636"/>
          <ac:spMkLst>
            <pc:docMk/>
            <pc:sldMk cId="0" sldId="265"/>
            <ac:spMk id="12" creationId="{E44F0F09-78FE-47AF-8D13-A401ACE77561}"/>
          </ac:spMkLst>
        </pc:spChg>
      </pc:sldChg>
      <pc:sldChg chg="modSp add del mod">
        <pc:chgData name="Rooney Ribeiro Albuquerque Coelho" userId="ac74b89b-444e-42c3-a3e1-3795a8d61e25" providerId="ADAL" clId="{5D744193-FD68-4D48-A3CE-D74B652B80FC}" dt="2022-06-16T18:11:46.296" v="32" actId="47"/>
        <pc:sldMkLst>
          <pc:docMk/>
          <pc:sldMk cId="0" sldId="266"/>
        </pc:sldMkLst>
        <pc:spChg chg="mod">
          <ac:chgData name="Rooney Ribeiro Albuquerque Coelho" userId="ac74b89b-444e-42c3-a3e1-3795a8d61e25" providerId="ADAL" clId="{5D744193-FD68-4D48-A3CE-D74B652B80FC}" dt="2022-06-16T17:51:09.033" v="4" actId="27636"/>
          <ac:spMkLst>
            <pc:docMk/>
            <pc:sldMk cId="0" sldId="266"/>
            <ac:spMk id="5" creationId="{0F24599C-7C81-4B02-99DA-9ADD0ED0AB65}"/>
          </ac:spMkLst>
        </pc:spChg>
      </pc:sldChg>
      <pc:sldChg chg="addSp delSp modSp add mod">
        <pc:chgData name="Rooney Ribeiro Albuquerque Coelho" userId="ac74b89b-444e-42c3-a3e1-3795a8d61e25" providerId="ADAL" clId="{5D744193-FD68-4D48-A3CE-D74B652B80FC}" dt="2022-06-16T22:26:04.210" v="452" actId="255"/>
        <pc:sldMkLst>
          <pc:docMk/>
          <pc:sldMk cId="0" sldId="267"/>
        </pc:sldMkLst>
        <pc:spChg chg="mod">
          <ac:chgData name="Rooney Ribeiro Albuquerque Coelho" userId="ac74b89b-444e-42c3-a3e1-3795a8d61e25" providerId="ADAL" clId="{5D744193-FD68-4D48-A3CE-D74B652B80FC}" dt="2022-06-16T22:24:15.107" v="410"/>
          <ac:spMkLst>
            <pc:docMk/>
            <pc:sldMk cId="0" sldId="267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22:24:15.107" v="410"/>
          <ac:spMkLst>
            <pc:docMk/>
            <pc:sldMk cId="0" sldId="267"/>
            <ac:spMk id="3" creationId="{25C68558-E5A6-BB97-5276-A49FB5E2767F}"/>
          </ac:spMkLst>
        </pc:spChg>
        <pc:spChg chg="add del mod">
          <ac:chgData name="Rooney Ribeiro Albuquerque Coelho" userId="ac74b89b-444e-42c3-a3e1-3795a8d61e25" providerId="ADAL" clId="{5D744193-FD68-4D48-A3CE-D74B652B80FC}" dt="2022-06-16T22:24:17.077" v="411" actId="478"/>
          <ac:spMkLst>
            <pc:docMk/>
            <pc:sldMk cId="0" sldId="267"/>
            <ac:spMk id="6" creationId="{C3D34DC5-F63E-ABC0-4303-D4ABB16C3F69}"/>
          </ac:spMkLst>
        </pc:spChg>
        <pc:spChg chg="mod">
          <ac:chgData name="Rooney Ribeiro Albuquerque Coelho" userId="ac74b89b-444e-42c3-a3e1-3795a8d61e25" providerId="ADAL" clId="{5D744193-FD68-4D48-A3CE-D74B652B80FC}" dt="2022-06-16T22:26:04.210" v="452" actId="255"/>
          <ac:spMkLst>
            <pc:docMk/>
            <pc:sldMk cId="0" sldId="267"/>
            <ac:spMk id="9" creationId="{72DFB3C1-28B8-4016-9048-3F3FF0442FC4}"/>
          </ac:spMkLst>
        </pc:spChg>
      </pc:sldChg>
      <pc:sldChg chg="addSp delSp modSp add mod chgLayout">
        <pc:chgData name="Rooney Ribeiro Albuquerque Coelho" userId="ac74b89b-444e-42c3-a3e1-3795a8d61e25" providerId="ADAL" clId="{5D744193-FD68-4D48-A3CE-D74B652B80FC}" dt="2022-06-16T18:35:27.682" v="200" actId="14100"/>
        <pc:sldMkLst>
          <pc:docMk/>
          <pc:sldMk cId="0" sldId="268"/>
        </pc:sldMkLst>
        <pc:spChg chg="mod ord">
          <ac:chgData name="Rooney Ribeiro Albuquerque Coelho" userId="ac74b89b-444e-42c3-a3e1-3795a8d61e25" providerId="ADAL" clId="{5D744193-FD68-4D48-A3CE-D74B652B80FC}" dt="2022-06-16T18:34:36.446" v="190" actId="700"/>
          <ac:spMkLst>
            <pc:docMk/>
            <pc:sldMk cId="0" sldId="268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5D744193-FD68-4D48-A3CE-D74B652B80FC}" dt="2022-06-16T18:35:14.015" v="197" actId="403"/>
          <ac:spMkLst>
            <pc:docMk/>
            <pc:sldMk cId="0" sldId="268"/>
            <ac:spMk id="3" creationId="{00000000-0000-0000-0000-000000000000}"/>
          </ac:spMkLst>
        </pc:spChg>
        <pc:spChg chg="mod">
          <ac:chgData name="Rooney Ribeiro Albuquerque Coelho" userId="ac74b89b-444e-42c3-a3e1-3795a8d61e25" providerId="ADAL" clId="{5D744193-FD68-4D48-A3CE-D74B652B80FC}" dt="2022-06-16T18:35:27.682" v="200" actId="14100"/>
          <ac:spMkLst>
            <pc:docMk/>
            <pc:sldMk cId="0" sldId="268"/>
            <ac:spMk id="4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18:12:17.168" v="61"/>
          <ac:spMkLst>
            <pc:docMk/>
            <pc:sldMk cId="0" sldId="268"/>
            <ac:spMk id="5" creationId="{F4FD8255-D816-941D-491C-3754D72D702A}"/>
          </ac:spMkLst>
        </pc:spChg>
        <pc:spChg chg="add del mod">
          <ac:chgData name="Rooney Ribeiro Albuquerque Coelho" userId="ac74b89b-444e-42c3-a3e1-3795a8d61e25" providerId="ADAL" clId="{5D744193-FD68-4D48-A3CE-D74B652B80FC}" dt="2022-06-16T18:12:18.554" v="62" actId="478"/>
          <ac:spMkLst>
            <pc:docMk/>
            <pc:sldMk cId="0" sldId="268"/>
            <ac:spMk id="6" creationId="{542DBD5E-848F-A1FB-9A93-3BC1A3C9FAE4}"/>
          </ac:spMkLst>
        </pc:spChg>
        <pc:spChg chg="add del mod ord">
          <ac:chgData name="Rooney Ribeiro Albuquerque Coelho" userId="ac74b89b-444e-42c3-a3e1-3795a8d61e25" providerId="ADAL" clId="{5D744193-FD68-4D48-A3CE-D74B652B80FC}" dt="2022-06-16T18:34:45.704" v="191" actId="478"/>
          <ac:spMkLst>
            <pc:docMk/>
            <pc:sldMk cId="0" sldId="268"/>
            <ac:spMk id="7" creationId="{A6873DC9-2656-4892-469C-7B4B43AD6FB0}"/>
          </ac:spMkLst>
        </pc:spChg>
      </pc:sldChg>
      <pc:sldChg chg="addSp delSp modSp add mod">
        <pc:chgData name="Rooney Ribeiro Albuquerque Coelho" userId="ac74b89b-444e-42c3-a3e1-3795a8d61e25" providerId="ADAL" clId="{5D744193-FD68-4D48-A3CE-D74B652B80FC}" dt="2022-06-16T18:36:55.719" v="210" actId="20577"/>
        <pc:sldMkLst>
          <pc:docMk/>
          <pc:sldMk cId="0" sldId="269"/>
        </pc:sldMkLst>
        <pc:spChg chg="mod">
          <ac:chgData name="Rooney Ribeiro Albuquerque Coelho" userId="ac74b89b-444e-42c3-a3e1-3795a8d61e25" providerId="ADAL" clId="{5D744193-FD68-4D48-A3CE-D74B652B80FC}" dt="2022-06-16T18:12:28.532" v="63"/>
          <ac:spMkLst>
            <pc:docMk/>
            <pc:sldMk cId="0" sldId="269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5D744193-FD68-4D48-A3CE-D74B652B80FC}" dt="2022-06-16T18:35:54.821" v="203" actId="403"/>
          <ac:spMkLst>
            <pc:docMk/>
            <pc:sldMk cId="0" sldId="269"/>
            <ac:spMk id="3" creationId="{00000000-0000-0000-0000-000000000000}"/>
          </ac:spMkLst>
        </pc:spChg>
        <pc:spChg chg="mod">
          <ac:chgData name="Rooney Ribeiro Albuquerque Coelho" userId="ac74b89b-444e-42c3-a3e1-3795a8d61e25" providerId="ADAL" clId="{5D744193-FD68-4D48-A3CE-D74B652B80FC}" dt="2022-06-16T18:36:55.719" v="210" actId="20577"/>
          <ac:spMkLst>
            <pc:docMk/>
            <pc:sldMk cId="0" sldId="269"/>
            <ac:spMk id="4" creationId="{00000000-0000-0000-0000-000000000000}"/>
          </ac:spMkLst>
        </pc:spChg>
        <pc:spChg chg="mod">
          <ac:chgData name="Rooney Ribeiro Albuquerque Coelho" userId="ac74b89b-444e-42c3-a3e1-3795a8d61e25" providerId="ADAL" clId="{5D744193-FD68-4D48-A3CE-D74B652B80FC}" dt="2022-06-16T18:36:24.835" v="208" actId="1076"/>
          <ac:spMkLst>
            <pc:docMk/>
            <pc:sldMk cId="0" sldId="269"/>
            <ac:spMk id="5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18:12:28.532" v="63"/>
          <ac:spMkLst>
            <pc:docMk/>
            <pc:sldMk cId="0" sldId="269"/>
            <ac:spMk id="6" creationId="{E37BE513-070B-491D-CCBE-08185B8F0AA6}"/>
          </ac:spMkLst>
        </pc:spChg>
        <pc:spChg chg="add del mod">
          <ac:chgData name="Rooney Ribeiro Albuquerque Coelho" userId="ac74b89b-444e-42c3-a3e1-3795a8d61e25" providerId="ADAL" clId="{5D744193-FD68-4D48-A3CE-D74B652B80FC}" dt="2022-06-16T18:12:29.913" v="64" actId="478"/>
          <ac:spMkLst>
            <pc:docMk/>
            <pc:sldMk cId="0" sldId="269"/>
            <ac:spMk id="7" creationId="{96EC78D9-593C-C4ED-C944-2FF4AAECB08F}"/>
          </ac:spMkLst>
        </pc:spChg>
      </pc:sldChg>
      <pc:sldChg chg="addSp delSp modSp add mod">
        <pc:chgData name="Rooney Ribeiro Albuquerque Coelho" userId="ac74b89b-444e-42c3-a3e1-3795a8d61e25" providerId="ADAL" clId="{5D744193-FD68-4D48-A3CE-D74B652B80FC}" dt="2022-06-16T18:38:38.648" v="247"/>
        <pc:sldMkLst>
          <pc:docMk/>
          <pc:sldMk cId="0" sldId="270"/>
        </pc:sldMkLst>
        <pc:spChg chg="del mod">
          <ac:chgData name="Rooney Ribeiro Albuquerque Coelho" userId="ac74b89b-444e-42c3-a3e1-3795a8d61e25" providerId="ADAL" clId="{5D744193-FD68-4D48-A3CE-D74B652B80FC}" dt="2022-06-16T18:16:08.078" v="77" actId="478"/>
          <ac:spMkLst>
            <pc:docMk/>
            <pc:sldMk cId="0" sldId="270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5D744193-FD68-4D48-A3CE-D74B652B80FC}" dt="2022-06-16T18:38:30.773" v="246"/>
          <ac:spMkLst>
            <pc:docMk/>
            <pc:sldMk cId="0" sldId="270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18:12:36.455" v="65"/>
          <ac:spMkLst>
            <pc:docMk/>
            <pc:sldMk cId="0" sldId="270"/>
            <ac:spMk id="4" creationId="{F0B1C09B-24D2-310B-B131-51ADADCD9806}"/>
          </ac:spMkLst>
        </pc:spChg>
        <pc:spChg chg="add del mod">
          <ac:chgData name="Rooney Ribeiro Albuquerque Coelho" userId="ac74b89b-444e-42c3-a3e1-3795a8d61e25" providerId="ADAL" clId="{5D744193-FD68-4D48-A3CE-D74B652B80FC}" dt="2022-06-16T18:12:37.626" v="66" actId="478"/>
          <ac:spMkLst>
            <pc:docMk/>
            <pc:sldMk cId="0" sldId="270"/>
            <ac:spMk id="5" creationId="{C6C54684-C79B-CB68-E998-AD03176365E8}"/>
          </ac:spMkLst>
        </pc:spChg>
        <pc:spChg chg="add del mod">
          <ac:chgData name="Rooney Ribeiro Albuquerque Coelho" userId="ac74b89b-444e-42c3-a3e1-3795a8d61e25" providerId="ADAL" clId="{5D744193-FD68-4D48-A3CE-D74B652B80FC}" dt="2022-06-16T18:16:09.960" v="78" actId="478"/>
          <ac:spMkLst>
            <pc:docMk/>
            <pc:sldMk cId="0" sldId="270"/>
            <ac:spMk id="7" creationId="{0A3F852D-7C65-FDBB-2E85-363A9183530B}"/>
          </ac:spMkLst>
        </pc:spChg>
        <pc:spChg chg="add mod">
          <ac:chgData name="Rooney Ribeiro Albuquerque Coelho" userId="ac74b89b-444e-42c3-a3e1-3795a8d61e25" providerId="ADAL" clId="{5D744193-FD68-4D48-A3CE-D74B652B80FC}" dt="2022-06-16T18:38:38.648" v="247"/>
          <ac:spMkLst>
            <pc:docMk/>
            <pc:sldMk cId="0" sldId="270"/>
            <ac:spMk id="8" creationId="{7F7D9BE1-66E8-FD63-01F9-1B0D9FD216DC}"/>
          </ac:spMkLst>
        </pc:spChg>
        <pc:spChg chg="add mod">
          <ac:chgData name="Rooney Ribeiro Albuquerque Coelho" userId="ac74b89b-444e-42c3-a3e1-3795a8d61e25" providerId="ADAL" clId="{5D744193-FD68-4D48-A3CE-D74B652B80FC}" dt="2022-06-16T18:38:29.382" v="244" actId="27636"/>
          <ac:spMkLst>
            <pc:docMk/>
            <pc:sldMk cId="0" sldId="270"/>
            <ac:spMk id="9" creationId="{A5A75A43-7962-A3B7-3F90-CCF7EBD8DB2A}"/>
          </ac:spMkLst>
        </pc:spChg>
      </pc:sldChg>
      <pc:sldChg chg="add del">
        <pc:chgData name="Rooney Ribeiro Albuquerque Coelho" userId="ac74b89b-444e-42c3-a3e1-3795a8d61e25" providerId="ADAL" clId="{5D744193-FD68-4D48-A3CE-D74B652B80FC}" dt="2022-06-16T18:12:49.742" v="67" actId="47"/>
        <pc:sldMkLst>
          <pc:docMk/>
          <pc:sldMk cId="0" sldId="271"/>
        </pc:sldMkLst>
      </pc:sldChg>
      <pc:sldChg chg="add del">
        <pc:chgData name="Rooney Ribeiro Albuquerque Coelho" userId="ac74b89b-444e-42c3-a3e1-3795a8d61e25" providerId="ADAL" clId="{5D744193-FD68-4D48-A3CE-D74B652B80FC}" dt="2022-06-16T18:12:49.742" v="67" actId="47"/>
        <pc:sldMkLst>
          <pc:docMk/>
          <pc:sldMk cId="0" sldId="272"/>
        </pc:sldMkLst>
      </pc:sldChg>
      <pc:sldChg chg="add del">
        <pc:chgData name="Rooney Ribeiro Albuquerque Coelho" userId="ac74b89b-444e-42c3-a3e1-3795a8d61e25" providerId="ADAL" clId="{5D744193-FD68-4D48-A3CE-D74B652B80FC}" dt="2022-06-16T18:12:49.742" v="67" actId="47"/>
        <pc:sldMkLst>
          <pc:docMk/>
          <pc:sldMk cId="0" sldId="273"/>
        </pc:sldMkLst>
      </pc:sldChg>
      <pc:sldChg chg="addSp delSp modSp add mod chgLayout">
        <pc:chgData name="Rooney Ribeiro Albuquerque Coelho" userId="ac74b89b-444e-42c3-a3e1-3795a8d61e25" providerId="ADAL" clId="{5D744193-FD68-4D48-A3CE-D74B652B80FC}" dt="2022-06-16T18:39:00.517" v="254"/>
        <pc:sldMkLst>
          <pc:docMk/>
          <pc:sldMk cId="0" sldId="274"/>
        </pc:sldMkLst>
        <pc:spChg chg="mod ord">
          <ac:chgData name="Rooney Ribeiro Albuquerque Coelho" userId="ac74b89b-444e-42c3-a3e1-3795a8d61e25" providerId="ADAL" clId="{5D744193-FD68-4D48-A3CE-D74B652B80FC}" dt="2022-06-16T18:38:49.359" v="249" actId="700"/>
          <ac:spMkLst>
            <pc:docMk/>
            <pc:sldMk cId="0" sldId="274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5D744193-FD68-4D48-A3CE-D74B652B80FC}" dt="2022-06-16T18:39:00.517" v="254"/>
          <ac:spMkLst>
            <pc:docMk/>
            <pc:sldMk cId="0" sldId="274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18:16:02.786" v="75"/>
          <ac:spMkLst>
            <pc:docMk/>
            <pc:sldMk cId="0" sldId="274"/>
            <ac:spMk id="4" creationId="{3773EA6A-EE11-E6DB-6F29-BDE6B3A9F65E}"/>
          </ac:spMkLst>
        </pc:spChg>
        <pc:spChg chg="add del mod">
          <ac:chgData name="Rooney Ribeiro Albuquerque Coelho" userId="ac74b89b-444e-42c3-a3e1-3795a8d61e25" providerId="ADAL" clId="{5D744193-FD68-4D48-A3CE-D74B652B80FC}" dt="2022-06-16T18:16:06.099" v="76" actId="478"/>
          <ac:spMkLst>
            <pc:docMk/>
            <pc:sldMk cId="0" sldId="274"/>
            <ac:spMk id="5" creationId="{C7E91C48-AE94-7AAE-3CD5-2F164ED59394}"/>
          </ac:spMkLst>
        </pc:spChg>
        <pc:spChg chg="add mod ord">
          <ac:chgData name="Rooney Ribeiro Albuquerque Coelho" userId="ac74b89b-444e-42c3-a3e1-3795a8d61e25" providerId="ADAL" clId="{5D744193-FD68-4D48-A3CE-D74B652B80FC}" dt="2022-06-16T18:39:00.069" v="252" actId="2711"/>
          <ac:spMkLst>
            <pc:docMk/>
            <pc:sldMk cId="0" sldId="274"/>
            <ac:spMk id="6" creationId="{93016876-36EF-EA5E-CA15-A6BFB451C0C7}"/>
          </ac:spMkLst>
        </pc:spChg>
      </pc:sldChg>
      <pc:sldChg chg="addSp delSp modSp add mod chgLayout">
        <pc:chgData name="Rooney Ribeiro Albuquerque Coelho" userId="ac74b89b-444e-42c3-a3e1-3795a8d61e25" providerId="ADAL" clId="{5D744193-FD68-4D48-A3CE-D74B652B80FC}" dt="2022-06-16T18:39:20.677" v="262"/>
        <pc:sldMkLst>
          <pc:docMk/>
          <pc:sldMk cId="0" sldId="275"/>
        </pc:sldMkLst>
        <pc:spChg chg="mod ord">
          <ac:chgData name="Rooney Ribeiro Albuquerque Coelho" userId="ac74b89b-444e-42c3-a3e1-3795a8d61e25" providerId="ADAL" clId="{5D744193-FD68-4D48-A3CE-D74B652B80FC}" dt="2022-06-16T18:39:09.047" v="256" actId="700"/>
          <ac:spMkLst>
            <pc:docMk/>
            <pc:sldMk cId="0" sldId="275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5D744193-FD68-4D48-A3CE-D74B652B80FC}" dt="2022-06-16T18:39:20.677" v="262"/>
          <ac:spMkLst>
            <pc:docMk/>
            <pc:sldMk cId="0" sldId="275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18:13:11.971" v="68"/>
          <ac:spMkLst>
            <pc:docMk/>
            <pc:sldMk cId="0" sldId="275"/>
            <ac:spMk id="4" creationId="{6A5D453D-1BFE-9D92-7A45-6CC006368F93}"/>
          </ac:spMkLst>
        </pc:spChg>
        <pc:spChg chg="add del mod">
          <ac:chgData name="Rooney Ribeiro Albuquerque Coelho" userId="ac74b89b-444e-42c3-a3e1-3795a8d61e25" providerId="ADAL" clId="{5D744193-FD68-4D48-A3CE-D74B652B80FC}" dt="2022-06-16T18:13:14.073" v="69" actId="478"/>
          <ac:spMkLst>
            <pc:docMk/>
            <pc:sldMk cId="0" sldId="275"/>
            <ac:spMk id="5" creationId="{17506800-AC15-E28D-AD68-7AE6042D8A14}"/>
          </ac:spMkLst>
        </pc:spChg>
        <pc:spChg chg="add mod ord">
          <ac:chgData name="Rooney Ribeiro Albuquerque Coelho" userId="ac74b89b-444e-42c3-a3e1-3795a8d61e25" providerId="ADAL" clId="{5D744193-FD68-4D48-A3CE-D74B652B80FC}" dt="2022-06-16T18:39:20.177" v="260" actId="2711"/>
          <ac:spMkLst>
            <pc:docMk/>
            <pc:sldMk cId="0" sldId="275"/>
            <ac:spMk id="6" creationId="{048531B3-A34A-6276-634C-FE31CC561B1C}"/>
          </ac:spMkLst>
        </pc:spChg>
      </pc:sldChg>
      <pc:sldChg chg="addSp delSp modSp add del mod">
        <pc:chgData name="Rooney Ribeiro Albuquerque Coelho" userId="ac74b89b-444e-42c3-a3e1-3795a8d61e25" providerId="ADAL" clId="{5D744193-FD68-4D48-A3CE-D74B652B80FC}" dt="2022-06-16T18:42:43.092" v="282" actId="2696"/>
        <pc:sldMkLst>
          <pc:docMk/>
          <pc:sldMk cId="0" sldId="276"/>
        </pc:sldMkLst>
        <pc:spChg chg="mod">
          <ac:chgData name="Rooney Ribeiro Albuquerque Coelho" userId="ac74b89b-444e-42c3-a3e1-3795a8d61e25" providerId="ADAL" clId="{5D744193-FD68-4D48-A3CE-D74B652B80FC}" dt="2022-06-16T18:13:34.704" v="70"/>
          <ac:spMkLst>
            <pc:docMk/>
            <pc:sldMk cId="0" sldId="276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18:13:34.704" v="70"/>
          <ac:spMkLst>
            <pc:docMk/>
            <pc:sldMk cId="0" sldId="276"/>
            <ac:spMk id="4" creationId="{8E3DE262-97A8-AE23-8E6B-6BC41AC667D4}"/>
          </ac:spMkLst>
        </pc:spChg>
        <pc:spChg chg="add del mod">
          <ac:chgData name="Rooney Ribeiro Albuquerque Coelho" userId="ac74b89b-444e-42c3-a3e1-3795a8d61e25" providerId="ADAL" clId="{5D744193-FD68-4D48-A3CE-D74B652B80FC}" dt="2022-06-16T18:13:36.777" v="71" actId="478"/>
          <ac:spMkLst>
            <pc:docMk/>
            <pc:sldMk cId="0" sldId="276"/>
            <ac:spMk id="5" creationId="{5BF7BCC6-F2E6-6BCF-8B9C-143D2E60908B}"/>
          </ac:spMkLst>
        </pc:spChg>
      </pc:sldChg>
      <pc:sldChg chg="addSp delSp modSp add del mod chgLayout">
        <pc:chgData name="Rooney Ribeiro Albuquerque Coelho" userId="ac74b89b-444e-42c3-a3e1-3795a8d61e25" providerId="ADAL" clId="{5D744193-FD68-4D48-A3CE-D74B652B80FC}" dt="2022-06-16T18:42:43.092" v="282" actId="2696"/>
        <pc:sldMkLst>
          <pc:docMk/>
          <pc:sldMk cId="0" sldId="277"/>
        </pc:sldMkLst>
        <pc:spChg chg="del mod">
          <ac:chgData name="Rooney Ribeiro Albuquerque Coelho" userId="ac74b89b-444e-42c3-a3e1-3795a8d61e25" providerId="ADAL" clId="{5D744193-FD68-4D48-A3CE-D74B652B80FC}" dt="2022-06-16T18:40:46.794" v="269" actId="478"/>
          <ac:spMkLst>
            <pc:docMk/>
            <pc:sldMk cId="0" sldId="277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5D744193-FD68-4D48-A3CE-D74B652B80FC}" dt="2022-06-16T18:40:21.646" v="265" actId="2711"/>
          <ac:spMkLst>
            <pc:docMk/>
            <pc:sldMk cId="0" sldId="277"/>
            <ac:spMk id="6" creationId="{00000000-0000-0000-0000-000000000000}"/>
          </ac:spMkLst>
        </pc:spChg>
        <pc:spChg chg="mod">
          <ac:chgData name="Rooney Ribeiro Albuquerque Coelho" userId="ac74b89b-444e-42c3-a3e1-3795a8d61e25" providerId="ADAL" clId="{5D744193-FD68-4D48-A3CE-D74B652B80FC}" dt="2022-06-16T18:40:28.879" v="267" actId="2711"/>
          <ac:spMkLst>
            <pc:docMk/>
            <pc:sldMk cId="0" sldId="277"/>
            <ac:spMk id="12" creationId="{00000000-0000-0000-0000-000000000000}"/>
          </ac:spMkLst>
        </pc:spChg>
        <pc:spChg chg="mod">
          <ac:chgData name="Rooney Ribeiro Albuquerque Coelho" userId="ac74b89b-444e-42c3-a3e1-3795a8d61e25" providerId="ADAL" clId="{5D744193-FD68-4D48-A3CE-D74B652B80FC}" dt="2022-06-16T18:40:25.786" v="266" actId="2711"/>
          <ac:spMkLst>
            <pc:docMk/>
            <pc:sldMk cId="0" sldId="277"/>
            <ac:spMk id="13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18:40:11.005" v="263"/>
          <ac:spMkLst>
            <pc:docMk/>
            <pc:sldMk cId="0" sldId="277"/>
            <ac:spMk id="16" creationId="{6E59BE7B-0FC6-61A3-C7D5-EE0B1A781622}"/>
          </ac:spMkLst>
        </pc:spChg>
        <pc:spChg chg="add del mod">
          <ac:chgData name="Rooney Ribeiro Albuquerque Coelho" userId="ac74b89b-444e-42c3-a3e1-3795a8d61e25" providerId="ADAL" clId="{5D744193-FD68-4D48-A3CE-D74B652B80FC}" dt="2022-06-16T18:40:13.629" v="264" actId="478"/>
          <ac:spMkLst>
            <pc:docMk/>
            <pc:sldMk cId="0" sldId="277"/>
            <ac:spMk id="17" creationId="{C06373DF-2D89-BF16-8A61-BE4C62A784B1}"/>
          </ac:spMkLst>
        </pc:spChg>
        <pc:spChg chg="add del mod">
          <ac:chgData name="Rooney Ribeiro Albuquerque Coelho" userId="ac74b89b-444e-42c3-a3e1-3795a8d61e25" providerId="ADAL" clId="{5D744193-FD68-4D48-A3CE-D74B652B80FC}" dt="2022-06-16T18:40:48.885" v="270" actId="478"/>
          <ac:spMkLst>
            <pc:docMk/>
            <pc:sldMk cId="0" sldId="277"/>
            <ac:spMk id="19" creationId="{38D927BD-2D19-ACA9-AA9C-2F9134A068B5}"/>
          </ac:spMkLst>
        </pc:spChg>
        <pc:spChg chg="add mod ord">
          <ac:chgData name="Rooney Ribeiro Albuquerque Coelho" userId="ac74b89b-444e-42c3-a3e1-3795a8d61e25" providerId="ADAL" clId="{5D744193-FD68-4D48-A3CE-D74B652B80FC}" dt="2022-06-16T18:41:08.610" v="273"/>
          <ac:spMkLst>
            <pc:docMk/>
            <pc:sldMk cId="0" sldId="277"/>
            <ac:spMk id="20" creationId="{FBA750ED-DD29-2EDD-7038-3C6F21D9FCFC}"/>
          </ac:spMkLst>
        </pc:spChg>
        <pc:spChg chg="add del mod ord">
          <ac:chgData name="Rooney Ribeiro Albuquerque Coelho" userId="ac74b89b-444e-42c3-a3e1-3795a8d61e25" providerId="ADAL" clId="{5D744193-FD68-4D48-A3CE-D74B652B80FC}" dt="2022-06-16T18:41:11.516" v="274" actId="478"/>
          <ac:spMkLst>
            <pc:docMk/>
            <pc:sldMk cId="0" sldId="277"/>
            <ac:spMk id="21" creationId="{6161E6CA-47AF-2AE8-CCF2-A3FD7B2A2016}"/>
          </ac:spMkLst>
        </pc:spChg>
      </pc:sldChg>
      <pc:sldChg chg="addSp delSp modSp add del mod chgLayout">
        <pc:chgData name="Rooney Ribeiro Albuquerque Coelho" userId="ac74b89b-444e-42c3-a3e1-3795a8d61e25" providerId="ADAL" clId="{5D744193-FD68-4D48-A3CE-D74B652B80FC}" dt="2022-06-16T18:42:43.092" v="282" actId="2696"/>
        <pc:sldMkLst>
          <pc:docMk/>
          <pc:sldMk cId="0" sldId="278"/>
        </pc:sldMkLst>
        <pc:spChg chg="del">
          <ac:chgData name="Rooney Ribeiro Albuquerque Coelho" userId="ac74b89b-444e-42c3-a3e1-3795a8d61e25" providerId="ADAL" clId="{5D744193-FD68-4D48-A3CE-D74B652B80FC}" dt="2022-06-16T18:40:40.731" v="268" actId="478"/>
          <ac:spMkLst>
            <pc:docMk/>
            <pc:sldMk cId="0" sldId="278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5D744193-FD68-4D48-A3CE-D74B652B80FC}" dt="2022-06-16T18:41:31.833" v="281"/>
          <ac:spMkLst>
            <pc:docMk/>
            <pc:sldMk cId="0" sldId="278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18:41:16.506" v="275" actId="700"/>
          <ac:spMkLst>
            <pc:docMk/>
            <pc:sldMk cId="0" sldId="278"/>
            <ac:spMk id="5" creationId="{BB93B738-022C-D708-2024-735CAE5AF080}"/>
          </ac:spMkLst>
        </pc:spChg>
        <pc:spChg chg="add mod ord">
          <ac:chgData name="Rooney Ribeiro Albuquerque Coelho" userId="ac74b89b-444e-42c3-a3e1-3795a8d61e25" providerId="ADAL" clId="{5D744193-FD68-4D48-A3CE-D74B652B80FC}" dt="2022-06-16T18:41:18.002" v="276"/>
          <ac:spMkLst>
            <pc:docMk/>
            <pc:sldMk cId="0" sldId="278"/>
            <ac:spMk id="6" creationId="{5CA736B5-F1C7-2698-133E-8E751ADC96FE}"/>
          </ac:spMkLst>
        </pc:spChg>
        <pc:spChg chg="add mod ord">
          <ac:chgData name="Rooney Ribeiro Albuquerque Coelho" userId="ac74b89b-444e-42c3-a3e1-3795a8d61e25" providerId="ADAL" clId="{5D744193-FD68-4D48-A3CE-D74B652B80FC}" dt="2022-06-16T18:41:31.081" v="279" actId="2711"/>
          <ac:spMkLst>
            <pc:docMk/>
            <pc:sldMk cId="0" sldId="278"/>
            <ac:spMk id="7" creationId="{63A248C4-FC64-A4BA-B3B3-CB973520F260}"/>
          </ac:spMkLst>
        </pc:spChg>
      </pc:sldChg>
      <pc:sldChg chg="add del">
        <pc:chgData name="Rooney Ribeiro Albuquerque Coelho" userId="ac74b89b-444e-42c3-a3e1-3795a8d61e25" providerId="ADAL" clId="{5D744193-FD68-4D48-A3CE-D74B652B80FC}" dt="2022-06-16T18:14:45.601" v="72" actId="2696"/>
        <pc:sldMkLst>
          <pc:docMk/>
          <pc:sldMk cId="0" sldId="281"/>
        </pc:sldMkLst>
      </pc:sldChg>
      <pc:sldChg chg="add del">
        <pc:chgData name="Rooney Ribeiro Albuquerque Coelho" userId="ac74b89b-444e-42c3-a3e1-3795a8d61e25" providerId="ADAL" clId="{5D744193-FD68-4D48-A3CE-D74B652B80FC}" dt="2022-06-16T18:14:45.601" v="72" actId="2696"/>
        <pc:sldMkLst>
          <pc:docMk/>
          <pc:sldMk cId="0" sldId="282"/>
        </pc:sldMkLst>
      </pc:sldChg>
      <pc:sldChg chg="add del">
        <pc:chgData name="Rooney Ribeiro Albuquerque Coelho" userId="ac74b89b-444e-42c3-a3e1-3795a8d61e25" providerId="ADAL" clId="{5D744193-FD68-4D48-A3CE-D74B652B80FC}" dt="2022-06-16T18:14:45.601" v="72" actId="2696"/>
        <pc:sldMkLst>
          <pc:docMk/>
          <pc:sldMk cId="0" sldId="283"/>
        </pc:sldMkLst>
      </pc:sldChg>
      <pc:sldChg chg="add del">
        <pc:chgData name="Rooney Ribeiro Albuquerque Coelho" userId="ac74b89b-444e-42c3-a3e1-3795a8d61e25" providerId="ADAL" clId="{5D744193-FD68-4D48-A3CE-D74B652B80FC}" dt="2022-06-16T18:14:45.601" v="72" actId="2696"/>
        <pc:sldMkLst>
          <pc:docMk/>
          <pc:sldMk cId="0" sldId="284"/>
        </pc:sldMkLst>
      </pc:sldChg>
      <pc:sldChg chg="add del">
        <pc:chgData name="Rooney Ribeiro Albuquerque Coelho" userId="ac74b89b-444e-42c3-a3e1-3795a8d61e25" providerId="ADAL" clId="{5D744193-FD68-4D48-A3CE-D74B652B80FC}" dt="2022-06-16T18:14:45.601" v="72" actId="2696"/>
        <pc:sldMkLst>
          <pc:docMk/>
          <pc:sldMk cId="0" sldId="285"/>
        </pc:sldMkLst>
      </pc:sldChg>
      <pc:sldChg chg="add del">
        <pc:chgData name="Rooney Ribeiro Albuquerque Coelho" userId="ac74b89b-444e-42c3-a3e1-3795a8d61e25" providerId="ADAL" clId="{5D744193-FD68-4D48-A3CE-D74B652B80FC}" dt="2022-06-16T18:14:45.601" v="72" actId="2696"/>
        <pc:sldMkLst>
          <pc:docMk/>
          <pc:sldMk cId="0" sldId="286"/>
        </pc:sldMkLst>
      </pc:sldChg>
      <pc:sldChg chg="add del">
        <pc:chgData name="Rooney Ribeiro Albuquerque Coelho" userId="ac74b89b-444e-42c3-a3e1-3795a8d61e25" providerId="ADAL" clId="{5D744193-FD68-4D48-A3CE-D74B652B80FC}" dt="2022-06-16T18:14:45.601" v="72" actId="2696"/>
        <pc:sldMkLst>
          <pc:docMk/>
          <pc:sldMk cId="0" sldId="287"/>
        </pc:sldMkLst>
      </pc:sldChg>
      <pc:sldChg chg="add del">
        <pc:chgData name="Rooney Ribeiro Albuquerque Coelho" userId="ac74b89b-444e-42c3-a3e1-3795a8d61e25" providerId="ADAL" clId="{5D744193-FD68-4D48-A3CE-D74B652B80FC}" dt="2022-06-16T18:14:45.601" v="72" actId="2696"/>
        <pc:sldMkLst>
          <pc:docMk/>
          <pc:sldMk cId="0" sldId="288"/>
        </pc:sldMkLst>
      </pc:sldChg>
      <pc:sldChg chg="add del">
        <pc:chgData name="Rooney Ribeiro Albuquerque Coelho" userId="ac74b89b-444e-42c3-a3e1-3795a8d61e25" providerId="ADAL" clId="{5D744193-FD68-4D48-A3CE-D74B652B80FC}" dt="2022-06-16T18:14:45.601" v="72" actId="2696"/>
        <pc:sldMkLst>
          <pc:docMk/>
          <pc:sldMk cId="0" sldId="289"/>
        </pc:sldMkLst>
      </pc:sldChg>
      <pc:sldChg chg="add del">
        <pc:chgData name="Rooney Ribeiro Albuquerque Coelho" userId="ac74b89b-444e-42c3-a3e1-3795a8d61e25" providerId="ADAL" clId="{5D744193-FD68-4D48-A3CE-D74B652B80FC}" dt="2022-06-16T18:14:45.601" v="72" actId="2696"/>
        <pc:sldMkLst>
          <pc:docMk/>
          <pc:sldMk cId="0" sldId="290"/>
        </pc:sldMkLst>
      </pc:sldChg>
      <pc:sldChg chg="add del">
        <pc:chgData name="Rooney Ribeiro Albuquerque Coelho" userId="ac74b89b-444e-42c3-a3e1-3795a8d61e25" providerId="ADAL" clId="{5D744193-FD68-4D48-A3CE-D74B652B80FC}" dt="2022-06-16T18:14:45.601" v="72" actId="2696"/>
        <pc:sldMkLst>
          <pc:docMk/>
          <pc:sldMk cId="0" sldId="291"/>
        </pc:sldMkLst>
      </pc:sldChg>
      <pc:sldChg chg="add del">
        <pc:chgData name="Rooney Ribeiro Albuquerque Coelho" userId="ac74b89b-444e-42c3-a3e1-3795a8d61e25" providerId="ADAL" clId="{5D744193-FD68-4D48-A3CE-D74B652B80FC}" dt="2022-06-16T18:14:45.601" v="72" actId="2696"/>
        <pc:sldMkLst>
          <pc:docMk/>
          <pc:sldMk cId="0" sldId="292"/>
        </pc:sldMkLst>
      </pc:sldChg>
      <pc:sldChg chg="add del">
        <pc:chgData name="Rooney Ribeiro Albuquerque Coelho" userId="ac74b89b-444e-42c3-a3e1-3795a8d61e25" providerId="ADAL" clId="{5D744193-FD68-4D48-A3CE-D74B652B80FC}" dt="2022-06-16T18:11:52.432" v="33" actId="47"/>
        <pc:sldMkLst>
          <pc:docMk/>
          <pc:sldMk cId="2133982734" sldId="293"/>
        </pc:sldMkLst>
      </pc:sldChg>
      <pc:sldChg chg="add del">
        <pc:chgData name="Rooney Ribeiro Albuquerque Coelho" userId="ac74b89b-444e-42c3-a3e1-3795a8d61e25" providerId="ADAL" clId="{5D744193-FD68-4D48-A3CE-D74B652B80FC}" dt="2022-06-16T18:14:45.601" v="72" actId="2696"/>
        <pc:sldMkLst>
          <pc:docMk/>
          <pc:sldMk cId="4119398661" sldId="295"/>
        </pc:sldMkLst>
      </pc:sldChg>
      <pc:sldChg chg="modSp add mod">
        <pc:chgData name="Rooney Ribeiro Albuquerque Coelho" userId="ac74b89b-444e-42c3-a3e1-3795a8d61e25" providerId="ADAL" clId="{5D744193-FD68-4D48-A3CE-D74B652B80FC}" dt="2022-06-16T22:40:38.468" v="599" actId="255"/>
        <pc:sldMkLst>
          <pc:docMk/>
          <pc:sldMk cId="2090351078" sldId="296"/>
        </pc:sldMkLst>
        <pc:spChg chg="mod">
          <ac:chgData name="Rooney Ribeiro Albuquerque Coelho" userId="ac74b89b-444e-42c3-a3e1-3795a8d61e25" providerId="ADAL" clId="{5D744193-FD68-4D48-A3CE-D74B652B80FC}" dt="2022-06-16T22:40:38.468" v="599" actId="255"/>
          <ac:spMkLst>
            <pc:docMk/>
            <pc:sldMk cId="2090351078" sldId="296"/>
            <ac:spMk id="3" creationId="{0E1777DE-334F-4C6B-B2DB-0158414BAB98}"/>
          </ac:spMkLst>
        </pc:spChg>
      </pc:sldChg>
      <pc:sldChg chg="add del">
        <pc:chgData name="Rooney Ribeiro Albuquerque Coelho" userId="ac74b89b-444e-42c3-a3e1-3795a8d61e25" providerId="ADAL" clId="{5D744193-FD68-4D48-A3CE-D74B652B80FC}" dt="2022-06-16T18:14:45.601" v="72" actId="2696"/>
        <pc:sldMkLst>
          <pc:docMk/>
          <pc:sldMk cId="0" sldId="297"/>
        </pc:sldMkLst>
      </pc:sldChg>
      <pc:sldChg chg="add del">
        <pc:chgData name="Rooney Ribeiro Albuquerque Coelho" userId="ac74b89b-444e-42c3-a3e1-3795a8d61e25" providerId="ADAL" clId="{5D744193-FD68-4D48-A3CE-D74B652B80FC}" dt="2022-06-16T22:40:25.010" v="598" actId="47"/>
        <pc:sldMkLst>
          <pc:docMk/>
          <pc:sldMk cId="3788951615" sldId="297"/>
        </pc:sldMkLst>
      </pc:sldChg>
      <pc:sldChg chg="modSp add">
        <pc:chgData name="Rooney Ribeiro Albuquerque Coelho" userId="ac74b89b-444e-42c3-a3e1-3795a8d61e25" providerId="ADAL" clId="{5D744193-FD68-4D48-A3CE-D74B652B80FC}" dt="2022-06-16T22:38:37.846" v="591" actId="20577"/>
        <pc:sldMkLst>
          <pc:docMk/>
          <pc:sldMk cId="3613551492" sldId="298"/>
        </pc:sldMkLst>
        <pc:spChg chg="mod">
          <ac:chgData name="Rooney Ribeiro Albuquerque Coelho" userId="ac74b89b-444e-42c3-a3e1-3795a8d61e25" providerId="ADAL" clId="{5D744193-FD68-4D48-A3CE-D74B652B80FC}" dt="2022-06-16T22:38:37.846" v="591" actId="20577"/>
          <ac:spMkLst>
            <pc:docMk/>
            <pc:sldMk cId="3613551492" sldId="298"/>
            <ac:spMk id="7" creationId="{B4495FB3-893B-453D-9624-A94BF7DC1296}"/>
          </ac:spMkLst>
        </pc:spChg>
      </pc:sldChg>
      <pc:sldChg chg="add del">
        <pc:chgData name="Rooney Ribeiro Albuquerque Coelho" userId="ac74b89b-444e-42c3-a3e1-3795a8d61e25" providerId="ADAL" clId="{5D744193-FD68-4D48-A3CE-D74B652B80FC}" dt="2022-06-16T18:14:45.601" v="72" actId="2696"/>
        <pc:sldMkLst>
          <pc:docMk/>
          <pc:sldMk cId="1628308935" sldId="299"/>
        </pc:sldMkLst>
        <pc:spChg chg="mod">
          <ac:chgData name="Rooney Ribeiro Albuquerque Coelho" userId="ac74b89b-444e-42c3-a3e1-3795a8d61e25" providerId="ADAL" clId="{5D744193-FD68-4D48-A3CE-D74B652B80FC}" dt="2022-06-16T18:32:10.216" v="150" actId="27636"/>
          <ac:spMkLst>
            <pc:docMk/>
            <pc:sldMk cId="1628308935" sldId="299"/>
            <ac:spMk id="7" creationId="{BE8BC27C-B34D-4945-B510-F0E499E30BE6}"/>
          </ac:spMkLst>
        </pc:spChg>
      </pc:sldChg>
      <pc:sldChg chg="add del">
        <pc:chgData name="Rooney Ribeiro Albuquerque Coelho" userId="ac74b89b-444e-42c3-a3e1-3795a8d61e25" providerId="ADAL" clId="{5D744193-FD68-4D48-A3CE-D74B652B80FC}" dt="2022-06-16T18:14:45.601" v="72" actId="2696"/>
        <pc:sldMkLst>
          <pc:docMk/>
          <pc:sldMk cId="1159865213" sldId="300"/>
        </pc:sldMkLst>
      </pc:sldChg>
      <pc:sldChg chg="add del">
        <pc:chgData name="Rooney Ribeiro Albuquerque Coelho" userId="ac74b89b-444e-42c3-a3e1-3795a8d61e25" providerId="ADAL" clId="{5D744193-FD68-4D48-A3CE-D74B652B80FC}" dt="2022-06-16T18:14:45.601" v="72" actId="2696"/>
        <pc:sldMkLst>
          <pc:docMk/>
          <pc:sldMk cId="3805348474" sldId="301"/>
        </pc:sldMkLst>
        <pc:spChg chg="mod">
          <ac:chgData name="Rooney Ribeiro Albuquerque Coelho" userId="ac74b89b-444e-42c3-a3e1-3795a8d61e25" providerId="ADAL" clId="{5D744193-FD68-4D48-A3CE-D74B652B80FC}" dt="2022-06-16T22:38:12.294" v="558" actId="14100"/>
          <ac:spMkLst>
            <pc:docMk/>
            <pc:sldMk cId="3805348474" sldId="301"/>
            <ac:spMk id="4" creationId="{1EEDD4E3-17A5-4979-A04B-8D2527F647DE}"/>
          </ac:spMkLst>
        </pc:spChg>
      </pc:sldChg>
      <pc:sldChg chg="add del">
        <pc:chgData name="Rooney Ribeiro Albuquerque Coelho" userId="ac74b89b-444e-42c3-a3e1-3795a8d61e25" providerId="ADAL" clId="{5D744193-FD68-4D48-A3CE-D74B652B80FC}" dt="2022-06-16T18:14:45.601" v="72" actId="2696"/>
        <pc:sldMkLst>
          <pc:docMk/>
          <pc:sldMk cId="0" sldId="302"/>
        </pc:sldMkLst>
      </pc:sldChg>
      <pc:sldChg chg="add del">
        <pc:chgData name="Rooney Ribeiro Albuquerque Coelho" userId="ac74b89b-444e-42c3-a3e1-3795a8d61e25" providerId="ADAL" clId="{5D744193-FD68-4D48-A3CE-D74B652B80FC}" dt="2022-06-16T18:14:45.601" v="72" actId="2696"/>
        <pc:sldMkLst>
          <pc:docMk/>
          <pc:sldMk cId="0" sldId="303"/>
        </pc:sldMkLst>
      </pc:sldChg>
      <pc:sldChg chg="addSp delSp modSp add del mod">
        <pc:chgData name="Rooney Ribeiro Albuquerque Coelho" userId="ac74b89b-444e-42c3-a3e1-3795a8d61e25" providerId="ADAL" clId="{5D744193-FD68-4D48-A3CE-D74B652B80FC}" dt="2022-06-16T22:21:17.815" v="372" actId="47"/>
        <pc:sldMkLst>
          <pc:docMk/>
          <pc:sldMk cId="0" sldId="306"/>
        </pc:sldMkLst>
        <pc:spChg chg="mod">
          <ac:chgData name="Rooney Ribeiro Albuquerque Coelho" userId="ac74b89b-444e-42c3-a3e1-3795a8d61e25" providerId="ADAL" clId="{5D744193-FD68-4D48-A3CE-D74B652B80FC}" dt="2022-06-16T18:21:19.421" v="89"/>
          <ac:spMkLst>
            <pc:docMk/>
            <pc:sldMk cId="0" sldId="306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5D744193-FD68-4D48-A3CE-D74B652B80FC}" dt="2022-06-16T18:22:28.851" v="106"/>
          <ac:spMkLst>
            <pc:docMk/>
            <pc:sldMk cId="0" sldId="306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18:21:19.421" v="89"/>
          <ac:spMkLst>
            <pc:docMk/>
            <pc:sldMk cId="0" sldId="306"/>
            <ac:spMk id="4" creationId="{51120DA3-A1B9-7FC1-052E-6AEF35A3FBB0}"/>
          </ac:spMkLst>
        </pc:spChg>
        <pc:spChg chg="add mod">
          <ac:chgData name="Rooney Ribeiro Albuquerque Coelho" userId="ac74b89b-444e-42c3-a3e1-3795a8d61e25" providerId="ADAL" clId="{5D744193-FD68-4D48-A3CE-D74B652B80FC}" dt="2022-06-16T18:22:28.053" v="104" actId="27636"/>
          <ac:spMkLst>
            <pc:docMk/>
            <pc:sldMk cId="0" sldId="306"/>
            <ac:spMk id="5" creationId="{8467FEBD-2A42-345D-0D7E-D0AC72C79055}"/>
          </ac:spMkLst>
        </pc:spChg>
      </pc:sldChg>
      <pc:sldChg chg="modSp add del mod">
        <pc:chgData name="Rooney Ribeiro Albuquerque Coelho" userId="ac74b89b-444e-42c3-a3e1-3795a8d61e25" providerId="ADAL" clId="{5D744193-FD68-4D48-A3CE-D74B652B80FC}" dt="2022-06-16T22:40:55.353" v="600" actId="47"/>
        <pc:sldMkLst>
          <pc:docMk/>
          <pc:sldMk cId="934836065" sldId="307"/>
        </pc:sldMkLst>
        <pc:spChg chg="mod">
          <ac:chgData name="Rooney Ribeiro Albuquerque Coelho" userId="ac74b89b-444e-42c3-a3e1-3795a8d61e25" providerId="ADAL" clId="{5D744193-FD68-4D48-A3CE-D74B652B80FC}" dt="2022-06-16T18:32:07.623" v="138" actId="27636"/>
          <ac:spMkLst>
            <pc:docMk/>
            <pc:sldMk cId="934836065" sldId="307"/>
            <ac:spMk id="3" creationId="{03B4868F-E45E-47A6-A789-DCCAAF541D13}"/>
          </ac:spMkLst>
        </pc:spChg>
      </pc:sldChg>
      <pc:sldChg chg="modSp add del mod">
        <pc:chgData name="Rooney Ribeiro Albuquerque Coelho" userId="ac74b89b-444e-42c3-a3e1-3795a8d61e25" providerId="ADAL" clId="{5D744193-FD68-4D48-A3CE-D74B652B80FC}" dt="2022-06-16T22:41:16.223" v="601" actId="47"/>
        <pc:sldMkLst>
          <pc:docMk/>
          <pc:sldMk cId="3132750733" sldId="308"/>
        </pc:sldMkLst>
        <pc:spChg chg="mod">
          <ac:chgData name="Rooney Ribeiro Albuquerque Coelho" userId="ac74b89b-444e-42c3-a3e1-3795a8d61e25" providerId="ADAL" clId="{5D744193-FD68-4D48-A3CE-D74B652B80FC}" dt="2022-06-16T18:32:07.715" v="139" actId="27636"/>
          <ac:spMkLst>
            <pc:docMk/>
            <pc:sldMk cId="3132750733" sldId="308"/>
            <ac:spMk id="3" creationId="{EAFDA986-CDDF-43F7-834A-6FBC3ADD52DC}"/>
          </ac:spMkLst>
        </pc:spChg>
      </pc:sldChg>
      <pc:sldChg chg="addSp delSp modSp add mod">
        <pc:chgData name="Rooney Ribeiro Albuquerque Coelho" userId="ac74b89b-444e-42c3-a3e1-3795a8d61e25" providerId="ADAL" clId="{5D744193-FD68-4D48-A3CE-D74B652B80FC}" dt="2022-06-16T18:43:14.246" v="295" actId="255"/>
        <pc:sldMkLst>
          <pc:docMk/>
          <pc:sldMk cId="0" sldId="309"/>
        </pc:sldMkLst>
        <pc:spChg chg="mod">
          <ac:chgData name="Rooney Ribeiro Albuquerque Coelho" userId="ac74b89b-444e-42c3-a3e1-3795a8d61e25" providerId="ADAL" clId="{5D744193-FD68-4D48-A3CE-D74B652B80FC}" dt="2022-06-16T18:42:53.620" v="291" actId="20577"/>
          <ac:spMkLst>
            <pc:docMk/>
            <pc:sldMk cId="0" sldId="309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5D744193-FD68-4D48-A3CE-D74B652B80FC}" dt="2022-06-16T18:43:14.246" v="295" actId="255"/>
          <ac:spMkLst>
            <pc:docMk/>
            <pc:sldMk cId="0" sldId="309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18:42:48.158" v="283"/>
          <ac:spMkLst>
            <pc:docMk/>
            <pc:sldMk cId="0" sldId="309"/>
            <ac:spMk id="5" creationId="{DCC76696-F232-5E43-E8EF-A5A876BA4672}"/>
          </ac:spMkLst>
        </pc:spChg>
        <pc:spChg chg="add del mod">
          <ac:chgData name="Rooney Ribeiro Albuquerque Coelho" userId="ac74b89b-444e-42c3-a3e1-3795a8d61e25" providerId="ADAL" clId="{5D744193-FD68-4D48-A3CE-D74B652B80FC}" dt="2022-06-16T18:42:49.684" v="284" actId="478"/>
          <ac:spMkLst>
            <pc:docMk/>
            <pc:sldMk cId="0" sldId="309"/>
            <ac:spMk id="6" creationId="{0C61A5F0-7E8D-CD9C-5393-84364B2DB090}"/>
          </ac:spMkLst>
        </pc:spChg>
      </pc:sldChg>
      <pc:sldChg chg="addSp delSp modSp add mod">
        <pc:chgData name="Rooney Ribeiro Albuquerque Coelho" userId="ac74b89b-444e-42c3-a3e1-3795a8d61e25" providerId="ADAL" clId="{5D744193-FD68-4D48-A3CE-D74B652B80FC}" dt="2022-06-16T18:43:23.493" v="297" actId="255"/>
        <pc:sldMkLst>
          <pc:docMk/>
          <pc:sldMk cId="0" sldId="310"/>
        </pc:sldMkLst>
        <pc:spChg chg="del">
          <ac:chgData name="Rooney Ribeiro Albuquerque Coelho" userId="ac74b89b-444e-42c3-a3e1-3795a8d61e25" providerId="ADAL" clId="{5D744193-FD68-4D48-A3CE-D74B652B80FC}" dt="2022-06-16T18:43:02.851" v="292" actId="478"/>
          <ac:spMkLst>
            <pc:docMk/>
            <pc:sldMk cId="0" sldId="310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5D744193-FD68-4D48-A3CE-D74B652B80FC}" dt="2022-06-16T18:43:23.493" v="297" actId="255"/>
          <ac:spMkLst>
            <pc:docMk/>
            <pc:sldMk cId="0" sldId="310"/>
            <ac:spMk id="3" creationId="{00000000-0000-0000-0000-000000000000}"/>
          </ac:spMkLst>
        </pc:spChg>
        <pc:spChg chg="add mod">
          <ac:chgData name="Rooney Ribeiro Albuquerque Coelho" userId="ac74b89b-444e-42c3-a3e1-3795a8d61e25" providerId="ADAL" clId="{5D744193-FD68-4D48-A3CE-D74B652B80FC}" dt="2022-06-16T18:43:04.784" v="293"/>
          <ac:spMkLst>
            <pc:docMk/>
            <pc:sldMk cId="0" sldId="310"/>
            <ac:spMk id="6" creationId="{D6452D97-B9E6-052E-1068-0FED42150805}"/>
          </ac:spMkLst>
        </pc:spChg>
      </pc:sldChg>
      <pc:sldChg chg="addSp delSp modSp add mod">
        <pc:chgData name="Rooney Ribeiro Albuquerque Coelho" userId="ac74b89b-444e-42c3-a3e1-3795a8d61e25" providerId="ADAL" clId="{5D744193-FD68-4D48-A3CE-D74B652B80FC}" dt="2022-06-16T18:22:03.901" v="100" actId="478"/>
        <pc:sldMkLst>
          <pc:docMk/>
          <pc:sldMk cId="0" sldId="311"/>
        </pc:sldMkLst>
        <pc:spChg chg="mod">
          <ac:chgData name="Rooney Ribeiro Albuquerque Coelho" userId="ac74b89b-444e-42c3-a3e1-3795a8d61e25" providerId="ADAL" clId="{5D744193-FD68-4D48-A3CE-D74B652B80FC}" dt="2022-06-16T18:21:48.601" v="97"/>
          <ac:spMkLst>
            <pc:docMk/>
            <pc:sldMk cId="0" sldId="311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18:21:48.601" v="97"/>
          <ac:spMkLst>
            <pc:docMk/>
            <pc:sldMk cId="0" sldId="311"/>
            <ac:spMk id="6" creationId="{2C63D7AA-8912-3539-8691-BF9C16825635}"/>
          </ac:spMkLst>
        </pc:spChg>
        <pc:spChg chg="add del mod">
          <ac:chgData name="Rooney Ribeiro Albuquerque Coelho" userId="ac74b89b-444e-42c3-a3e1-3795a8d61e25" providerId="ADAL" clId="{5D744193-FD68-4D48-A3CE-D74B652B80FC}" dt="2022-06-16T18:22:03.901" v="100" actId="478"/>
          <ac:spMkLst>
            <pc:docMk/>
            <pc:sldMk cId="0" sldId="311"/>
            <ac:spMk id="7" creationId="{2B3EAC84-151D-B7BA-C1E1-8BE6F4EB7B65}"/>
          </ac:spMkLst>
        </pc:spChg>
        <pc:graphicFrameChg chg="modGraphic">
          <ac:chgData name="Rooney Ribeiro Albuquerque Coelho" userId="ac74b89b-444e-42c3-a3e1-3795a8d61e25" providerId="ADAL" clId="{5D744193-FD68-4D48-A3CE-D74B652B80FC}" dt="2022-06-16T18:21:56.970" v="98" actId="14100"/>
          <ac:graphicFrameMkLst>
            <pc:docMk/>
            <pc:sldMk cId="0" sldId="311"/>
            <ac:graphicFrameMk id="3" creationId="{00000000-0000-0000-0000-000000000000}"/>
          </ac:graphicFrameMkLst>
        </pc:graphicFrameChg>
        <pc:graphicFrameChg chg="modGraphic">
          <ac:chgData name="Rooney Ribeiro Albuquerque Coelho" userId="ac74b89b-444e-42c3-a3e1-3795a8d61e25" providerId="ADAL" clId="{5D744193-FD68-4D48-A3CE-D74B652B80FC}" dt="2022-06-16T18:22:01.161" v="99" actId="14100"/>
          <ac:graphicFrameMkLst>
            <pc:docMk/>
            <pc:sldMk cId="0" sldId="311"/>
            <ac:graphicFrameMk id="5" creationId="{00000000-0000-0000-0000-000000000000}"/>
          </ac:graphicFrameMkLst>
        </pc:graphicFrameChg>
      </pc:sldChg>
      <pc:sldChg chg="modSp add mod">
        <pc:chgData name="Rooney Ribeiro Albuquerque Coelho" userId="ac74b89b-444e-42c3-a3e1-3795a8d61e25" providerId="ADAL" clId="{5D744193-FD68-4D48-A3CE-D74B652B80FC}" dt="2022-06-16T22:32:54.591" v="532" actId="15"/>
        <pc:sldMkLst>
          <pc:docMk/>
          <pc:sldMk cId="4070115575" sldId="312"/>
        </pc:sldMkLst>
        <pc:spChg chg="mod">
          <ac:chgData name="Rooney Ribeiro Albuquerque Coelho" userId="ac74b89b-444e-42c3-a3e1-3795a8d61e25" providerId="ADAL" clId="{5D744193-FD68-4D48-A3CE-D74B652B80FC}" dt="2022-06-16T22:32:54.591" v="532" actId="15"/>
          <ac:spMkLst>
            <pc:docMk/>
            <pc:sldMk cId="4070115575" sldId="312"/>
            <ac:spMk id="3" creationId="{B6CFB4D8-9B2B-422D-A269-4F9CEED1BDE6}"/>
          </ac:spMkLst>
        </pc:spChg>
      </pc:sldChg>
      <pc:sldChg chg="add">
        <pc:chgData name="Rooney Ribeiro Albuquerque Coelho" userId="ac74b89b-444e-42c3-a3e1-3795a8d61e25" providerId="ADAL" clId="{5D744193-FD68-4D48-A3CE-D74B652B80FC}" dt="2022-06-16T18:32:07.549" v="137"/>
        <pc:sldMkLst>
          <pc:docMk/>
          <pc:sldMk cId="3690042469" sldId="313"/>
        </pc:sldMkLst>
      </pc:sldChg>
      <pc:sldChg chg="add">
        <pc:chgData name="Rooney Ribeiro Albuquerque Coelho" userId="ac74b89b-444e-42c3-a3e1-3795a8d61e25" providerId="ADAL" clId="{5D744193-FD68-4D48-A3CE-D74B652B80FC}" dt="2022-06-16T18:32:07.549" v="137"/>
        <pc:sldMkLst>
          <pc:docMk/>
          <pc:sldMk cId="1465016397" sldId="314"/>
        </pc:sldMkLst>
      </pc:sldChg>
      <pc:sldChg chg="modSp add mod">
        <pc:chgData name="Rooney Ribeiro Albuquerque Coelho" userId="ac74b89b-444e-42c3-a3e1-3795a8d61e25" providerId="ADAL" clId="{5D744193-FD68-4D48-A3CE-D74B652B80FC}" dt="2022-06-16T22:33:19.033" v="535" actId="20577"/>
        <pc:sldMkLst>
          <pc:docMk/>
          <pc:sldMk cId="3960699103" sldId="315"/>
        </pc:sldMkLst>
        <pc:spChg chg="mod">
          <ac:chgData name="Rooney Ribeiro Albuquerque Coelho" userId="ac74b89b-444e-42c3-a3e1-3795a8d61e25" providerId="ADAL" clId="{5D744193-FD68-4D48-A3CE-D74B652B80FC}" dt="2022-06-16T22:33:19.033" v="535" actId="20577"/>
          <ac:spMkLst>
            <pc:docMk/>
            <pc:sldMk cId="3960699103" sldId="315"/>
            <ac:spMk id="3" creationId="{1E9632DA-AD47-4B2E-8CF3-9E0F82BE2693}"/>
          </ac:spMkLst>
        </pc:spChg>
      </pc:sldChg>
      <pc:sldChg chg="add">
        <pc:chgData name="Rooney Ribeiro Albuquerque Coelho" userId="ac74b89b-444e-42c3-a3e1-3795a8d61e25" providerId="ADAL" clId="{5D744193-FD68-4D48-A3CE-D74B652B80FC}" dt="2022-06-16T18:32:07.549" v="137"/>
        <pc:sldMkLst>
          <pc:docMk/>
          <pc:sldMk cId="4274005451" sldId="316"/>
        </pc:sldMkLst>
      </pc:sldChg>
      <pc:sldChg chg="modSp add mod">
        <pc:chgData name="Rooney Ribeiro Albuquerque Coelho" userId="ac74b89b-444e-42c3-a3e1-3795a8d61e25" providerId="ADAL" clId="{5D744193-FD68-4D48-A3CE-D74B652B80FC}" dt="2022-06-16T22:33:57.545" v="537" actId="27636"/>
        <pc:sldMkLst>
          <pc:docMk/>
          <pc:sldMk cId="164330085" sldId="317"/>
        </pc:sldMkLst>
        <pc:spChg chg="mod">
          <ac:chgData name="Rooney Ribeiro Albuquerque Coelho" userId="ac74b89b-444e-42c3-a3e1-3795a8d61e25" providerId="ADAL" clId="{5D744193-FD68-4D48-A3CE-D74B652B80FC}" dt="2022-06-16T22:33:57.545" v="537" actId="27636"/>
          <ac:spMkLst>
            <pc:docMk/>
            <pc:sldMk cId="164330085" sldId="317"/>
            <ac:spMk id="3" creationId="{FED5222D-E0A7-4DE8-BFB4-DA8FD80535CA}"/>
          </ac:spMkLst>
        </pc:spChg>
      </pc:sldChg>
      <pc:sldChg chg="modSp add mod">
        <pc:chgData name="Rooney Ribeiro Albuquerque Coelho" userId="ac74b89b-444e-42c3-a3e1-3795a8d61e25" providerId="ADAL" clId="{5D744193-FD68-4D48-A3CE-D74B652B80FC}" dt="2022-06-16T22:34:03.373" v="538" actId="15"/>
        <pc:sldMkLst>
          <pc:docMk/>
          <pc:sldMk cId="104454756" sldId="318"/>
        </pc:sldMkLst>
        <pc:spChg chg="mod">
          <ac:chgData name="Rooney Ribeiro Albuquerque Coelho" userId="ac74b89b-444e-42c3-a3e1-3795a8d61e25" providerId="ADAL" clId="{5D744193-FD68-4D48-A3CE-D74B652B80FC}" dt="2022-06-16T22:34:03.373" v="538" actId="15"/>
          <ac:spMkLst>
            <pc:docMk/>
            <pc:sldMk cId="104454756" sldId="318"/>
            <ac:spMk id="3" creationId="{FED5222D-E0A7-4DE8-BFB4-DA8FD80535CA}"/>
          </ac:spMkLst>
        </pc:spChg>
      </pc:sldChg>
      <pc:sldChg chg="add">
        <pc:chgData name="Rooney Ribeiro Albuquerque Coelho" userId="ac74b89b-444e-42c3-a3e1-3795a8d61e25" providerId="ADAL" clId="{5D744193-FD68-4D48-A3CE-D74B652B80FC}" dt="2022-06-16T18:32:07.549" v="137"/>
        <pc:sldMkLst>
          <pc:docMk/>
          <pc:sldMk cId="2504429100" sldId="319"/>
        </pc:sldMkLst>
      </pc:sldChg>
      <pc:sldChg chg="add">
        <pc:chgData name="Rooney Ribeiro Albuquerque Coelho" userId="ac74b89b-444e-42c3-a3e1-3795a8d61e25" providerId="ADAL" clId="{5D744193-FD68-4D48-A3CE-D74B652B80FC}" dt="2022-06-16T18:32:07.549" v="137"/>
        <pc:sldMkLst>
          <pc:docMk/>
          <pc:sldMk cId="3406337632" sldId="320"/>
        </pc:sldMkLst>
      </pc:sldChg>
      <pc:sldChg chg="add del">
        <pc:chgData name="Rooney Ribeiro Albuquerque Coelho" userId="ac74b89b-444e-42c3-a3e1-3795a8d61e25" providerId="ADAL" clId="{5D744193-FD68-4D48-A3CE-D74B652B80FC}" dt="2022-06-16T22:53:52.400" v="603" actId="47"/>
        <pc:sldMkLst>
          <pc:docMk/>
          <pc:sldMk cId="2630675062" sldId="321"/>
        </pc:sldMkLst>
      </pc:sldChg>
      <pc:sldChg chg="add del">
        <pc:chgData name="Rooney Ribeiro Albuquerque Coelho" userId="ac74b89b-444e-42c3-a3e1-3795a8d61e25" providerId="ADAL" clId="{5D744193-FD68-4D48-A3CE-D74B652B80FC}" dt="2022-06-16T18:14:45.601" v="72" actId="2696"/>
        <pc:sldMkLst>
          <pc:docMk/>
          <pc:sldMk cId="1362861079" sldId="322"/>
        </pc:sldMkLst>
      </pc:sldChg>
      <pc:sldChg chg="modSp add mod">
        <pc:chgData name="Rooney Ribeiro Albuquerque Coelho" userId="ac74b89b-444e-42c3-a3e1-3795a8d61e25" providerId="ADAL" clId="{5D744193-FD68-4D48-A3CE-D74B652B80FC}" dt="2022-06-16T23:06:58.585" v="630" actId="20577"/>
        <pc:sldMkLst>
          <pc:docMk/>
          <pc:sldMk cId="3762543838" sldId="322"/>
        </pc:sldMkLst>
        <pc:spChg chg="mod">
          <ac:chgData name="Rooney Ribeiro Albuquerque Coelho" userId="ac74b89b-444e-42c3-a3e1-3795a8d61e25" providerId="ADAL" clId="{5D744193-FD68-4D48-A3CE-D74B652B80FC}" dt="2022-06-16T23:06:58.585" v="630" actId="20577"/>
          <ac:spMkLst>
            <pc:docMk/>
            <pc:sldMk cId="3762543838" sldId="322"/>
            <ac:spMk id="2" creationId="{35AB4C2C-0206-4014-8668-146F7F1D937C}"/>
          </ac:spMkLst>
        </pc:spChg>
        <pc:spChg chg="mod">
          <ac:chgData name="Rooney Ribeiro Albuquerque Coelho" userId="ac74b89b-444e-42c3-a3e1-3795a8d61e25" providerId="ADAL" clId="{5D744193-FD68-4D48-A3CE-D74B652B80FC}" dt="2022-06-16T22:54:09.374" v="610" actId="20577"/>
          <ac:spMkLst>
            <pc:docMk/>
            <pc:sldMk cId="3762543838" sldId="322"/>
            <ac:spMk id="3" creationId="{7C6E77B6-AF08-4011-8238-A41CFCDD51FD}"/>
          </ac:spMkLst>
        </pc:spChg>
      </pc:sldChg>
      <pc:sldChg chg="modSp add mod">
        <pc:chgData name="Rooney Ribeiro Albuquerque Coelho" userId="ac74b89b-444e-42c3-a3e1-3795a8d61e25" providerId="ADAL" clId="{5D744193-FD68-4D48-A3CE-D74B652B80FC}" dt="2022-06-16T23:07:13.489" v="634" actId="20577"/>
        <pc:sldMkLst>
          <pc:docMk/>
          <pc:sldMk cId="1190782650" sldId="323"/>
        </pc:sldMkLst>
        <pc:spChg chg="mod">
          <ac:chgData name="Rooney Ribeiro Albuquerque Coelho" userId="ac74b89b-444e-42c3-a3e1-3795a8d61e25" providerId="ADAL" clId="{5D744193-FD68-4D48-A3CE-D74B652B80FC}" dt="2022-06-16T23:07:13.489" v="634" actId="20577"/>
          <ac:spMkLst>
            <pc:docMk/>
            <pc:sldMk cId="1190782650" sldId="323"/>
            <ac:spMk id="3" creationId="{674AC6DD-5BA5-41B4-B530-6ADD0D13AC1E}"/>
          </ac:spMkLst>
        </pc:spChg>
      </pc:sldChg>
      <pc:sldChg chg="add del">
        <pc:chgData name="Rooney Ribeiro Albuquerque Coelho" userId="ac74b89b-444e-42c3-a3e1-3795a8d61e25" providerId="ADAL" clId="{5D744193-FD68-4D48-A3CE-D74B652B80FC}" dt="2022-06-16T18:22:42.634" v="107" actId="47"/>
        <pc:sldMkLst>
          <pc:docMk/>
          <pc:sldMk cId="3956539357" sldId="323"/>
        </pc:sldMkLst>
      </pc:sldChg>
      <pc:sldChg chg="addSp delSp modSp add mod">
        <pc:chgData name="Rooney Ribeiro Albuquerque Coelho" userId="ac74b89b-444e-42c3-a3e1-3795a8d61e25" providerId="ADAL" clId="{5D744193-FD68-4D48-A3CE-D74B652B80FC}" dt="2022-06-16T22:23:25.115" v="384" actId="478"/>
        <pc:sldMkLst>
          <pc:docMk/>
          <pc:sldMk cId="0" sldId="324"/>
        </pc:sldMkLst>
        <pc:spChg chg="mod">
          <ac:chgData name="Rooney Ribeiro Albuquerque Coelho" userId="ac74b89b-444e-42c3-a3e1-3795a8d61e25" providerId="ADAL" clId="{5D744193-FD68-4D48-A3CE-D74B652B80FC}" dt="2022-06-16T22:23:22.456" v="383"/>
          <ac:spMkLst>
            <pc:docMk/>
            <pc:sldMk cId="0" sldId="324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22:23:22.456" v="383"/>
          <ac:spMkLst>
            <pc:docMk/>
            <pc:sldMk cId="0" sldId="324"/>
            <ac:spMk id="3" creationId="{B6524F2E-8C30-72D3-B4C0-86F0FD921552}"/>
          </ac:spMkLst>
        </pc:spChg>
        <pc:spChg chg="add del mod">
          <ac:chgData name="Rooney Ribeiro Albuquerque Coelho" userId="ac74b89b-444e-42c3-a3e1-3795a8d61e25" providerId="ADAL" clId="{5D744193-FD68-4D48-A3CE-D74B652B80FC}" dt="2022-06-16T22:23:25.115" v="384" actId="478"/>
          <ac:spMkLst>
            <pc:docMk/>
            <pc:sldMk cId="0" sldId="324"/>
            <ac:spMk id="5" creationId="{0F481FEB-CB84-B712-74DA-D2C0EB0DA7E1}"/>
          </ac:spMkLst>
        </pc:spChg>
      </pc:sldChg>
      <pc:sldChg chg="addSp delSp modSp add mod">
        <pc:chgData name="Rooney Ribeiro Albuquerque Coelho" userId="ac74b89b-444e-42c3-a3e1-3795a8d61e25" providerId="ADAL" clId="{5D744193-FD68-4D48-A3CE-D74B652B80FC}" dt="2022-06-16T22:23:28.868" v="386" actId="478"/>
        <pc:sldMkLst>
          <pc:docMk/>
          <pc:sldMk cId="0" sldId="325"/>
        </pc:sldMkLst>
        <pc:spChg chg="mod">
          <ac:chgData name="Rooney Ribeiro Albuquerque Coelho" userId="ac74b89b-444e-42c3-a3e1-3795a8d61e25" providerId="ADAL" clId="{5D744193-FD68-4D48-A3CE-D74B652B80FC}" dt="2022-06-16T22:23:27.520" v="385"/>
          <ac:spMkLst>
            <pc:docMk/>
            <pc:sldMk cId="0" sldId="325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22:23:27.520" v="385"/>
          <ac:spMkLst>
            <pc:docMk/>
            <pc:sldMk cId="0" sldId="325"/>
            <ac:spMk id="3" creationId="{D3DC7AE5-A984-E325-94B1-94B8248480BF}"/>
          </ac:spMkLst>
        </pc:spChg>
        <pc:spChg chg="add del mod">
          <ac:chgData name="Rooney Ribeiro Albuquerque Coelho" userId="ac74b89b-444e-42c3-a3e1-3795a8d61e25" providerId="ADAL" clId="{5D744193-FD68-4D48-A3CE-D74B652B80FC}" dt="2022-06-16T22:23:28.868" v="386" actId="478"/>
          <ac:spMkLst>
            <pc:docMk/>
            <pc:sldMk cId="0" sldId="325"/>
            <ac:spMk id="5" creationId="{F46B1475-278D-055B-8139-9C5E811CFA2D}"/>
          </ac:spMkLst>
        </pc:spChg>
      </pc:sldChg>
      <pc:sldChg chg="addSp delSp modSp add mod">
        <pc:chgData name="Rooney Ribeiro Albuquerque Coelho" userId="ac74b89b-444e-42c3-a3e1-3795a8d61e25" providerId="ADAL" clId="{5D744193-FD68-4D48-A3CE-D74B652B80FC}" dt="2022-06-16T22:23:34.739" v="388" actId="478"/>
        <pc:sldMkLst>
          <pc:docMk/>
          <pc:sldMk cId="0" sldId="326"/>
        </pc:sldMkLst>
        <pc:spChg chg="mod">
          <ac:chgData name="Rooney Ribeiro Albuquerque Coelho" userId="ac74b89b-444e-42c3-a3e1-3795a8d61e25" providerId="ADAL" clId="{5D744193-FD68-4D48-A3CE-D74B652B80FC}" dt="2022-06-16T22:23:32.971" v="387"/>
          <ac:spMkLst>
            <pc:docMk/>
            <pc:sldMk cId="0" sldId="326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22:23:32.971" v="387"/>
          <ac:spMkLst>
            <pc:docMk/>
            <pc:sldMk cId="0" sldId="326"/>
            <ac:spMk id="3" creationId="{5EBA11F9-B59B-9E3A-5068-CFF211553AB3}"/>
          </ac:spMkLst>
        </pc:spChg>
        <pc:spChg chg="add del mod">
          <ac:chgData name="Rooney Ribeiro Albuquerque Coelho" userId="ac74b89b-444e-42c3-a3e1-3795a8d61e25" providerId="ADAL" clId="{5D744193-FD68-4D48-A3CE-D74B652B80FC}" dt="2022-06-16T22:23:34.739" v="388" actId="478"/>
          <ac:spMkLst>
            <pc:docMk/>
            <pc:sldMk cId="0" sldId="326"/>
            <ac:spMk id="5" creationId="{65122EFB-592F-5406-A998-C81B500416BE}"/>
          </ac:spMkLst>
        </pc:spChg>
      </pc:sldChg>
      <pc:sldChg chg="addSp delSp modSp add mod">
        <pc:chgData name="Rooney Ribeiro Albuquerque Coelho" userId="ac74b89b-444e-42c3-a3e1-3795a8d61e25" providerId="ADAL" clId="{5D744193-FD68-4D48-A3CE-D74B652B80FC}" dt="2022-06-16T22:23:41.035" v="390" actId="478"/>
        <pc:sldMkLst>
          <pc:docMk/>
          <pc:sldMk cId="0" sldId="327"/>
        </pc:sldMkLst>
        <pc:spChg chg="mod">
          <ac:chgData name="Rooney Ribeiro Albuquerque Coelho" userId="ac74b89b-444e-42c3-a3e1-3795a8d61e25" providerId="ADAL" clId="{5D744193-FD68-4D48-A3CE-D74B652B80FC}" dt="2022-06-16T22:23:39.473" v="389"/>
          <ac:spMkLst>
            <pc:docMk/>
            <pc:sldMk cId="0" sldId="327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22:23:39.473" v="389"/>
          <ac:spMkLst>
            <pc:docMk/>
            <pc:sldMk cId="0" sldId="327"/>
            <ac:spMk id="3" creationId="{F3CCABA1-4939-3C8D-4E05-4C0593F67C91}"/>
          </ac:spMkLst>
        </pc:spChg>
        <pc:spChg chg="add del mod">
          <ac:chgData name="Rooney Ribeiro Albuquerque Coelho" userId="ac74b89b-444e-42c3-a3e1-3795a8d61e25" providerId="ADAL" clId="{5D744193-FD68-4D48-A3CE-D74B652B80FC}" dt="2022-06-16T22:23:41.035" v="390" actId="478"/>
          <ac:spMkLst>
            <pc:docMk/>
            <pc:sldMk cId="0" sldId="327"/>
            <ac:spMk id="7" creationId="{5C7F5879-D712-900F-AF69-A1F04AB84D17}"/>
          </ac:spMkLst>
        </pc:spChg>
      </pc:sldChg>
      <pc:sldChg chg="addSp delSp modSp add mod">
        <pc:chgData name="Rooney Ribeiro Albuquerque Coelho" userId="ac74b89b-444e-42c3-a3e1-3795a8d61e25" providerId="ADAL" clId="{5D744193-FD68-4D48-A3CE-D74B652B80FC}" dt="2022-06-16T22:25:09.004" v="419" actId="255"/>
        <pc:sldMkLst>
          <pc:docMk/>
          <pc:sldMk cId="0" sldId="328"/>
        </pc:sldMkLst>
        <pc:spChg chg="mod">
          <ac:chgData name="Rooney Ribeiro Albuquerque Coelho" userId="ac74b89b-444e-42c3-a3e1-3795a8d61e25" providerId="ADAL" clId="{5D744193-FD68-4D48-A3CE-D74B652B80FC}" dt="2022-06-16T22:23:44.148" v="391"/>
          <ac:spMkLst>
            <pc:docMk/>
            <pc:sldMk cId="0" sldId="328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5D744193-FD68-4D48-A3CE-D74B652B80FC}" dt="2022-06-16T22:25:09.004" v="419" actId="255"/>
          <ac:spMkLst>
            <pc:docMk/>
            <pc:sldMk cId="0" sldId="328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22:23:44.148" v="391"/>
          <ac:spMkLst>
            <pc:docMk/>
            <pc:sldMk cId="0" sldId="328"/>
            <ac:spMk id="5" creationId="{9ECA0337-AEA6-B096-A8A2-60F4D64FA1F8}"/>
          </ac:spMkLst>
        </pc:spChg>
        <pc:spChg chg="add del mod">
          <ac:chgData name="Rooney Ribeiro Albuquerque Coelho" userId="ac74b89b-444e-42c3-a3e1-3795a8d61e25" providerId="ADAL" clId="{5D744193-FD68-4D48-A3CE-D74B652B80FC}" dt="2022-06-16T22:23:45.878" v="392" actId="478"/>
          <ac:spMkLst>
            <pc:docMk/>
            <pc:sldMk cId="0" sldId="328"/>
            <ac:spMk id="6" creationId="{4FFDD1C4-5EEE-AAA0-C1DC-3736185B3C63}"/>
          </ac:spMkLst>
        </pc:spChg>
      </pc:sldChg>
      <pc:sldChg chg="addSp delSp modSp add mod">
        <pc:chgData name="Rooney Ribeiro Albuquerque Coelho" userId="ac74b89b-444e-42c3-a3e1-3795a8d61e25" providerId="ADAL" clId="{5D744193-FD68-4D48-A3CE-D74B652B80FC}" dt="2022-06-16T22:25:31.733" v="446" actId="255"/>
        <pc:sldMkLst>
          <pc:docMk/>
          <pc:sldMk cId="0" sldId="329"/>
        </pc:sldMkLst>
        <pc:spChg chg="add mod">
          <ac:chgData name="Rooney Ribeiro Albuquerque Coelho" userId="ac74b89b-444e-42c3-a3e1-3795a8d61e25" providerId="ADAL" clId="{5D744193-FD68-4D48-A3CE-D74B652B80FC}" dt="2022-06-16T22:25:22.971" v="443" actId="20577"/>
          <ac:spMkLst>
            <pc:docMk/>
            <pc:sldMk cId="0" sldId="329"/>
            <ac:spMk id="2" creationId="{82BD67A0-7996-FC06-9AAD-48B149160F64}"/>
          </ac:spMkLst>
        </pc:spChg>
        <pc:spChg chg="mod">
          <ac:chgData name="Rooney Ribeiro Albuquerque Coelho" userId="ac74b89b-444e-42c3-a3e1-3795a8d61e25" providerId="ADAL" clId="{5D744193-FD68-4D48-A3CE-D74B652B80FC}" dt="2022-06-16T22:25:31.733" v="446" actId="255"/>
          <ac:spMkLst>
            <pc:docMk/>
            <pc:sldMk cId="0" sldId="329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22:23:49.804" v="394" actId="478"/>
          <ac:spMkLst>
            <pc:docMk/>
            <pc:sldMk cId="0" sldId="329"/>
            <ac:spMk id="5" creationId="{54E6B34E-8188-0033-3542-772D09C1619F}"/>
          </ac:spMkLst>
        </pc:spChg>
        <pc:spChg chg="del">
          <ac:chgData name="Rooney Ribeiro Albuquerque Coelho" userId="ac74b89b-444e-42c3-a3e1-3795a8d61e25" providerId="ADAL" clId="{5D744193-FD68-4D48-A3CE-D74B652B80FC}" dt="2022-06-16T22:25:25.386" v="444" actId="478"/>
          <ac:spMkLst>
            <pc:docMk/>
            <pc:sldMk cId="0" sldId="329"/>
            <ac:spMk id="10" creationId="{2CDFB131-F041-4A68-9319-83B06FA734C3}"/>
          </ac:spMkLst>
        </pc:spChg>
      </pc:sldChg>
      <pc:sldChg chg="addSp delSp modSp add mod">
        <pc:chgData name="Rooney Ribeiro Albuquerque Coelho" userId="ac74b89b-444e-42c3-a3e1-3795a8d61e25" providerId="ADAL" clId="{5D744193-FD68-4D48-A3CE-D74B652B80FC}" dt="2022-06-16T22:25:44.413" v="448" actId="255"/>
        <pc:sldMkLst>
          <pc:docMk/>
          <pc:sldMk cId="0" sldId="330"/>
        </pc:sldMkLst>
        <pc:spChg chg="add mod">
          <ac:chgData name="Rooney Ribeiro Albuquerque Coelho" userId="ac74b89b-444e-42c3-a3e1-3795a8d61e25" providerId="ADAL" clId="{5D744193-FD68-4D48-A3CE-D74B652B80FC}" dt="2022-06-16T22:24:03.195" v="405" actId="20577"/>
          <ac:spMkLst>
            <pc:docMk/>
            <pc:sldMk cId="0" sldId="330"/>
            <ac:spMk id="2" creationId="{B631F8CE-50C8-EDD8-C404-96897B320703}"/>
          </ac:spMkLst>
        </pc:spChg>
        <pc:spChg chg="mod">
          <ac:chgData name="Rooney Ribeiro Albuquerque Coelho" userId="ac74b89b-444e-42c3-a3e1-3795a8d61e25" providerId="ADAL" clId="{5D744193-FD68-4D48-A3CE-D74B652B80FC}" dt="2022-06-16T22:25:44.413" v="448" actId="255"/>
          <ac:spMkLst>
            <pc:docMk/>
            <pc:sldMk cId="0" sldId="330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22:24:07.691" v="407" actId="478"/>
          <ac:spMkLst>
            <pc:docMk/>
            <pc:sldMk cId="0" sldId="330"/>
            <ac:spMk id="6" creationId="{DF6D003A-74FE-D49F-FFBC-3C7161C0EA20}"/>
          </ac:spMkLst>
        </pc:spChg>
        <pc:spChg chg="del">
          <ac:chgData name="Rooney Ribeiro Albuquerque Coelho" userId="ac74b89b-444e-42c3-a3e1-3795a8d61e25" providerId="ADAL" clId="{5D744193-FD68-4D48-A3CE-D74B652B80FC}" dt="2022-06-16T22:24:06.611" v="406" actId="478"/>
          <ac:spMkLst>
            <pc:docMk/>
            <pc:sldMk cId="0" sldId="330"/>
            <ac:spMk id="11" creationId="{2781F108-F90C-46F6-BE92-8190E7B86E98}"/>
          </ac:spMkLst>
        </pc:spChg>
      </pc:sldChg>
      <pc:sldChg chg="addSp delSp modSp add mod">
        <pc:chgData name="Rooney Ribeiro Albuquerque Coelho" userId="ac74b89b-444e-42c3-a3e1-3795a8d61e25" providerId="ADAL" clId="{5D744193-FD68-4D48-A3CE-D74B652B80FC}" dt="2022-06-16T22:25:54.997" v="450" actId="255"/>
        <pc:sldMkLst>
          <pc:docMk/>
          <pc:sldMk cId="0" sldId="331"/>
        </pc:sldMkLst>
        <pc:spChg chg="mod">
          <ac:chgData name="Rooney Ribeiro Albuquerque Coelho" userId="ac74b89b-444e-42c3-a3e1-3795a8d61e25" providerId="ADAL" clId="{5D744193-FD68-4D48-A3CE-D74B652B80FC}" dt="2022-06-16T22:24:10.391" v="408"/>
          <ac:spMkLst>
            <pc:docMk/>
            <pc:sldMk cId="0" sldId="331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22:24:10.391" v="408"/>
          <ac:spMkLst>
            <pc:docMk/>
            <pc:sldMk cId="0" sldId="331"/>
            <ac:spMk id="3" creationId="{EB53881D-A0D5-2FB3-2097-78F59B8B67DE}"/>
          </ac:spMkLst>
        </pc:spChg>
        <pc:spChg chg="add del mod">
          <ac:chgData name="Rooney Ribeiro Albuquerque Coelho" userId="ac74b89b-444e-42c3-a3e1-3795a8d61e25" providerId="ADAL" clId="{5D744193-FD68-4D48-A3CE-D74B652B80FC}" dt="2022-06-16T22:24:12.397" v="409" actId="478"/>
          <ac:spMkLst>
            <pc:docMk/>
            <pc:sldMk cId="0" sldId="331"/>
            <ac:spMk id="6" creationId="{48E5A06A-C812-8914-7C8E-965E41321420}"/>
          </ac:spMkLst>
        </pc:spChg>
        <pc:spChg chg="mod">
          <ac:chgData name="Rooney Ribeiro Albuquerque Coelho" userId="ac74b89b-444e-42c3-a3e1-3795a8d61e25" providerId="ADAL" clId="{5D744193-FD68-4D48-A3CE-D74B652B80FC}" dt="2022-06-16T22:25:54.997" v="450" actId="255"/>
          <ac:spMkLst>
            <pc:docMk/>
            <pc:sldMk cId="0" sldId="331"/>
            <ac:spMk id="9" creationId="{D73BA2BE-A928-469B-8A5B-97600B9F5824}"/>
          </ac:spMkLst>
        </pc:spChg>
      </pc:sldChg>
      <pc:sldChg chg="addSp delSp modSp add mod">
        <pc:chgData name="Rooney Ribeiro Albuquerque Coelho" userId="ac74b89b-444e-42c3-a3e1-3795a8d61e25" providerId="ADAL" clId="{5D744193-FD68-4D48-A3CE-D74B652B80FC}" dt="2022-06-16T22:26:13.761" v="454" actId="255"/>
        <pc:sldMkLst>
          <pc:docMk/>
          <pc:sldMk cId="0" sldId="332"/>
        </pc:sldMkLst>
        <pc:spChg chg="mod">
          <ac:chgData name="Rooney Ribeiro Albuquerque Coelho" userId="ac74b89b-444e-42c3-a3e1-3795a8d61e25" providerId="ADAL" clId="{5D744193-FD68-4D48-A3CE-D74B652B80FC}" dt="2022-06-16T22:24:19.441" v="412"/>
          <ac:spMkLst>
            <pc:docMk/>
            <pc:sldMk cId="0" sldId="332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22:24:19.441" v="412"/>
          <ac:spMkLst>
            <pc:docMk/>
            <pc:sldMk cId="0" sldId="332"/>
            <ac:spMk id="3" creationId="{55C8A888-BEA3-DFDE-E6DF-4CCB68150C86}"/>
          </ac:spMkLst>
        </pc:spChg>
        <pc:spChg chg="add del mod">
          <ac:chgData name="Rooney Ribeiro Albuquerque Coelho" userId="ac74b89b-444e-42c3-a3e1-3795a8d61e25" providerId="ADAL" clId="{5D744193-FD68-4D48-A3CE-D74B652B80FC}" dt="2022-06-16T22:24:20.915" v="413" actId="478"/>
          <ac:spMkLst>
            <pc:docMk/>
            <pc:sldMk cId="0" sldId="332"/>
            <ac:spMk id="6" creationId="{1132A65B-8170-9BBB-04A2-EC6CB90127BF}"/>
          </ac:spMkLst>
        </pc:spChg>
        <pc:spChg chg="mod">
          <ac:chgData name="Rooney Ribeiro Albuquerque Coelho" userId="ac74b89b-444e-42c3-a3e1-3795a8d61e25" providerId="ADAL" clId="{5D744193-FD68-4D48-A3CE-D74B652B80FC}" dt="2022-06-16T22:26:13.761" v="454" actId="255"/>
          <ac:spMkLst>
            <pc:docMk/>
            <pc:sldMk cId="0" sldId="332"/>
            <ac:spMk id="9" creationId="{4DDA0F92-83D2-48CB-B410-C472E0583222}"/>
          </ac:spMkLst>
        </pc:spChg>
      </pc:sldChg>
      <pc:sldChg chg="addSp delSp modSp add mod">
        <pc:chgData name="Rooney Ribeiro Albuquerque Coelho" userId="ac74b89b-444e-42c3-a3e1-3795a8d61e25" providerId="ADAL" clId="{5D744193-FD68-4D48-A3CE-D74B652B80FC}" dt="2022-06-16T22:26:46.442" v="460" actId="5793"/>
        <pc:sldMkLst>
          <pc:docMk/>
          <pc:sldMk cId="0" sldId="333"/>
        </pc:sldMkLst>
        <pc:spChg chg="mod">
          <ac:chgData name="Rooney Ribeiro Albuquerque Coelho" userId="ac74b89b-444e-42c3-a3e1-3795a8d61e25" providerId="ADAL" clId="{5D744193-FD68-4D48-A3CE-D74B652B80FC}" dt="2022-06-16T22:24:24.071" v="414"/>
          <ac:spMkLst>
            <pc:docMk/>
            <pc:sldMk cId="0" sldId="333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5D744193-FD68-4D48-A3CE-D74B652B80FC}" dt="2022-06-16T22:26:46.442" v="460" actId="5793"/>
          <ac:spMkLst>
            <pc:docMk/>
            <pc:sldMk cId="0" sldId="333"/>
            <ac:spMk id="3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22:24:24.071" v="414"/>
          <ac:spMkLst>
            <pc:docMk/>
            <pc:sldMk cId="0" sldId="333"/>
            <ac:spMk id="5" creationId="{4547E320-A584-E772-FF17-3123EFA9B5DB}"/>
          </ac:spMkLst>
        </pc:spChg>
        <pc:spChg chg="add del mod">
          <ac:chgData name="Rooney Ribeiro Albuquerque Coelho" userId="ac74b89b-444e-42c3-a3e1-3795a8d61e25" providerId="ADAL" clId="{5D744193-FD68-4D48-A3CE-D74B652B80FC}" dt="2022-06-16T22:24:25.179" v="415" actId="478"/>
          <ac:spMkLst>
            <pc:docMk/>
            <pc:sldMk cId="0" sldId="333"/>
            <ac:spMk id="6" creationId="{72C20210-B5AE-3C18-913D-B5C367F8891B}"/>
          </ac:spMkLst>
        </pc:spChg>
      </pc:sldChg>
      <pc:sldChg chg="addSp delSp modSp add mod">
        <pc:chgData name="Rooney Ribeiro Albuquerque Coelho" userId="ac74b89b-444e-42c3-a3e1-3795a8d61e25" providerId="ADAL" clId="{5D744193-FD68-4D48-A3CE-D74B652B80FC}" dt="2022-06-16T22:27:13.484" v="464" actId="14100"/>
        <pc:sldMkLst>
          <pc:docMk/>
          <pc:sldMk cId="0" sldId="334"/>
        </pc:sldMkLst>
        <pc:spChg chg="mod">
          <ac:chgData name="Rooney Ribeiro Albuquerque Coelho" userId="ac74b89b-444e-42c3-a3e1-3795a8d61e25" providerId="ADAL" clId="{5D744193-FD68-4D48-A3CE-D74B652B80FC}" dt="2022-06-16T22:24:28.273" v="416"/>
          <ac:spMkLst>
            <pc:docMk/>
            <pc:sldMk cId="0" sldId="334"/>
            <ac:spMk id="2" creationId="{00000000-0000-0000-0000-000000000000}"/>
          </ac:spMkLst>
        </pc:spChg>
        <pc:spChg chg="mod">
          <ac:chgData name="Rooney Ribeiro Albuquerque Coelho" userId="ac74b89b-444e-42c3-a3e1-3795a8d61e25" providerId="ADAL" clId="{5D744193-FD68-4D48-A3CE-D74B652B80FC}" dt="2022-06-16T22:27:01.293" v="462" actId="255"/>
          <ac:spMkLst>
            <pc:docMk/>
            <pc:sldMk cId="0" sldId="334"/>
            <ac:spMk id="4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22:24:28.273" v="416"/>
          <ac:spMkLst>
            <pc:docMk/>
            <pc:sldMk cId="0" sldId="334"/>
            <ac:spMk id="5" creationId="{FBF76288-4174-A6EF-0430-9D9BE3D63448}"/>
          </ac:spMkLst>
        </pc:spChg>
        <pc:spChg chg="add del mod">
          <ac:chgData name="Rooney Ribeiro Albuquerque Coelho" userId="ac74b89b-444e-42c3-a3e1-3795a8d61e25" providerId="ADAL" clId="{5D744193-FD68-4D48-A3CE-D74B652B80FC}" dt="2022-06-16T22:24:30.027" v="417" actId="478"/>
          <ac:spMkLst>
            <pc:docMk/>
            <pc:sldMk cId="0" sldId="334"/>
            <ac:spMk id="6" creationId="{241DB483-DEA0-E6F0-9367-721D49F16445}"/>
          </ac:spMkLst>
        </pc:spChg>
        <pc:spChg chg="mod">
          <ac:chgData name="Rooney Ribeiro Albuquerque Coelho" userId="ac74b89b-444e-42c3-a3e1-3795a8d61e25" providerId="ADAL" clId="{5D744193-FD68-4D48-A3CE-D74B652B80FC}" dt="2022-06-16T22:27:13.484" v="464" actId="14100"/>
          <ac:spMkLst>
            <pc:docMk/>
            <pc:sldMk cId="0" sldId="334"/>
            <ac:spMk id="9" creationId="{18DDA024-4027-4C64-B0B2-F42FC0C46BAD}"/>
          </ac:spMkLst>
        </pc:spChg>
      </pc:sldChg>
      <pc:sldChg chg="add del">
        <pc:chgData name="Rooney Ribeiro Albuquerque Coelho" userId="ac74b89b-444e-42c3-a3e1-3795a8d61e25" providerId="ADAL" clId="{5D744193-FD68-4D48-A3CE-D74B652B80FC}" dt="2022-06-16T18:43:53.830" v="298" actId="47"/>
        <pc:sldMkLst>
          <pc:docMk/>
          <pc:sldMk cId="0" sldId="335"/>
        </pc:sldMkLst>
      </pc:sldChg>
      <pc:sldChg chg="add">
        <pc:chgData name="Rooney Ribeiro Albuquerque Coelho" userId="ac74b89b-444e-42c3-a3e1-3795a8d61e25" providerId="ADAL" clId="{5D744193-FD68-4D48-A3CE-D74B652B80FC}" dt="2022-06-16T17:51:08.890" v="0"/>
        <pc:sldMkLst>
          <pc:docMk/>
          <pc:sldMk cId="2952951130" sldId="336"/>
        </pc:sldMkLst>
      </pc:sldChg>
      <pc:sldChg chg="modSp add mod">
        <pc:chgData name="Rooney Ribeiro Albuquerque Coelho" userId="ac74b89b-444e-42c3-a3e1-3795a8d61e25" providerId="ADAL" clId="{5D744193-FD68-4D48-A3CE-D74B652B80FC}" dt="2022-06-16T20:34:19.196" v="368" actId="20577"/>
        <pc:sldMkLst>
          <pc:docMk/>
          <pc:sldMk cId="2489868773" sldId="337"/>
        </pc:sldMkLst>
        <pc:spChg chg="mod">
          <ac:chgData name="Rooney Ribeiro Albuquerque Coelho" userId="ac74b89b-444e-42c3-a3e1-3795a8d61e25" providerId="ADAL" clId="{5D744193-FD68-4D48-A3CE-D74B652B80FC}" dt="2022-06-16T20:34:19.196" v="368" actId="20577"/>
          <ac:spMkLst>
            <pc:docMk/>
            <pc:sldMk cId="2489868773" sldId="337"/>
            <ac:spMk id="3" creationId="{4F3AE682-5606-49D9-8F99-606CFA05F1EE}"/>
          </ac:spMkLst>
        </pc:spChg>
      </pc:sldChg>
      <pc:sldChg chg="modSp add mod">
        <pc:chgData name="Rooney Ribeiro Albuquerque Coelho" userId="ac74b89b-444e-42c3-a3e1-3795a8d61e25" providerId="ADAL" clId="{5D744193-FD68-4D48-A3CE-D74B652B80FC}" dt="2022-06-16T17:51:09.057" v="6" actId="27636"/>
        <pc:sldMkLst>
          <pc:docMk/>
          <pc:sldMk cId="2502145494" sldId="338"/>
        </pc:sldMkLst>
        <pc:spChg chg="mod">
          <ac:chgData name="Rooney Ribeiro Albuquerque Coelho" userId="ac74b89b-444e-42c3-a3e1-3795a8d61e25" providerId="ADAL" clId="{5D744193-FD68-4D48-A3CE-D74B652B80FC}" dt="2022-06-16T17:51:09.057" v="6" actId="27636"/>
          <ac:spMkLst>
            <pc:docMk/>
            <pc:sldMk cId="2502145494" sldId="338"/>
            <ac:spMk id="3" creationId="{4F3AE682-5606-49D9-8F99-606CFA05F1EE}"/>
          </ac:spMkLst>
        </pc:spChg>
      </pc:sldChg>
      <pc:sldChg chg="addSp delSp modSp add mod">
        <pc:chgData name="Rooney Ribeiro Albuquerque Coelho" userId="ac74b89b-444e-42c3-a3e1-3795a8d61e25" providerId="ADAL" clId="{5D744193-FD68-4D48-A3CE-D74B652B80FC}" dt="2022-06-16T18:22:13.821" v="101" actId="14100"/>
        <pc:sldMkLst>
          <pc:docMk/>
          <pc:sldMk cId="0" sldId="339"/>
        </pc:sldMkLst>
        <pc:spChg chg="mod">
          <ac:chgData name="Rooney Ribeiro Albuquerque Coelho" userId="ac74b89b-444e-42c3-a3e1-3795a8d61e25" providerId="ADAL" clId="{5D744193-FD68-4D48-A3CE-D74B652B80FC}" dt="2022-06-16T18:21:26.421" v="90"/>
          <ac:spMkLst>
            <pc:docMk/>
            <pc:sldMk cId="0" sldId="339"/>
            <ac:spMk id="2" creationId="{00000000-0000-0000-0000-000000000000}"/>
          </ac:spMkLst>
        </pc:spChg>
        <pc:spChg chg="del mod">
          <ac:chgData name="Rooney Ribeiro Albuquerque Coelho" userId="ac74b89b-444e-42c3-a3e1-3795a8d61e25" providerId="ADAL" clId="{5D744193-FD68-4D48-A3CE-D74B652B80FC}" dt="2022-06-16T18:21:31.820" v="93" actId="478"/>
          <ac:spMkLst>
            <pc:docMk/>
            <pc:sldMk cId="0" sldId="339"/>
            <ac:spMk id="6" creationId="{00000000-0000-0000-0000-000000000000}"/>
          </ac:spMkLst>
        </pc:spChg>
        <pc:spChg chg="mod">
          <ac:chgData name="Rooney Ribeiro Albuquerque Coelho" userId="ac74b89b-444e-42c3-a3e1-3795a8d61e25" providerId="ADAL" clId="{5D744193-FD68-4D48-A3CE-D74B652B80FC}" dt="2022-06-16T18:21:26.421" v="90"/>
          <ac:spMkLst>
            <pc:docMk/>
            <pc:sldMk cId="0" sldId="339"/>
            <ac:spMk id="7" creationId="{00000000-0000-0000-0000-000000000000}"/>
          </ac:spMkLst>
        </pc:spChg>
        <pc:spChg chg="del mod">
          <ac:chgData name="Rooney Ribeiro Albuquerque Coelho" userId="ac74b89b-444e-42c3-a3e1-3795a8d61e25" providerId="ADAL" clId="{5D744193-FD68-4D48-A3CE-D74B652B80FC}" dt="2022-06-16T18:21:30.678" v="92" actId="478"/>
          <ac:spMkLst>
            <pc:docMk/>
            <pc:sldMk cId="0" sldId="339"/>
            <ac:spMk id="8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18:21:26.421" v="90"/>
          <ac:spMkLst>
            <pc:docMk/>
            <pc:sldMk cId="0" sldId="339"/>
            <ac:spMk id="9" creationId="{51FA6008-17A7-677D-E629-8420FE2B8AEB}"/>
          </ac:spMkLst>
        </pc:spChg>
        <pc:spChg chg="add del mod">
          <ac:chgData name="Rooney Ribeiro Albuquerque Coelho" userId="ac74b89b-444e-42c3-a3e1-3795a8d61e25" providerId="ADAL" clId="{5D744193-FD68-4D48-A3CE-D74B652B80FC}" dt="2022-06-16T18:21:27.951" v="91" actId="478"/>
          <ac:spMkLst>
            <pc:docMk/>
            <pc:sldMk cId="0" sldId="339"/>
            <ac:spMk id="10" creationId="{6D50DE84-689F-3F62-AC38-7FAA355570C0}"/>
          </ac:spMkLst>
        </pc:spChg>
        <pc:graphicFrameChg chg="modGraphic">
          <ac:chgData name="Rooney Ribeiro Albuquerque Coelho" userId="ac74b89b-444e-42c3-a3e1-3795a8d61e25" providerId="ADAL" clId="{5D744193-FD68-4D48-A3CE-D74B652B80FC}" dt="2022-06-16T18:22:13.821" v="101" actId="14100"/>
          <ac:graphicFrameMkLst>
            <pc:docMk/>
            <pc:sldMk cId="0" sldId="339"/>
            <ac:graphicFrameMk id="5" creationId="{00000000-0000-0000-0000-000000000000}"/>
          </ac:graphicFrameMkLst>
        </pc:graphicFrameChg>
      </pc:sldChg>
      <pc:sldChg chg="addSp delSp modSp add mod">
        <pc:chgData name="Rooney Ribeiro Albuquerque Coelho" userId="ac74b89b-444e-42c3-a3e1-3795a8d61e25" providerId="ADAL" clId="{5D744193-FD68-4D48-A3CE-D74B652B80FC}" dt="2022-06-16T22:27:44.076" v="465" actId="255"/>
        <pc:sldMkLst>
          <pc:docMk/>
          <pc:sldMk cId="0" sldId="340"/>
        </pc:sldMkLst>
        <pc:spChg chg="mod">
          <ac:chgData name="Rooney Ribeiro Albuquerque Coelho" userId="ac74b89b-444e-42c3-a3e1-3795a8d61e25" providerId="ADAL" clId="{5D744193-FD68-4D48-A3CE-D74B652B80FC}" dt="2022-06-16T18:21:34.793" v="94"/>
          <ac:spMkLst>
            <pc:docMk/>
            <pc:sldMk cId="0" sldId="340"/>
            <ac:spMk id="2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18:21:34.793" v="94"/>
          <ac:spMkLst>
            <pc:docMk/>
            <pc:sldMk cId="0" sldId="340"/>
            <ac:spMk id="3" creationId="{05A1EE44-599F-6D35-B8AA-CAB9DB76024F}"/>
          </ac:spMkLst>
        </pc:spChg>
        <pc:spChg chg="mod">
          <ac:chgData name="Rooney Ribeiro Albuquerque Coelho" userId="ac74b89b-444e-42c3-a3e1-3795a8d61e25" providerId="ADAL" clId="{5D744193-FD68-4D48-A3CE-D74B652B80FC}" dt="2022-06-16T18:21:42.459" v="96" actId="20577"/>
          <ac:spMkLst>
            <pc:docMk/>
            <pc:sldMk cId="0" sldId="340"/>
            <ac:spMk id="4" creationId="{00000000-0000-0000-0000-000000000000}"/>
          </ac:spMkLst>
        </pc:spChg>
        <pc:spChg chg="add del mod">
          <ac:chgData name="Rooney Ribeiro Albuquerque Coelho" userId="ac74b89b-444e-42c3-a3e1-3795a8d61e25" providerId="ADAL" clId="{5D744193-FD68-4D48-A3CE-D74B652B80FC}" dt="2022-06-16T18:21:36.213" v="95" actId="478"/>
          <ac:spMkLst>
            <pc:docMk/>
            <pc:sldMk cId="0" sldId="340"/>
            <ac:spMk id="6" creationId="{F3198756-B63C-6C8B-1C0F-0B38447E53D8}"/>
          </ac:spMkLst>
        </pc:spChg>
        <pc:spChg chg="mod">
          <ac:chgData name="Rooney Ribeiro Albuquerque Coelho" userId="ac74b89b-444e-42c3-a3e1-3795a8d61e25" providerId="ADAL" clId="{5D744193-FD68-4D48-A3CE-D74B652B80FC}" dt="2022-06-16T22:27:44.076" v="465" actId="255"/>
          <ac:spMkLst>
            <pc:docMk/>
            <pc:sldMk cId="0" sldId="340"/>
            <ac:spMk id="9" creationId="{447D63D7-636C-4D88-A3FC-9CF8F2403FDA}"/>
          </ac:spMkLst>
        </pc:spChg>
      </pc:sldChg>
      <pc:sldChg chg="modSp add del mod">
        <pc:chgData name="Rooney Ribeiro Albuquerque Coelho" userId="ac74b89b-444e-42c3-a3e1-3795a8d61e25" providerId="ADAL" clId="{5D744193-FD68-4D48-A3CE-D74B652B80FC}" dt="2022-06-16T22:21:10.482" v="371" actId="47"/>
        <pc:sldMkLst>
          <pc:docMk/>
          <pc:sldMk cId="2448619178" sldId="341"/>
        </pc:sldMkLst>
        <pc:spChg chg="mod">
          <ac:chgData name="Rooney Ribeiro Albuquerque Coelho" userId="ac74b89b-444e-42c3-a3e1-3795a8d61e25" providerId="ADAL" clId="{5D744193-FD68-4D48-A3CE-D74B652B80FC}" dt="2022-06-16T17:51:09.073" v="7" actId="27636"/>
          <ac:spMkLst>
            <pc:docMk/>
            <pc:sldMk cId="2448619178" sldId="341"/>
            <ac:spMk id="3" creationId="{8466E88F-4335-439A-ADC8-7CA4AD14D37C}"/>
          </ac:spMkLst>
        </pc:spChg>
      </pc:sldChg>
      <pc:sldChg chg="addSp delSp modSp add mod">
        <pc:chgData name="Rooney Ribeiro Albuquerque Coelho" userId="ac74b89b-444e-42c3-a3e1-3795a8d61e25" providerId="ADAL" clId="{5D744193-FD68-4D48-A3CE-D74B652B80FC}" dt="2022-06-16T22:22:07.498" v="378" actId="790"/>
        <pc:sldMkLst>
          <pc:docMk/>
          <pc:sldMk cId="0" sldId="342"/>
        </pc:sldMkLst>
        <pc:spChg chg="add del mod">
          <ac:chgData name="Rooney Ribeiro Albuquerque Coelho" userId="ac74b89b-444e-42c3-a3e1-3795a8d61e25" providerId="ADAL" clId="{5D744193-FD68-4D48-A3CE-D74B652B80FC}" dt="2022-06-16T18:21:17.430" v="88"/>
          <ac:spMkLst>
            <pc:docMk/>
            <pc:sldMk cId="0" sldId="342"/>
            <ac:spMk id="2" creationId="{F7C573DE-C42A-2017-5CB6-34DF67F17B9F}"/>
          </ac:spMkLst>
        </pc:spChg>
        <pc:spChg chg="add del mod">
          <ac:chgData name="Rooney Ribeiro Albuquerque Coelho" userId="ac74b89b-444e-42c3-a3e1-3795a8d61e25" providerId="ADAL" clId="{5D744193-FD68-4D48-A3CE-D74B652B80FC}" dt="2022-06-16T18:21:17.430" v="88"/>
          <ac:spMkLst>
            <pc:docMk/>
            <pc:sldMk cId="0" sldId="342"/>
            <ac:spMk id="3" creationId="{180F46AF-4782-37B1-5669-68ABB6F62022}"/>
          </ac:spMkLst>
        </pc:spChg>
        <pc:spChg chg="add del mod">
          <ac:chgData name="Rooney Ribeiro Albuquerque Coelho" userId="ac74b89b-444e-42c3-a3e1-3795a8d61e25" providerId="ADAL" clId="{5D744193-FD68-4D48-A3CE-D74B652B80FC}" dt="2022-06-16T22:21:22.333" v="373"/>
          <ac:spMkLst>
            <pc:docMk/>
            <pc:sldMk cId="0" sldId="342"/>
            <ac:spMk id="4" creationId="{25458270-587B-B62D-3F86-153D15274546}"/>
          </ac:spMkLst>
        </pc:spChg>
        <pc:spChg chg="add del mod">
          <ac:chgData name="Rooney Ribeiro Albuquerque Coelho" userId="ac74b89b-444e-42c3-a3e1-3795a8d61e25" providerId="ADAL" clId="{5D744193-FD68-4D48-A3CE-D74B652B80FC}" dt="2022-06-16T22:21:22.333" v="373"/>
          <ac:spMkLst>
            <pc:docMk/>
            <pc:sldMk cId="0" sldId="342"/>
            <ac:spMk id="5" creationId="{1A499AF2-6663-3379-D992-2A0930F68F3D}"/>
          </ac:spMkLst>
        </pc:spChg>
        <pc:spChg chg="mod">
          <ac:chgData name="Rooney Ribeiro Albuquerque Coelho" userId="ac74b89b-444e-42c3-a3e1-3795a8d61e25" providerId="ADAL" clId="{5D744193-FD68-4D48-A3CE-D74B652B80FC}" dt="2022-06-16T22:21:22.333" v="373"/>
          <ac:spMkLst>
            <pc:docMk/>
            <pc:sldMk cId="0" sldId="342"/>
            <ac:spMk id="31746" creationId="{1B35F265-8C88-4B7E-88DA-A413C2653D97}"/>
          </ac:spMkLst>
        </pc:spChg>
        <pc:spChg chg="mod">
          <ac:chgData name="Rooney Ribeiro Albuquerque Coelho" userId="ac74b89b-444e-42c3-a3e1-3795a8d61e25" providerId="ADAL" clId="{5D744193-FD68-4D48-A3CE-D74B652B80FC}" dt="2022-06-16T22:22:07.498" v="378" actId="790"/>
          <ac:spMkLst>
            <pc:docMk/>
            <pc:sldMk cId="0" sldId="342"/>
            <ac:spMk id="31747" creationId="{E81D6E23-3DFE-43F0-9048-0CEB2530D50B}"/>
          </ac:spMkLst>
        </pc:spChg>
      </pc:sldChg>
      <pc:sldChg chg="addSp delSp modSp add mod">
        <pc:chgData name="Rooney Ribeiro Albuquerque Coelho" userId="ac74b89b-444e-42c3-a3e1-3795a8d61e25" providerId="ADAL" clId="{5D744193-FD68-4D48-A3CE-D74B652B80FC}" dt="2022-06-16T22:28:09.890" v="485" actId="20577"/>
        <pc:sldMkLst>
          <pc:docMk/>
          <pc:sldMk cId="2090844067" sldId="343"/>
        </pc:sldMkLst>
        <pc:spChg chg="mod">
          <ac:chgData name="Rooney Ribeiro Albuquerque Coelho" userId="ac74b89b-444e-42c3-a3e1-3795a8d61e25" providerId="ADAL" clId="{5D744193-FD68-4D48-A3CE-D74B652B80FC}" dt="2022-06-16T18:21:15.616" v="86"/>
          <ac:spMkLst>
            <pc:docMk/>
            <pc:sldMk cId="2090844067" sldId="343"/>
            <ac:spMk id="2" creationId="{A1868D7E-4A32-44EB-821D-BDA3C7FE6ACD}"/>
          </ac:spMkLst>
        </pc:spChg>
        <pc:spChg chg="mod">
          <ac:chgData name="Rooney Ribeiro Albuquerque Coelho" userId="ac74b89b-444e-42c3-a3e1-3795a8d61e25" providerId="ADAL" clId="{5D744193-FD68-4D48-A3CE-D74B652B80FC}" dt="2022-06-16T22:28:09.890" v="485" actId="20577"/>
          <ac:spMkLst>
            <pc:docMk/>
            <pc:sldMk cId="2090844067" sldId="343"/>
            <ac:spMk id="3" creationId="{63A12E64-E7F4-4E8B-B5D7-96BA2C6FDF72}"/>
          </ac:spMkLst>
        </pc:spChg>
        <pc:spChg chg="add del mod">
          <ac:chgData name="Rooney Ribeiro Albuquerque Coelho" userId="ac74b89b-444e-42c3-a3e1-3795a8d61e25" providerId="ADAL" clId="{5D744193-FD68-4D48-A3CE-D74B652B80FC}" dt="2022-06-16T18:21:15.616" v="86"/>
          <ac:spMkLst>
            <pc:docMk/>
            <pc:sldMk cId="2090844067" sldId="343"/>
            <ac:spMk id="4" creationId="{62269DB4-DB59-E46B-B052-D176236594E1}"/>
          </ac:spMkLst>
        </pc:spChg>
        <pc:spChg chg="add del mod">
          <ac:chgData name="Rooney Ribeiro Albuquerque Coelho" userId="ac74b89b-444e-42c3-a3e1-3795a8d61e25" providerId="ADAL" clId="{5D744193-FD68-4D48-A3CE-D74B652B80FC}" dt="2022-06-16T18:21:15.616" v="86"/>
          <ac:spMkLst>
            <pc:docMk/>
            <pc:sldMk cId="2090844067" sldId="343"/>
            <ac:spMk id="5" creationId="{83563AF0-A9ED-FED1-B328-C78DB8429BC6}"/>
          </ac:spMkLst>
        </pc:spChg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3052932854" sldId="384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2226598896" sldId="385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1322152686" sldId="386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2418271993" sldId="387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3052868188" sldId="388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4283074575" sldId="390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2508619215" sldId="391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1016500168" sldId="392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1362084860" sldId="393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2047207016" sldId="394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4206526734" sldId="395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2014582383" sldId="396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2823604021" sldId="397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3508271864" sldId="398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495432514" sldId="400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3629287809" sldId="401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2813872551" sldId="402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2671035405" sldId="403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984293541" sldId="404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283401994" sldId="405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2714964421" sldId="406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777727420" sldId="407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3300588447" sldId="408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1722551580" sldId="409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2577175591" sldId="410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477857055" sldId="411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486173799" sldId="412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1940476172" sldId="413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4006096140" sldId="414"/>
        </pc:sldMkLst>
      </pc:sldChg>
      <pc:sldChg chg="del">
        <pc:chgData name="Rooney Ribeiro Albuquerque Coelho" userId="ac74b89b-444e-42c3-a3e1-3795a8d61e25" providerId="ADAL" clId="{5D744193-FD68-4D48-A3CE-D74B652B80FC}" dt="2022-06-16T18:15:49.649" v="74" actId="47"/>
        <pc:sldMkLst>
          <pc:docMk/>
          <pc:sldMk cId="3930916681" sldId="415"/>
        </pc:sldMkLst>
      </pc:sldChg>
      <pc:sldChg chg="addSp delSp modSp add mod">
        <pc:chgData name="Rooney Ribeiro Albuquerque Coelho" userId="ac74b89b-444e-42c3-a3e1-3795a8d61e25" providerId="ADAL" clId="{5D744193-FD68-4D48-A3CE-D74B652B80FC}" dt="2022-06-16T18:47:40.851" v="299" actId="20577"/>
        <pc:sldMkLst>
          <pc:docMk/>
          <pc:sldMk cId="3921484213" sldId="416"/>
        </pc:sldMkLst>
        <pc:spChg chg="mod">
          <ac:chgData name="Rooney Ribeiro Albuquerque Coelho" userId="ac74b89b-444e-42c3-a3e1-3795a8d61e25" providerId="ADAL" clId="{5D744193-FD68-4D48-A3CE-D74B652B80FC}" dt="2022-06-16T18:47:40.851" v="299" actId="20577"/>
          <ac:spMkLst>
            <pc:docMk/>
            <pc:sldMk cId="3921484213" sldId="416"/>
            <ac:spMk id="2" creationId="{2A6ADB5C-3B0F-4601-8D60-DF4A2A6D58DB}"/>
          </ac:spMkLst>
        </pc:spChg>
        <pc:spChg chg="mod">
          <ac:chgData name="Rooney Ribeiro Albuquerque Coelho" userId="ac74b89b-444e-42c3-a3e1-3795a8d61e25" providerId="ADAL" clId="{5D744193-FD68-4D48-A3CE-D74B652B80FC}" dt="2022-06-16T18:09:31.970" v="19"/>
          <ac:spMkLst>
            <pc:docMk/>
            <pc:sldMk cId="3921484213" sldId="416"/>
            <ac:spMk id="3" creationId="{A8AAF4C7-B3DA-42E9-AC31-A9AB29BA3C6D}"/>
          </ac:spMkLst>
        </pc:spChg>
        <pc:picChg chg="del">
          <ac:chgData name="Rooney Ribeiro Albuquerque Coelho" userId="ac74b89b-444e-42c3-a3e1-3795a8d61e25" providerId="ADAL" clId="{5D744193-FD68-4D48-A3CE-D74B652B80FC}" dt="2022-06-16T18:09:38.149" v="20" actId="478"/>
          <ac:picMkLst>
            <pc:docMk/>
            <pc:sldMk cId="3921484213" sldId="416"/>
            <ac:picMk id="5" creationId="{FD63CB09-5194-4821-8753-5FCDD4B7F137}"/>
          </ac:picMkLst>
        </pc:picChg>
        <pc:picChg chg="add mod">
          <ac:chgData name="Rooney Ribeiro Albuquerque Coelho" userId="ac74b89b-444e-42c3-a3e1-3795a8d61e25" providerId="ADAL" clId="{5D744193-FD68-4D48-A3CE-D74B652B80FC}" dt="2022-06-16T18:09:38.345" v="21"/>
          <ac:picMkLst>
            <pc:docMk/>
            <pc:sldMk cId="3921484213" sldId="416"/>
            <ac:picMk id="6" creationId="{CB5B0FF2-05EC-4FE4-C65D-BE7436D52998}"/>
          </ac:picMkLst>
        </pc:picChg>
        <pc:picChg chg="add mod">
          <ac:chgData name="Rooney Ribeiro Albuquerque Coelho" userId="ac74b89b-444e-42c3-a3e1-3795a8d61e25" providerId="ADAL" clId="{5D744193-FD68-4D48-A3CE-D74B652B80FC}" dt="2022-06-16T18:10:30.704" v="22"/>
          <ac:picMkLst>
            <pc:docMk/>
            <pc:sldMk cId="3921484213" sldId="416"/>
            <ac:picMk id="1026" creationId="{E80C1408-6A66-9A5E-1A06-58858D3E19A8}"/>
          </ac:picMkLst>
        </pc:picChg>
      </pc:sldChg>
      <pc:sldChg chg="new del">
        <pc:chgData name="Rooney Ribeiro Albuquerque Coelho" userId="ac74b89b-444e-42c3-a3e1-3795a8d61e25" providerId="ADAL" clId="{5D744193-FD68-4D48-A3CE-D74B652B80FC}" dt="2022-06-16T18:40:57.882" v="271" actId="47"/>
        <pc:sldMkLst>
          <pc:docMk/>
          <pc:sldMk cId="4197041191" sldId="417"/>
        </pc:sldMkLst>
      </pc:sldChg>
      <pc:sldChg chg="addSp delSp modSp new mod">
        <pc:chgData name="Rooney Ribeiro Albuquerque Coelho" userId="ac74b89b-444e-42c3-a3e1-3795a8d61e25" providerId="ADAL" clId="{5D744193-FD68-4D48-A3CE-D74B652B80FC}" dt="2022-06-16T18:25:09.718" v="132" actId="167"/>
        <pc:sldMkLst>
          <pc:docMk/>
          <pc:sldMk cId="527043563" sldId="418"/>
        </pc:sldMkLst>
        <pc:spChg chg="del">
          <ac:chgData name="Rooney Ribeiro Albuquerque Coelho" userId="ac74b89b-444e-42c3-a3e1-3795a8d61e25" providerId="ADAL" clId="{5D744193-FD68-4D48-A3CE-D74B652B80FC}" dt="2022-06-16T18:23:11.085" v="111" actId="478"/>
          <ac:spMkLst>
            <pc:docMk/>
            <pc:sldMk cId="527043563" sldId="418"/>
            <ac:spMk id="2" creationId="{0E18AA6F-D87D-616C-A7ED-350E6A0AD2EA}"/>
          </ac:spMkLst>
        </pc:spChg>
        <pc:spChg chg="del">
          <ac:chgData name="Rooney Ribeiro Albuquerque Coelho" userId="ac74b89b-444e-42c3-a3e1-3795a8d61e25" providerId="ADAL" clId="{5D744193-FD68-4D48-A3CE-D74B652B80FC}" dt="2022-06-16T18:23:07.834" v="110"/>
          <ac:spMkLst>
            <pc:docMk/>
            <pc:sldMk cId="527043563" sldId="418"/>
            <ac:spMk id="3" creationId="{09FB73DE-D5C6-B9C8-DC0F-CBABA1C5844E}"/>
          </ac:spMkLst>
        </pc:spChg>
        <pc:spChg chg="add mod ord">
          <ac:chgData name="Rooney Ribeiro Albuquerque Coelho" userId="ac74b89b-444e-42c3-a3e1-3795a8d61e25" providerId="ADAL" clId="{5D744193-FD68-4D48-A3CE-D74B652B80FC}" dt="2022-06-16T18:25:09.718" v="132" actId="167"/>
          <ac:spMkLst>
            <pc:docMk/>
            <pc:sldMk cId="527043563" sldId="418"/>
            <ac:spMk id="6" creationId="{677F1143-E8DA-4B5A-B1FB-376A4227FAE5}"/>
          </ac:spMkLst>
        </pc:spChg>
        <pc:picChg chg="add mod">
          <ac:chgData name="Rooney Ribeiro Albuquerque Coelho" userId="ac74b89b-444e-42c3-a3e1-3795a8d61e25" providerId="ADAL" clId="{5D744193-FD68-4D48-A3CE-D74B652B80FC}" dt="2022-06-16T18:24:54.804" v="129" actId="1076"/>
          <ac:picMkLst>
            <pc:docMk/>
            <pc:sldMk cId="527043563" sldId="418"/>
            <ac:picMk id="5" creationId="{F7902A9F-5A84-CBB5-629B-E6F6A39C5BD3}"/>
          </ac:picMkLst>
        </pc:picChg>
      </pc:sldChg>
      <pc:sldChg chg="addSp delSp modSp new mod">
        <pc:chgData name="Rooney Ribeiro Albuquerque Coelho" userId="ac74b89b-444e-42c3-a3e1-3795a8d61e25" providerId="ADAL" clId="{5D744193-FD68-4D48-A3CE-D74B652B80FC}" dt="2022-06-16T18:30:47.139" v="136" actId="1036"/>
        <pc:sldMkLst>
          <pc:docMk/>
          <pc:sldMk cId="4072404883" sldId="419"/>
        </pc:sldMkLst>
        <pc:spChg chg="del">
          <ac:chgData name="Rooney Ribeiro Albuquerque Coelho" userId="ac74b89b-444e-42c3-a3e1-3795a8d61e25" providerId="ADAL" clId="{5D744193-FD68-4D48-A3CE-D74B652B80FC}" dt="2022-06-16T18:23:33.956" v="117" actId="478"/>
          <ac:spMkLst>
            <pc:docMk/>
            <pc:sldMk cId="4072404883" sldId="419"/>
            <ac:spMk id="2" creationId="{31426107-14D0-3299-F603-0328898072C5}"/>
          </ac:spMkLst>
        </pc:spChg>
        <pc:spChg chg="del">
          <ac:chgData name="Rooney Ribeiro Albuquerque Coelho" userId="ac74b89b-444e-42c3-a3e1-3795a8d61e25" providerId="ADAL" clId="{5D744193-FD68-4D48-A3CE-D74B652B80FC}" dt="2022-06-16T18:23:32.749" v="116"/>
          <ac:spMkLst>
            <pc:docMk/>
            <pc:sldMk cId="4072404883" sldId="419"/>
            <ac:spMk id="3" creationId="{294D6A00-C9DD-1B2C-FB50-60158D127C8F}"/>
          </ac:spMkLst>
        </pc:spChg>
        <pc:spChg chg="add del mod">
          <ac:chgData name="Rooney Ribeiro Albuquerque Coelho" userId="ac74b89b-444e-42c3-a3e1-3795a8d61e25" providerId="ADAL" clId="{5D744193-FD68-4D48-A3CE-D74B652B80FC}" dt="2022-06-16T18:24:21.498" v="119"/>
          <ac:spMkLst>
            <pc:docMk/>
            <pc:sldMk cId="4072404883" sldId="419"/>
            <ac:spMk id="7" creationId="{4B627132-35BE-C1DE-2319-0CCEB39516BE}"/>
          </ac:spMkLst>
        </pc:spChg>
        <pc:spChg chg="add mod ord">
          <ac:chgData name="Rooney Ribeiro Albuquerque Coelho" userId="ac74b89b-444e-42c3-a3e1-3795a8d61e25" providerId="ADAL" clId="{5D744193-FD68-4D48-A3CE-D74B652B80FC}" dt="2022-06-16T18:30:47.139" v="136" actId="1036"/>
          <ac:spMkLst>
            <pc:docMk/>
            <pc:sldMk cId="4072404883" sldId="419"/>
            <ac:spMk id="10" creationId="{64AB783C-A688-E152-FAE7-5F5825B2BD3E}"/>
          </ac:spMkLst>
        </pc:spChg>
        <pc:picChg chg="add del mod">
          <ac:chgData name="Rooney Ribeiro Albuquerque Coelho" userId="ac74b89b-444e-42c3-a3e1-3795a8d61e25" providerId="ADAL" clId="{5D744193-FD68-4D48-A3CE-D74B652B80FC}" dt="2022-06-16T18:24:19.296" v="118" actId="478"/>
          <ac:picMkLst>
            <pc:docMk/>
            <pc:sldMk cId="4072404883" sldId="419"/>
            <ac:picMk id="5" creationId="{9BB32BD6-5099-CC0E-7729-C7225D45A587}"/>
          </ac:picMkLst>
        </pc:picChg>
        <pc:picChg chg="add mod">
          <ac:chgData name="Rooney Ribeiro Albuquerque Coelho" userId="ac74b89b-444e-42c3-a3e1-3795a8d61e25" providerId="ADAL" clId="{5D744193-FD68-4D48-A3CE-D74B652B80FC}" dt="2022-06-16T18:24:41.918" v="126" actId="1076"/>
          <ac:picMkLst>
            <pc:docMk/>
            <pc:sldMk cId="4072404883" sldId="419"/>
            <ac:picMk id="9" creationId="{BBBA9D2C-7A6B-39B6-247A-BDEA87E8B3DC}"/>
          </ac:picMkLst>
        </pc:picChg>
        <pc:picChg chg="add mod">
          <ac:chgData name="Rooney Ribeiro Albuquerque Coelho" userId="ac74b89b-444e-42c3-a3e1-3795a8d61e25" providerId="ADAL" clId="{5D744193-FD68-4D48-A3CE-D74B652B80FC}" dt="2022-06-16T18:27:27.390" v="135"/>
          <ac:picMkLst>
            <pc:docMk/>
            <pc:sldMk cId="4072404883" sldId="419"/>
            <ac:picMk id="12" creationId="{3FE0EE9C-0C05-A637-41EB-B7A6B6AC7965}"/>
          </ac:picMkLst>
        </pc:picChg>
      </pc:sldChg>
      <pc:sldChg chg="modSp add del mod">
        <pc:chgData name="Rooney Ribeiro Albuquerque Coelho" userId="ac74b89b-444e-42c3-a3e1-3795a8d61e25" providerId="ADAL" clId="{5D744193-FD68-4D48-A3CE-D74B652B80FC}" dt="2022-06-16T22:41:16.223" v="601" actId="47"/>
        <pc:sldMkLst>
          <pc:docMk/>
          <pc:sldMk cId="3644815878" sldId="420"/>
        </pc:sldMkLst>
        <pc:spChg chg="mod">
          <ac:chgData name="Rooney Ribeiro Albuquerque Coelho" userId="ac74b89b-444e-42c3-a3e1-3795a8d61e25" providerId="ADAL" clId="{5D744193-FD68-4D48-A3CE-D74B652B80FC}" dt="2022-06-16T22:30:26.118" v="494" actId="15"/>
          <ac:spMkLst>
            <pc:docMk/>
            <pc:sldMk cId="3644815878" sldId="420"/>
            <ac:spMk id="3" creationId="{1C50E57C-13FD-4EA8-A620-EACC4373A497}"/>
          </ac:spMkLst>
        </pc:spChg>
      </pc:sldChg>
      <pc:sldChg chg="modSp add mod">
        <pc:chgData name="Rooney Ribeiro Albuquerque Coelho" userId="ac74b89b-444e-42c3-a3e1-3795a8d61e25" providerId="ADAL" clId="{5D744193-FD68-4D48-A3CE-D74B652B80FC}" dt="2022-06-16T22:41:25.881" v="602" actId="6549"/>
        <pc:sldMkLst>
          <pc:docMk/>
          <pc:sldMk cId="397947059" sldId="421"/>
        </pc:sldMkLst>
        <pc:spChg chg="mod">
          <ac:chgData name="Rooney Ribeiro Albuquerque Coelho" userId="ac74b89b-444e-42c3-a3e1-3795a8d61e25" providerId="ADAL" clId="{5D744193-FD68-4D48-A3CE-D74B652B80FC}" dt="2022-06-16T22:41:25.881" v="602" actId="6549"/>
          <ac:spMkLst>
            <pc:docMk/>
            <pc:sldMk cId="397947059" sldId="421"/>
            <ac:spMk id="3" creationId="{86E5E46F-6F08-4070-82E4-10AF3B1CCCCD}"/>
          </ac:spMkLst>
        </pc:spChg>
      </pc:sldChg>
      <pc:sldChg chg="modSp add mod">
        <pc:chgData name="Rooney Ribeiro Albuquerque Coelho" userId="ac74b89b-444e-42c3-a3e1-3795a8d61e25" providerId="ADAL" clId="{5D744193-FD68-4D48-A3CE-D74B652B80FC}" dt="2022-06-16T22:31:54.232" v="531" actId="14100"/>
        <pc:sldMkLst>
          <pc:docMk/>
          <pc:sldMk cId="1599268065" sldId="422"/>
        </pc:sldMkLst>
        <pc:spChg chg="mod">
          <ac:chgData name="Rooney Ribeiro Albuquerque Coelho" userId="ac74b89b-444e-42c3-a3e1-3795a8d61e25" providerId="ADAL" clId="{5D744193-FD68-4D48-A3CE-D74B652B80FC}" dt="2022-06-16T22:31:40.810" v="528" actId="14100"/>
          <ac:spMkLst>
            <pc:docMk/>
            <pc:sldMk cId="1599268065" sldId="422"/>
            <ac:spMk id="6" creationId="{5CE286EE-08AA-48A9-969A-79D9305B2FA3}"/>
          </ac:spMkLst>
        </pc:spChg>
        <pc:spChg chg="mod">
          <ac:chgData name="Rooney Ribeiro Albuquerque Coelho" userId="ac74b89b-444e-42c3-a3e1-3795a8d61e25" providerId="ADAL" clId="{5D744193-FD68-4D48-A3CE-D74B652B80FC}" dt="2022-06-16T22:31:47.904" v="530" actId="1076"/>
          <ac:spMkLst>
            <pc:docMk/>
            <pc:sldMk cId="1599268065" sldId="422"/>
            <ac:spMk id="9" creationId="{2F080D5F-2870-4D05-83F7-90C5956B1380}"/>
          </ac:spMkLst>
        </pc:spChg>
        <pc:spChg chg="mod">
          <ac:chgData name="Rooney Ribeiro Albuquerque Coelho" userId="ac74b89b-444e-42c3-a3e1-3795a8d61e25" providerId="ADAL" clId="{5D744193-FD68-4D48-A3CE-D74B652B80FC}" dt="2022-06-16T22:31:54.232" v="531" actId="14100"/>
          <ac:spMkLst>
            <pc:docMk/>
            <pc:sldMk cId="1599268065" sldId="422"/>
            <ac:spMk id="16" creationId="{82C1799B-AD7D-45C1-A5B8-4A5927E37726}"/>
          </ac:spMkLst>
        </pc:spChg>
      </pc:sldChg>
      <pc:sldChg chg="modSp add mod">
        <pc:chgData name="Rooney Ribeiro Albuquerque Coelho" userId="ac74b89b-444e-42c3-a3e1-3795a8d61e25" providerId="ADAL" clId="{5D744193-FD68-4D48-A3CE-D74B652B80FC}" dt="2022-06-16T18:32:08.026" v="144" actId="27636"/>
        <pc:sldMkLst>
          <pc:docMk/>
          <pc:sldMk cId="1654837863" sldId="423"/>
        </pc:sldMkLst>
        <pc:spChg chg="mod">
          <ac:chgData name="Rooney Ribeiro Albuquerque Coelho" userId="ac74b89b-444e-42c3-a3e1-3795a8d61e25" providerId="ADAL" clId="{5D744193-FD68-4D48-A3CE-D74B652B80FC}" dt="2022-06-16T18:32:08.026" v="144" actId="27636"/>
          <ac:spMkLst>
            <pc:docMk/>
            <pc:sldMk cId="1654837863" sldId="423"/>
            <ac:spMk id="3" creationId="{F194A819-8FCC-498D-A990-8F45C1352ACA}"/>
          </ac:spMkLst>
        </pc:spChg>
      </pc:sldChg>
      <pc:sldChg chg="modSp add mod">
        <pc:chgData name="Rooney Ribeiro Albuquerque Coelho" userId="ac74b89b-444e-42c3-a3e1-3795a8d61e25" providerId="ADAL" clId="{5D744193-FD68-4D48-A3CE-D74B652B80FC}" dt="2022-06-16T22:55:01.753" v="615"/>
        <pc:sldMkLst>
          <pc:docMk/>
          <pc:sldMk cId="1268137516" sldId="424"/>
        </pc:sldMkLst>
        <pc:spChg chg="mod">
          <ac:chgData name="Rooney Ribeiro Albuquerque Coelho" userId="ac74b89b-444e-42c3-a3e1-3795a8d61e25" providerId="ADAL" clId="{5D744193-FD68-4D48-A3CE-D74B652B80FC}" dt="2022-06-16T22:55:01.753" v="615"/>
          <ac:spMkLst>
            <pc:docMk/>
            <pc:sldMk cId="1268137516" sldId="424"/>
            <ac:spMk id="3" creationId="{50C24A77-AE61-40FD-9C98-31D93DF9B344}"/>
          </ac:spMkLst>
        </pc:spChg>
      </pc:sldChg>
      <pc:sldChg chg="modSp add mod">
        <pc:chgData name="Rooney Ribeiro Albuquerque Coelho" userId="ac74b89b-444e-42c3-a3e1-3795a8d61e25" providerId="ADAL" clId="{5D744193-FD68-4D48-A3CE-D74B652B80FC}" dt="2022-06-16T23:07:29.524" v="635" actId="20577"/>
        <pc:sldMkLst>
          <pc:docMk/>
          <pc:sldMk cId="4255387315" sldId="425"/>
        </pc:sldMkLst>
        <pc:spChg chg="mod">
          <ac:chgData name="Rooney Ribeiro Albuquerque Coelho" userId="ac74b89b-444e-42c3-a3e1-3795a8d61e25" providerId="ADAL" clId="{5D744193-FD68-4D48-A3CE-D74B652B80FC}" dt="2022-06-16T23:07:29.524" v="635" actId="20577"/>
          <ac:spMkLst>
            <pc:docMk/>
            <pc:sldMk cId="4255387315" sldId="425"/>
            <ac:spMk id="3" creationId="{D15ACFC9-DB39-427C-B18E-8CD17985C62C}"/>
          </ac:spMkLst>
        </pc:spChg>
      </pc:sldChg>
      <pc:sldChg chg="modSp add mod">
        <pc:chgData name="Rooney Ribeiro Albuquerque Coelho" userId="ac74b89b-444e-42c3-a3e1-3795a8d61e25" providerId="ADAL" clId="{5D744193-FD68-4D48-A3CE-D74B652B80FC}" dt="2022-06-16T22:55:17.045" v="616" actId="313"/>
        <pc:sldMkLst>
          <pc:docMk/>
          <pc:sldMk cId="13892756" sldId="426"/>
        </pc:sldMkLst>
        <pc:spChg chg="mod">
          <ac:chgData name="Rooney Ribeiro Albuquerque Coelho" userId="ac74b89b-444e-42c3-a3e1-3795a8d61e25" providerId="ADAL" clId="{5D744193-FD68-4D48-A3CE-D74B652B80FC}" dt="2022-06-16T22:55:17.045" v="616" actId="313"/>
          <ac:spMkLst>
            <pc:docMk/>
            <pc:sldMk cId="13892756" sldId="426"/>
            <ac:spMk id="3" creationId="{B9E8CBA2-1498-465D-85ED-2051F006D742}"/>
          </ac:spMkLst>
        </pc:spChg>
      </pc:sldChg>
      <pc:sldChg chg="modSp add mod">
        <pc:chgData name="Rooney Ribeiro Albuquerque Coelho" userId="ac74b89b-444e-42c3-a3e1-3795a8d61e25" providerId="ADAL" clId="{5D744193-FD68-4D48-A3CE-D74B652B80FC}" dt="2022-06-16T22:37:46.062" v="557" actId="20577"/>
        <pc:sldMkLst>
          <pc:docMk/>
          <pc:sldMk cId="2123478070" sldId="427"/>
        </pc:sldMkLst>
        <pc:spChg chg="mod">
          <ac:chgData name="Rooney Ribeiro Albuquerque Coelho" userId="ac74b89b-444e-42c3-a3e1-3795a8d61e25" providerId="ADAL" clId="{5D744193-FD68-4D48-A3CE-D74B652B80FC}" dt="2022-06-16T22:37:46.062" v="557" actId="20577"/>
          <ac:spMkLst>
            <pc:docMk/>
            <pc:sldMk cId="2123478070" sldId="427"/>
            <ac:spMk id="3" creationId="{045275AE-843E-46E3-9AF6-55217F46F708}"/>
          </ac:spMkLst>
        </pc:spChg>
      </pc:sldChg>
      <pc:sldChg chg="modSp add mod">
        <pc:chgData name="Rooney Ribeiro Albuquerque Coelho" userId="ac74b89b-444e-42c3-a3e1-3795a8d61e25" providerId="ADAL" clId="{5D744193-FD68-4D48-A3CE-D74B652B80FC}" dt="2022-06-16T18:32:09.242" v="148" actId="27636"/>
        <pc:sldMkLst>
          <pc:docMk/>
          <pc:sldMk cId="633419118" sldId="428"/>
        </pc:sldMkLst>
        <pc:spChg chg="mod">
          <ac:chgData name="Rooney Ribeiro Albuquerque Coelho" userId="ac74b89b-444e-42c3-a3e1-3795a8d61e25" providerId="ADAL" clId="{5D744193-FD68-4D48-A3CE-D74B652B80FC}" dt="2022-06-16T18:32:09.242" v="148" actId="27636"/>
          <ac:spMkLst>
            <pc:docMk/>
            <pc:sldMk cId="633419118" sldId="428"/>
            <ac:spMk id="3" creationId="{4CF8F221-3BBD-4476-9FCA-7F05494C868E}"/>
          </ac:spMkLst>
        </pc:spChg>
      </pc:sldChg>
      <pc:sldChg chg="modSp add mod">
        <pc:chgData name="Rooney Ribeiro Albuquerque Coelho" userId="ac74b89b-444e-42c3-a3e1-3795a8d61e25" providerId="ADAL" clId="{5D744193-FD68-4D48-A3CE-D74B652B80FC}" dt="2022-06-16T23:08:58.707" v="689" actId="27636"/>
        <pc:sldMkLst>
          <pc:docMk/>
          <pc:sldMk cId="1399353403" sldId="429"/>
        </pc:sldMkLst>
        <pc:spChg chg="mod">
          <ac:chgData name="Rooney Ribeiro Albuquerque Coelho" userId="ac74b89b-444e-42c3-a3e1-3795a8d61e25" providerId="ADAL" clId="{5D744193-FD68-4D48-A3CE-D74B652B80FC}" dt="2022-06-16T23:08:58.707" v="689" actId="27636"/>
          <ac:spMkLst>
            <pc:docMk/>
            <pc:sldMk cId="1399353403" sldId="429"/>
            <ac:spMk id="7" creationId="{B4495FB3-893B-453D-9624-A94BF7DC1296}"/>
          </ac:spMkLst>
        </pc:spChg>
      </pc:sldChg>
      <pc:sldChg chg="modSp add mod">
        <pc:chgData name="Rooney Ribeiro Albuquerque Coelho" userId="ac74b89b-444e-42c3-a3e1-3795a8d61e25" providerId="ADAL" clId="{5D744193-FD68-4D48-A3CE-D74B652B80FC}" dt="2022-06-16T23:08:45.668" v="687" actId="20577"/>
        <pc:sldMkLst>
          <pc:docMk/>
          <pc:sldMk cId="3178869838" sldId="430"/>
        </pc:sldMkLst>
        <pc:spChg chg="mod">
          <ac:chgData name="Rooney Ribeiro Albuquerque Coelho" userId="ac74b89b-444e-42c3-a3e1-3795a8d61e25" providerId="ADAL" clId="{5D744193-FD68-4D48-A3CE-D74B652B80FC}" dt="2022-06-16T23:08:45.668" v="687" actId="20577"/>
          <ac:spMkLst>
            <pc:docMk/>
            <pc:sldMk cId="3178869838" sldId="430"/>
            <ac:spMk id="3" creationId="{70E1757B-2526-4146-8681-7D2DB74C98FD}"/>
          </ac:spMkLst>
        </pc:spChg>
      </pc:sldChg>
      <pc:sldChg chg="modSp add mod">
        <pc:chgData name="Rooney Ribeiro Albuquerque Coelho" userId="ac74b89b-444e-42c3-a3e1-3795a8d61e25" providerId="ADAL" clId="{5D744193-FD68-4D48-A3CE-D74B652B80FC}" dt="2022-06-16T23:08:24.981" v="646" actId="20577"/>
        <pc:sldMkLst>
          <pc:docMk/>
          <pc:sldMk cId="1241998516" sldId="431"/>
        </pc:sldMkLst>
        <pc:spChg chg="mod">
          <ac:chgData name="Rooney Ribeiro Albuquerque Coelho" userId="ac74b89b-444e-42c3-a3e1-3795a8d61e25" providerId="ADAL" clId="{5D744193-FD68-4D48-A3CE-D74B652B80FC}" dt="2022-06-16T23:08:24.981" v="646" actId="20577"/>
          <ac:spMkLst>
            <pc:docMk/>
            <pc:sldMk cId="1241998516" sldId="431"/>
            <ac:spMk id="3" creationId="{80DBF4DD-1B81-4960-9FF6-5FB8D162B743}"/>
          </ac:spMkLst>
        </pc:spChg>
      </pc:sldChg>
      <pc:sldChg chg="addSp delSp modSp new mod">
        <pc:chgData name="Rooney Ribeiro Albuquerque Coelho" userId="ac74b89b-444e-42c3-a3e1-3795a8d61e25" providerId="ADAL" clId="{5D744193-FD68-4D48-A3CE-D74B652B80FC}" dt="2022-06-16T22:28:56.626" v="490" actId="207"/>
        <pc:sldMkLst>
          <pc:docMk/>
          <pc:sldMk cId="3333862251" sldId="432"/>
        </pc:sldMkLst>
        <pc:spChg chg="mod">
          <ac:chgData name="Rooney Ribeiro Albuquerque Coelho" userId="ac74b89b-444e-42c3-a3e1-3795a8d61e25" providerId="ADAL" clId="{5D744193-FD68-4D48-A3CE-D74B652B80FC}" dt="2022-06-16T22:28:56.626" v="490" actId="207"/>
          <ac:spMkLst>
            <pc:docMk/>
            <pc:sldMk cId="3333862251" sldId="432"/>
            <ac:spMk id="2" creationId="{C1AA8F85-052C-3439-0C2F-D70F622BF731}"/>
          </ac:spMkLst>
        </pc:spChg>
        <pc:spChg chg="del">
          <ac:chgData name="Rooney Ribeiro Albuquerque Coelho" userId="ac74b89b-444e-42c3-a3e1-3795a8d61e25" providerId="ADAL" clId="{5D744193-FD68-4D48-A3CE-D74B652B80FC}" dt="2022-06-16T18:32:29.849" v="189" actId="478"/>
          <ac:spMkLst>
            <pc:docMk/>
            <pc:sldMk cId="3333862251" sldId="432"/>
            <ac:spMk id="3" creationId="{1E404D39-5831-9919-5F90-026639530E50}"/>
          </ac:spMkLst>
        </pc:spChg>
        <pc:spChg chg="add mod ord">
          <ac:chgData name="Rooney Ribeiro Albuquerque Coelho" userId="ac74b89b-444e-42c3-a3e1-3795a8d61e25" providerId="ADAL" clId="{5D744193-FD68-4D48-A3CE-D74B652B80FC}" dt="2022-06-16T22:28:50.577" v="489" actId="167"/>
          <ac:spMkLst>
            <pc:docMk/>
            <pc:sldMk cId="3333862251" sldId="432"/>
            <ac:spMk id="4" creationId="{65511519-3231-2BE6-B584-AE39896B5F73}"/>
          </ac:spMkLst>
        </pc:spChg>
      </pc:sldChg>
    </pc:docChg>
  </pc:docChgLst>
  <pc:docChgLst>
    <pc:chgData name="Rooney Ribeiro Albuquerque Coelho" userId="ac74b89b-444e-42c3-a3e1-3795a8d61e25" providerId="ADAL" clId="{FBB86200-5273-49C3-B80F-B14A123F3E26}"/>
    <pc:docChg chg="undo custSel addSld delSld modSld sldOrd">
      <pc:chgData name="Rooney Ribeiro Albuquerque Coelho" userId="ac74b89b-444e-42c3-a3e1-3795a8d61e25" providerId="ADAL" clId="{FBB86200-5273-49C3-B80F-B14A123F3E26}" dt="2022-06-09T19:40:54.988" v="3610" actId="20577"/>
      <pc:docMkLst>
        <pc:docMk/>
      </pc:docMkLst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3418455772" sldId="272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157909205" sldId="357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228910665" sldId="358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3234970980" sldId="359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2687410939" sldId="360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1064207356" sldId="361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4220433785" sldId="363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752639602" sldId="364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4237439748" sldId="365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2682168946" sldId="366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2537477026" sldId="368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3077807649" sldId="369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1236944417" sldId="370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467315360" sldId="371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965616492" sldId="372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1477489169" sldId="373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369659839" sldId="374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3324497338" sldId="375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1411084270" sldId="376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2025731686" sldId="377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4042025197" sldId="378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963007874" sldId="379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710358695" sldId="380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3229170542" sldId="381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2494520433" sldId="382"/>
        </pc:sldMkLst>
      </pc:sldChg>
      <pc:sldChg chg="del">
        <pc:chgData name="Rooney Ribeiro Albuquerque Coelho" userId="ac74b89b-444e-42c3-a3e1-3795a8d61e25" providerId="ADAL" clId="{FBB86200-5273-49C3-B80F-B14A123F3E26}" dt="2022-06-09T17:33:54.576" v="233" actId="47"/>
        <pc:sldMkLst>
          <pc:docMk/>
          <pc:sldMk cId="4069603302" sldId="383"/>
        </pc:sldMkLst>
      </pc:sldChg>
      <pc:sldChg chg="modSp mod ord">
        <pc:chgData name="Rooney Ribeiro Albuquerque Coelho" userId="ac74b89b-444e-42c3-a3e1-3795a8d61e25" providerId="ADAL" clId="{FBB86200-5273-49C3-B80F-B14A123F3E26}" dt="2022-06-09T17:46:49.155" v="905"/>
        <pc:sldMkLst>
          <pc:docMk/>
          <pc:sldMk cId="3052932854" sldId="384"/>
        </pc:sldMkLst>
        <pc:spChg chg="mod">
          <ac:chgData name="Rooney Ribeiro Albuquerque Coelho" userId="ac74b89b-444e-42c3-a3e1-3795a8d61e25" providerId="ADAL" clId="{FBB86200-5273-49C3-B80F-B14A123F3E26}" dt="2022-06-09T17:46:49.155" v="905"/>
          <ac:spMkLst>
            <pc:docMk/>
            <pc:sldMk cId="3052932854" sldId="384"/>
            <ac:spMk id="7" creationId="{3C42D42C-C12E-66A5-43EE-E845F0F29C64}"/>
          </ac:spMkLst>
        </pc:spChg>
      </pc:sldChg>
      <pc:sldChg chg="addSp modSp mod">
        <pc:chgData name="Rooney Ribeiro Albuquerque Coelho" userId="ac74b89b-444e-42c3-a3e1-3795a8d61e25" providerId="ADAL" clId="{FBB86200-5273-49C3-B80F-B14A123F3E26}" dt="2022-06-09T17:29:07.817" v="213" actId="20577"/>
        <pc:sldMkLst>
          <pc:docMk/>
          <pc:sldMk cId="2226598896" sldId="385"/>
        </pc:sldMkLst>
        <pc:spChg chg="mod">
          <ac:chgData name="Rooney Ribeiro Albuquerque Coelho" userId="ac74b89b-444e-42c3-a3e1-3795a8d61e25" providerId="ADAL" clId="{FBB86200-5273-49C3-B80F-B14A123F3E26}" dt="2022-06-09T17:29:07.817" v="213" actId="20577"/>
          <ac:spMkLst>
            <pc:docMk/>
            <pc:sldMk cId="2226598896" sldId="385"/>
            <ac:spMk id="3" creationId="{B1EB76BF-3A47-6F6E-9057-0C1D8905418D}"/>
          </ac:spMkLst>
        </pc:spChg>
        <pc:picChg chg="add mod">
          <ac:chgData name="Rooney Ribeiro Albuquerque Coelho" userId="ac74b89b-444e-42c3-a3e1-3795a8d61e25" providerId="ADAL" clId="{FBB86200-5273-49C3-B80F-B14A123F3E26}" dt="2022-06-09T17:28:39.705" v="180" actId="1076"/>
          <ac:picMkLst>
            <pc:docMk/>
            <pc:sldMk cId="2226598896" sldId="385"/>
            <ac:picMk id="4" creationId="{8E46F5ED-ED26-77F7-1B92-9DB5DCA618F9}"/>
          </ac:picMkLst>
        </pc:picChg>
      </pc:sldChg>
      <pc:sldChg chg="addSp delSp modSp new mod">
        <pc:chgData name="Rooney Ribeiro Albuquerque Coelho" userId="ac74b89b-444e-42c3-a3e1-3795a8d61e25" providerId="ADAL" clId="{FBB86200-5273-49C3-B80F-B14A123F3E26}" dt="2022-06-09T17:33:35.587" v="232"/>
        <pc:sldMkLst>
          <pc:docMk/>
          <pc:sldMk cId="1322152686" sldId="386"/>
        </pc:sldMkLst>
        <pc:spChg chg="mod">
          <ac:chgData name="Rooney Ribeiro Albuquerque Coelho" userId="ac74b89b-444e-42c3-a3e1-3795a8d61e25" providerId="ADAL" clId="{FBB86200-5273-49C3-B80F-B14A123F3E26}" dt="2022-06-09T17:31:58.659" v="218"/>
          <ac:spMkLst>
            <pc:docMk/>
            <pc:sldMk cId="1322152686" sldId="386"/>
            <ac:spMk id="2" creationId="{E50A393A-AB72-01BF-F049-D9A8C1D91A93}"/>
          </ac:spMkLst>
        </pc:spChg>
        <pc:spChg chg="del">
          <ac:chgData name="Rooney Ribeiro Albuquerque Coelho" userId="ac74b89b-444e-42c3-a3e1-3795a8d61e25" providerId="ADAL" clId="{FBB86200-5273-49C3-B80F-B14A123F3E26}" dt="2022-06-09T17:31:41.645" v="217" actId="22"/>
          <ac:spMkLst>
            <pc:docMk/>
            <pc:sldMk cId="1322152686" sldId="386"/>
            <ac:spMk id="3" creationId="{18803056-DF61-0A0B-1161-14C271732288}"/>
          </ac:spMkLst>
        </pc:spChg>
        <pc:spChg chg="add del mod">
          <ac:chgData name="Rooney Ribeiro Albuquerque Coelho" userId="ac74b89b-444e-42c3-a3e1-3795a8d61e25" providerId="ADAL" clId="{FBB86200-5273-49C3-B80F-B14A123F3E26}" dt="2022-06-09T17:32:48.514" v="224" actId="22"/>
          <ac:spMkLst>
            <pc:docMk/>
            <pc:sldMk cId="1322152686" sldId="386"/>
            <ac:spMk id="9" creationId="{E95DAF54-D2B4-3B3D-7FE8-48F8DB3AA957}"/>
          </ac:spMkLst>
        </pc:spChg>
        <pc:spChg chg="add del mod">
          <ac:chgData name="Rooney Ribeiro Albuquerque Coelho" userId="ac74b89b-444e-42c3-a3e1-3795a8d61e25" providerId="ADAL" clId="{FBB86200-5273-49C3-B80F-B14A123F3E26}" dt="2022-06-09T17:33:21.027" v="228" actId="22"/>
          <ac:spMkLst>
            <pc:docMk/>
            <pc:sldMk cId="1322152686" sldId="386"/>
            <ac:spMk id="13" creationId="{94FE26A4-484B-AC37-1EB5-57B07B3CE57D}"/>
          </ac:spMkLst>
        </pc:spChg>
        <pc:spChg chg="add del mod">
          <ac:chgData name="Rooney Ribeiro Albuquerque Coelho" userId="ac74b89b-444e-42c3-a3e1-3795a8d61e25" providerId="ADAL" clId="{FBB86200-5273-49C3-B80F-B14A123F3E26}" dt="2022-06-09T17:33:35.587" v="232"/>
          <ac:spMkLst>
            <pc:docMk/>
            <pc:sldMk cId="1322152686" sldId="386"/>
            <ac:spMk id="19" creationId="{8981439F-7E23-E5C6-C0A9-5771609F0C40}"/>
          </ac:spMkLst>
        </pc:spChg>
        <pc:picChg chg="add del">
          <ac:chgData name="Rooney Ribeiro Albuquerque Coelho" userId="ac74b89b-444e-42c3-a3e1-3795a8d61e25" providerId="ADAL" clId="{FBB86200-5273-49C3-B80F-B14A123F3E26}" dt="2022-06-09T17:31:40.811" v="216" actId="22"/>
          <ac:picMkLst>
            <pc:docMk/>
            <pc:sldMk cId="1322152686" sldId="386"/>
            <ac:picMk id="5" creationId="{2880CEE1-6A6F-53D0-081E-36F57DB713FF}"/>
          </ac:picMkLst>
        </pc:picChg>
        <pc:picChg chg="add del mod ord">
          <ac:chgData name="Rooney Ribeiro Albuquerque Coelho" userId="ac74b89b-444e-42c3-a3e1-3795a8d61e25" providerId="ADAL" clId="{FBB86200-5273-49C3-B80F-B14A123F3E26}" dt="2022-06-09T17:32:28.033" v="219" actId="478"/>
          <ac:picMkLst>
            <pc:docMk/>
            <pc:sldMk cId="1322152686" sldId="386"/>
            <ac:picMk id="7" creationId="{F4FA1563-00B0-C136-7B2E-E7ED03834D1E}"/>
          </ac:picMkLst>
        </pc:picChg>
        <pc:picChg chg="add del mod ord">
          <ac:chgData name="Rooney Ribeiro Albuquerque Coelho" userId="ac74b89b-444e-42c3-a3e1-3795a8d61e25" providerId="ADAL" clId="{FBB86200-5273-49C3-B80F-B14A123F3E26}" dt="2022-06-09T17:33:12.571" v="225" actId="478"/>
          <ac:picMkLst>
            <pc:docMk/>
            <pc:sldMk cId="1322152686" sldId="386"/>
            <ac:picMk id="11" creationId="{0B270F1D-A55B-D185-99E2-628FA73B7351}"/>
          </ac:picMkLst>
        </pc:picChg>
        <pc:picChg chg="add del mod ord">
          <ac:chgData name="Rooney Ribeiro Albuquerque Coelho" userId="ac74b89b-444e-42c3-a3e1-3795a8d61e25" providerId="ADAL" clId="{FBB86200-5273-49C3-B80F-B14A123F3E26}" dt="2022-06-09T17:33:16.011" v="227" actId="22"/>
          <ac:picMkLst>
            <pc:docMk/>
            <pc:sldMk cId="1322152686" sldId="386"/>
            <ac:picMk id="15" creationId="{6ACA2CAA-04BD-0331-C0D8-9781EB3F15D2}"/>
          </ac:picMkLst>
        </pc:picChg>
        <pc:picChg chg="add del mod ord modCrop">
          <ac:chgData name="Rooney Ribeiro Albuquerque Coelho" userId="ac74b89b-444e-42c3-a3e1-3795a8d61e25" providerId="ADAL" clId="{FBB86200-5273-49C3-B80F-B14A123F3E26}" dt="2022-06-09T17:33:34.848" v="231" actId="21"/>
          <ac:picMkLst>
            <pc:docMk/>
            <pc:sldMk cId="1322152686" sldId="386"/>
            <ac:picMk id="17" creationId="{BA57BA9F-72D9-7513-5157-7DF6C7DB7D1E}"/>
          </ac:picMkLst>
        </pc:picChg>
        <pc:picChg chg="add mod">
          <ac:chgData name="Rooney Ribeiro Albuquerque Coelho" userId="ac74b89b-444e-42c3-a3e1-3795a8d61e25" providerId="ADAL" clId="{FBB86200-5273-49C3-B80F-B14A123F3E26}" dt="2022-06-09T17:33:35.587" v="232"/>
          <ac:picMkLst>
            <pc:docMk/>
            <pc:sldMk cId="1322152686" sldId="386"/>
            <ac:picMk id="20" creationId="{F7C1E21E-ABE6-C8AF-39CC-D32CC2526B11}"/>
          </ac:picMkLst>
        </pc:picChg>
      </pc:sldChg>
      <pc:sldChg chg="modSp new mod">
        <pc:chgData name="Rooney Ribeiro Albuquerque Coelho" userId="ac74b89b-444e-42c3-a3e1-3795a8d61e25" providerId="ADAL" clId="{FBB86200-5273-49C3-B80F-B14A123F3E26}" dt="2022-06-09T17:36:40.602" v="507" actId="20577"/>
        <pc:sldMkLst>
          <pc:docMk/>
          <pc:sldMk cId="2418271993" sldId="387"/>
        </pc:sldMkLst>
        <pc:spChg chg="mod">
          <ac:chgData name="Rooney Ribeiro Albuquerque Coelho" userId="ac74b89b-444e-42c3-a3e1-3795a8d61e25" providerId="ADAL" clId="{FBB86200-5273-49C3-B80F-B14A123F3E26}" dt="2022-06-09T17:34:08.322" v="248" actId="20577"/>
          <ac:spMkLst>
            <pc:docMk/>
            <pc:sldMk cId="2418271993" sldId="387"/>
            <ac:spMk id="2" creationId="{4076DE71-A4E8-AF73-901E-B167A64D6DF0}"/>
          </ac:spMkLst>
        </pc:spChg>
        <pc:spChg chg="mod">
          <ac:chgData name="Rooney Ribeiro Albuquerque Coelho" userId="ac74b89b-444e-42c3-a3e1-3795a8d61e25" providerId="ADAL" clId="{FBB86200-5273-49C3-B80F-B14A123F3E26}" dt="2022-06-09T17:36:40.602" v="507" actId="20577"/>
          <ac:spMkLst>
            <pc:docMk/>
            <pc:sldMk cId="2418271993" sldId="387"/>
            <ac:spMk id="3" creationId="{D14653AB-1915-0FF6-C11A-739C64B5ACC0}"/>
          </ac:spMkLst>
        </pc:spChg>
      </pc:sldChg>
      <pc:sldChg chg="addSp delSp modSp new mod">
        <pc:chgData name="Rooney Ribeiro Albuquerque Coelho" userId="ac74b89b-444e-42c3-a3e1-3795a8d61e25" providerId="ADAL" clId="{FBB86200-5273-49C3-B80F-B14A123F3E26}" dt="2022-06-09T17:37:41.653" v="521" actId="1076"/>
        <pc:sldMkLst>
          <pc:docMk/>
          <pc:sldMk cId="3052868188" sldId="388"/>
        </pc:sldMkLst>
        <pc:spChg chg="mod">
          <ac:chgData name="Rooney Ribeiro Albuquerque Coelho" userId="ac74b89b-444e-42c3-a3e1-3795a8d61e25" providerId="ADAL" clId="{FBB86200-5273-49C3-B80F-B14A123F3E26}" dt="2022-06-09T17:37:27.189" v="516"/>
          <ac:spMkLst>
            <pc:docMk/>
            <pc:sldMk cId="3052868188" sldId="388"/>
            <ac:spMk id="2" creationId="{55A81137-1BA7-D849-E774-0238D8B7B2CD}"/>
          </ac:spMkLst>
        </pc:spChg>
        <pc:spChg chg="del">
          <ac:chgData name="Rooney Ribeiro Albuquerque Coelho" userId="ac74b89b-444e-42c3-a3e1-3795a8d61e25" providerId="ADAL" clId="{FBB86200-5273-49C3-B80F-B14A123F3E26}" dt="2022-06-09T17:36:56.435" v="509"/>
          <ac:spMkLst>
            <pc:docMk/>
            <pc:sldMk cId="3052868188" sldId="388"/>
            <ac:spMk id="3" creationId="{08D50652-2B4C-DCE9-D71D-97A9455FBC8D}"/>
          </ac:spMkLst>
        </pc:spChg>
        <pc:spChg chg="add del mod">
          <ac:chgData name="Rooney Ribeiro Albuquerque Coelho" userId="ac74b89b-444e-42c3-a3e1-3795a8d61e25" providerId="ADAL" clId="{FBB86200-5273-49C3-B80F-B14A123F3E26}" dt="2022-06-09T17:37:19.811" v="515"/>
          <ac:spMkLst>
            <pc:docMk/>
            <pc:sldMk cId="3052868188" sldId="388"/>
            <ac:spMk id="6" creationId="{94E9F456-5D52-6D05-7383-1C32AD1F3B80}"/>
          </ac:spMkLst>
        </pc:spChg>
        <pc:picChg chg="add del mod modCrop">
          <ac:chgData name="Rooney Ribeiro Albuquerque Coelho" userId="ac74b89b-444e-42c3-a3e1-3795a8d61e25" providerId="ADAL" clId="{FBB86200-5273-49C3-B80F-B14A123F3E26}" dt="2022-06-09T17:37:18.945" v="514" actId="21"/>
          <ac:picMkLst>
            <pc:docMk/>
            <pc:sldMk cId="3052868188" sldId="388"/>
            <ac:picMk id="4" creationId="{B404F73C-59F7-98B0-125E-981FFDEFB4BF}"/>
          </ac:picMkLst>
        </pc:picChg>
        <pc:picChg chg="add mod">
          <ac:chgData name="Rooney Ribeiro Albuquerque Coelho" userId="ac74b89b-444e-42c3-a3e1-3795a8d61e25" providerId="ADAL" clId="{FBB86200-5273-49C3-B80F-B14A123F3E26}" dt="2022-06-09T17:37:41.653" v="521" actId="1076"/>
          <ac:picMkLst>
            <pc:docMk/>
            <pc:sldMk cId="3052868188" sldId="388"/>
            <ac:picMk id="7" creationId="{A3B8FF75-B1C1-90C3-2887-BD52EBC8236A}"/>
          </ac:picMkLst>
        </pc:picChg>
      </pc:sldChg>
      <pc:sldChg chg="modSp new del mod">
        <pc:chgData name="Rooney Ribeiro Albuquerque Coelho" userId="ac74b89b-444e-42c3-a3e1-3795a8d61e25" providerId="ADAL" clId="{FBB86200-5273-49C3-B80F-B14A123F3E26}" dt="2022-06-09T17:43:33.939" v="893" actId="47"/>
        <pc:sldMkLst>
          <pc:docMk/>
          <pc:sldMk cId="971540733" sldId="389"/>
        </pc:sldMkLst>
        <pc:spChg chg="mod">
          <ac:chgData name="Rooney Ribeiro Albuquerque Coelho" userId="ac74b89b-444e-42c3-a3e1-3795a8d61e25" providerId="ADAL" clId="{FBB86200-5273-49C3-B80F-B14A123F3E26}" dt="2022-06-09T17:38:09.368" v="545" actId="20577"/>
          <ac:spMkLst>
            <pc:docMk/>
            <pc:sldMk cId="971540733" sldId="389"/>
            <ac:spMk id="2" creationId="{6374C705-CA2B-B450-934D-B66075FAE921}"/>
          </ac:spMkLst>
        </pc:spChg>
        <pc:spChg chg="mod">
          <ac:chgData name="Rooney Ribeiro Albuquerque Coelho" userId="ac74b89b-444e-42c3-a3e1-3795a8d61e25" providerId="ADAL" clId="{FBB86200-5273-49C3-B80F-B14A123F3E26}" dt="2022-06-09T17:40:06.248" v="849" actId="20577"/>
          <ac:spMkLst>
            <pc:docMk/>
            <pc:sldMk cId="971540733" sldId="389"/>
            <ac:spMk id="3" creationId="{032675C2-DE9D-8E8D-5019-8C0C0C5FC422}"/>
          </ac:spMkLst>
        </pc:spChg>
      </pc:sldChg>
      <pc:sldChg chg="addSp modSp add mod">
        <pc:chgData name="Rooney Ribeiro Albuquerque Coelho" userId="ac74b89b-444e-42c3-a3e1-3795a8d61e25" providerId="ADAL" clId="{FBB86200-5273-49C3-B80F-B14A123F3E26}" dt="2022-06-09T17:43:52.398" v="895" actId="14100"/>
        <pc:sldMkLst>
          <pc:docMk/>
          <pc:sldMk cId="4283074575" sldId="390"/>
        </pc:sldMkLst>
        <pc:spChg chg="mod">
          <ac:chgData name="Rooney Ribeiro Albuquerque Coelho" userId="ac74b89b-444e-42c3-a3e1-3795a8d61e25" providerId="ADAL" clId="{FBB86200-5273-49C3-B80F-B14A123F3E26}" dt="2022-06-09T17:43:31.062" v="892" actId="20577"/>
          <ac:spMkLst>
            <pc:docMk/>
            <pc:sldMk cId="4283074575" sldId="390"/>
            <ac:spMk id="2" creationId="{6374C705-CA2B-B450-934D-B66075FAE921}"/>
          </ac:spMkLst>
        </pc:spChg>
        <pc:spChg chg="mod">
          <ac:chgData name="Rooney Ribeiro Albuquerque Coelho" userId="ac74b89b-444e-42c3-a3e1-3795a8d61e25" providerId="ADAL" clId="{FBB86200-5273-49C3-B80F-B14A123F3E26}" dt="2022-06-09T17:43:52.398" v="895" actId="14100"/>
          <ac:spMkLst>
            <pc:docMk/>
            <pc:sldMk cId="4283074575" sldId="390"/>
            <ac:spMk id="3" creationId="{032675C2-DE9D-8E8D-5019-8C0C0C5FC422}"/>
          </ac:spMkLst>
        </pc:spChg>
        <pc:picChg chg="add mod modCrop">
          <ac:chgData name="Rooney Ribeiro Albuquerque Coelho" userId="ac74b89b-444e-42c3-a3e1-3795a8d61e25" providerId="ADAL" clId="{FBB86200-5273-49C3-B80F-B14A123F3E26}" dt="2022-06-09T17:43:40.573" v="894" actId="1076"/>
          <ac:picMkLst>
            <pc:docMk/>
            <pc:sldMk cId="4283074575" sldId="390"/>
            <ac:picMk id="4" creationId="{88EF7760-FEEC-F009-BADA-27CFA09334CE}"/>
          </ac:picMkLst>
        </pc:picChg>
      </pc:sldChg>
      <pc:sldChg chg="addSp delSp modSp new mod">
        <pc:chgData name="Rooney Ribeiro Albuquerque Coelho" userId="ac74b89b-444e-42c3-a3e1-3795a8d61e25" providerId="ADAL" clId="{FBB86200-5273-49C3-B80F-B14A123F3E26}" dt="2022-06-09T17:45:05.143" v="903"/>
        <pc:sldMkLst>
          <pc:docMk/>
          <pc:sldMk cId="2508619215" sldId="391"/>
        </pc:sldMkLst>
        <pc:spChg chg="mod">
          <ac:chgData name="Rooney Ribeiro Albuquerque Coelho" userId="ac74b89b-444e-42c3-a3e1-3795a8d61e25" providerId="ADAL" clId="{FBB86200-5273-49C3-B80F-B14A123F3E26}" dt="2022-06-09T17:43:26.082" v="889"/>
          <ac:spMkLst>
            <pc:docMk/>
            <pc:sldMk cId="2508619215" sldId="391"/>
            <ac:spMk id="2" creationId="{358688C1-B358-1216-ACBA-631651FD3002}"/>
          </ac:spMkLst>
        </pc:spChg>
        <pc:spChg chg="del">
          <ac:chgData name="Rooney Ribeiro Albuquerque Coelho" userId="ac74b89b-444e-42c3-a3e1-3795a8d61e25" providerId="ADAL" clId="{FBB86200-5273-49C3-B80F-B14A123F3E26}" dt="2022-06-09T17:43:03.812" v="882" actId="22"/>
          <ac:spMkLst>
            <pc:docMk/>
            <pc:sldMk cId="2508619215" sldId="391"/>
            <ac:spMk id="3" creationId="{25722D3D-05B3-8A5D-2866-8E1D57E5D09D}"/>
          </ac:spMkLst>
        </pc:spChg>
        <pc:spChg chg="add del mod">
          <ac:chgData name="Rooney Ribeiro Albuquerque Coelho" userId="ac74b89b-444e-42c3-a3e1-3795a8d61e25" providerId="ADAL" clId="{FBB86200-5273-49C3-B80F-B14A123F3E26}" dt="2022-06-09T17:43:18.788" v="888"/>
          <ac:spMkLst>
            <pc:docMk/>
            <pc:sldMk cId="2508619215" sldId="391"/>
            <ac:spMk id="7" creationId="{ABE38228-B64A-5951-357F-418F998015DD}"/>
          </ac:spMkLst>
        </pc:spChg>
        <pc:spChg chg="add del mod">
          <ac:chgData name="Rooney Ribeiro Albuquerque Coelho" userId="ac74b89b-444e-42c3-a3e1-3795a8d61e25" providerId="ADAL" clId="{FBB86200-5273-49C3-B80F-B14A123F3E26}" dt="2022-06-09T17:44:50.384" v="897" actId="22"/>
          <ac:spMkLst>
            <pc:docMk/>
            <pc:sldMk cId="2508619215" sldId="391"/>
            <ac:spMk id="10" creationId="{A6ACE1A7-4655-C5A0-4EE6-7C7DA996FBB1}"/>
          </ac:spMkLst>
        </pc:spChg>
        <pc:spChg chg="add del mod">
          <ac:chgData name="Rooney Ribeiro Albuquerque Coelho" userId="ac74b89b-444e-42c3-a3e1-3795a8d61e25" providerId="ADAL" clId="{FBB86200-5273-49C3-B80F-B14A123F3E26}" dt="2022-06-09T17:45:05.143" v="903"/>
          <ac:spMkLst>
            <pc:docMk/>
            <pc:sldMk cId="2508619215" sldId="391"/>
            <ac:spMk id="14" creationId="{55D96ADE-FB4E-5599-4C93-173AF56F23C9}"/>
          </ac:spMkLst>
        </pc:spChg>
        <pc:picChg chg="add del mod ord modCrop">
          <ac:chgData name="Rooney Ribeiro Albuquerque Coelho" userId="ac74b89b-444e-42c3-a3e1-3795a8d61e25" providerId="ADAL" clId="{FBB86200-5273-49C3-B80F-B14A123F3E26}" dt="2022-06-09T17:43:17.986" v="887" actId="21"/>
          <ac:picMkLst>
            <pc:docMk/>
            <pc:sldMk cId="2508619215" sldId="391"/>
            <ac:picMk id="5" creationId="{7DB3A254-BAE0-F134-9BEB-32F499314B5B}"/>
          </ac:picMkLst>
        </pc:picChg>
        <pc:picChg chg="add del mod">
          <ac:chgData name="Rooney Ribeiro Albuquerque Coelho" userId="ac74b89b-444e-42c3-a3e1-3795a8d61e25" providerId="ADAL" clId="{FBB86200-5273-49C3-B80F-B14A123F3E26}" dt="2022-06-09T17:44:49.203" v="896" actId="478"/>
          <ac:picMkLst>
            <pc:docMk/>
            <pc:sldMk cId="2508619215" sldId="391"/>
            <ac:picMk id="8" creationId="{8432DDC4-E75C-5CCB-9CEB-205941B3D906}"/>
          </ac:picMkLst>
        </pc:picChg>
        <pc:picChg chg="add del mod ord modCrop">
          <ac:chgData name="Rooney Ribeiro Albuquerque Coelho" userId="ac74b89b-444e-42c3-a3e1-3795a8d61e25" providerId="ADAL" clId="{FBB86200-5273-49C3-B80F-B14A123F3E26}" dt="2022-06-09T17:45:04.434" v="902" actId="21"/>
          <ac:picMkLst>
            <pc:docMk/>
            <pc:sldMk cId="2508619215" sldId="391"/>
            <ac:picMk id="12" creationId="{E22E9308-DF34-956E-CFD4-8110EA2B64C0}"/>
          </ac:picMkLst>
        </pc:picChg>
        <pc:picChg chg="add mod">
          <ac:chgData name="Rooney Ribeiro Albuquerque Coelho" userId="ac74b89b-444e-42c3-a3e1-3795a8d61e25" providerId="ADAL" clId="{FBB86200-5273-49C3-B80F-B14A123F3E26}" dt="2022-06-09T17:45:05.143" v="903"/>
          <ac:picMkLst>
            <pc:docMk/>
            <pc:sldMk cId="2508619215" sldId="391"/>
            <ac:picMk id="15" creationId="{360796DF-C0A1-13CB-104E-2D8AA988B04E}"/>
          </ac:picMkLst>
        </pc:picChg>
      </pc:sldChg>
      <pc:sldChg chg="addSp delSp modSp new mod">
        <pc:chgData name="Rooney Ribeiro Albuquerque Coelho" userId="ac74b89b-444e-42c3-a3e1-3795a8d61e25" providerId="ADAL" clId="{FBB86200-5273-49C3-B80F-B14A123F3E26}" dt="2022-06-09T17:47:35.370" v="937" actId="1076"/>
        <pc:sldMkLst>
          <pc:docMk/>
          <pc:sldMk cId="1016500168" sldId="392"/>
        </pc:sldMkLst>
        <pc:spChg chg="mod">
          <ac:chgData name="Rooney Ribeiro Albuquerque Coelho" userId="ac74b89b-444e-42c3-a3e1-3795a8d61e25" providerId="ADAL" clId="{FBB86200-5273-49C3-B80F-B14A123F3E26}" dt="2022-06-09T17:46:58.604" v="927" actId="20577"/>
          <ac:spMkLst>
            <pc:docMk/>
            <pc:sldMk cId="1016500168" sldId="392"/>
            <ac:spMk id="2" creationId="{6165C72E-6D90-A2E3-1ADF-7464D365A5E4}"/>
          </ac:spMkLst>
        </pc:spChg>
        <pc:spChg chg="del">
          <ac:chgData name="Rooney Ribeiro Albuquerque Coelho" userId="ac74b89b-444e-42c3-a3e1-3795a8d61e25" providerId="ADAL" clId="{FBB86200-5273-49C3-B80F-B14A123F3E26}" dt="2022-06-09T17:47:08.830" v="928"/>
          <ac:spMkLst>
            <pc:docMk/>
            <pc:sldMk cId="1016500168" sldId="392"/>
            <ac:spMk id="3" creationId="{35C644DF-EA80-A2BC-13DB-F0A1352D52F2}"/>
          </ac:spMkLst>
        </pc:spChg>
        <pc:spChg chg="add del mod">
          <ac:chgData name="Rooney Ribeiro Albuquerque Coelho" userId="ac74b89b-444e-42c3-a3e1-3795a8d61e25" providerId="ADAL" clId="{FBB86200-5273-49C3-B80F-B14A123F3E26}" dt="2022-06-09T17:47:28.311" v="934"/>
          <ac:spMkLst>
            <pc:docMk/>
            <pc:sldMk cId="1016500168" sldId="392"/>
            <ac:spMk id="6" creationId="{52FA4792-E910-8997-22D8-A6C10D6573CA}"/>
          </ac:spMkLst>
        </pc:spChg>
        <pc:picChg chg="add del mod modCrop">
          <ac:chgData name="Rooney Ribeiro Albuquerque Coelho" userId="ac74b89b-444e-42c3-a3e1-3795a8d61e25" providerId="ADAL" clId="{FBB86200-5273-49C3-B80F-B14A123F3E26}" dt="2022-06-09T17:47:27.661" v="933" actId="21"/>
          <ac:picMkLst>
            <pc:docMk/>
            <pc:sldMk cId="1016500168" sldId="392"/>
            <ac:picMk id="4" creationId="{75B5C475-1CE9-4D16-98B7-39A2406A1337}"/>
          </ac:picMkLst>
        </pc:picChg>
        <pc:picChg chg="add mod">
          <ac:chgData name="Rooney Ribeiro Albuquerque Coelho" userId="ac74b89b-444e-42c3-a3e1-3795a8d61e25" providerId="ADAL" clId="{FBB86200-5273-49C3-B80F-B14A123F3E26}" dt="2022-06-09T17:47:35.370" v="937" actId="1076"/>
          <ac:picMkLst>
            <pc:docMk/>
            <pc:sldMk cId="1016500168" sldId="392"/>
            <ac:picMk id="7" creationId="{951FF5C9-63B0-EA70-7276-42F46A09BD87}"/>
          </ac:picMkLst>
        </pc:picChg>
      </pc:sldChg>
      <pc:sldChg chg="addSp modSp new mod">
        <pc:chgData name="Rooney Ribeiro Albuquerque Coelho" userId="ac74b89b-444e-42c3-a3e1-3795a8d61e25" providerId="ADAL" clId="{FBB86200-5273-49C3-B80F-B14A123F3E26}" dt="2022-06-09T17:51:29.927" v="1074" actId="1076"/>
        <pc:sldMkLst>
          <pc:docMk/>
          <pc:sldMk cId="1362084860" sldId="393"/>
        </pc:sldMkLst>
        <pc:spChg chg="mod">
          <ac:chgData name="Rooney Ribeiro Albuquerque Coelho" userId="ac74b89b-444e-42c3-a3e1-3795a8d61e25" providerId="ADAL" clId="{FBB86200-5273-49C3-B80F-B14A123F3E26}" dt="2022-06-09T17:49:39.164" v="957" actId="20577"/>
          <ac:spMkLst>
            <pc:docMk/>
            <pc:sldMk cId="1362084860" sldId="393"/>
            <ac:spMk id="2" creationId="{711C0555-E733-0DFC-580E-59489F8A610C}"/>
          </ac:spMkLst>
        </pc:spChg>
        <pc:spChg chg="mod">
          <ac:chgData name="Rooney Ribeiro Albuquerque Coelho" userId="ac74b89b-444e-42c3-a3e1-3795a8d61e25" providerId="ADAL" clId="{FBB86200-5273-49C3-B80F-B14A123F3E26}" dt="2022-06-09T17:50:13.260" v="1057" actId="20577"/>
          <ac:spMkLst>
            <pc:docMk/>
            <pc:sldMk cId="1362084860" sldId="393"/>
            <ac:spMk id="3" creationId="{0204F3A5-4AB5-A562-5E42-1AA6157FF493}"/>
          </ac:spMkLst>
        </pc:spChg>
        <pc:picChg chg="add mod modCrop">
          <ac:chgData name="Rooney Ribeiro Albuquerque Coelho" userId="ac74b89b-444e-42c3-a3e1-3795a8d61e25" providerId="ADAL" clId="{FBB86200-5273-49C3-B80F-B14A123F3E26}" dt="2022-06-09T17:51:29.927" v="1074" actId="1076"/>
          <ac:picMkLst>
            <pc:docMk/>
            <pc:sldMk cId="1362084860" sldId="393"/>
            <ac:picMk id="4" creationId="{1544436D-FADA-5960-CBA4-C1BD5BA39D0A}"/>
          </ac:picMkLst>
        </pc:picChg>
      </pc:sldChg>
      <pc:sldChg chg="addSp modSp new mod">
        <pc:chgData name="Rooney Ribeiro Albuquerque Coelho" userId="ac74b89b-444e-42c3-a3e1-3795a8d61e25" providerId="ADAL" clId="{FBB86200-5273-49C3-B80F-B14A123F3E26}" dt="2022-06-09T17:56:06.634" v="1129" actId="1076"/>
        <pc:sldMkLst>
          <pc:docMk/>
          <pc:sldMk cId="2047207016" sldId="394"/>
        </pc:sldMkLst>
        <pc:spChg chg="mod">
          <ac:chgData name="Rooney Ribeiro Albuquerque Coelho" userId="ac74b89b-444e-42c3-a3e1-3795a8d61e25" providerId="ADAL" clId="{FBB86200-5273-49C3-B80F-B14A123F3E26}" dt="2022-06-09T17:55:28.279" v="1121"/>
          <ac:spMkLst>
            <pc:docMk/>
            <pc:sldMk cId="2047207016" sldId="394"/>
            <ac:spMk id="2" creationId="{4C7CF1D4-BAD5-CB87-2167-63802B8D07BF}"/>
          </ac:spMkLst>
        </pc:spChg>
        <pc:spChg chg="mod">
          <ac:chgData name="Rooney Ribeiro Albuquerque Coelho" userId="ac74b89b-444e-42c3-a3e1-3795a8d61e25" providerId="ADAL" clId="{FBB86200-5273-49C3-B80F-B14A123F3E26}" dt="2022-06-09T17:55:18.364" v="1120" actId="113"/>
          <ac:spMkLst>
            <pc:docMk/>
            <pc:sldMk cId="2047207016" sldId="394"/>
            <ac:spMk id="3" creationId="{519FE158-74F0-3300-6259-C910CA13DD81}"/>
          </ac:spMkLst>
        </pc:spChg>
        <pc:picChg chg="add mod modCrop">
          <ac:chgData name="Rooney Ribeiro Albuquerque Coelho" userId="ac74b89b-444e-42c3-a3e1-3795a8d61e25" providerId="ADAL" clId="{FBB86200-5273-49C3-B80F-B14A123F3E26}" dt="2022-06-09T17:56:06.634" v="1129" actId="1076"/>
          <ac:picMkLst>
            <pc:docMk/>
            <pc:sldMk cId="2047207016" sldId="394"/>
            <ac:picMk id="4" creationId="{38666A9D-1C91-4D7F-BCF2-1338C3AA4EDA}"/>
          </ac:picMkLst>
        </pc:picChg>
      </pc:sldChg>
      <pc:sldChg chg="modSp new mod">
        <pc:chgData name="Rooney Ribeiro Albuquerque Coelho" userId="ac74b89b-444e-42c3-a3e1-3795a8d61e25" providerId="ADAL" clId="{FBB86200-5273-49C3-B80F-B14A123F3E26}" dt="2022-06-09T17:59:57.353" v="1469" actId="27636"/>
        <pc:sldMkLst>
          <pc:docMk/>
          <pc:sldMk cId="4206526734" sldId="395"/>
        </pc:sldMkLst>
        <pc:spChg chg="mod">
          <ac:chgData name="Rooney Ribeiro Albuquerque Coelho" userId="ac74b89b-444e-42c3-a3e1-3795a8d61e25" providerId="ADAL" clId="{FBB86200-5273-49C3-B80F-B14A123F3E26}" dt="2022-06-09T17:56:45.782" v="1131"/>
          <ac:spMkLst>
            <pc:docMk/>
            <pc:sldMk cId="4206526734" sldId="395"/>
            <ac:spMk id="2" creationId="{6CB3CE78-33F2-DF06-B588-2FAD5DC5114E}"/>
          </ac:spMkLst>
        </pc:spChg>
        <pc:spChg chg="mod">
          <ac:chgData name="Rooney Ribeiro Albuquerque Coelho" userId="ac74b89b-444e-42c3-a3e1-3795a8d61e25" providerId="ADAL" clId="{FBB86200-5273-49C3-B80F-B14A123F3E26}" dt="2022-06-09T17:59:57.353" v="1469" actId="27636"/>
          <ac:spMkLst>
            <pc:docMk/>
            <pc:sldMk cId="4206526734" sldId="395"/>
            <ac:spMk id="3" creationId="{6A87461C-0128-6ACA-145B-52D4B4F8E9FA}"/>
          </ac:spMkLst>
        </pc:spChg>
      </pc:sldChg>
      <pc:sldChg chg="addSp delSp modSp new mod">
        <pc:chgData name="Rooney Ribeiro Albuquerque Coelho" userId="ac74b89b-444e-42c3-a3e1-3795a8d61e25" providerId="ADAL" clId="{FBB86200-5273-49C3-B80F-B14A123F3E26}" dt="2022-06-09T18:01:05.380" v="1503" actId="1076"/>
        <pc:sldMkLst>
          <pc:docMk/>
          <pc:sldMk cId="2014582383" sldId="396"/>
        </pc:sldMkLst>
        <pc:spChg chg="mod">
          <ac:chgData name="Rooney Ribeiro Albuquerque Coelho" userId="ac74b89b-444e-42c3-a3e1-3795a8d61e25" providerId="ADAL" clId="{FBB86200-5273-49C3-B80F-B14A123F3E26}" dt="2022-06-09T18:00:32" v="1493" actId="20577"/>
          <ac:spMkLst>
            <pc:docMk/>
            <pc:sldMk cId="2014582383" sldId="396"/>
            <ac:spMk id="2" creationId="{A4BE5AD8-8631-FBC8-E203-0F7D739ECD44}"/>
          </ac:spMkLst>
        </pc:spChg>
        <pc:spChg chg="del">
          <ac:chgData name="Rooney Ribeiro Albuquerque Coelho" userId="ac74b89b-444e-42c3-a3e1-3795a8d61e25" providerId="ADAL" clId="{FBB86200-5273-49C3-B80F-B14A123F3E26}" dt="2022-06-09T18:00:35.786" v="1494"/>
          <ac:spMkLst>
            <pc:docMk/>
            <pc:sldMk cId="2014582383" sldId="396"/>
            <ac:spMk id="3" creationId="{37F99EBC-5348-F750-28C5-18336B6950F3}"/>
          </ac:spMkLst>
        </pc:spChg>
        <pc:spChg chg="add del mod">
          <ac:chgData name="Rooney Ribeiro Albuquerque Coelho" userId="ac74b89b-444e-42c3-a3e1-3795a8d61e25" providerId="ADAL" clId="{FBB86200-5273-49C3-B80F-B14A123F3E26}" dt="2022-06-09T18:00:57.496" v="1500"/>
          <ac:spMkLst>
            <pc:docMk/>
            <pc:sldMk cId="2014582383" sldId="396"/>
            <ac:spMk id="6" creationId="{6CDD9FE8-73D5-2DCD-4BE1-9635EB7FD851}"/>
          </ac:spMkLst>
        </pc:spChg>
        <pc:picChg chg="add del mod modCrop">
          <ac:chgData name="Rooney Ribeiro Albuquerque Coelho" userId="ac74b89b-444e-42c3-a3e1-3795a8d61e25" providerId="ADAL" clId="{FBB86200-5273-49C3-B80F-B14A123F3E26}" dt="2022-06-09T18:00:56.829" v="1499" actId="21"/>
          <ac:picMkLst>
            <pc:docMk/>
            <pc:sldMk cId="2014582383" sldId="396"/>
            <ac:picMk id="4" creationId="{4812B4BE-BDC7-E5BC-EBDD-E95CC8E34081}"/>
          </ac:picMkLst>
        </pc:picChg>
        <pc:picChg chg="add mod">
          <ac:chgData name="Rooney Ribeiro Albuquerque Coelho" userId="ac74b89b-444e-42c3-a3e1-3795a8d61e25" providerId="ADAL" clId="{FBB86200-5273-49C3-B80F-B14A123F3E26}" dt="2022-06-09T18:01:05.380" v="1503" actId="1076"/>
          <ac:picMkLst>
            <pc:docMk/>
            <pc:sldMk cId="2014582383" sldId="396"/>
            <ac:picMk id="7" creationId="{64DBB97B-1966-DF39-31EA-94222D3B175A}"/>
          </ac:picMkLst>
        </pc:picChg>
      </pc:sldChg>
      <pc:sldChg chg="addSp delSp modSp new mod">
        <pc:chgData name="Rooney Ribeiro Albuquerque Coelho" userId="ac74b89b-444e-42c3-a3e1-3795a8d61e25" providerId="ADAL" clId="{FBB86200-5273-49C3-B80F-B14A123F3E26}" dt="2022-06-09T18:02:59.589" v="1543" actId="1076"/>
        <pc:sldMkLst>
          <pc:docMk/>
          <pc:sldMk cId="2823604021" sldId="397"/>
        </pc:sldMkLst>
        <pc:spChg chg="mod">
          <ac:chgData name="Rooney Ribeiro Albuquerque Coelho" userId="ac74b89b-444e-42c3-a3e1-3795a8d61e25" providerId="ADAL" clId="{FBB86200-5273-49C3-B80F-B14A123F3E26}" dt="2022-06-09T18:02:20.638" v="1533" actId="20577"/>
          <ac:spMkLst>
            <pc:docMk/>
            <pc:sldMk cId="2823604021" sldId="397"/>
            <ac:spMk id="2" creationId="{4480EE20-CCA8-7DBC-AEC4-EB34496E3981}"/>
          </ac:spMkLst>
        </pc:spChg>
        <pc:spChg chg="del">
          <ac:chgData name="Rooney Ribeiro Albuquerque Coelho" userId="ac74b89b-444e-42c3-a3e1-3795a8d61e25" providerId="ADAL" clId="{FBB86200-5273-49C3-B80F-B14A123F3E26}" dt="2022-06-09T18:02:26.393" v="1534"/>
          <ac:spMkLst>
            <pc:docMk/>
            <pc:sldMk cId="2823604021" sldId="397"/>
            <ac:spMk id="3" creationId="{AC59F9C9-5236-D214-3F99-95D3F50532B4}"/>
          </ac:spMkLst>
        </pc:spChg>
        <pc:spChg chg="add del mod">
          <ac:chgData name="Rooney Ribeiro Albuquerque Coelho" userId="ac74b89b-444e-42c3-a3e1-3795a8d61e25" providerId="ADAL" clId="{FBB86200-5273-49C3-B80F-B14A123F3E26}" dt="2022-06-09T18:02:52.841" v="1540"/>
          <ac:spMkLst>
            <pc:docMk/>
            <pc:sldMk cId="2823604021" sldId="397"/>
            <ac:spMk id="6" creationId="{1F65C297-95E9-1024-00CA-095A46274765}"/>
          </ac:spMkLst>
        </pc:spChg>
        <pc:picChg chg="add del mod modCrop">
          <ac:chgData name="Rooney Ribeiro Albuquerque Coelho" userId="ac74b89b-444e-42c3-a3e1-3795a8d61e25" providerId="ADAL" clId="{FBB86200-5273-49C3-B80F-B14A123F3E26}" dt="2022-06-09T18:02:51.716" v="1539" actId="21"/>
          <ac:picMkLst>
            <pc:docMk/>
            <pc:sldMk cId="2823604021" sldId="397"/>
            <ac:picMk id="4" creationId="{0A2A3ECB-1CE4-43F0-9A96-E383F6F9146E}"/>
          </ac:picMkLst>
        </pc:picChg>
        <pc:picChg chg="add mod">
          <ac:chgData name="Rooney Ribeiro Albuquerque Coelho" userId="ac74b89b-444e-42c3-a3e1-3795a8d61e25" providerId="ADAL" clId="{FBB86200-5273-49C3-B80F-B14A123F3E26}" dt="2022-06-09T18:02:59.589" v="1543" actId="1076"/>
          <ac:picMkLst>
            <pc:docMk/>
            <pc:sldMk cId="2823604021" sldId="397"/>
            <ac:picMk id="7" creationId="{846FEB91-D112-E2D6-56BD-AD17BA33ABBF}"/>
          </ac:picMkLst>
        </pc:picChg>
      </pc:sldChg>
      <pc:sldChg chg="addSp delSp modSp new mod">
        <pc:chgData name="Rooney Ribeiro Albuquerque Coelho" userId="ac74b89b-444e-42c3-a3e1-3795a8d61e25" providerId="ADAL" clId="{FBB86200-5273-49C3-B80F-B14A123F3E26}" dt="2022-06-09T18:10:04.117" v="1645" actId="1076"/>
        <pc:sldMkLst>
          <pc:docMk/>
          <pc:sldMk cId="3508271864" sldId="398"/>
        </pc:sldMkLst>
        <pc:spChg chg="mod">
          <ac:chgData name="Rooney Ribeiro Albuquerque Coelho" userId="ac74b89b-444e-42c3-a3e1-3795a8d61e25" providerId="ADAL" clId="{FBB86200-5273-49C3-B80F-B14A123F3E26}" dt="2022-06-09T18:09:57.285" v="1643" actId="20577"/>
          <ac:spMkLst>
            <pc:docMk/>
            <pc:sldMk cId="3508271864" sldId="398"/>
            <ac:spMk id="2" creationId="{A9524DEA-5EBF-4D67-1666-71CDAD1AC7A8}"/>
          </ac:spMkLst>
        </pc:spChg>
        <pc:spChg chg="mod">
          <ac:chgData name="Rooney Ribeiro Albuquerque Coelho" userId="ac74b89b-444e-42c3-a3e1-3795a8d61e25" providerId="ADAL" clId="{FBB86200-5273-49C3-B80F-B14A123F3E26}" dt="2022-06-09T18:08:10.606" v="1632" actId="20577"/>
          <ac:spMkLst>
            <pc:docMk/>
            <pc:sldMk cId="3508271864" sldId="398"/>
            <ac:spMk id="3" creationId="{A4218B32-CF2E-42D8-7A93-A5BE67E5C51F}"/>
          </ac:spMkLst>
        </pc:spChg>
        <pc:spChg chg="add mod ord">
          <ac:chgData name="Rooney Ribeiro Albuquerque Coelho" userId="ac74b89b-444e-42c3-a3e1-3795a8d61e25" providerId="ADAL" clId="{FBB86200-5273-49C3-B80F-B14A123F3E26}" dt="2022-06-09T18:09:14.954" v="1638" actId="167"/>
          <ac:spMkLst>
            <pc:docMk/>
            <pc:sldMk cId="3508271864" sldId="398"/>
            <ac:spMk id="6" creationId="{5C3C0E5A-0A3D-83AF-30BA-958D600DD831}"/>
          </ac:spMkLst>
        </pc:spChg>
        <pc:picChg chg="add del mod ord">
          <ac:chgData name="Rooney Ribeiro Albuquerque Coelho" userId="ac74b89b-444e-42c3-a3e1-3795a8d61e25" providerId="ADAL" clId="{FBB86200-5273-49C3-B80F-B14A123F3E26}" dt="2022-06-09T18:08:47.300" v="1634" actId="478"/>
          <ac:picMkLst>
            <pc:docMk/>
            <pc:sldMk cId="3508271864" sldId="398"/>
            <ac:picMk id="5" creationId="{CDCFEB7B-0C16-8B5F-AB4D-C8C09689B2EC}"/>
          </ac:picMkLst>
        </pc:picChg>
        <pc:picChg chg="add mod">
          <ac:chgData name="Rooney Ribeiro Albuquerque Coelho" userId="ac74b89b-444e-42c3-a3e1-3795a8d61e25" providerId="ADAL" clId="{FBB86200-5273-49C3-B80F-B14A123F3E26}" dt="2022-06-09T18:10:04.117" v="1645" actId="1076"/>
          <ac:picMkLst>
            <pc:docMk/>
            <pc:sldMk cId="3508271864" sldId="398"/>
            <ac:picMk id="8" creationId="{54DC2FB3-49FE-0904-D001-4B7BC4AB3F82}"/>
          </ac:picMkLst>
        </pc:picChg>
      </pc:sldChg>
      <pc:sldChg chg="new del">
        <pc:chgData name="Rooney Ribeiro Albuquerque Coelho" userId="ac74b89b-444e-42c3-a3e1-3795a8d61e25" providerId="ADAL" clId="{FBB86200-5273-49C3-B80F-B14A123F3E26}" dt="2022-06-09T18:10:56.099" v="1647" actId="47"/>
        <pc:sldMkLst>
          <pc:docMk/>
          <pc:sldMk cId="1874132793" sldId="399"/>
        </pc:sldMkLst>
      </pc:sldChg>
      <pc:sldChg chg="addSp delSp modSp new mod">
        <pc:chgData name="Rooney Ribeiro Albuquerque Coelho" userId="ac74b89b-444e-42c3-a3e1-3795a8d61e25" providerId="ADAL" clId="{FBB86200-5273-49C3-B80F-B14A123F3E26}" dt="2022-06-09T18:15:57.199" v="1873" actId="27636"/>
        <pc:sldMkLst>
          <pc:docMk/>
          <pc:sldMk cId="495432514" sldId="400"/>
        </pc:sldMkLst>
        <pc:spChg chg="mod">
          <ac:chgData name="Rooney Ribeiro Albuquerque Coelho" userId="ac74b89b-444e-42c3-a3e1-3795a8d61e25" providerId="ADAL" clId="{FBB86200-5273-49C3-B80F-B14A123F3E26}" dt="2022-06-09T18:11:28.013" v="1665" actId="20577"/>
          <ac:spMkLst>
            <pc:docMk/>
            <pc:sldMk cId="495432514" sldId="400"/>
            <ac:spMk id="2" creationId="{AC5EEEB0-A61F-F3CD-2CC3-CDDEF1183E74}"/>
          </ac:spMkLst>
        </pc:spChg>
        <pc:spChg chg="mod">
          <ac:chgData name="Rooney Ribeiro Albuquerque Coelho" userId="ac74b89b-444e-42c3-a3e1-3795a8d61e25" providerId="ADAL" clId="{FBB86200-5273-49C3-B80F-B14A123F3E26}" dt="2022-06-09T18:15:57.199" v="1873" actId="27636"/>
          <ac:spMkLst>
            <pc:docMk/>
            <pc:sldMk cId="495432514" sldId="400"/>
            <ac:spMk id="3" creationId="{7BDF36F1-860C-3BB9-2959-6263DA7EC10F}"/>
          </ac:spMkLst>
        </pc:spChg>
        <pc:picChg chg="add del mod modCrop">
          <ac:chgData name="Rooney Ribeiro Albuquerque Coelho" userId="ac74b89b-444e-42c3-a3e1-3795a8d61e25" providerId="ADAL" clId="{FBB86200-5273-49C3-B80F-B14A123F3E26}" dt="2022-06-09T18:12:42.793" v="1781" actId="478"/>
          <ac:picMkLst>
            <pc:docMk/>
            <pc:sldMk cId="495432514" sldId="400"/>
            <ac:picMk id="4" creationId="{32F8E7AB-19B0-9BB0-C63C-E551FBD22C85}"/>
          </ac:picMkLst>
        </pc:picChg>
      </pc:sldChg>
      <pc:sldChg chg="addSp delSp modSp new mod">
        <pc:chgData name="Rooney Ribeiro Albuquerque Coelho" userId="ac74b89b-444e-42c3-a3e1-3795a8d61e25" providerId="ADAL" clId="{FBB86200-5273-49C3-B80F-B14A123F3E26}" dt="2022-06-09T18:15:52.755" v="1871" actId="1076"/>
        <pc:sldMkLst>
          <pc:docMk/>
          <pc:sldMk cId="3629287809" sldId="401"/>
        </pc:sldMkLst>
        <pc:spChg chg="mod">
          <ac:chgData name="Rooney Ribeiro Albuquerque Coelho" userId="ac74b89b-444e-42c3-a3e1-3795a8d61e25" providerId="ADAL" clId="{FBB86200-5273-49C3-B80F-B14A123F3E26}" dt="2022-06-09T18:15:42.044" v="1868" actId="20577"/>
          <ac:spMkLst>
            <pc:docMk/>
            <pc:sldMk cId="3629287809" sldId="401"/>
            <ac:spMk id="2" creationId="{3C6C2682-81D5-BAD0-591B-745F4F1FC10B}"/>
          </ac:spMkLst>
        </pc:spChg>
        <pc:spChg chg="add del">
          <ac:chgData name="Rooney Ribeiro Albuquerque Coelho" userId="ac74b89b-444e-42c3-a3e1-3795a8d61e25" providerId="ADAL" clId="{FBB86200-5273-49C3-B80F-B14A123F3E26}" dt="2022-06-09T18:15:26.614" v="1838"/>
          <ac:spMkLst>
            <pc:docMk/>
            <pc:sldMk cId="3629287809" sldId="401"/>
            <ac:spMk id="3" creationId="{07375EE4-B16B-88BF-5956-E53F9707D3C7}"/>
          </ac:spMkLst>
        </pc:spChg>
        <pc:picChg chg="add mod">
          <ac:chgData name="Rooney Ribeiro Albuquerque Coelho" userId="ac74b89b-444e-42c3-a3e1-3795a8d61e25" providerId="ADAL" clId="{FBB86200-5273-49C3-B80F-B14A123F3E26}" dt="2022-06-09T18:15:52.755" v="1871" actId="1076"/>
          <ac:picMkLst>
            <pc:docMk/>
            <pc:sldMk cId="3629287809" sldId="401"/>
            <ac:picMk id="5" creationId="{0F95A553-FF78-652F-E9E9-6F65151CA35F}"/>
          </ac:picMkLst>
        </pc:picChg>
        <pc:picChg chg="add del mod">
          <ac:chgData name="Rooney Ribeiro Albuquerque Coelho" userId="ac74b89b-444e-42c3-a3e1-3795a8d61e25" providerId="ADAL" clId="{FBB86200-5273-49C3-B80F-B14A123F3E26}" dt="2022-06-09T18:15:14.593" v="1837"/>
          <ac:picMkLst>
            <pc:docMk/>
            <pc:sldMk cId="3629287809" sldId="401"/>
            <ac:picMk id="1026" creationId="{6C5612EB-2A31-A1F5-26A9-D67FE54B301D}"/>
          </ac:picMkLst>
        </pc:picChg>
      </pc:sldChg>
      <pc:sldChg chg="addSp delSp modSp new mod">
        <pc:chgData name="Rooney Ribeiro Albuquerque Coelho" userId="ac74b89b-444e-42c3-a3e1-3795a8d61e25" providerId="ADAL" clId="{FBB86200-5273-49C3-B80F-B14A123F3E26}" dt="2022-06-09T18:18:13.217" v="1911" actId="20577"/>
        <pc:sldMkLst>
          <pc:docMk/>
          <pc:sldMk cId="2813872551" sldId="402"/>
        </pc:sldMkLst>
        <pc:spChg chg="mod">
          <ac:chgData name="Rooney Ribeiro Albuquerque Coelho" userId="ac74b89b-444e-42c3-a3e1-3795a8d61e25" providerId="ADAL" clId="{FBB86200-5273-49C3-B80F-B14A123F3E26}" dt="2022-06-09T18:18:13.217" v="1911" actId="20577"/>
          <ac:spMkLst>
            <pc:docMk/>
            <pc:sldMk cId="2813872551" sldId="402"/>
            <ac:spMk id="2" creationId="{33BA830F-782E-1B5E-0A70-4EC7FB000880}"/>
          </ac:spMkLst>
        </pc:spChg>
        <pc:spChg chg="del">
          <ac:chgData name="Rooney Ribeiro Albuquerque Coelho" userId="ac74b89b-444e-42c3-a3e1-3795a8d61e25" providerId="ADAL" clId="{FBB86200-5273-49C3-B80F-B14A123F3E26}" dt="2022-06-09T18:17:05.781" v="1875"/>
          <ac:spMkLst>
            <pc:docMk/>
            <pc:sldMk cId="2813872551" sldId="402"/>
            <ac:spMk id="3" creationId="{6B9D60A8-1460-EBF6-C8F2-263384CEF585}"/>
          </ac:spMkLst>
        </pc:spChg>
        <pc:picChg chg="add mod modCrop">
          <ac:chgData name="Rooney Ribeiro Albuquerque Coelho" userId="ac74b89b-444e-42c3-a3e1-3795a8d61e25" providerId="ADAL" clId="{FBB86200-5273-49C3-B80F-B14A123F3E26}" dt="2022-06-09T18:17:40.170" v="1883" actId="1076"/>
          <ac:picMkLst>
            <pc:docMk/>
            <pc:sldMk cId="2813872551" sldId="402"/>
            <ac:picMk id="4" creationId="{C6A8C17F-A6C4-6D56-C6BE-33C57C95652E}"/>
          </ac:picMkLst>
        </pc:picChg>
      </pc:sldChg>
      <pc:sldChg chg="modSp new mod">
        <pc:chgData name="Rooney Ribeiro Albuquerque Coelho" userId="ac74b89b-444e-42c3-a3e1-3795a8d61e25" providerId="ADAL" clId="{FBB86200-5273-49C3-B80F-B14A123F3E26}" dt="2022-06-09T18:21:11.161" v="2328" actId="20577"/>
        <pc:sldMkLst>
          <pc:docMk/>
          <pc:sldMk cId="2671035405" sldId="403"/>
        </pc:sldMkLst>
        <pc:spChg chg="mod">
          <ac:chgData name="Rooney Ribeiro Albuquerque Coelho" userId="ac74b89b-444e-42c3-a3e1-3795a8d61e25" providerId="ADAL" clId="{FBB86200-5273-49C3-B80F-B14A123F3E26}" dt="2022-06-09T18:18:52.339" v="1924" actId="20577"/>
          <ac:spMkLst>
            <pc:docMk/>
            <pc:sldMk cId="2671035405" sldId="403"/>
            <ac:spMk id="2" creationId="{8AB5E29C-B17D-C0DB-0EC2-346AE088B7D2}"/>
          </ac:spMkLst>
        </pc:spChg>
        <pc:spChg chg="mod">
          <ac:chgData name="Rooney Ribeiro Albuquerque Coelho" userId="ac74b89b-444e-42c3-a3e1-3795a8d61e25" providerId="ADAL" clId="{FBB86200-5273-49C3-B80F-B14A123F3E26}" dt="2022-06-09T18:21:11.161" v="2328" actId="20577"/>
          <ac:spMkLst>
            <pc:docMk/>
            <pc:sldMk cId="2671035405" sldId="403"/>
            <ac:spMk id="3" creationId="{28EA2BBD-1B7D-4E75-A54C-538B90EDE916}"/>
          </ac:spMkLst>
        </pc:spChg>
      </pc:sldChg>
      <pc:sldChg chg="addSp delSp modSp new mod">
        <pc:chgData name="Rooney Ribeiro Albuquerque Coelho" userId="ac74b89b-444e-42c3-a3e1-3795a8d61e25" providerId="ADAL" clId="{FBB86200-5273-49C3-B80F-B14A123F3E26}" dt="2022-06-09T18:24:35.559" v="2523" actId="1076"/>
        <pc:sldMkLst>
          <pc:docMk/>
          <pc:sldMk cId="984293541" sldId="404"/>
        </pc:sldMkLst>
        <pc:spChg chg="mod">
          <ac:chgData name="Rooney Ribeiro Albuquerque Coelho" userId="ac74b89b-444e-42c3-a3e1-3795a8d61e25" providerId="ADAL" clId="{FBB86200-5273-49C3-B80F-B14A123F3E26}" dt="2022-06-09T18:21:26.137" v="2340" actId="20577"/>
          <ac:spMkLst>
            <pc:docMk/>
            <pc:sldMk cId="984293541" sldId="404"/>
            <ac:spMk id="2" creationId="{30881D25-ADF8-EFB7-ECC5-233160DDC468}"/>
          </ac:spMkLst>
        </pc:spChg>
        <pc:spChg chg="mod">
          <ac:chgData name="Rooney Ribeiro Albuquerque Coelho" userId="ac74b89b-444e-42c3-a3e1-3795a8d61e25" providerId="ADAL" clId="{FBB86200-5273-49C3-B80F-B14A123F3E26}" dt="2022-06-09T18:22:15.665" v="2505" actId="20577"/>
          <ac:spMkLst>
            <pc:docMk/>
            <pc:sldMk cId="984293541" sldId="404"/>
            <ac:spMk id="3" creationId="{537F8292-C37A-1B2B-52FE-FA8A0850BF76}"/>
          </ac:spMkLst>
        </pc:spChg>
        <pc:picChg chg="add del mod">
          <ac:chgData name="Rooney Ribeiro Albuquerque Coelho" userId="ac74b89b-444e-42c3-a3e1-3795a8d61e25" providerId="ADAL" clId="{FBB86200-5273-49C3-B80F-B14A123F3E26}" dt="2022-06-09T18:23:37.995" v="2513" actId="21"/>
          <ac:picMkLst>
            <pc:docMk/>
            <pc:sldMk cId="984293541" sldId="404"/>
            <ac:picMk id="5" creationId="{DBD048E8-C5C3-EC4B-6BCC-30385BC2FE37}"/>
          </ac:picMkLst>
        </pc:picChg>
        <pc:picChg chg="add mod">
          <ac:chgData name="Rooney Ribeiro Albuquerque Coelho" userId="ac74b89b-444e-42c3-a3e1-3795a8d61e25" providerId="ADAL" clId="{FBB86200-5273-49C3-B80F-B14A123F3E26}" dt="2022-06-09T18:24:35.559" v="2523" actId="1076"/>
          <ac:picMkLst>
            <pc:docMk/>
            <pc:sldMk cId="984293541" sldId="404"/>
            <ac:picMk id="7" creationId="{3C1C46E9-5D1F-2E1F-AD21-EEDABD9F6807}"/>
          </ac:picMkLst>
        </pc:picChg>
      </pc:sldChg>
      <pc:sldChg chg="addSp delSp modSp new mod">
        <pc:chgData name="Rooney Ribeiro Albuquerque Coelho" userId="ac74b89b-444e-42c3-a3e1-3795a8d61e25" providerId="ADAL" clId="{FBB86200-5273-49C3-B80F-B14A123F3E26}" dt="2022-06-09T18:25:04.296" v="2553" actId="20577"/>
        <pc:sldMkLst>
          <pc:docMk/>
          <pc:sldMk cId="283401994" sldId="405"/>
        </pc:sldMkLst>
        <pc:spChg chg="mod">
          <ac:chgData name="Rooney Ribeiro Albuquerque Coelho" userId="ac74b89b-444e-42c3-a3e1-3795a8d61e25" providerId="ADAL" clId="{FBB86200-5273-49C3-B80F-B14A123F3E26}" dt="2022-06-09T18:25:04.296" v="2553" actId="20577"/>
          <ac:spMkLst>
            <pc:docMk/>
            <pc:sldMk cId="283401994" sldId="405"/>
            <ac:spMk id="2" creationId="{E8BDFFB4-CD38-A5F4-27E9-7A6DF6832050}"/>
          </ac:spMkLst>
        </pc:spChg>
        <pc:spChg chg="del">
          <ac:chgData name="Rooney Ribeiro Albuquerque Coelho" userId="ac74b89b-444e-42c3-a3e1-3795a8d61e25" providerId="ADAL" clId="{FBB86200-5273-49C3-B80F-B14A123F3E26}" dt="2022-06-09T18:23:41.463" v="2514"/>
          <ac:spMkLst>
            <pc:docMk/>
            <pc:sldMk cId="283401994" sldId="405"/>
            <ac:spMk id="3" creationId="{2C6E14D7-D226-2BCD-C44A-22FC6EF5FF6C}"/>
          </ac:spMkLst>
        </pc:spChg>
        <pc:spChg chg="add del mod">
          <ac:chgData name="Rooney Ribeiro Albuquerque Coelho" userId="ac74b89b-444e-42c3-a3e1-3795a8d61e25" providerId="ADAL" clId="{FBB86200-5273-49C3-B80F-B14A123F3E26}" dt="2022-06-09T18:23:57.340" v="2520"/>
          <ac:spMkLst>
            <pc:docMk/>
            <pc:sldMk cId="283401994" sldId="405"/>
            <ac:spMk id="6" creationId="{6A4201AD-316C-E2EF-D063-3BA14885B6F2}"/>
          </ac:spMkLst>
        </pc:spChg>
        <pc:picChg chg="add del mod modCrop">
          <ac:chgData name="Rooney Ribeiro Albuquerque Coelho" userId="ac74b89b-444e-42c3-a3e1-3795a8d61e25" providerId="ADAL" clId="{FBB86200-5273-49C3-B80F-B14A123F3E26}" dt="2022-06-09T18:23:56.623" v="2519" actId="21"/>
          <ac:picMkLst>
            <pc:docMk/>
            <pc:sldMk cId="283401994" sldId="405"/>
            <ac:picMk id="4" creationId="{3F4DD305-D5B7-B320-6A71-1F51C384F21E}"/>
          </ac:picMkLst>
        </pc:picChg>
        <pc:picChg chg="add mod">
          <ac:chgData name="Rooney Ribeiro Albuquerque Coelho" userId="ac74b89b-444e-42c3-a3e1-3795a8d61e25" providerId="ADAL" clId="{FBB86200-5273-49C3-B80F-B14A123F3E26}" dt="2022-06-09T18:23:57.340" v="2520"/>
          <ac:picMkLst>
            <pc:docMk/>
            <pc:sldMk cId="283401994" sldId="405"/>
            <ac:picMk id="7" creationId="{0F285BD9-CD50-413F-2364-7CEA6DC6ED06}"/>
          </ac:picMkLst>
        </pc:picChg>
      </pc:sldChg>
      <pc:sldChg chg="addSp delSp modSp new mod">
        <pc:chgData name="Rooney Ribeiro Albuquerque Coelho" userId="ac74b89b-444e-42c3-a3e1-3795a8d61e25" providerId="ADAL" clId="{FBB86200-5273-49C3-B80F-B14A123F3E26}" dt="2022-06-09T18:26:48.264" v="2604" actId="1076"/>
        <pc:sldMkLst>
          <pc:docMk/>
          <pc:sldMk cId="2714964421" sldId="406"/>
        </pc:sldMkLst>
        <pc:spChg chg="mod">
          <ac:chgData name="Rooney Ribeiro Albuquerque Coelho" userId="ac74b89b-444e-42c3-a3e1-3795a8d61e25" providerId="ADAL" clId="{FBB86200-5273-49C3-B80F-B14A123F3E26}" dt="2022-06-09T18:25:28.095" v="2595" actId="20577"/>
          <ac:spMkLst>
            <pc:docMk/>
            <pc:sldMk cId="2714964421" sldId="406"/>
            <ac:spMk id="2" creationId="{75EDF68B-8CB8-7E7B-622D-92EAD7F30E2F}"/>
          </ac:spMkLst>
        </pc:spChg>
        <pc:spChg chg="add del">
          <ac:chgData name="Rooney Ribeiro Albuquerque Coelho" userId="ac74b89b-444e-42c3-a3e1-3795a8d61e25" providerId="ADAL" clId="{FBB86200-5273-49C3-B80F-B14A123F3E26}" dt="2022-06-09T18:26:43.069" v="2602" actId="22"/>
          <ac:spMkLst>
            <pc:docMk/>
            <pc:sldMk cId="2714964421" sldId="406"/>
            <ac:spMk id="3" creationId="{8B52D171-8500-5423-C201-F910499124C6}"/>
          </ac:spMkLst>
        </pc:spChg>
        <pc:picChg chg="add del mod">
          <ac:chgData name="Rooney Ribeiro Albuquerque Coelho" userId="ac74b89b-444e-42c3-a3e1-3795a8d61e25" providerId="ADAL" clId="{FBB86200-5273-49C3-B80F-B14A123F3E26}" dt="2022-06-09T18:25:36.068" v="2597"/>
          <ac:picMkLst>
            <pc:docMk/>
            <pc:sldMk cId="2714964421" sldId="406"/>
            <ac:picMk id="4" creationId="{47D3FA59-5809-41C8-40FD-CE899214CEE7}"/>
          </ac:picMkLst>
        </pc:picChg>
        <pc:picChg chg="add del mod ord">
          <ac:chgData name="Rooney Ribeiro Albuquerque Coelho" userId="ac74b89b-444e-42c3-a3e1-3795a8d61e25" providerId="ADAL" clId="{FBB86200-5273-49C3-B80F-B14A123F3E26}" dt="2022-06-09T18:26:28.511" v="2599" actId="22"/>
          <ac:picMkLst>
            <pc:docMk/>
            <pc:sldMk cId="2714964421" sldId="406"/>
            <ac:picMk id="6" creationId="{2211B686-0BD9-517D-EB99-8806A0EB1B02}"/>
          </ac:picMkLst>
        </pc:picChg>
        <pc:picChg chg="add del mod ord">
          <ac:chgData name="Rooney Ribeiro Albuquerque Coelho" userId="ac74b89b-444e-42c3-a3e1-3795a8d61e25" providerId="ADAL" clId="{FBB86200-5273-49C3-B80F-B14A123F3E26}" dt="2022-06-09T18:26:32.251" v="2601" actId="22"/>
          <ac:picMkLst>
            <pc:docMk/>
            <pc:sldMk cId="2714964421" sldId="406"/>
            <ac:picMk id="8" creationId="{AFADA0CE-6F07-B368-8A39-79F5CA3DA1A9}"/>
          </ac:picMkLst>
        </pc:picChg>
        <pc:picChg chg="add mod ord">
          <ac:chgData name="Rooney Ribeiro Albuquerque Coelho" userId="ac74b89b-444e-42c3-a3e1-3795a8d61e25" providerId="ADAL" clId="{FBB86200-5273-49C3-B80F-B14A123F3E26}" dt="2022-06-09T18:26:48.264" v="2604" actId="1076"/>
          <ac:picMkLst>
            <pc:docMk/>
            <pc:sldMk cId="2714964421" sldId="406"/>
            <ac:picMk id="10" creationId="{1813772F-EF2D-94AC-92C9-28ED3DA0ADAB}"/>
          </ac:picMkLst>
        </pc:picChg>
      </pc:sldChg>
      <pc:sldChg chg="addSp delSp modSp new mod">
        <pc:chgData name="Rooney Ribeiro Albuquerque Coelho" userId="ac74b89b-444e-42c3-a3e1-3795a8d61e25" providerId="ADAL" clId="{FBB86200-5273-49C3-B80F-B14A123F3E26}" dt="2022-06-09T18:54:30.857" v="2763" actId="20577"/>
        <pc:sldMkLst>
          <pc:docMk/>
          <pc:sldMk cId="777727420" sldId="407"/>
        </pc:sldMkLst>
        <pc:spChg chg="mod">
          <ac:chgData name="Rooney Ribeiro Albuquerque Coelho" userId="ac74b89b-444e-42c3-a3e1-3795a8d61e25" providerId="ADAL" clId="{FBB86200-5273-49C3-B80F-B14A123F3E26}" dt="2022-06-09T18:53:20.262" v="2651" actId="20577"/>
          <ac:spMkLst>
            <pc:docMk/>
            <pc:sldMk cId="777727420" sldId="407"/>
            <ac:spMk id="2" creationId="{4CDE7179-6F99-C4C0-9FB2-B6AD291D0F8C}"/>
          </ac:spMkLst>
        </pc:spChg>
        <pc:spChg chg="del">
          <ac:chgData name="Rooney Ribeiro Albuquerque Coelho" userId="ac74b89b-444e-42c3-a3e1-3795a8d61e25" providerId="ADAL" clId="{FBB86200-5273-49C3-B80F-B14A123F3E26}" dt="2022-06-09T18:53:37.371" v="2652" actId="22"/>
          <ac:spMkLst>
            <pc:docMk/>
            <pc:sldMk cId="777727420" sldId="407"/>
            <ac:spMk id="3" creationId="{1B0F1FD3-8575-A968-6865-37D42521E887}"/>
          </ac:spMkLst>
        </pc:spChg>
        <pc:spChg chg="add mod">
          <ac:chgData name="Rooney Ribeiro Albuquerque Coelho" userId="ac74b89b-444e-42c3-a3e1-3795a8d61e25" providerId="ADAL" clId="{FBB86200-5273-49C3-B80F-B14A123F3E26}" dt="2022-06-09T18:54:30.857" v="2763" actId="20577"/>
          <ac:spMkLst>
            <pc:docMk/>
            <pc:sldMk cId="777727420" sldId="407"/>
            <ac:spMk id="6" creationId="{9769E447-1C74-9EF2-5CFB-35D3410CCB30}"/>
          </ac:spMkLst>
        </pc:spChg>
        <pc:picChg chg="add mod ord">
          <ac:chgData name="Rooney Ribeiro Albuquerque Coelho" userId="ac74b89b-444e-42c3-a3e1-3795a8d61e25" providerId="ADAL" clId="{FBB86200-5273-49C3-B80F-B14A123F3E26}" dt="2022-06-09T18:53:45.454" v="2653" actId="14100"/>
          <ac:picMkLst>
            <pc:docMk/>
            <pc:sldMk cId="777727420" sldId="407"/>
            <ac:picMk id="5" creationId="{84B07F45-6AA0-4B86-3536-79FC29C6285F}"/>
          </ac:picMkLst>
        </pc:picChg>
      </pc:sldChg>
      <pc:sldChg chg="addSp delSp modSp new mod modAnim">
        <pc:chgData name="Rooney Ribeiro Albuquerque Coelho" userId="ac74b89b-444e-42c3-a3e1-3795a8d61e25" providerId="ADAL" clId="{FBB86200-5273-49C3-B80F-B14A123F3E26}" dt="2022-06-09T18:58:53.083" v="2885"/>
        <pc:sldMkLst>
          <pc:docMk/>
          <pc:sldMk cId="3300588447" sldId="408"/>
        </pc:sldMkLst>
        <pc:spChg chg="del">
          <ac:chgData name="Rooney Ribeiro Albuquerque Coelho" userId="ac74b89b-444e-42c3-a3e1-3795a8d61e25" providerId="ADAL" clId="{FBB86200-5273-49C3-B80F-B14A123F3E26}" dt="2022-06-09T18:58:03.531" v="2881" actId="478"/>
          <ac:spMkLst>
            <pc:docMk/>
            <pc:sldMk cId="3300588447" sldId="408"/>
            <ac:spMk id="2" creationId="{B86623EA-44A0-0E0D-77D4-BAC1F8116F08}"/>
          </ac:spMkLst>
        </pc:spChg>
        <pc:spChg chg="del">
          <ac:chgData name="Rooney Ribeiro Albuquerque Coelho" userId="ac74b89b-444e-42c3-a3e1-3795a8d61e25" providerId="ADAL" clId="{FBB86200-5273-49C3-B80F-B14A123F3E26}" dt="2022-06-09T18:55:33.530" v="2765" actId="22"/>
          <ac:spMkLst>
            <pc:docMk/>
            <pc:sldMk cId="3300588447" sldId="408"/>
            <ac:spMk id="3" creationId="{BC2933BC-0593-7DA0-9871-A1E8928B646C}"/>
          </ac:spMkLst>
        </pc:spChg>
        <pc:spChg chg="add mod">
          <ac:chgData name="Rooney Ribeiro Albuquerque Coelho" userId="ac74b89b-444e-42c3-a3e1-3795a8d61e25" providerId="ADAL" clId="{FBB86200-5273-49C3-B80F-B14A123F3E26}" dt="2022-06-09T18:58:24.927" v="2884" actId="113"/>
          <ac:spMkLst>
            <pc:docMk/>
            <pc:sldMk cId="3300588447" sldId="408"/>
            <ac:spMk id="7" creationId="{F2EF4FA0-4658-BF2E-647A-7D327F69983B}"/>
          </ac:spMkLst>
        </pc:spChg>
        <pc:picChg chg="add mod ord">
          <ac:chgData name="Rooney Ribeiro Albuquerque Coelho" userId="ac74b89b-444e-42c3-a3e1-3795a8d61e25" providerId="ADAL" clId="{FBB86200-5273-49C3-B80F-B14A123F3E26}" dt="2022-06-09T18:58:05.972" v="2882" actId="1076"/>
          <ac:picMkLst>
            <pc:docMk/>
            <pc:sldMk cId="3300588447" sldId="408"/>
            <ac:picMk id="5" creationId="{1752F301-94D4-A73B-F209-63403DBDDFC4}"/>
          </ac:picMkLst>
        </pc:picChg>
        <pc:picChg chg="add mod">
          <ac:chgData name="Rooney Ribeiro Albuquerque Coelho" userId="ac74b89b-444e-42c3-a3e1-3795a8d61e25" providerId="ADAL" clId="{FBB86200-5273-49C3-B80F-B14A123F3E26}" dt="2022-06-09T18:58:00.697" v="2880" actId="1076"/>
          <ac:picMkLst>
            <pc:docMk/>
            <pc:sldMk cId="3300588447" sldId="408"/>
            <ac:picMk id="2050" creationId="{9A542468-5734-19A3-24DB-6104FA0238E2}"/>
          </ac:picMkLst>
        </pc:picChg>
      </pc:sldChg>
      <pc:sldChg chg="addSp modSp new mod">
        <pc:chgData name="Rooney Ribeiro Albuquerque Coelho" userId="ac74b89b-444e-42c3-a3e1-3795a8d61e25" providerId="ADAL" clId="{FBB86200-5273-49C3-B80F-B14A123F3E26}" dt="2022-06-09T19:02:59.616" v="3016" actId="1076"/>
        <pc:sldMkLst>
          <pc:docMk/>
          <pc:sldMk cId="1722551580" sldId="409"/>
        </pc:sldMkLst>
        <pc:spChg chg="mod">
          <ac:chgData name="Rooney Ribeiro Albuquerque Coelho" userId="ac74b89b-444e-42c3-a3e1-3795a8d61e25" providerId="ADAL" clId="{FBB86200-5273-49C3-B80F-B14A123F3E26}" dt="2022-06-09T19:01:52.858" v="2892" actId="20577"/>
          <ac:spMkLst>
            <pc:docMk/>
            <pc:sldMk cId="1722551580" sldId="409"/>
            <ac:spMk id="2" creationId="{DB57492F-9552-8229-0360-448BF0916471}"/>
          </ac:spMkLst>
        </pc:spChg>
        <pc:spChg chg="mod">
          <ac:chgData name="Rooney Ribeiro Albuquerque Coelho" userId="ac74b89b-444e-42c3-a3e1-3795a8d61e25" providerId="ADAL" clId="{FBB86200-5273-49C3-B80F-B14A123F3E26}" dt="2022-06-09T19:02:43.394" v="3011" actId="20577"/>
          <ac:spMkLst>
            <pc:docMk/>
            <pc:sldMk cId="1722551580" sldId="409"/>
            <ac:spMk id="3" creationId="{E24D36A2-6B79-8D95-5AB7-7458B3CDEB05}"/>
          </ac:spMkLst>
        </pc:spChg>
        <pc:picChg chg="add mod">
          <ac:chgData name="Rooney Ribeiro Albuquerque Coelho" userId="ac74b89b-444e-42c3-a3e1-3795a8d61e25" providerId="ADAL" clId="{FBB86200-5273-49C3-B80F-B14A123F3E26}" dt="2022-06-09T19:02:59.616" v="3016" actId="1076"/>
          <ac:picMkLst>
            <pc:docMk/>
            <pc:sldMk cId="1722551580" sldId="409"/>
            <ac:picMk id="5" creationId="{06D2EB71-1FF1-F7F4-3603-8F2CBBCA5212}"/>
          </ac:picMkLst>
        </pc:picChg>
      </pc:sldChg>
      <pc:sldChg chg="addSp modSp add mod">
        <pc:chgData name="Rooney Ribeiro Albuquerque Coelho" userId="ac74b89b-444e-42c3-a3e1-3795a8d61e25" providerId="ADAL" clId="{FBB86200-5273-49C3-B80F-B14A123F3E26}" dt="2022-06-09T19:03:19.567" v="3021" actId="14100"/>
        <pc:sldMkLst>
          <pc:docMk/>
          <pc:sldMk cId="2577175591" sldId="410"/>
        </pc:sldMkLst>
        <pc:picChg chg="add mod">
          <ac:chgData name="Rooney Ribeiro Albuquerque Coelho" userId="ac74b89b-444e-42c3-a3e1-3795a8d61e25" providerId="ADAL" clId="{FBB86200-5273-49C3-B80F-B14A123F3E26}" dt="2022-06-09T19:03:19.567" v="3021" actId="14100"/>
          <ac:picMkLst>
            <pc:docMk/>
            <pc:sldMk cId="2577175591" sldId="410"/>
            <ac:picMk id="6" creationId="{CFA211B9-C617-F947-7522-4535683DE0FF}"/>
          </ac:picMkLst>
        </pc:picChg>
      </pc:sldChg>
      <pc:sldChg chg="modSp new mod">
        <pc:chgData name="Rooney Ribeiro Albuquerque Coelho" userId="ac74b89b-444e-42c3-a3e1-3795a8d61e25" providerId="ADAL" clId="{FBB86200-5273-49C3-B80F-B14A123F3E26}" dt="2022-06-09T19:05:24.298" v="3267" actId="20577"/>
        <pc:sldMkLst>
          <pc:docMk/>
          <pc:sldMk cId="477857055" sldId="411"/>
        </pc:sldMkLst>
        <pc:spChg chg="mod">
          <ac:chgData name="Rooney Ribeiro Albuquerque Coelho" userId="ac74b89b-444e-42c3-a3e1-3795a8d61e25" providerId="ADAL" clId="{FBB86200-5273-49C3-B80F-B14A123F3E26}" dt="2022-06-09T19:04:13.858" v="3028" actId="20577"/>
          <ac:spMkLst>
            <pc:docMk/>
            <pc:sldMk cId="477857055" sldId="411"/>
            <ac:spMk id="2" creationId="{0215EE74-1788-1530-678F-04040EA627F7}"/>
          </ac:spMkLst>
        </pc:spChg>
        <pc:spChg chg="mod">
          <ac:chgData name="Rooney Ribeiro Albuquerque Coelho" userId="ac74b89b-444e-42c3-a3e1-3795a8d61e25" providerId="ADAL" clId="{FBB86200-5273-49C3-B80F-B14A123F3E26}" dt="2022-06-09T19:05:24.298" v="3267" actId="20577"/>
          <ac:spMkLst>
            <pc:docMk/>
            <pc:sldMk cId="477857055" sldId="411"/>
            <ac:spMk id="3" creationId="{55F02684-0A7A-D1C6-B364-8A32A7FD9EAB}"/>
          </ac:spMkLst>
        </pc:spChg>
      </pc:sldChg>
      <pc:sldChg chg="addSp delSp modSp new mod">
        <pc:chgData name="Rooney Ribeiro Albuquerque Coelho" userId="ac74b89b-444e-42c3-a3e1-3795a8d61e25" providerId="ADAL" clId="{FBB86200-5273-49C3-B80F-B14A123F3E26}" dt="2022-06-09T19:05:53.307" v="3275" actId="22"/>
        <pc:sldMkLst>
          <pc:docMk/>
          <pc:sldMk cId="486173799" sldId="412"/>
        </pc:sldMkLst>
        <pc:spChg chg="mod">
          <ac:chgData name="Rooney Ribeiro Albuquerque Coelho" userId="ac74b89b-444e-42c3-a3e1-3795a8d61e25" providerId="ADAL" clId="{FBB86200-5273-49C3-B80F-B14A123F3E26}" dt="2022-06-09T19:05:52.080" v="3274" actId="20577"/>
          <ac:spMkLst>
            <pc:docMk/>
            <pc:sldMk cId="486173799" sldId="412"/>
            <ac:spMk id="2" creationId="{EF4DBA93-F33A-3517-F56A-D59FC3FD4986}"/>
          </ac:spMkLst>
        </pc:spChg>
        <pc:spChg chg="del">
          <ac:chgData name="Rooney Ribeiro Albuquerque Coelho" userId="ac74b89b-444e-42c3-a3e1-3795a8d61e25" providerId="ADAL" clId="{FBB86200-5273-49C3-B80F-B14A123F3E26}" dt="2022-06-09T19:05:53.307" v="3275" actId="22"/>
          <ac:spMkLst>
            <pc:docMk/>
            <pc:sldMk cId="486173799" sldId="412"/>
            <ac:spMk id="3" creationId="{0F663AB3-0B10-B7BE-8C95-109B6A1C9507}"/>
          </ac:spMkLst>
        </pc:spChg>
        <pc:picChg chg="add mod ord">
          <ac:chgData name="Rooney Ribeiro Albuquerque Coelho" userId="ac74b89b-444e-42c3-a3e1-3795a8d61e25" providerId="ADAL" clId="{FBB86200-5273-49C3-B80F-B14A123F3E26}" dt="2022-06-09T19:05:53.307" v="3275" actId="22"/>
          <ac:picMkLst>
            <pc:docMk/>
            <pc:sldMk cId="486173799" sldId="412"/>
            <ac:picMk id="5" creationId="{A681653F-F527-61E9-7DB1-34C3380D1C44}"/>
          </ac:picMkLst>
        </pc:picChg>
      </pc:sldChg>
      <pc:sldChg chg="addSp modSp new mod">
        <pc:chgData name="Rooney Ribeiro Albuquerque Coelho" userId="ac74b89b-444e-42c3-a3e1-3795a8d61e25" providerId="ADAL" clId="{FBB86200-5273-49C3-B80F-B14A123F3E26}" dt="2022-06-09T19:09:09.834" v="3433" actId="1076"/>
        <pc:sldMkLst>
          <pc:docMk/>
          <pc:sldMk cId="1940476172" sldId="413"/>
        </pc:sldMkLst>
        <pc:spChg chg="mod">
          <ac:chgData name="Rooney Ribeiro Albuquerque Coelho" userId="ac74b89b-444e-42c3-a3e1-3795a8d61e25" providerId="ADAL" clId="{FBB86200-5273-49C3-B80F-B14A123F3E26}" dt="2022-06-09T19:08:22.727" v="3300" actId="20577"/>
          <ac:spMkLst>
            <pc:docMk/>
            <pc:sldMk cId="1940476172" sldId="413"/>
            <ac:spMk id="2" creationId="{C86A0515-0724-C1EA-F481-4D703530F4F0}"/>
          </ac:spMkLst>
        </pc:spChg>
        <pc:spChg chg="mod">
          <ac:chgData name="Rooney Ribeiro Albuquerque Coelho" userId="ac74b89b-444e-42c3-a3e1-3795a8d61e25" providerId="ADAL" clId="{FBB86200-5273-49C3-B80F-B14A123F3E26}" dt="2022-06-09T19:08:59.022" v="3431" actId="20577"/>
          <ac:spMkLst>
            <pc:docMk/>
            <pc:sldMk cId="1940476172" sldId="413"/>
            <ac:spMk id="3" creationId="{7FC5D62E-201D-FC31-18F5-E15A5EBDE94E}"/>
          </ac:spMkLst>
        </pc:spChg>
        <pc:picChg chg="add mod">
          <ac:chgData name="Rooney Ribeiro Albuquerque Coelho" userId="ac74b89b-444e-42c3-a3e1-3795a8d61e25" providerId="ADAL" clId="{FBB86200-5273-49C3-B80F-B14A123F3E26}" dt="2022-06-09T19:09:09.834" v="3433" actId="1076"/>
          <ac:picMkLst>
            <pc:docMk/>
            <pc:sldMk cId="1940476172" sldId="413"/>
            <ac:picMk id="5" creationId="{8A4E64DC-7E6D-C558-80E8-E1BDCB243C6A}"/>
          </ac:picMkLst>
        </pc:picChg>
      </pc:sldChg>
      <pc:sldChg chg="addSp modSp new mod">
        <pc:chgData name="Rooney Ribeiro Albuquerque Coelho" userId="ac74b89b-444e-42c3-a3e1-3795a8d61e25" providerId="ADAL" clId="{FBB86200-5273-49C3-B80F-B14A123F3E26}" dt="2022-06-09T19:10:38.787" v="3584" actId="1076"/>
        <pc:sldMkLst>
          <pc:docMk/>
          <pc:sldMk cId="4006096140" sldId="414"/>
        </pc:sldMkLst>
        <pc:spChg chg="mod">
          <ac:chgData name="Rooney Ribeiro Albuquerque Coelho" userId="ac74b89b-444e-42c3-a3e1-3795a8d61e25" providerId="ADAL" clId="{FBB86200-5273-49C3-B80F-B14A123F3E26}" dt="2022-06-09T19:09:35.760" v="3457" actId="20577"/>
          <ac:spMkLst>
            <pc:docMk/>
            <pc:sldMk cId="4006096140" sldId="414"/>
            <ac:spMk id="2" creationId="{1CDC0EAB-701C-9D09-B0D8-443A863DE558}"/>
          </ac:spMkLst>
        </pc:spChg>
        <pc:spChg chg="mod">
          <ac:chgData name="Rooney Ribeiro Albuquerque Coelho" userId="ac74b89b-444e-42c3-a3e1-3795a8d61e25" providerId="ADAL" clId="{FBB86200-5273-49C3-B80F-B14A123F3E26}" dt="2022-06-09T19:10:09.463" v="3578" actId="20577"/>
          <ac:spMkLst>
            <pc:docMk/>
            <pc:sldMk cId="4006096140" sldId="414"/>
            <ac:spMk id="3" creationId="{C2605EAD-6396-3A0D-C9D9-87990FE7566A}"/>
          </ac:spMkLst>
        </pc:spChg>
        <pc:picChg chg="add mod">
          <ac:chgData name="Rooney Ribeiro Albuquerque Coelho" userId="ac74b89b-444e-42c3-a3e1-3795a8d61e25" providerId="ADAL" clId="{FBB86200-5273-49C3-B80F-B14A123F3E26}" dt="2022-06-09T19:10:38.787" v="3584" actId="1076"/>
          <ac:picMkLst>
            <pc:docMk/>
            <pc:sldMk cId="4006096140" sldId="414"/>
            <ac:picMk id="5" creationId="{32C51FEB-72AE-EE69-1E8A-DAC043CFBAB6}"/>
          </ac:picMkLst>
        </pc:picChg>
      </pc:sldChg>
      <pc:sldChg chg="addSp delSp modSp new mod modAnim">
        <pc:chgData name="Rooney Ribeiro Albuquerque Coelho" userId="ac74b89b-444e-42c3-a3e1-3795a8d61e25" providerId="ADAL" clId="{FBB86200-5273-49C3-B80F-B14A123F3E26}" dt="2022-06-09T19:40:54.988" v="3610" actId="20577"/>
        <pc:sldMkLst>
          <pc:docMk/>
          <pc:sldMk cId="3930916681" sldId="415"/>
        </pc:sldMkLst>
        <pc:spChg chg="mod">
          <ac:chgData name="Rooney Ribeiro Albuquerque Coelho" userId="ac74b89b-444e-42c3-a3e1-3795a8d61e25" providerId="ADAL" clId="{FBB86200-5273-49C3-B80F-B14A123F3E26}" dt="2022-06-09T19:40:54.988" v="3610" actId="20577"/>
          <ac:spMkLst>
            <pc:docMk/>
            <pc:sldMk cId="3930916681" sldId="415"/>
            <ac:spMk id="2" creationId="{1CB70D3B-56FE-2848-446D-7B4B2294A425}"/>
          </ac:spMkLst>
        </pc:spChg>
        <pc:spChg chg="del mod">
          <ac:chgData name="Rooney Ribeiro Albuquerque Coelho" userId="ac74b89b-444e-42c3-a3e1-3795a8d61e25" providerId="ADAL" clId="{FBB86200-5273-49C3-B80F-B14A123F3E26}" dt="2022-06-09T19:40:42.664" v="3594" actId="478"/>
          <ac:spMkLst>
            <pc:docMk/>
            <pc:sldMk cId="3930916681" sldId="415"/>
            <ac:spMk id="3" creationId="{E4D3A7C3-3D81-CFAC-F620-47AF7DA2F506}"/>
          </ac:spMkLst>
        </pc:spChg>
        <pc:picChg chg="add mod">
          <ac:chgData name="Rooney Ribeiro Albuquerque Coelho" userId="ac74b89b-444e-42c3-a3e1-3795a8d61e25" providerId="ADAL" clId="{FBB86200-5273-49C3-B80F-B14A123F3E26}" dt="2022-06-09T19:40:51.197" v="3597" actId="1076"/>
          <ac:picMkLst>
            <pc:docMk/>
            <pc:sldMk cId="3930916681" sldId="415"/>
            <ac:picMk id="4" creationId="{40BBFE2A-3199-673D-9B62-965D6FA8191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8189B-1470-4B77-8EBB-6ED3E01BBB13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3F659-0EC7-48CD-A9B9-932736E96D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37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enfoque principal do código são </a:t>
            </a:r>
            <a:r>
              <a:rPr lang="pt-BR"/>
              <a:t>as restrições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59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Mostrar o domínio no </a:t>
            </a:r>
            <a:r>
              <a:rPr lang="pt-BR" dirty="0" err="1"/>
              <a:t>Geogebra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79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Mostrar o novo domínio no </a:t>
            </a:r>
            <a:r>
              <a:rPr lang="pt-BR" dirty="0" err="1"/>
              <a:t>Geogebra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66F30-881F-4248-A850-FF680F315E53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246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6681-2AEB-4EDE-8E2E-49B1A2E2D4CF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6D39-60EB-49A1-A49B-65B25281B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46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6681-2AEB-4EDE-8E2E-49B1A2E2D4CF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6D39-60EB-49A1-A49B-65B25281B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93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6681-2AEB-4EDE-8E2E-49B1A2E2D4CF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6D39-60EB-49A1-A49B-65B25281B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45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6681-2AEB-4EDE-8E2E-49B1A2E2D4CF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6D39-60EB-49A1-A49B-65B25281B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69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6681-2AEB-4EDE-8E2E-49B1A2E2D4CF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6D39-60EB-49A1-A49B-65B25281B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584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6681-2AEB-4EDE-8E2E-49B1A2E2D4CF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6D39-60EB-49A1-A49B-65B25281B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26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6681-2AEB-4EDE-8E2E-49B1A2E2D4CF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6D39-60EB-49A1-A49B-65B25281B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05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6681-2AEB-4EDE-8E2E-49B1A2E2D4CF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6D39-60EB-49A1-A49B-65B25281B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69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6681-2AEB-4EDE-8E2E-49B1A2E2D4CF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6D39-60EB-49A1-A49B-65B25281B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6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6681-2AEB-4EDE-8E2E-49B1A2E2D4CF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6D39-60EB-49A1-A49B-65B25281B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03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6681-2AEB-4EDE-8E2E-49B1A2E2D4CF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D6D39-60EB-49A1-A49B-65B25281B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50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E6681-2AEB-4EDE-8E2E-49B1A2E2D4CF}" type="datetimeFigureOut">
              <a:rPr lang="pt-BR" smtClean="0"/>
              <a:t>17/06/2022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6D39-60EB-49A1-A49B-65B25281BF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47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arn coding from scratch for only $25 | ZDNet">
            <a:extLst>
              <a:ext uri="{FF2B5EF4-FFF2-40B4-BE49-F238E27FC236}">
                <a16:creationId xmlns:a16="http://schemas.microsoft.com/office/drawing/2014/main" id="{E80C1408-6A66-9A5E-1A06-58858D3E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6ADB5C-3B0F-4601-8D60-DF4A2A6D5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por Restrições  </a:t>
            </a:r>
            <a:br>
              <a:rPr lang="pt-B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Otimização </a:t>
            </a:r>
            <a:r>
              <a:rPr lang="pt-BR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Multiobjetivo</a:t>
            </a:r>
            <a:endParaRPr lang="pt-BR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AAF4C7-B3DA-42E9-AC31-A9AB29BA3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Dr. Rooney R. A. Coelho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5B0FF2-05EC-4FE4-C65D-BE7436D529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840" y="4125506"/>
            <a:ext cx="1535156" cy="244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84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9224" y="2128927"/>
            <a:ext cx="4595495" cy="2798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805" marR="5080" indent="-367021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424805" algn="l"/>
                <a:tab pos="425439" algn="l"/>
              </a:tabLst>
            </a:pPr>
            <a:r>
              <a:rPr sz="2000" spc="-5" dirty="0">
                <a:solidFill>
                  <a:srgbClr val="666666"/>
                </a:solidFill>
                <a:cs typeface="Old Standard TT"/>
              </a:rPr>
              <a:t>Completar </a:t>
            </a:r>
            <a:r>
              <a:rPr sz="2000" spc="5" dirty="0">
                <a:solidFill>
                  <a:srgbClr val="666666"/>
                </a:solidFill>
                <a:cs typeface="Old Standard TT"/>
              </a:rPr>
              <a:t>a </a:t>
            </a:r>
            <a:r>
              <a:rPr sz="2000" dirty="0">
                <a:solidFill>
                  <a:srgbClr val="666666"/>
                </a:solidFill>
                <a:cs typeface="Old Standard TT"/>
              </a:rPr>
              <a:t>matriz ao lado com</a:t>
            </a:r>
            <a:r>
              <a:rPr sz="2000" spc="-10" dirty="0">
                <a:solidFill>
                  <a:srgbClr val="666666"/>
                </a:solidFill>
                <a:cs typeface="Old Standard TT"/>
              </a:rPr>
              <a:t> </a:t>
            </a:r>
            <a:r>
              <a:rPr sz="2000" spc="-5" dirty="0">
                <a:solidFill>
                  <a:srgbClr val="666666"/>
                </a:solidFill>
                <a:cs typeface="Old Standard TT"/>
              </a:rPr>
              <a:t>elementos  de </a:t>
            </a:r>
            <a:r>
              <a:rPr sz="2000" dirty="0">
                <a:solidFill>
                  <a:srgbClr val="666666"/>
                </a:solidFill>
                <a:cs typeface="Old Standard TT"/>
              </a:rPr>
              <a:t>1 </a:t>
            </a:r>
            <a:r>
              <a:rPr sz="2000" spc="5" dirty="0">
                <a:solidFill>
                  <a:srgbClr val="666666"/>
                </a:solidFill>
                <a:cs typeface="Old Standard TT"/>
              </a:rPr>
              <a:t>a</a:t>
            </a:r>
            <a:r>
              <a:rPr sz="2000" dirty="0">
                <a:solidFill>
                  <a:srgbClr val="666666"/>
                </a:solidFill>
                <a:cs typeface="Old Standard TT"/>
              </a:rPr>
              <a:t> 9</a:t>
            </a:r>
            <a:endParaRPr sz="2000" dirty="0">
              <a:cs typeface="Old Standard TT"/>
            </a:endParaRPr>
          </a:p>
          <a:p>
            <a:pPr marL="424805" indent="-367021">
              <a:spcBef>
                <a:spcPts val="315"/>
              </a:spcBef>
              <a:buFont typeface="Arial"/>
              <a:buChar char="●"/>
              <a:tabLst>
                <a:tab pos="424805" algn="l"/>
                <a:tab pos="425439" algn="l"/>
              </a:tabLst>
            </a:pPr>
            <a:r>
              <a:rPr sz="2000" dirty="0">
                <a:solidFill>
                  <a:srgbClr val="666666"/>
                </a:solidFill>
                <a:cs typeface="Old Standard TT"/>
              </a:rPr>
              <a:t>Não </a:t>
            </a:r>
            <a:r>
              <a:rPr sz="2000" spc="-5" dirty="0">
                <a:solidFill>
                  <a:srgbClr val="666666"/>
                </a:solidFill>
                <a:cs typeface="Old Standard TT"/>
              </a:rPr>
              <a:t>se pode repetir</a:t>
            </a:r>
            <a:r>
              <a:rPr sz="2000" spc="5" dirty="0">
                <a:solidFill>
                  <a:srgbClr val="666666"/>
                </a:solidFill>
                <a:cs typeface="Old Standard TT"/>
              </a:rPr>
              <a:t> </a:t>
            </a:r>
            <a:r>
              <a:rPr sz="2000" spc="-5" dirty="0">
                <a:solidFill>
                  <a:srgbClr val="666666"/>
                </a:solidFill>
                <a:cs typeface="Old Standard TT"/>
              </a:rPr>
              <a:t>elementos:</a:t>
            </a:r>
            <a:endParaRPr sz="2000" dirty="0">
              <a:cs typeface="Old Standard TT"/>
            </a:endParaRPr>
          </a:p>
          <a:p>
            <a:pPr marL="881993" lvl="1" indent="-336542">
              <a:spcBef>
                <a:spcPts val="330"/>
              </a:spcBef>
              <a:buFont typeface="Arial"/>
              <a:buChar char="○"/>
              <a:tabLst>
                <a:tab pos="881993" algn="l"/>
                <a:tab pos="882628" algn="l"/>
              </a:tabLst>
            </a:pPr>
            <a:r>
              <a:rPr sz="2000" dirty="0">
                <a:solidFill>
                  <a:srgbClr val="666666"/>
                </a:solidFill>
                <a:cs typeface="Old Standard TT"/>
              </a:rPr>
              <a:t>Nas</a:t>
            </a:r>
            <a:r>
              <a:rPr sz="2000" spc="-5" dirty="0">
                <a:solidFill>
                  <a:srgbClr val="666666"/>
                </a:solidFill>
                <a:cs typeface="Old Standard TT"/>
              </a:rPr>
              <a:t> </a:t>
            </a:r>
            <a:r>
              <a:rPr sz="2000" dirty="0">
                <a:solidFill>
                  <a:srgbClr val="666666"/>
                </a:solidFill>
                <a:cs typeface="Old Standard TT"/>
              </a:rPr>
              <a:t>linhas</a:t>
            </a:r>
            <a:endParaRPr sz="2000" dirty="0">
              <a:cs typeface="Old Standard TT"/>
            </a:endParaRPr>
          </a:p>
          <a:p>
            <a:pPr marL="881993" lvl="1" indent="-336542">
              <a:spcBef>
                <a:spcPts val="270"/>
              </a:spcBef>
              <a:buFont typeface="Arial"/>
              <a:buChar char="○"/>
              <a:tabLst>
                <a:tab pos="881993" algn="l"/>
                <a:tab pos="882628" algn="l"/>
              </a:tabLst>
            </a:pPr>
            <a:r>
              <a:rPr sz="2000" dirty="0">
                <a:solidFill>
                  <a:srgbClr val="666666"/>
                </a:solidFill>
                <a:cs typeface="Old Standard TT"/>
              </a:rPr>
              <a:t>Nas</a:t>
            </a:r>
            <a:r>
              <a:rPr sz="2000" spc="-5" dirty="0">
                <a:solidFill>
                  <a:srgbClr val="666666"/>
                </a:solidFill>
                <a:cs typeface="Old Standard TT"/>
              </a:rPr>
              <a:t> </a:t>
            </a:r>
            <a:r>
              <a:rPr sz="2000" dirty="0">
                <a:solidFill>
                  <a:srgbClr val="666666"/>
                </a:solidFill>
                <a:cs typeface="Old Standard TT"/>
              </a:rPr>
              <a:t>colunas</a:t>
            </a:r>
            <a:endParaRPr sz="2000" dirty="0">
              <a:cs typeface="Old Standard TT"/>
            </a:endParaRPr>
          </a:p>
          <a:p>
            <a:pPr marL="881993" lvl="1" indent="-336542">
              <a:spcBef>
                <a:spcPts val="270"/>
              </a:spcBef>
              <a:buFont typeface="Arial"/>
              <a:buChar char="○"/>
              <a:tabLst>
                <a:tab pos="881993" algn="l"/>
                <a:tab pos="882628" algn="l"/>
              </a:tabLst>
            </a:pPr>
            <a:r>
              <a:rPr sz="2000" dirty="0">
                <a:solidFill>
                  <a:srgbClr val="666666"/>
                </a:solidFill>
                <a:cs typeface="Old Standard TT"/>
              </a:rPr>
              <a:t>Nos sub blocos 3x3</a:t>
            </a:r>
            <a:r>
              <a:rPr sz="2000" spc="-15" dirty="0">
                <a:solidFill>
                  <a:srgbClr val="666666"/>
                </a:solidFill>
                <a:cs typeface="Old Standard TT"/>
              </a:rPr>
              <a:t> </a:t>
            </a:r>
            <a:r>
              <a:rPr sz="2000" dirty="0">
                <a:solidFill>
                  <a:srgbClr val="666666"/>
                </a:solidFill>
                <a:cs typeface="Old Standard TT"/>
              </a:rPr>
              <a:t>indicados</a:t>
            </a:r>
            <a:endParaRPr sz="2000" dirty="0">
              <a:cs typeface="Old Standard TT"/>
            </a:endParaRPr>
          </a:p>
          <a:p>
            <a:pPr marL="424805" indent="-412740">
              <a:spcBef>
                <a:spcPts val="229"/>
              </a:spcBef>
              <a:buFont typeface="Arial"/>
              <a:buChar char="●"/>
              <a:tabLst>
                <a:tab pos="424805" algn="l"/>
                <a:tab pos="425439" algn="l"/>
              </a:tabLst>
            </a:pPr>
            <a:r>
              <a:rPr sz="2000" dirty="0">
                <a:cs typeface="Old Standard TT"/>
              </a:rPr>
              <a:t>Quais são as</a:t>
            </a:r>
            <a:r>
              <a:rPr sz="2000" spc="-15" dirty="0">
                <a:cs typeface="Old Standard TT"/>
              </a:rPr>
              <a:t> </a:t>
            </a:r>
            <a:r>
              <a:rPr sz="2000" dirty="0">
                <a:cs typeface="Old Standard TT"/>
              </a:rPr>
              <a:t>variáveis?</a:t>
            </a:r>
          </a:p>
          <a:p>
            <a:pPr marL="424805" indent="-412740">
              <a:spcBef>
                <a:spcPts val="420"/>
              </a:spcBef>
              <a:buFont typeface="Arial"/>
              <a:buChar char="●"/>
              <a:tabLst>
                <a:tab pos="424805" algn="l"/>
                <a:tab pos="425439" algn="l"/>
              </a:tabLst>
            </a:pPr>
            <a:r>
              <a:rPr sz="2000" dirty="0">
                <a:cs typeface="Old Standard TT"/>
              </a:rPr>
              <a:t>Quais </a:t>
            </a:r>
            <a:r>
              <a:rPr sz="2000" spc="-5" dirty="0">
                <a:cs typeface="Old Standard TT"/>
              </a:rPr>
              <a:t>restrições</a:t>
            </a:r>
            <a:r>
              <a:rPr sz="2000" spc="-10" dirty="0">
                <a:cs typeface="Old Standard TT"/>
              </a:rPr>
              <a:t> </a:t>
            </a:r>
            <a:r>
              <a:rPr sz="2000" dirty="0">
                <a:cs typeface="Old Standard TT"/>
              </a:rPr>
              <a:t>utilizar?</a:t>
            </a:r>
          </a:p>
        </p:txBody>
      </p:sp>
      <p:sp>
        <p:nvSpPr>
          <p:cNvPr id="4" name="object 4"/>
          <p:cNvSpPr/>
          <p:nvPr/>
        </p:nvSpPr>
        <p:spPr>
          <a:xfrm>
            <a:off x="5435090" y="2028848"/>
            <a:ext cx="3397193" cy="3397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6452D97-B9E6-052E-1068-0FED4215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- SUDOKU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Sudoku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60934" y="1932384"/>
          <a:ext cx="2743200" cy="240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38EF41FA-5327-4ED2-8971-97D0731B9762}"/>
              </a:ext>
            </a:extLst>
          </p:cNvPr>
          <p:cNvSpPr txBox="1"/>
          <p:nvPr/>
        </p:nvSpPr>
        <p:spPr>
          <a:xfrm>
            <a:off x="1209703" y="4707197"/>
            <a:ext cx="6724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Atribua dígitos aos campos em branco, de modo que:</a:t>
            </a:r>
          </a:p>
          <a:p>
            <a:r>
              <a:rPr lang="pt-BR" dirty="0"/>
              <a:t>dígitos distintos por linhas, colunas, blocos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Sudoku</a:t>
            </a:r>
            <a:endParaRPr lang="pt-BR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60935" y="1932385"/>
          <a:ext cx="2743200" cy="240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CA430AB3-0986-4E98-864E-2312C262E096}"/>
              </a:ext>
            </a:extLst>
          </p:cNvPr>
          <p:cNvSpPr txBox="1"/>
          <p:nvPr/>
        </p:nvSpPr>
        <p:spPr>
          <a:xfrm>
            <a:off x="1209703" y="4707197"/>
            <a:ext cx="6724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Atribua dígitos aos campos em branco, de modo que:</a:t>
            </a:r>
          </a:p>
          <a:p>
            <a:r>
              <a:rPr lang="pt-BR" dirty="0"/>
              <a:t>dígitos distintos por </a:t>
            </a:r>
            <a:r>
              <a:rPr lang="pt-BR" dirty="0">
                <a:solidFill>
                  <a:schemeClr val="accent1"/>
                </a:solidFill>
              </a:rPr>
              <a:t>linhas</a:t>
            </a:r>
            <a:r>
              <a:rPr lang="pt-BR" dirty="0"/>
              <a:t>, colunas, blocos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Sudoku</a:t>
            </a:r>
            <a:endParaRPr lang="pt-BR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60935" y="1932385"/>
          <a:ext cx="2743200" cy="240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4B9A66A0-43F5-49AE-9F07-154EAAD42BD2}"/>
              </a:ext>
            </a:extLst>
          </p:cNvPr>
          <p:cNvSpPr txBox="1"/>
          <p:nvPr/>
        </p:nvSpPr>
        <p:spPr>
          <a:xfrm>
            <a:off x="1209703" y="4707197"/>
            <a:ext cx="6724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Atribua dígitos aos campos em branco, de modo que:</a:t>
            </a:r>
          </a:p>
          <a:p>
            <a:r>
              <a:rPr lang="pt-BR" dirty="0"/>
              <a:t>dígitos distintos por linhas, </a:t>
            </a:r>
            <a:r>
              <a:rPr lang="pt-BR" dirty="0">
                <a:solidFill>
                  <a:schemeClr val="accent1"/>
                </a:solidFill>
              </a:rPr>
              <a:t>colunas</a:t>
            </a:r>
            <a:r>
              <a:rPr lang="pt-BR" dirty="0"/>
              <a:t>, blocos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Sudoku</a:t>
            </a:r>
            <a:endParaRPr lang="pt-BR"/>
          </a:p>
        </p:txBody>
      </p:sp>
      <p:sp>
        <p:nvSpPr>
          <p:cNvPr id="4" name="object 4"/>
          <p:cNvSpPr/>
          <p:nvPr/>
        </p:nvSpPr>
        <p:spPr>
          <a:xfrm>
            <a:off x="2686050" y="2743199"/>
            <a:ext cx="304800" cy="800100"/>
          </a:xfrm>
          <a:custGeom>
            <a:avLst/>
            <a:gdLst/>
            <a:ahLst/>
            <a:cxnLst/>
            <a:rect l="l" t="t" r="r" b="b"/>
            <a:pathLst>
              <a:path w="406400" h="1066800">
                <a:moveTo>
                  <a:pt x="406400" y="0"/>
                </a:moveTo>
                <a:lnTo>
                  <a:pt x="0" y="0"/>
                </a:lnTo>
                <a:lnTo>
                  <a:pt x="0" y="355600"/>
                </a:lnTo>
                <a:lnTo>
                  <a:pt x="0" y="711200"/>
                </a:lnTo>
                <a:lnTo>
                  <a:pt x="0" y="1066800"/>
                </a:lnTo>
                <a:lnTo>
                  <a:pt x="406400" y="1066800"/>
                </a:lnTo>
                <a:lnTo>
                  <a:pt x="406400" y="711200"/>
                </a:lnTo>
                <a:lnTo>
                  <a:pt x="406400" y="355600"/>
                </a:lnTo>
                <a:lnTo>
                  <a:pt x="406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295650" y="2743200"/>
            <a:ext cx="304800" cy="266700"/>
          </a:xfrm>
          <a:custGeom>
            <a:avLst/>
            <a:gdLst/>
            <a:ahLst/>
            <a:cxnLst/>
            <a:rect l="l" t="t" r="r" b="b"/>
            <a:pathLst>
              <a:path w="406400" h="355600">
                <a:moveTo>
                  <a:pt x="406400" y="0"/>
                </a:moveTo>
                <a:lnTo>
                  <a:pt x="0" y="0"/>
                </a:lnTo>
                <a:lnTo>
                  <a:pt x="0" y="355600"/>
                </a:lnTo>
                <a:lnTo>
                  <a:pt x="406400" y="355600"/>
                </a:lnTo>
                <a:lnTo>
                  <a:pt x="406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60935" y="1932385"/>
          <a:ext cx="2743200" cy="240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921B7EB7-5DEE-41C0-A451-E71B86B6FEAF}"/>
              </a:ext>
            </a:extLst>
          </p:cNvPr>
          <p:cNvSpPr txBox="1"/>
          <p:nvPr/>
        </p:nvSpPr>
        <p:spPr>
          <a:xfrm>
            <a:off x="1209703" y="4707197"/>
            <a:ext cx="67245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Atribua dígitos aos campos em branco, de modo que:</a:t>
            </a:r>
          </a:p>
          <a:p>
            <a:r>
              <a:rPr lang="pt-BR" dirty="0"/>
              <a:t>dígitos distintos por linhas, colunas, </a:t>
            </a:r>
            <a:r>
              <a:rPr lang="pt-BR" dirty="0">
                <a:solidFill>
                  <a:schemeClr val="accent1"/>
                </a:solidFill>
              </a:rPr>
              <a:t>blocos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Propagação no Bloco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4955" y="4529138"/>
            <a:ext cx="4986813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45281" algn="l"/>
              </a:tabLst>
            </a:pPr>
            <a:r>
              <a:rPr lang="en-US" spc="-4" dirty="0" err="1">
                <a:cs typeface="Arial"/>
              </a:rPr>
              <a:t>Nenhum</a:t>
            </a:r>
            <a:r>
              <a:rPr lang="en-US" spc="-4" dirty="0">
                <a:cs typeface="Arial"/>
              </a:rPr>
              <a:t> campo no </a:t>
            </a:r>
            <a:r>
              <a:rPr lang="en-US" spc="-4" dirty="0" err="1">
                <a:cs typeface="Arial"/>
              </a:rPr>
              <a:t>bloco</a:t>
            </a:r>
            <a:r>
              <a:rPr lang="en-US" spc="-4" dirty="0">
                <a:cs typeface="Arial"/>
              </a:rPr>
              <a:t> </a:t>
            </a:r>
            <a:r>
              <a:rPr lang="en-US" spc="-4" dirty="0" err="1">
                <a:cs typeface="Arial"/>
              </a:rPr>
              <a:t>pode</a:t>
            </a:r>
            <a:r>
              <a:rPr lang="en-US" spc="-4" dirty="0">
                <a:cs typeface="Arial"/>
              </a:rPr>
              <a:t> </a:t>
            </a:r>
            <a:r>
              <a:rPr lang="en-US" spc="-4" dirty="0" err="1">
                <a:cs typeface="Arial"/>
              </a:rPr>
              <a:t>assumir</a:t>
            </a:r>
            <a:r>
              <a:rPr lang="en-US" spc="-4" dirty="0">
                <a:cs typeface="Arial"/>
              </a:rPr>
              <a:t> </a:t>
            </a:r>
            <a:r>
              <a:rPr lang="en-US" spc="-4" dirty="0" err="1">
                <a:cs typeface="Arial"/>
              </a:rPr>
              <a:t>os</a:t>
            </a:r>
            <a:r>
              <a:rPr lang="en-US" spc="-4" dirty="0">
                <a:cs typeface="Arial"/>
              </a:rPr>
              <a:t> </a:t>
            </a:r>
            <a:r>
              <a:rPr lang="en-US" spc="-4" dirty="0" err="1">
                <a:cs typeface="Arial"/>
              </a:rPr>
              <a:t>digitos</a:t>
            </a:r>
            <a:r>
              <a:rPr lang="en-US" spc="-4" dirty="0">
                <a:cs typeface="Arial"/>
              </a:rPr>
              <a:t> 3,6,8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75335" y="1760935"/>
          <a:ext cx="2800350" cy="257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84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  <a:spcBef>
                          <a:spcPts val="1995"/>
                        </a:spcBef>
                      </a:pPr>
                      <a:r>
                        <a:rPr sz="3000" b="1" dirty="0">
                          <a:latin typeface="Arial"/>
                          <a:cs typeface="Arial"/>
                        </a:rPr>
                        <a:t>8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900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0695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3000" b="1" dirty="0">
                          <a:latin typeface="Arial"/>
                          <a:cs typeface="Arial"/>
                        </a:rPr>
                        <a:t>6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3000" b="1" dirty="0">
                          <a:latin typeface="Arial"/>
                          <a:cs typeface="Arial"/>
                        </a:rPr>
                        <a:t>3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44955" y="4469966"/>
            <a:ext cx="5053373" cy="1513074"/>
          </a:xfrm>
          <a:prstGeom prst="rect">
            <a:avLst/>
          </a:prstGeom>
        </p:spPr>
        <p:txBody>
          <a:bodyPr vert="horz" wrap="square" lIns="0" tIns="40481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45281" algn="l"/>
              </a:tabLst>
            </a:pPr>
            <a:r>
              <a:rPr lang="en-US" spc="-4" dirty="0" err="1">
                <a:cs typeface="Arial"/>
              </a:rPr>
              <a:t>Nenhum</a:t>
            </a:r>
            <a:r>
              <a:rPr lang="en-US" spc="-4" dirty="0">
                <a:cs typeface="Arial"/>
              </a:rPr>
              <a:t> campo no </a:t>
            </a:r>
            <a:r>
              <a:rPr lang="en-US" spc="-4" dirty="0" err="1">
                <a:cs typeface="Arial"/>
              </a:rPr>
              <a:t>bloco</a:t>
            </a:r>
            <a:r>
              <a:rPr lang="en-US" spc="-4" dirty="0">
                <a:cs typeface="Arial"/>
              </a:rPr>
              <a:t> </a:t>
            </a:r>
            <a:r>
              <a:rPr lang="en-US" spc="-4" dirty="0" err="1">
                <a:cs typeface="Arial"/>
              </a:rPr>
              <a:t>pode</a:t>
            </a:r>
            <a:r>
              <a:rPr lang="en-US" spc="-4" dirty="0">
                <a:cs typeface="Arial"/>
              </a:rPr>
              <a:t> </a:t>
            </a:r>
            <a:r>
              <a:rPr lang="en-US" spc="-4" dirty="0" err="1">
                <a:cs typeface="Arial"/>
              </a:rPr>
              <a:t>assumir</a:t>
            </a:r>
            <a:r>
              <a:rPr lang="en-US" spc="-4" dirty="0">
                <a:cs typeface="Arial"/>
              </a:rPr>
              <a:t> </a:t>
            </a:r>
            <a:r>
              <a:rPr lang="en-US" spc="-4" dirty="0" err="1">
                <a:cs typeface="Arial"/>
              </a:rPr>
              <a:t>os</a:t>
            </a:r>
            <a:r>
              <a:rPr lang="en-US" spc="-4" dirty="0">
                <a:cs typeface="Arial"/>
              </a:rPr>
              <a:t> </a:t>
            </a:r>
            <a:r>
              <a:rPr lang="en-US" spc="-4" dirty="0" err="1">
                <a:cs typeface="Arial"/>
              </a:rPr>
              <a:t>digitos</a:t>
            </a:r>
            <a:r>
              <a:rPr lang="en-US" spc="-4" dirty="0">
                <a:cs typeface="Arial"/>
              </a:rPr>
              <a:t> 3,6,8</a:t>
            </a:r>
          </a:p>
          <a:p>
            <a:pPr marL="266223" indent="-257175">
              <a:spcBef>
                <a:spcPts val="319"/>
              </a:spcBef>
              <a:buClr>
                <a:srgbClr val="CC9900"/>
              </a:buClr>
              <a:buSzPct val="65384"/>
              <a:buFont typeface="Arial" panose="020B0604020202020204" pitchFamily="34" charset="0"/>
              <a:buChar char="•"/>
              <a:tabLst>
                <a:tab pos="345281" algn="l"/>
                <a:tab pos="346234" algn="l"/>
              </a:tabLst>
            </a:pPr>
            <a:r>
              <a:rPr lang="en-US" dirty="0" err="1">
                <a:cs typeface="Arial"/>
              </a:rPr>
              <a:t>Propaga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essa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informação</a:t>
            </a:r>
            <a:r>
              <a:rPr lang="en-US" dirty="0">
                <a:cs typeface="Arial"/>
              </a:rPr>
              <a:t> para </a:t>
            </a:r>
            <a:r>
              <a:rPr lang="en-US" dirty="0" err="1">
                <a:cs typeface="Arial"/>
              </a:rPr>
              <a:t>os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demais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campos</a:t>
            </a:r>
            <a:r>
              <a:rPr lang="en-US" dirty="0">
                <a:cs typeface="Arial"/>
              </a:rPr>
              <a:t> no </a:t>
            </a:r>
            <a:r>
              <a:rPr lang="en-US" dirty="0" err="1">
                <a:cs typeface="Arial"/>
              </a:rPr>
              <a:t>bloco</a:t>
            </a:r>
            <a:endParaRPr dirty="0">
              <a:cs typeface="Arial"/>
            </a:endParaRPr>
          </a:p>
          <a:p>
            <a:pPr marL="9048">
              <a:spcBef>
                <a:spcPts val="225"/>
              </a:spcBef>
              <a:buClr>
                <a:srgbClr val="CC9900"/>
              </a:buClr>
              <a:buSzPct val="65384"/>
              <a:tabLst>
                <a:tab pos="345281" algn="l"/>
                <a:tab pos="346234" algn="l"/>
              </a:tabLst>
            </a:pPr>
            <a:r>
              <a:rPr lang="pt-BR" dirty="0">
                <a:cs typeface="Arial"/>
              </a:rPr>
              <a:t>Da mesma forma para linhas e colunas</a:t>
            </a:r>
            <a:endParaRPr dirty="0"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75335" y="1760935"/>
          <a:ext cx="2800350" cy="2571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84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1,2,4,5,7,9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95"/>
                        </a:spcBef>
                      </a:pPr>
                      <a:r>
                        <a:rPr sz="3000" b="1" dirty="0">
                          <a:latin typeface="Arial"/>
                          <a:cs typeface="Arial"/>
                        </a:rPr>
                        <a:t>8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900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1,2,4,5,7,9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8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1,2,4,5,7,9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3000" b="1" dirty="0">
                          <a:latin typeface="Arial"/>
                          <a:cs typeface="Arial"/>
                        </a:rPr>
                        <a:t>6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3000" b="1" dirty="0">
                          <a:latin typeface="Arial"/>
                          <a:cs typeface="Arial"/>
                        </a:rPr>
                        <a:t>3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1885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83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1,2,4,5,7,9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1,2,4,5,7,9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44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1,2,4,5,7,9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82BD67A0-7996-FC06-9AAD-48B14916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Propagação no bloco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44956" y="4586887"/>
            <a:ext cx="5704999" cy="636232"/>
          </a:xfrm>
          <a:prstGeom prst="rect">
            <a:avLst/>
          </a:prstGeom>
        </p:spPr>
        <p:txBody>
          <a:bodyPr vert="horz" wrap="square" lIns="0" tIns="43339" rIns="0" bIns="0" rtlCol="0">
            <a:spAutoFit/>
          </a:bodyPr>
          <a:lstStyle/>
          <a:p>
            <a:pPr marL="9525">
              <a:spcBef>
                <a:spcPts val="341"/>
              </a:spcBef>
              <a:tabLst>
                <a:tab pos="345281" algn="l"/>
              </a:tabLst>
            </a:pPr>
            <a:r>
              <a:rPr lang="pt-BR" spc="-4" dirty="0">
                <a:cs typeface="Arial"/>
              </a:rPr>
              <a:t>Poda os dígitos nos campos tais que:</a:t>
            </a:r>
          </a:p>
          <a:p>
            <a:pPr marL="352425" indent="-342900">
              <a:spcBef>
                <a:spcPts val="341"/>
              </a:spcBef>
              <a:buFont typeface="Arial" panose="020B0604020202020204" pitchFamily="34" charset="0"/>
              <a:buChar char="•"/>
              <a:tabLst>
                <a:tab pos="345281" algn="l"/>
              </a:tabLst>
            </a:pPr>
            <a:r>
              <a:rPr lang="pt-BR" spc="-4" dirty="0">
                <a:cs typeface="Arial"/>
              </a:rPr>
              <a:t>Dígitos distintos para linhas, colunas e blocos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60935" y="1932385"/>
          <a:ext cx="2743200" cy="240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5CB7F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544121" y="2572321"/>
            <a:ext cx="1485900" cy="906082"/>
          </a:xfrm>
          <a:prstGeom prst="rect">
            <a:avLst/>
          </a:prstGeom>
          <a:solidFill>
            <a:srgbClr val="CC9900">
              <a:alpha val="50195"/>
            </a:srgbClr>
          </a:solidFill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538">
              <a:latin typeface="Times New Roman"/>
              <a:cs typeface="Times New Roman"/>
            </a:endParaRPr>
          </a:p>
          <a:p>
            <a:pPr marL="123825"/>
            <a:r>
              <a:rPr sz="1350" b="1" spc="-4" dirty="0">
                <a:latin typeface="Arial"/>
                <a:cs typeface="Arial"/>
              </a:rPr>
              <a:t>1,2,3,4,5,6,7,8,9</a:t>
            </a:r>
            <a:endParaRPr sz="1350">
              <a:latin typeface="Arial"/>
              <a:cs typeface="Arial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31F8CE-50C8-EDD8-C404-96897B32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Propagação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Propagação</a:t>
            </a:r>
            <a:endParaRPr lang="pt-BR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61363" y="1932385"/>
          <a:ext cx="2748915" cy="24002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52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52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57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67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0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961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FC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FC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FC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FC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5CB7F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FCB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433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676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3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544121" y="2572321"/>
            <a:ext cx="1485900" cy="906082"/>
          </a:xfrm>
          <a:prstGeom prst="rect">
            <a:avLst/>
          </a:prstGeom>
          <a:solidFill>
            <a:srgbClr val="CC9900">
              <a:alpha val="50195"/>
            </a:srgbClr>
          </a:solidFill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538">
              <a:latin typeface="Times New Roman"/>
              <a:cs typeface="Times New Roman"/>
            </a:endParaRPr>
          </a:p>
          <a:p>
            <a:pPr marL="337661"/>
            <a:r>
              <a:rPr sz="1350" b="1" dirty="0">
                <a:latin typeface="Arial"/>
                <a:cs typeface="Arial"/>
              </a:rPr>
              <a:t>1,3,5,6,7,8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D73BA2BE-A928-469B-8A5B-97600B9F5824}"/>
              </a:ext>
            </a:extLst>
          </p:cNvPr>
          <p:cNvSpPr txBox="1"/>
          <p:nvPr/>
        </p:nvSpPr>
        <p:spPr>
          <a:xfrm>
            <a:off x="1544956" y="4586887"/>
            <a:ext cx="5704999" cy="636232"/>
          </a:xfrm>
          <a:prstGeom prst="rect">
            <a:avLst/>
          </a:prstGeom>
        </p:spPr>
        <p:txBody>
          <a:bodyPr vert="horz" wrap="square" lIns="0" tIns="43339" rIns="0" bIns="0" rtlCol="0">
            <a:spAutoFit/>
          </a:bodyPr>
          <a:lstStyle/>
          <a:p>
            <a:pPr marL="9525">
              <a:spcBef>
                <a:spcPts val="341"/>
              </a:spcBef>
              <a:tabLst>
                <a:tab pos="345281" algn="l"/>
              </a:tabLst>
            </a:pPr>
            <a:r>
              <a:rPr lang="pt-BR" spc="-4" dirty="0">
                <a:cs typeface="Arial"/>
              </a:rPr>
              <a:t>Poda os dígitos nos campos tais que:</a:t>
            </a:r>
          </a:p>
          <a:p>
            <a:pPr marL="352425" indent="-342900">
              <a:spcBef>
                <a:spcPts val="341"/>
              </a:spcBef>
              <a:buFont typeface="Arial" panose="020B0604020202020204" pitchFamily="34" charset="0"/>
              <a:buChar char="•"/>
              <a:tabLst>
                <a:tab pos="345281" algn="l"/>
              </a:tabLst>
            </a:pPr>
            <a:r>
              <a:rPr lang="pt-BR" spc="-4" dirty="0">
                <a:cs typeface="Arial"/>
              </a:rPr>
              <a:t>Dígitos distintos para </a:t>
            </a:r>
            <a:r>
              <a:rPr lang="pt-BR" spc="-4" dirty="0">
                <a:solidFill>
                  <a:schemeClr val="accent1"/>
                </a:solidFill>
                <a:cs typeface="Arial"/>
              </a:rPr>
              <a:t>linhas</a:t>
            </a:r>
            <a:r>
              <a:rPr lang="pt-BR" spc="-4" dirty="0">
                <a:cs typeface="Arial"/>
              </a:rPr>
              <a:t>, colunas e blocos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Propagação</a:t>
            </a:r>
            <a:endParaRPr lang="pt-BR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60935" y="1932598"/>
          <a:ext cx="2743199" cy="24002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5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3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FCBFF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247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5CB7F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FC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962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7FC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2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FCBFF"/>
                    </a:solidFill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FC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9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544121" y="2572321"/>
            <a:ext cx="1485900" cy="906082"/>
          </a:xfrm>
          <a:prstGeom prst="rect">
            <a:avLst/>
          </a:prstGeom>
          <a:solidFill>
            <a:srgbClr val="CC9900">
              <a:alpha val="50195"/>
            </a:srgbClr>
          </a:solidFill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538">
              <a:latin typeface="Times New Roman"/>
              <a:cs typeface="Times New Roman"/>
            </a:endParaRPr>
          </a:p>
          <a:p>
            <a:pPr marL="480536"/>
            <a:r>
              <a:rPr sz="1350" b="1" spc="-4" dirty="0">
                <a:latin typeface="Arial"/>
                <a:cs typeface="Arial"/>
              </a:rPr>
              <a:t>1,3,6,7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72DFB3C1-28B8-4016-9048-3F3FF0442FC4}"/>
              </a:ext>
            </a:extLst>
          </p:cNvPr>
          <p:cNvSpPr txBox="1"/>
          <p:nvPr/>
        </p:nvSpPr>
        <p:spPr>
          <a:xfrm>
            <a:off x="1544956" y="4586887"/>
            <a:ext cx="5704999" cy="636232"/>
          </a:xfrm>
          <a:prstGeom prst="rect">
            <a:avLst/>
          </a:prstGeom>
        </p:spPr>
        <p:txBody>
          <a:bodyPr vert="horz" wrap="square" lIns="0" tIns="43339" rIns="0" bIns="0" rtlCol="0">
            <a:spAutoFit/>
          </a:bodyPr>
          <a:lstStyle/>
          <a:p>
            <a:pPr marL="9525">
              <a:spcBef>
                <a:spcPts val="341"/>
              </a:spcBef>
              <a:tabLst>
                <a:tab pos="345281" algn="l"/>
              </a:tabLst>
            </a:pPr>
            <a:r>
              <a:rPr lang="pt-BR" spc="-4" dirty="0">
                <a:cs typeface="Arial"/>
              </a:rPr>
              <a:t>Poda os dígitos nos campos tais que:</a:t>
            </a:r>
          </a:p>
          <a:p>
            <a:pPr marL="352425" indent="-342900">
              <a:spcBef>
                <a:spcPts val="341"/>
              </a:spcBef>
              <a:buFont typeface="Arial" panose="020B0604020202020204" pitchFamily="34" charset="0"/>
              <a:buChar char="•"/>
              <a:tabLst>
                <a:tab pos="345281" algn="l"/>
              </a:tabLst>
            </a:pPr>
            <a:r>
              <a:rPr lang="pt-BR" spc="-4" dirty="0">
                <a:cs typeface="Arial"/>
              </a:rPr>
              <a:t>Dígitos distintos para linhas, </a:t>
            </a:r>
            <a:r>
              <a:rPr lang="pt-BR" spc="-4" dirty="0">
                <a:solidFill>
                  <a:schemeClr val="accent1"/>
                </a:solidFill>
                <a:cs typeface="Arial"/>
              </a:rPr>
              <a:t>colunas</a:t>
            </a:r>
            <a:r>
              <a:rPr lang="pt-BR" spc="-4" dirty="0">
                <a:cs typeface="Arial"/>
              </a:rPr>
              <a:t> e blocos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77F1143-E8DA-4B5A-B1FB-376A4227FAE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7902A9F-5A84-CBB5-629B-E6F6A39C5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217" y="-6782"/>
            <a:ext cx="4595566" cy="6864782"/>
          </a:xfrm>
        </p:spPr>
      </p:pic>
    </p:spTree>
    <p:extLst>
      <p:ext uri="{BB962C8B-B14F-4D97-AF65-F5344CB8AC3E}">
        <p14:creationId xmlns:p14="http://schemas.microsoft.com/office/powerpoint/2010/main" val="527043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Propagação</a:t>
            </a:r>
            <a:endParaRPr lang="pt-BR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60935" y="1932385"/>
          <a:ext cx="2742723" cy="240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3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510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FC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FC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5CB7F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1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FCB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FC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414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7FC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7FC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7FCB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544121" y="2572321"/>
            <a:ext cx="1485900" cy="797654"/>
          </a:xfrm>
          <a:prstGeom prst="rect">
            <a:avLst/>
          </a:prstGeom>
          <a:solidFill>
            <a:srgbClr val="CC9900">
              <a:alpha val="50195"/>
            </a:srgbClr>
          </a:solidFill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476" algn="ctr">
              <a:spcBef>
                <a:spcPts val="968"/>
              </a:spcBef>
            </a:pPr>
            <a:r>
              <a:rPr sz="1350" b="1" spc="-4" dirty="0">
                <a:latin typeface="Arial"/>
                <a:cs typeface="Arial"/>
              </a:rPr>
              <a:t>1,3,6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DDA0F92-83D2-48CB-B410-C472E0583222}"/>
              </a:ext>
            </a:extLst>
          </p:cNvPr>
          <p:cNvSpPr txBox="1"/>
          <p:nvPr/>
        </p:nvSpPr>
        <p:spPr>
          <a:xfrm>
            <a:off x="1544956" y="4586887"/>
            <a:ext cx="5704999" cy="636232"/>
          </a:xfrm>
          <a:prstGeom prst="rect">
            <a:avLst/>
          </a:prstGeom>
        </p:spPr>
        <p:txBody>
          <a:bodyPr vert="horz" wrap="square" lIns="0" tIns="43339" rIns="0" bIns="0" rtlCol="0">
            <a:spAutoFit/>
          </a:bodyPr>
          <a:lstStyle/>
          <a:p>
            <a:pPr marL="9525">
              <a:spcBef>
                <a:spcPts val="341"/>
              </a:spcBef>
              <a:tabLst>
                <a:tab pos="345281" algn="l"/>
              </a:tabLst>
            </a:pPr>
            <a:r>
              <a:rPr lang="pt-BR" spc="-4" dirty="0">
                <a:cs typeface="Arial"/>
              </a:rPr>
              <a:t>Poda os dígitos nos campos tais que:</a:t>
            </a:r>
          </a:p>
          <a:p>
            <a:pPr marL="352425" indent="-342900">
              <a:spcBef>
                <a:spcPts val="341"/>
              </a:spcBef>
              <a:buFont typeface="Arial" panose="020B0604020202020204" pitchFamily="34" charset="0"/>
              <a:buChar char="•"/>
              <a:tabLst>
                <a:tab pos="345281" algn="l"/>
              </a:tabLst>
            </a:pPr>
            <a:r>
              <a:rPr lang="pt-BR" spc="-4" dirty="0">
                <a:cs typeface="Arial"/>
              </a:rPr>
              <a:t>Dígitos distintos para linhas, colunas e </a:t>
            </a:r>
            <a:r>
              <a:rPr lang="pt-BR" spc="-4" dirty="0">
                <a:solidFill>
                  <a:schemeClr val="accent1"/>
                </a:solidFill>
                <a:cs typeface="Arial"/>
              </a:rPr>
              <a:t>blocos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Propagação iterada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4956" y="4707199"/>
            <a:ext cx="6764543" cy="320761"/>
          </a:xfrm>
          <a:prstGeom prst="rect">
            <a:avLst/>
          </a:prstGeom>
        </p:spPr>
        <p:txBody>
          <a:bodyPr vert="horz" wrap="square" lIns="0" tIns="43339" rIns="0" bIns="0" rtlCol="0">
            <a:spAutoFit/>
          </a:bodyPr>
          <a:lstStyle/>
          <a:p>
            <a:pPr marL="9048">
              <a:spcBef>
                <a:spcPts val="341"/>
              </a:spcBef>
              <a:buClr>
                <a:srgbClr val="CC9900"/>
              </a:buClr>
              <a:buSzPct val="65000"/>
              <a:tabLst>
                <a:tab pos="345281" algn="l"/>
                <a:tab pos="346234" algn="l"/>
              </a:tabLst>
            </a:pPr>
            <a:r>
              <a:rPr lang="pt-BR" dirty="0">
                <a:cs typeface="Arial"/>
              </a:rPr>
              <a:t>Propagação iterativa para linhas, colunas, blocos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60935" y="1932385"/>
          <a:ext cx="2743200" cy="240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Sudoku é um exemplo típico de CP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60935" y="1932385"/>
          <a:ext cx="2743200" cy="240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095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44955" y="1830553"/>
            <a:ext cx="6048375" cy="355815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180999">
              <a:lnSpc>
                <a:spcPts val="1883"/>
              </a:lnSpc>
            </a:pPr>
            <a:endParaRPr lang="en-US"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dirty="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lang="pt-BR" sz="2513" dirty="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lang="pt-BR" sz="2513" dirty="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r>
              <a:rPr lang="pt-BR" dirty="0">
                <a:cs typeface="Arial"/>
              </a:rPr>
              <a:t>Modelagem: variáveis, valores, restrições</a:t>
            </a:r>
          </a:p>
          <a:p>
            <a:pPr>
              <a:spcBef>
                <a:spcPts val="23"/>
              </a:spcBef>
            </a:pPr>
            <a:r>
              <a:rPr lang="pt-BR" dirty="0">
                <a:cs typeface="Arial"/>
              </a:rPr>
              <a:t>Resolução: propagação, busca</a:t>
            </a:r>
            <a:endParaRPr dirty="0">
              <a:cs typeface="Arial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8DDA024-4027-4C64-B0B2-F42FC0C46BAD}"/>
              </a:ext>
            </a:extLst>
          </p:cNvPr>
          <p:cNvSpPr txBox="1"/>
          <p:nvPr/>
        </p:nvSpPr>
        <p:spPr>
          <a:xfrm>
            <a:off x="5002013" y="1977156"/>
            <a:ext cx="35967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Variáveis: campos</a:t>
            </a:r>
          </a:p>
          <a:p>
            <a:endParaRPr lang="pt-BR" dirty="0"/>
          </a:p>
          <a:p>
            <a:r>
              <a:rPr lang="pt-BR" dirty="0"/>
              <a:t>Valores a escolher: dígitos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dirty="0"/>
              <a:t>manter conjunto de valores possíveis</a:t>
            </a:r>
          </a:p>
          <a:p>
            <a:endParaRPr lang="pt-BR" dirty="0"/>
          </a:p>
          <a:p>
            <a:r>
              <a:rPr lang="pt-BR" dirty="0"/>
              <a:t>Restrições: distintos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dirty="0"/>
              <a:t>Relação entre variáveis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7905E-AB9C-4FE7-9B77-4B7D89D4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Criptoaritmética</a:t>
            </a:r>
            <a:endParaRPr lang="pt-BR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04F425A1-A917-48C1-914E-1365ACDD04D5}"/>
              </a:ext>
            </a:extLst>
          </p:cNvPr>
          <p:cNvGraphicFramePr>
            <a:graphicFrameLocks noGrp="1"/>
          </p:cNvGraphicFramePr>
          <p:nvPr/>
        </p:nvGraphicFramePr>
        <p:xfrm>
          <a:off x="2520175" y="2672224"/>
          <a:ext cx="4103651" cy="2356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43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5190" algn="r">
                        <a:lnSpc>
                          <a:spcPts val="3300"/>
                        </a:lnSpc>
                      </a:pPr>
                      <a:r>
                        <a:rPr sz="4300" b="1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SEND</a:t>
                      </a:r>
                      <a:endParaRPr sz="43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300" b="1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4300">
                        <a:latin typeface="Arial"/>
                        <a:cs typeface="Arial"/>
                      </a:endParaRPr>
                    </a:p>
                  </a:txBody>
                  <a:tcPr marL="0" marR="0" marT="44030" marB="0">
                    <a:lnB w="38100">
                      <a:solidFill>
                        <a:srgbClr val="CC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646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300" b="1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MO</a:t>
                      </a:r>
                      <a:r>
                        <a:rPr sz="4300" b="1" spc="-15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4300" b="1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4300" dirty="0">
                        <a:latin typeface="Arial"/>
                        <a:cs typeface="Arial"/>
                      </a:endParaRPr>
                    </a:p>
                  </a:txBody>
                  <a:tcPr marL="0" marR="0" marT="44030" marB="0">
                    <a:lnB w="38100">
                      <a:solidFill>
                        <a:srgbClr val="CC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29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4300" b="1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4300">
                        <a:latin typeface="Arial"/>
                        <a:cs typeface="Arial"/>
                      </a:endParaRPr>
                    </a:p>
                  </a:txBody>
                  <a:tcPr marL="0" marR="0" marT="26264" marB="0">
                    <a:lnT w="38100">
                      <a:solidFill>
                        <a:srgbClr val="CC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870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4300" b="1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MON</a:t>
                      </a:r>
                      <a:r>
                        <a:rPr lang="pt-BR" sz="4300" b="1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EY</a:t>
                      </a:r>
                      <a:endParaRPr sz="4300" dirty="0">
                        <a:latin typeface="Arial"/>
                        <a:cs typeface="Arial"/>
                      </a:endParaRPr>
                    </a:p>
                  </a:txBody>
                  <a:tcPr marL="0" marR="0" marT="26264" marB="0">
                    <a:lnT w="38100">
                      <a:solidFill>
                        <a:srgbClr val="CC99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951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E065A-3EF3-4E58-85E1-3CECA254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Criptoaritmética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F3AE682-5606-49D9-8F99-606CFA05F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Variáveis</a:t>
                </a:r>
              </a:p>
              <a:p>
                <a:pPr lvl="1"/>
                <a:r>
                  <a:rPr lang="pt-BR" dirty="0"/>
                  <a:t>S,E,N,D,M,O,R,Y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∈{0, ⋯,9}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O termo mais a esquerda geralmente não é zero (não proibitivo)</a:t>
                </a:r>
              </a:p>
              <a:p>
                <a:r>
                  <a:rPr lang="pt-BR" dirty="0"/>
                  <a:t>Restrições</a:t>
                </a:r>
              </a:p>
              <a:p>
                <a:pPr lvl="1"/>
                <a:r>
                  <a:rPr lang="pt-BR" dirty="0"/>
                  <a:t>Valores distintos!</a:t>
                </a:r>
              </a:p>
              <a:p>
                <a:pPr lvl="1"/>
                <a:r>
                  <a:rPr lang="pt-BR" dirty="0"/>
                  <a:t>A própria expressão aritmética</a:t>
                </a:r>
              </a:p>
              <a:p>
                <a:r>
                  <a:rPr lang="pt-BR" dirty="0"/>
                  <a:t>Deve-se encontrar valores para as variáveis para </a:t>
                </a:r>
                <a:r>
                  <a:rPr lang="pt-BR" dirty="0">
                    <a:solidFill>
                      <a:schemeClr val="accent1"/>
                    </a:solidFill>
                  </a:rPr>
                  <a:t>satisfazer todas as restrições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F3AE682-5606-49D9-8F99-606CFA05F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868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E065A-3EF3-4E58-85E1-3CECA254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Criptoaritmética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3AE682-5606-49D9-8F99-606CFA05F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Calcular com os valores possíveis </a:t>
            </a:r>
          </a:p>
          <a:p>
            <a:pPr lvl="1"/>
            <a:r>
              <a:rPr lang="pt-BR" dirty="0"/>
              <a:t>ao invés de enumerar atribuições</a:t>
            </a:r>
          </a:p>
          <a:p>
            <a:r>
              <a:rPr lang="pt-BR" dirty="0"/>
              <a:t>Eliminar valores inconsistentes</a:t>
            </a:r>
          </a:p>
          <a:p>
            <a:pPr lvl="1"/>
            <a:r>
              <a:rPr lang="pt-BR" dirty="0"/>
              <a:t>propagação de restrição</a:t>
            </a:r>
          </a:p>
          <a:p>
            <a:r>
              <a:rPr lang="pt-BR" dirty="0"/>
              <a:t>Busca</a:t>
            </a:r>
          </a:p>
          <a:p>
            <a:pPr lvl="1"/>
            <a:r>
              <a:rPr lang="pt-BR" dirty="0" err="1"/>
              <a:t>Branch</a:t>
            </a:r>
            <a:r>
              <a:rPr lang="pt-BR" dirty="0"/>
              <a:t>: define uma árvore de busca</a:t>
            </a:r>
          </a:p>
          <a:p>
            <a:pPr lvl="1"/>
            <a:r>
              <a:rPr lang="pt-BR" dirty="0"/>
              <a:t>Explore: explora a árvore para a solução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2145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SMM: Solução única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978900" y="5710238"/>
            <a:ext cx="165100" cy="128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pt-BR"/>
            </a:defPPr>
            <a:lvl1pPr marL="0" algn="l" defTabSz="685800" rtl="0" eaLnBrk="1" latinLnBrk="0" hangingPunct="1">
              <a:defRPr sz="900" b="0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">
              <a:lnSpc>
                <a:spcPts val="1031"/>
              </a:lnSpc>
            </a:pPr>
            <a:fld id="{81D60167-4931-47E6-BA6A-407CBD079E47}" type="slidenum">
              <a:rPr lang="pt-BR" spc="-30"/>
              <a:pPr marL="28575">
                <a:lnSpc>
                  <a:spcPts val="1031"/>
                </a:lnSpc>
              </a:pPr>
              <a:t>26</a:t>
            </a:fld>
            <a:endParaRPr spc="-30" dirty="0"/>
          </a:p>
        </p:txBody>
      </p:sp>
      <p:sp>
        <p:nvSpPr>
          <p:cNvPr id="3" name="object 3"/>
          <p:cNvSpPr/>
          <p:nvPr/>
        </p:nvSpPr>
        <p:spPr>
          <a:xfrm>
            <a:off x="1764774" y="1775067"/>
            <a:ext cx="1989430" cy="3562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72050" y="2330069"/>
          <a:ext cx="2646235" cy="1324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1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4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2790" algn="r">
                        <a:lnSpc>
                          <a:spcPts val="3300"/>
                        </a:lnSpc>
                      </a:pPr>
                      <a:r>
                        <a:rPr sz="2600" b="1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SEND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06">
                <a:tc>
                  <a:txBody>
                    <a:bodyPr/>
                    <a:lstStyle/>
                    <a:p>
                      <a:pPr marL="92075">
                        <a:lnSpc>
                          <a:spcPts val="4150"/>
                        </a:lnSpc>
                      </a:pPr>
                      <a:r>
                        <a:rPr sz="2600" b="1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8100">
                      <a:solidFill>
                        <a:srgbClr val="CC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2790" algn="r">
                        <a:lnSpc>
                          <a:spcPts val="4150"/>
                        </a:lnSpc>
                      </a:pPr>
                      <a:r>
                        <a:rPr sz="2600" b="1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MORE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8100">
                      <a:solidFill>
                        <a:srgbClr val="CC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2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600" b="1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716" marB="0">
                    <a:lnT w="38100">
                      <a:solidFill>
                        <a:srgbClr val="CC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279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600" b="1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MONEY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5716" marB="0">
                    <a:lnT w="38100">
                      <a:solidFill>
                        <a:srgbClr val="CC99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641790"/>
              </p:ext>
            </p:extLst>
          </p:nvPr>
        </p:nvGraphicFramePr>
        <p:xfrm>
          <a:off x="4972050" y="3930745"/>
          <a:ext cx="2276038" cy="1325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3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5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2790" algn="r">
                        <a:lnSpc>
                          <a:spcPts val="3300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9567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77">
                <a:tc>
                  <a:txBody>
                    <a:bodyPr/>
                    <a:lstStyle/>
                    <a:p>
                      <a:pPr marL="92075">
                        <a:lnSpc>
                          <a:spcPts val="4150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+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2790" algn="r">
                        <a:lnSpc>
                          <a:spcPts val="4150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1085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=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6193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342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10652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6193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Send Most Money (SMM++)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9230" y="4849987"/>
            <a:ext cx="3475176" cy="31018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lang="pt-BR" sz="1950" dirty="0">
                <a:latin typeface="Arial"/>
                <a:cs typeface="Arial"/>
              </a:rPr>
              <a:t>e </a:t>
            </a:r>
            <a:r>
              <a:rPr lang="pt-BR" sz="1950" b="1" dirty="0">
                <a:latin typeface="Arial"/>
                <a:cs typeface="Arial"/>
              </a:rPr>
              <a:t>MONEY</a:t>
            </a:r>
            <a:r>
              <a:rPr lang="pt-BR" sz="1950" dirty="0">
                <a:latin typeface="Arial"/>
                <a:cs typeface="Arial"/>
              </a:rPr>
              <a:t> é máximo!</a:t>
            </a:r>
            <a:endParaRPr sz="195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299271" y="2851753"/>
          <a:ext cx="2821927" cy="1451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5190" algn="r">
                        <a:lnSpc>
                          <a:spcPts val="3300"/>
                        </a:lnSpc>
                      </a:pPr>
                      <a:r>
                        <a:rPr sz="2600" b="1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SEND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600" b="1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27146" marB="0">
                    <a:lnB w="38100">
                      <a:solidFill>
                        <a:srgbClr val="CC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646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600" b="1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MO</a:t>
                      </a:r>
                      <a:r>
                        <a:rPr sz="2600" b="1" spc="-15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600" b="1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T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27146" marB="0">
                    <a:lnB w="38100">
                      <a:solidFill>
                        <a:srgbClr val="CC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45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600" b="1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6193" marB="0">
                    <a:lnT w="38100">
                      <a:solidFill>
                        <a:srgbClr val="CC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870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600" b="1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MONEY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6193" marB="0">
                    <a:lnT w="38100">
                      <a:solidFill>
                        <a:srgbClr val="CC99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447D63D7-636C-4D88-A3FC-9CF8F2403FDA}"/>
              </a:ext>
            </a:extLst>
          </p:cNvPr>
          <p:cNvSpPr txBox="1"/>
          <p:nvPr/>
        </p:nvSpPr>
        <p:spPr>
          <a:xfrm>
            <a:off x="818965" y="1942545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Encontre dígitos distintos, tais que: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SMM++: Busca por todas as soluções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589455"/>
              </p:ext>
            </p:extLst>
          </p:nvPr>
        </p:nvGraphicFramePr>
        <p:xfrm>
          <a:off x="6125052" y="2323411"/>
          <a:ext cx="2523998" cy="13249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8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2790" algn="r">
                        <a:lnSpc>
                          <a:spcPts val="3300"/>
                        </a:lnSpc>
                      </a:pPr>
                      <a:r>
                        <a:rPr sz="2600" b="1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SEND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06">
                <a:tc>
                  <a:txBody>
                    <a:bodyPr/>
                    <a:lstStyle/>
                    <a:p>
                      <a:pPr marL="92075">
                        <a:lnSpc>
                          <a:spcPts val="4150"/>
                        </a:lnSpc>
                      </a:pPr>
                      <a:r>
                        <a:rPr sz="2600" b="1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8100">
                      <a:solidFill>
                        <a:srgbClr val="CC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2790" algn="r">
                        <a:lnSpc>
                          <a:spcPts val="4150"/>
                        </a:lnSpc>
                      </a:pPr>
                      <a:r>
                        <a:rPr sz="2600" b="1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MOST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8100">
                      <a:solidFill>
                        <a:srgbClr val="CC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2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600" b="1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=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5716" marB="0">
                    <a:lnT w="38100">
                      <a:solidFill>
                        <a:srgbClr val="CC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2790"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600" b="1" dirty="0">
                          <a:solidFill>
                            <a:srgbClr val="CC9900"/>
                          </a:solidFill>
                          <a:latin typeface="Arial"/>
                          <a:cs typeface="Arial"/>
                        </a:rPr>
                        <a:t>MONEY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5716" marB="0">
                    <a:lnT w="38100">
                      <a:solidFill>
                        <a:srgbClr val="CC99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01955" y="1916147"/>
            <a:ext cx="4059404" cy="30257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45724"/>
              </p:ext>
            </p:extLst>
          </p:nvPr>
        </p:nvGraphicFramePr>
        <p:xfrm>
          <a:off x="6125052" y="3924087"/>
          <a:ext cx="2188438" cy="1325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5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32790" algn="r">
                        <a:lnSpc>
                          <a:spcPts val="3300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9782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77">
                <a:tc>
                  <a:txBody>
                    <a:bodyPr/>
                    <a:lstStyle/>
                    <a:p>
                      <a:pPr marL="92075">
                        <a:lnSpc>
                          <a:spcPts val="4150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+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2790" algn="r">
                        <a:lnSpc>
                          <a:spcPts val="4150"/>
                        </a:lnSpc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1094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5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=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6193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342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600" b="1" dirty="0">
                          <a:latin typeface="Arial"/>
                          <a:cs typeface="Arial"/>
                        </a:rPr>
                        <a:t>10876</a:t>
                      </a:r>
                      <a:endParaRPr sz="2600" dirty="0">
                        <a:latin typeface="Arial"/>
                        <a:cs typeface="Arial"/>
                      </a:endParaRPr>
                    </a:p>
                  </a:txBody>
                  <a:tcPr marL="0" marR="0" marT="16193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B35F265-8C88-4B7E-88DA-A413C2653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globais</a:t>
            </a:r>
            <a:endParaRPr lang="en-US" altLang="pt-BR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81D6E23-3DFE-43F0-9048-0CEB2530D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altLang="pt-BR" dirty="0"/>
              <a:t>Diversos tipos de restrições baseadas em rotinas especializadas</a:t>
            </a:r>
          </a:p>
          <a:p>
            <a:pPr lvl="1" algn="just"/>
            <a:r>
              <a:rPr lang="pt-BR" altLang="pt-BR" sz="2800" dirty="0" err="1"/>
              <a:t>distribute</a:t>
            </a:r>
            <a:r>
              <a:rPr lang="pt-BR" altLang="pt-BR" sz="2800" dirty="0"/>
              <a:t>(</a:t>
            </a:r>
            <a:r>
              <a:rPr lang="pt-BR" altLang="pt-BR" sz="2800" dirty="0" err="1"/>
              <a:t>card,value,base</a:t>
            </a:r>
            <a:r>
              <a:rPr lang="pt-BR" altLang="pt-BR" sz="2800" dirty="0"/>
              <a:t>): o número de vezes que </a:t>
            </a:r>
            <a:r>
              <a:rPr lang="pt-BR" altLang="pt-BR" sz="2800" dirty="0" err="1"/>
              <a:t>value</a:t>
            </a:r>
            <a:r>
              <a:rPr lang="pt-BR" altLang="pt-BR" sz="2800" dirty="0"/>
              <a:t>[i] aparece em base é card[i].</a:t>
            </a:r>
          </a:p>
          <a:p>
            <a:pPr lvl="1" algn="just"/>
            <a:r>
              <a:rPr lang="pt-BR" altLang="pt-BR" sz="2800" dirty="0" err="1"/>
              <a:t>circuit</a:t>
            </a:r>
            <a:r>
              <a:rPr lang="pt-BR" altLang="pt-BR" sz="2800" dirty="0"/>
              <a:t>(</a:t>
            </a:r>
            <a:r>
              <a:rPr lang="pt-BR" altLang="pt-BR" sz="2800" dirty="0" err="1"/>
              <a:t>succ</a:t>
            </a:r>
            <a:r>
              <a:rPr lang="pt-BR" altLang="pt-BR" sz="2800" dirty="0"/>
              <a:t>) : os valores em </a:t>
            </a:r>
            <a:r>
              <a:rPr lang="pt-BR" altLang="pt-BR" sz="2800" dirty="0" err="1"/>
              <a:t>succ</a:t>
            </a:r>
            <a:r>
              <a:rPr lang="pt-BR" altLang="pt-BR" sz="2800" dirty="0"/>
              <a:t> formam um circuito hamiltoniano (seguindo a sequência você formará um caminho fechado sem repetições).</a:t>
            </a:r>
          </a:p>
          <a:p>
            <a:pPr lvl="1"/>
            <a:endParaRPr lang="pt-BR" altLang="pt-BR" dirty="0"/>
          </a:p>
          <a:p>
            <a:pPr lvl="1"/>
            <a:endParaRPr lang="en-US" alt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4AB783C-A688-E152-FAE7-5F5825B2BD3E}"/>
              </a:ext>
            </a:extLst>
          </p:cNvPr>
          <p:cNvSpPr/>
          <p:nvPr/>
        </p:nvSpPr>
        <p:spPr>
          <a:xfrm>
            <a:off x="0" y="8389"/>
            <a:ext cx="9144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BBBA9D2C-7A6B-39B6-247A-BDEA87E8B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62" y="0"/>
            <a:ext cx="4593875" cy="6858000"/>
          </a:xfr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E0EE9C-0C05-A637-41EB-B7A6B6AC7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062" y="0"/>
            <a:ext cx="4593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04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68D7E-4A32-44EB-821D-BDA3C7FE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globais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A12E64-E7F4-4E8B-B5D7-96BA2C6FD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sz="2400" dirty="0"/>
              <a:t>As rotinas especializadas são diversas e continuam sendo criadas continuamente</a:t>
            </a:r>
          </a:p>
          <a:p>
            <a:r>
              <a:rPr lang="pt-BR" altLang="pt-BR" sz="2400" dirty="0"/>
              <a:t>Faz com que a modelagem fique mais natural.</a:t>
            </a:r>
          </a:p>
          <a:p>
            <a:r>
              <a:rPr lang="pt-BR" altLang="pt-BR" sz="2400" dirty="0"/>
              <a:t>Os detalhes da implementação estão ocultos ao usuário.</a:t>
            </a:r>
          </a:p>
          <a:p>
            <a:r>
              <a:rPr lang="pt-BR" altLang="pt-BR" sz="2400" dirty="0"/>
              <a:t>A mudança na restrição não muda a estrutura do Código, o paradigma de programação é o mesmo</a:t>
            </a:r>
          </a:p>
          <a:p>
            <a:pPr lvl="1"/>
            <a:r>
              <a:rPr lang="pt-BR" altLang="pt-BR" dirty="0"/>
              <a:t>Existem domínios e restrições, as restrições checam viabilidade e poda o domínio; uma estratégia de busca guia a obtenção das soluções.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0844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5511519-3231-2BE6-B584-AE39896B5F7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AA8F85-052C-3439-0C2F-D70F622BF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Otimização multiobjetivo</a:t>
            </a:r>
          </a:p>
        </p:txBody>
      </p:sp>
    </p:spTree>
    <p:extLst>
      <p:ext uri="{BB962C8B-B14F-4D97-AF65-F5344CB8AC3E}">
        <p14:creationId xmlns:p14="http://schemas.microsoft.com/office/powerpoint/2010/main" val="3333862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B1AEA-0478-4A00-9330-D6024097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Multiobjetivo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C330ED-A6D7-4274-BC6C-2C21B6A9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problemas do mundo real são multiobjetivo</a:t>
            </a:r>
          </a:p>
          <a:p>
            <a:r>
              <a:rPr lang="pt-BR" dirty="0"/>
              <a:t>Otimização simultânea de múltiplas funções objetivo</a:t>
            </a:r>
          </a:p>
          <a:p>
            <a:r>
              <a:rPr lang="pt-BR" dirty="0"/>
              <a:t>Maior complexidade computacional</a:t>
            </a:r>
          </a:p>
          <a:p>
            <a:r>
              <a:rPr lang="pt-BR" dirty="0"/>
              <a:t>Duas estratégias podem ser utilizadas</a:t>
            </a:r>
          </a:p>
          <a:p>
            <a:pPr lvl="1"/>
            <a:r>
              <a:rPr lang="pt-BR" dirty="0" err="1"/>
              <a:t>Algutinação</a:t>
            </a:r>
            <a:r>
              <a:rPr lang="pt-BR" dirty="0"/>
              <a:t> e Priorização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9398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018F9-4DFB-44DA-901B-CC0B4129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Multiobjetivo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1777DE-334F-4C6B-B2DB-0158414B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Solução ótima de Pareto</a:t>
            </a:r>
          </a:p>
          <a:p>
            <a:pPr lvl="1"/>
            <a:r>
              <a:rPr lang="pt-BR" sz="2800" dirty="0"/>
              <a:t>Soluções não dominadas</a:t>
            </a:r>
          </a:p>
          <a:p>
            <a:pPr lvl="1"/>
            <a:r>
              <a:rPr lang="pt-BR" sz="2800" dirty="0"/>
              <a:t>Não existe </a:t>
            </a:r>
            <a:r>
              <a:rPr lang="pt-BR" sz="2800" b="1" dirty="0"/>
              <a:t>uma solução ótima</a:t>
            </a:r>
            <a:r>
              <a:rPr lang="pt-BR" sz="2800" dirty="0"/>
              <a:t> que </a:t>
            </a:r>
            <a:r>
              <a:rPr lang="pt-BR" sz="2800" b="1" dirty="0"/>
              <a:t>satisfaça plenamente todos os objetivos</a:t>
            </a:r>
            <a:r>
              <a:rPr lang="pt-BR" sz="2800" dirty="0"/>
              <a:t> ao mesmo tempo</a:t>
            </a:r>
          </a:p>
          <a:p>
            <a:pPr lvl="1"/>
            <a:r>
              <a:rPr lang="pt-BR" sz="2800" dirty="0"/>
              <a:t>Busca-se encontrar um consenso</a:t>
            </a:r>
          </a:p>
          <a:p>
            <a:r>
              <a:rPr lang="pt-BR" dirty="0"/>
              <a:t>uma solução ótima de Pareto é uma solução não dominada por nenhuma outra solução</a:t>
            </a:r>
          </a:p>
        </p:txBody>
      </p:sp>
    </p:spTree>
    <p:extLst>
      <p:ext uri="{BB962C8B-B14F-4D97-AF65-F5344CB8AC3E}">
        <p14:creationId xmlns:p14="http://schemas.microsoft.com/office/powerpoint/2010/main" val="2090351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C4EAE-4D9A-4EB1-8732-839C2762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 Pareto-ótimas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E5E46F-6F08-4070-82E4-10AF3B1CC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solução </a:t>
            </a:r>
            <a:r>
              <a:rPr lang="pt-BR" b="1" dirty="0"/>
              <a:t>Pareto-ótima</a:t>
            </a:r>
            <a:r>
              <a:rPr lang="pt-BR" dirty="0"/>
              <a:t> não pode ser </a:t>
            </a:r>
            <a:r>
              <a:rPr lang="pt-BR" b="1" dirty="0"/>
              <a:t>melhorada</a:t>
            </a:r>
            <a:r>
              <a:rPr lang="pt-BR" dirty="0"/>
              <a:t>  em relação a um objetivo </a:t>
            </a:r>
            <a:r>
              <a:rPr lang="pt-BR" b="1" dirty="0"/>
              <a:t>sem a piora</a:t>
            </a:r>
            <a:r>
              <a:rPr lang="pt-BR" dirty="0"/>
              <a:t> de ao menos  um outro objetivo.</a:t>
            </a:r>
          </a:p>
          <a:p>
            <a:r>
              <a:rPr lang="pt-BR" dirty="0"/>
              <a:t>O conjunto das soluções não-dominadas é chamado de </a:t>
            </a:r>
            <a:r>
              <a:rPr lang="pt-BR" b="1" dirty="0"/>
              <a:t>conjunto Pareto-ótimo</a:t>
            </a:r>
            <a:r>
              <a:rPr lang="pt-BR" dirty="0"/>
              <a:t>, e sua imagem, no espaço dos valores dos objetivos é chamada </a:t>
            </a:r>
            <a:r>
              <a:rPr lang="pt-BR" b="1" dirty="0"/>
              <a:t>Fronteira de Pareto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47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2D7E6-CC89-4E0D-8281-1BD093EC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 Pareto-ótimas</a:t>
            </a:r>
          </a:p>
        </p:txBody>
      </p:sp>
      <p:sp>
        <p:nvSpPr>
          <p:cNvPr id="6" name="object 28">
            <a:extLst>
              <a:ext uri="{FF2B5EF4-FFF2-40B4-BE49-F238E27FC236}">
                <a16:creationId xmlns:a16="http://schemas.microsoft.com/office/drawing/2014/main" id="{5CE286EE-08AA-48A9-969A-79D9305B2FA3}"/>
              </a:ext>
            </a:extLst>
          </p:cNvPr>
          <p:cNvSpPr/>
          <p:nvPr/>
        </p:nvSpPr>
        <p:spPr>
          <a:xfrm>
            <a:off x="436229" y="3388932"/>
            <a:ext cx="3639624" cy="3117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9" name="object 31">
            <a:extLst>
              <a:ext uri="{FF2B5EF4-FFF2-40B4-BE49-F238E27FC236}">
                <a16:creationId xmlns:a16="http://schemas.microsoft.com/office/drawing/2014/main" id="{2F080D5F-2870-4D05-83F7-90C5956B1380}"/>
              </a:ext>
            </a:extLst>
          </p:cNvPr>
          <p:cNvSpPr/>
          <p:nvPr/>
        </p:nvSpPr>
        <p:spPr>
          <a:xfrm>
            <a:off x="4730194" y="3388932"/>
            <a:ext cx="3857454" cy="31502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Conteúdo 15">
                <a:extLst>
                  <a:ext uri="{FF2B5EF4-FFF2-40B4-BE49-F238E27FC236}">
                    <a16:creationId xmlns:a16="http://schemas.microsoft.com/office/drawing/2014/main" id="{82C1799B-AD7D-45C1-A5B8-4A5927E377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b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pt-BR" b="0" dirty="0"/>
                  <a:t>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       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pt-BR" dirty="0"/>
                  <a:t>s.a.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ℜ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6" name="Espaço Reservado para Conteúdo 15">
                <a:extLst>
                  <a:ext uri="{FF2B5EF4-FFF2-40B4-BE49-F238E27FC236}">
                    <a16:creationId xmlns:a16="http://schemas.microsoft.com/office/drawing/2014/main" id="{82C1799B-AD7D-45C1-A5B8-4A5927E37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268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DDC66-9985-4FA6-BB04-C7F7C9F7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Soluções Pareto-ótimas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FB4D8-9B2B-422D-A269-4F9CEED1B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Qual solução é a ótima?</a:t>
            </a:r>
          </a:p>
          <a:p>
            <a:r>
              <a:rPr lang="pt-BR" dirty="0"/>
              <a:t>O desafio é encontrar soluções viáveis que otimizem  simultaneamente todos os objetivos.</a:t>
            </a:r>
          </a:p>
          <a:p>
            <a:r>
              <a:rPr lang="pt-BR" dirty="0"/>
              <a:t>Na solução de problemas multiobjetivos,  dois problemas podem ser identificados:</a:t>
            </a:r>
          </a:p>
          <a:p>
            <a:pPr marL="842963" lvl="1" indent="-385763">
              <a:buFont typeface="+mj-lt"/>
              <a:buAutoNum type="arabicPeriod"/>
            </a:pPr>
            <a:r>
              <a:rPr lang="pt-BR" dirty="0"/>
              <a:t>Busca de soluções</a:t>
            </a:r>
          </a:p>
          <a:p>
            <a:pPr marL="842963" lvl="1" indent="-385763">
              <a:buFont typeface="+mj-lt"/>
              <a:buAutoNum type="arabicPeriod"/>
            </a:pPr>
            <a:r>
              <a:rPr lang="pt-BR" dirty="0"/>
              <a:t>Tomada de decisões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0115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DE8CE-DC7B-404A-B5F4-D98B1259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de soluções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AC1275-6D65-4A28-9F33-0CFA9D66D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Processo de otimização pelo qual se buscam as  soluções viáveis, visando determinar o conjunto de soluções Pareto-ótimas.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042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6A8A1-D221-45A4-88B8-39DCD308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Tomada de decisões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957C32-EDA3-4385-AF27-41FF7DFB3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Seleção de um critério apropriado para a escolha de uma solução do conjunto Pareto-ótimo (Decisor).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5016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EC249-32EE-4BBA-AF85-A34CA87C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Otimização Multiobjetivo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9632DA-AD47-4B2E-8CF3-9E0F82BE2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métodos de otimização multiobjetivo podem ser  classificados em três categorias:</a:t>
            </a:r>
          </a:p>
          <a:p>
            <a:pPr marL="842963" lvl="1" indent="-385763">
              <a:buFont typeface="+mj-lt"/>
              <a:buAutoNum type="arabicPeriod"/>
            </a:pPr>
            <a:r>
              <a:rPr lang="pt-BR" dirty="0"/>
              <a:t>Método a priori ou tomada de decisão antes da  busca.</a:t>
            </a:r>
          </a:p>
          <a:p>
            <a:pPr marL="842963" lvl="1" indent="-385763">
              <a:buFont typeface="+mj-lt"/>
              <a:buAutoNum type="arabicPeriod"/>
            </a:pPr>
            <a:r>
              <a:rPr lang="pt-BR" dirty="0"/>
              <a:t>Método a posteriori ou tomada de decisão após a  busca.</a:t>
            </a:r>
          </a:p>
          <a:p>
            <a:pPr marL="842963" lvl="1" indent="-385763">
              <a:buFont typeface="+mj-lt"/>
              <a:buAutoNum type="arabicPeriod"/>
            </a:pPr>
            <a:r>
              <a:rPr lang="pt-BR" dirty="0"/>
              <a:t>Método iterativo ou tomada de decisão durante a  busca.</a:t>
            </a:r>
          </a:p>
        </p:txBody>
      </p:sp>
    </p:spTree>
    <p:extLst>
      <p:ext uri="{BB962C8B-B14F-4D97-AF65-F5344CB8AC3E}">
        <p14:creationId xmlns:p14="http://schemas.microsoft.com/office/powerpoint/2010/main" val="396069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paradigma de programação por restrições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2046583"/>
            <a:ext cx="7712406" cy="105926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79085" indent="-367021">
              <a:spcBef>
                <a:spcPts val="459"/>
              </a:spcBef>
              <a:buFont typeface="Arial"/>
              <a:buChar char="●"/>
              <a:tabLst>
                <a:tab pos="379085" algn="l"/>
                <a:tab pos="379721" algn="l"/>
              </a:tabLst>
            </a:pPr>
            <a:r>
              <a:rPr sz="2000" dirty="0">
                <a:cs typeface="Old Standard TT"/>
              </a:rPr>
              <a:t>Basicamente, </a:t>
            </a:r>
            <a:r>
              <a:rPr sz="2000" spc="5" dirty="0">
                <a:cs typeface="Old Standard TT"/>
              </a:rPr>
              <a:t>a </a:t>
            </a:r>
            <a:r>
              <a:rPr sz="2000" dirty="0">
                <a:cs typeface="Old Standard TT"/>
              </a:rPr>
              <a:t>ideia da programação </a:t>
            </a:r>
            <a:r>
              <a:rPr sz="2000" spc="-5" dirty="0">
                <a:cs typeface="Old Standard TT"/>
              </a:rPr>
              <a:t>por restrições</a:t>
            </a:r>
            <a:r>
              <a:rPr sz="2000" spc="-30" dirty="0">
                <a:cs typeface="Old Standard TT"/>
              </a:rPr>
              <a:t> </a:t>
            </a:r>
            <a:r>
              <a:rPr sz="2000" spc="-5" dirty="0">
                <a:cs typeface="Old Standard TT"/>
              </a:rPr>
              <a:t>é:</a:t>
            </a:r>
            <a:endParaRPr sz="2000" dirty="0">
              <a:cs typeface="Old Standard TT"/>
            </a:endParaRPr>
          </a:p>
          <a:p>
            <a:pPr marL="836273" lvl="1" indent="-351782">
              <a:spcBef>
                <a:spcPts val="325"/>
              </a:spcBef>
              <a:buFont typeface="Arial"/>
              <a:buChar char="○"/>
              <a:tabLst>
                <a:tab pos="836273" algn="l"/>
                <a:tab pos="836909" algn="l"/>
              </a:tabLst>
            </a:pPr>
            <a:r>
              <a:rPr sz="2000" dirty="0">
                <a:cs typeface="Old Standard TT"/>
              </a:rPr>
              <a:t>Declarar </a:t>
            </a:r>
            <a:r>
              <a:rPr sz="2000" spc="-5" dirty="0">
                <a:cs typeface="Old Standard TT"/>
              </a:rPr>
              <a:t>restrições sobre </a:t>
            </a:r>
            <a:r>
              <a:rPr sz="2000" dirty="0">
                <a:cs typeface="Old Standard TT"/>
              </a:rPr>
              <a:t>as variáveis do</a:t>
            </a:r>
            <a:r>
              <a:rPr sz="2000" spc="10" dirty="0">
                <a:cs typeface="Old Standard TT"/>
              </a:rPr>
              <a:t> </a:t>
            </a:r>
            <a:r>
              <a:rPr sz="2000" spc="-5" dirty="0">
                <a:cs typeface="Old Standard TT"/>
              </a:rPr>
              <a:t>problema</a:t>
            </a:r>
            <a:endParaRPr sz="2000" dirty="0">
              <a:cs typeface="Old Standard TT"/>
            </a:endParaRPr>
          </a:p>
          <a:p>
            <a:pPr marL="836273" lvl="1" indent="-351782">
              <a:spcBef>
                <a:spcPts val="254"/>
              </a:spcBef>
              <a:buFont typeface="Arial"/>
              <a:buChar char="○"/>
              <a:tabLst>
                <a:tab pos="836273" algn="l"/>
                <a:tab pos="836909" algn="l"/>
              </a:tabLst>
            </a:pPr>
            <a:r>
              <a:rPr sz="2000" dirty="0">
                <a:cs typeface="Old Standard TT"/>
              </a:rPr>
              <a:t>Encontra uma solução </a:t>
            </a:r>
            <a:r>
              <a:rPr sz="2000" spc="-5" dirty="0">
                <a:cs typeface="Old Standard TT"/>
              </a:rPr>
              <a:t>que </a:t>
            </a:r>
            <a:r>
              <a:rPr sz="2000" dirty="0">
                <a:cs typeface="Old Standard TT"/>
              </a:rPr>
              <a:t>satisfaça todas as</a:t>
            </a:r>
            <a:r>
              <a:rPr sz="2000" spc="-10" dirty="0">
                <a:cs typeface="Old Standard TT"/>
              </a:rPr>
              <a:t> </a:t>
            </a:r>
            <a:r>
              <a:rPr sz="2000" spc="-5" dirty="0">
                <a:cs typeface="Old Standard TT"/>
              </a:rPr>
              <a:t>restrições</a:t>
            </a:r>
            <a:endParaRPr sz="2000" dirty="0">
              <a:cs typeface="Old Standard T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475249" y="3629357"/>
                <a:ext cx="7712406" cy="1635128"/>
              </a:xfrm>
              <a:prstGeom prst="rect">
                <a:avLst/>
              </a:prstGeom>
            </p:spPr>
            <p:txBody>
              <a:bodyPr vert="horz" wrap="square" lIns="0" tIns="66675" rIns="0" bIns="0" rtlCol="0">
                <a:spAutoFit/>
              </a:bodyPr>
              <a:lstStyle/>
              <a:p>
                <a:pPr marL="379085" indent="-367021">
                  <a:spcBef>
                    <a:spcPts val="525"/>
                  </a:spcBef>
                  <a:buFont typeface="Arial"/>
                  <a:buChar char="●"/>
                  <a:tabLst>
                    <a:tab pos="379085" algn="l"/>
                    <a:tab pos="379721" algn="l"/>
                  </a:tabLst>
                </a:pPr>
                <a:r>
                  <a:rPr lang="pt-BR" sz="2000" spc="15" dirty="0">
                    <a:cs typeface="Old Standard TT"/>
                  </a:rPr>
                  <a:t>Uma </a:t>
                </a:r>
                <a:r>
                  <a:rPr lang="pt-BR" sz="2000" spc="-5" dirty="0">
                    <a:cs typeface="Old Standard TT"/>
                  </a:rPr>
                  <a:t>restrição é </a:t>
                </a:r>
                <a:r>
                  <a:rPr lang="pt-BR" sz="2000" dirty="0">
                    <a:cs typeface="Old Standard TT"/>
                  </a:rPr>
                  <a:t>uma relação </a:t>
                </a:r>
                <a:r>
                  <a:rPr lang="pt-BR" sz="2000" spc="-5" dirty="0">
                    <a:cs typeface="Old Standard TT"/>
                  </a:rPr>
                  <a:t>entre </a:t>
                </a:r>
                <a:r>
                  <a:rPr lang="pt-BR" sz="2000" dirty="0">
                    <a:cs typeface="Old Standard TT"/>
                  </a:rPr>
                  <a:t>as variáveis, </a:t>
                </a:r>
                <a:r>
                  <a:rPr lang="pt-BR" sz="2000" spc="-5" dirty="0">
                    <a:cs typeface="Old Standard TT"/>
                  </a:rPr>
                  <a:t>por</a:t>
                </a:r>
                <a:r>
                  <a:rPr lang="pt-BR" sz="2000" spc="20" dirty="0">
                    <a:cs typeface="Old Standard TT"/>
                  </a:rPr>
                  <a:t> </a:t>
                </a:r>
                <a:r>
                  <a:rPr lang="pt-BR" sz="2000" spc="-5" dirty="0">
                    <a:cs typeface="Old Standard TT"/>
                  </a:rPr>
                  <a:t>exemplo,</a:t>
                </a:r>
                <a:endParaRPr lang="pt-BR" sz="2000" dirty="0">
                  <a:cs typeface="Old Standard TT"/>
                </a:endParaRPr>
              </a:p>
              <a:p>
                <a:pPr marL="836273" lvl="1" indent="-336542">
                  <a:spcBef>
                    <a:spcPts val="330"/>
                  </a:spcBef>
                  <a:buFont typeface="Arial"/>
                  <a:buChar char="○"/>
                  <a:tabLst>
                    <a:tab pos="836273" algn="l"/>
                    <a:tab pos="836909" algn="l"/>
                  </a:tabLst>
                </a:pP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cs typeface="Old Standard TT"/>
                      </a:rPr>
                      <m:t>𝑥</m:t>
                    </m:r>
                    <m:r>
                      <a:rPr lang="pt-BR" sz="2000" i="1">
                        <a:latin typeface="Cambria Math" panose="02040503050406030204" pitchFamily="18" charset="0"/>
                        <a:cs typeface="Old Standard TT"/>
                      </a:rPr>
                      <m:t>&lt;</m:t>
                    </m:r>
                    <m:r>
                      <a:rPr lang="pt-BR" sz="2000" i="1">
                        <a:latin typeface="Cambria Math" panose="02040503050406030204" pitchFamily="18" charset="0"/>
                        <a:cs typeface="Old Standard TT"/>
                      </a:rPr>
                      <m:t>𝑦</m:t>
                    </m:r>
                  </m:oMath>
                </a14:m>
                <a:endParaRPr lang="pt-BR" sz="2000" dirty="0">
                  <a:cs typeface="Old Standard TT"/>
                </a:endParaRPr>
              </a:p>
              <a:p>
                <a:pPr marL="836273" lvl="1" indent="-336542">
                  <a:spcBef>
                    <a:spcPts val="330"/>
                  </a:spcBef>
                  <a:buFont typeface="Arial"/>
                  <a:buChar char="○"/>
                  <a:tabLst>
                    <a:tab pos="836273" algn="l"/>
                    <a:tab pos="836909" algn="l"/>
                  </a:tabLst>
                </a:pP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cs typeface="Old Standard TT"/>
                      </a:rPr>
                      <m:t>𝑥</m:t>
                    </m:r>
                    <m:r>
                      <a:rPr lang="pt-BR" sz="2000" i="1">
                        <a:latin typeface="Cambria Math" panose="02040503050406030204" pitchFamily="18" charset="0"/>
                        <a:cs typeface="Old Standard TT"/>
                      </a:rPr>
                      <m:t>+</m:t>
                    </m:r>
                    <m:r>
                      <a:rPr lang="pt-BR" sz="2000" i="1">
                        <a:latin typeface="Cambria Math" panose="02040503050406030204" pitchFamily="18" charset="0"/>
                        <a:cs typeface="Old Standard TT"/>
                      </a:rPr>
                      <m:t>𝑦</m:t>
                    </m:r>
                    <m:r>
                      <a:rPr lang="pt-BR" sz="2000" i="1">
                        <a:latin typeface="Cambria Math" panose="02040503050406030204" pitchFamily="18" charset="0"/>
                        <a:cs typeface="Old Standard TT"/>
                      </a:rPr>
                      <m:t>=</m:t>
                    </m:r>
                    <m:r>
                      <a:rPr lang="pt-BR" sz="2000" i="1">
                        <a:latin typeface="Cambria Math" panose="02040503050406030204" pitchFamily="18" charset="0"/>
                        <a:cs typeface="Old Standard TT"/>
                      </a:rPr>
                      <m:t>𝑧</m:t>
                    </m:r>
                    <m:r>
                      <a:rPr lang="pt-BR" sz="2000" i="1">
                        <a:latin typeface="Cambria Math" panose="02040503050406030204" pitchFamily="18" charset="0"/>
                        <a:cs typeface="Old Standard TT"/>
                      </a:rPr>
                      <m:t>−1</m:t>
                    </m:r>
                  </m:oMath>
                </a14:m>
                <a:endParaRPr lang="pt-BR" sz="2000" dirty="0">
                  <a:cs typeface="Old Standard TT"/>
                </a:endParaRPr>
              </a:p>
              <a:p>
                <a:pPr marL="836273" lvl="1" indent="-336542">
                  <a:spcBef>
                    <a:spcPts val="330"/>
                  </a:spcBef>
                  <a:buFont typeface="Arial"/>
                  <a:buChar char="○"/>
                  <a:tabLst>
                    <a:tab pos="836273" algn="l"/>
                    <a:tab pos="836909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  <a:cs typeface="Old Standard TT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000" i="1">
                                <a:latin typeface="Cambria Math" panose="02040503050406030204" pitchFamily="18" charset="0"/>
                                <a:cs typeface="Old Standard TT"/>
                              </a:rPr>
                            </m:ctrlPr>
                          </m:sSup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cs typeface="Old Standard TT"/>
                              </a:rPr>
                              <m:t>𝑥</m:t>
                            </m:r>
                          </m:e>
                          <m:sup>
                            <m:r>
                              <a:rPr lang="pt-BR" sz="2000" i="1">
                                <a:latin typeface="Cambria Math" panose="02040503050406030204" pitchFamily="18" charset="0"/>
                                <a:cs typeface="Old Standard TT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pt-BR" sz="2000" i="1">
                            <a:latin typeface="Cambria Math" panose="02040503050406030204" pitchFamily="18" charset="0"/>
                            <a:cs typeface="Old Standard TT"/>
                          </a:rPr>
                          <m:t>𝑦</m:t>
                        </m:r>
                      </m:den>
                    </m:f>
                    <m:r>
                      <a:rPr lang="pt-BR" sz="2000" i="1">
                        <a:latin typeface="Cambria Math" panose="02040503050406030204" pitchFamily="18" charset="0"/>
                        <a:cs typeface="Old Standard TT"/>
                      </a:rPr>
                      <m:t>=</m:t>
                    </m:r>
                    <m:r>
                      <a:rPr lang="pt-BR" sz="2000" i="1">
                        <a:latin typeface="Cambria Math" panose="02040503050406030204" pitchFamily="18" charset="0"/>
                        <a:cs typeface="Old Standard TT"/>
                      </a:rPr>
                      <m:t>𝑧</m:t>
                    </m:r>
                  </m:oMath>
                </a14:m>
                <a:endParaRPr lang="pt-BR" sz="2000" dirty="0">
                  <a:cs typeface="Old Standard TT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49" y="3629357"/>
                <a:ext cx="7712406" cy="1635128"/>
              </a:xfrm>
              <a:prstGeom prst="rect">
                <a:avLst/>
              </a:prstGeom>
              <a:blipFill>
                <a:blip r:embed="rId2"/>
                <a:stretch>
                  <a:fillRect l="-1739" t="-1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879E9-A1DA-4254-9EE7-7B952E97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A Priori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D5222D-E0A7-4DE8-BFB4-DA8FD805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decisor participa da busca por soluções antes de  resolver o problema, atribuindo elementos de  preferência para os objetivos.</a:t>
            </a:r>
          </a:p>
          <a:p>
            <a:r>
              <a:rPr lang="pt-BR" dirty="0"/>
              <a:t>Se as preferências mudarem ou algum novo aspecto  for inserido ao problema, todo o processo de  otimização deverá ser refeito.</a:t>
            </a:r>
          </a:p>
        </p:txBody>
      </p:sp>
    </p:spTree>
    <p:extLst>
      <p:ext uri="{BB962C8B-B14F-4D97-AF65-F5344CB8AC3E}">
        <p14:creationId xmlns:p14="http://schemas.microsoft.com/office/powerpoint/2010/main" val="4274005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879E9-A1DA-4254-9EE7-7B952E97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A Priori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D5222D-E0A7-4DE8-BFB4-DA8FD805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Há duas configurações para atribuir preferências aos  objetivos:</a:t>
            </a:r>
          </a:p>
          <a:p>
            <a:pPr marL="842963" lvl="1" indent="-385763">
              <a:buFont typeface="+mj-lt"/>
              <a:buAutoNum type="arabicPeriod"/>
            </a:pPr>
            <a:r>
              <a:rPr lang="pt-BR" b="1" dirty="0"/>
              <a:t>Combinam-se os objetivos </a:t>
            </a:r>
            <a:r>
              <a:rPr lang="pt-BR" dirty="0"/>
              <a:t>em uma única função  objetivo, explicitando a preferência dos mesmos  através de </a:t>
            </a:r>
            <a:r>
              <a:rPr lang="pt-BR" b="1" dirty="0"/>
              <a:t>pesos</a:t>
            </a:r>
            <a:r>
              <a:rPr lang="pt-BR" dirty="0"/>
              <a:t>. </a:t>
            </a:r>
          </a:p>
          <a:p>
            <a:r>
              <a:rPr lang="pt-BR" dirty="0"/>
              <a:t>Resolve-se o problema usando  métodos tradicionais de otimização </a:t>
            </a:r>
            <a:r>
              <a:rPr lang="pt-BR" dirty="0" err="1"/>
              <a:t>mono-objetivo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454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879E9-A1DA-4254-9EE7-7B952E97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A Priori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D5222D-E0A7-4DE8-BFB4-DA8FD805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Há duas configurações para atribuir preferências aos  objetivos:</a:t>
            </a:r>
          </a:p>
          <a:p>
            <a:pPr marL="842963" lvl="1" indent="-385763">
              <a:buFont typeface="+mj-lt"/>
              <a:buAutoNum type="arabicPeriod" startAt="2"/>
            </a:pPr>
            <a:r>
              <a:rPr lang="pt-BR" dirty="0"/>
              <a:t>Ordenam-se os objetivos por </a:t>
            </a:r>
            <a:r>
              <a:rPr lang="pt-BR" b="1" dirty="0"/>
              <a:t>preferência</a:t>
            </a:r>
            <a:r>
              <a:rPr lang="pt-BR" dirty="0"/>
              <a:t>. Resolve-se o problema para o primeiro objetivo na ordem  de preferência, sem considerar os demais.</a:t>
            </a:r>
          </a:p>
          <a:p>
            <a:r>
              <a:rPr lang="pt-BR" dirty="0"/>
              <a:t> A seguir  resolve-se o segundo objetivo adicionando-se,  como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restrição</a:t>
            </a:r>
            <a:r>
              <a:rPr lang="pt-BR" dirty="0"/>
              <a:t>, a função otimizada anteriormente,  igualada ao seu valor ótimo. O processo segue até  otimizar todas as funções objetivo.</a:t>
            </a:r>
          </a:p>
          <a:p>
            <a:pPr marL="385763" indent="-385763">
              <a:buFont typeface="+mj-lt"/>
              <a:buAutoNum type="arabicPeriod" startAt="2"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30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B9E4B-A7DF-4882-8914-DE9B3AEA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A Posteriori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94229C-5A46-4F52-BFCF-90EB4E91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tomada de decisão é feita após a busca pelas  soluções Pareto-ótimas.</a:t>
            </a:r>
          </a:p>
          <a:p>
            <a:r>
              <a:rPr lang="pt-BR" dirty="0"/>
              <a:t>A busca é feita considerando que todos os objetivos  do problema multiobjetivo possuem a mesma  relevância para o problema.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4429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B9E4B-A7DF-4882-8914-DE9B3AEA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A Posteriori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94229C-5A46-4F52-BFCF-90EB4E915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Possui </a:t>
            </a:r>
            <a:r>
              <a:rPr lang="pt-BR" b="1" dirty="0"/>
              <a:t>alto custo computacional</a:t>
            </a:r>
            <a:r>
              <a:rPr lang="pt-BR" dirty="0"/>
              <a:t>, devido a busca  pelas soluções Pareto-ótimas.</a:t>
            </a:r>
          </a:p>
          <a:p>
            <a:r>
              <a:rPr lang="pt-BR" dirty="0"/>
              <a:t>Entretanto, </a:t>
            </a:r>
            <a:r>
              <a:rPr lang="pt-BR" b="1" dirty="0"/>
              <a:t>mudanças nas preferências </a:t>
            </a:r>
            <a:r>
              <a:rPr lang="pt-BR" dirty="0"/>
              <a:t>não  implicam em custo computacional. Assim este  método é recomendado para problemas nos quais  as preferências são relativas.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63376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B4C2C-0206-4014-8668-146F7F1D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Clássicos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6E77B6-AF08-4011-8238-A41CFCDD5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pt-BR" dirty="0"/>
              <a:t>Método da soma ponderada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/>
              <a:t>Método da priorização</a:t>
            </a:r>
          </a:p>
          <a:p>
            <a:pPr marL="385763" indent="-385763">
              <a:buFont typeface="+mj-lt"/>
              <a:buAutoNum type="arabicPeriod"/>
            </a:pPr>
            <a:r>
              <a:rPr lang="pt-BR" dirty="0"/>
              <a:t>Método de programação por metas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543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EE871-5366-4BE9-B812-D13EBC2C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Soma Ponderada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AC6DD-5BA5-41B4-B530-6ADD0D13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Converte um POM em Problema de Otimização  mono objetivo atribuindo pesos para cada objetivo.</a:t>
            </a:r>
          </a:p>
          <a:p>
            <a:r>
              <a:rPr lang="pt-BR" dirty="0"/>
              <a:t>A atribuição de diferentes pesos para cada objetivo  gera uma nova função que representa uma relação  linear entre todos os objetivos.</a:t>
            </a:r>
          </a:p>
          <a:p>
            <a:endParaRPr lang="pt-BR" dirty="0"/>
          </a:p>
        </p:txBody>
      </p:sp>
      <p:sp>
        <p:nvSpPr>
          <p:cNvPr id="4" name="object 17">
            <a:extLst>
              <a:ext uri="{FF2B5EF4-FFF2-40B4-BE49-F238E27FC236}">
                <a16:creationId xmlns:a16="http://schemas.microsoft.com/office/drawing/2014/main" id="{A7020EB3-0EF7-4D0A-B3A5-84278ADA0873}"/>
              </a:ext>
            </a:extLst>
          </p:cNvPr>
          <p:cNvSpPr txBox="1"/>
          <p:nvPr/>
        </p:nvSpPr>
        <p:spPr>
          <a:xfrm>
            <a:off x="2728913" y="4514174"/>
            <a:ext cx="3686175" cy="132158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8575">
              <a:spcBef>
                <a:spcPts val="540"/>
              </a:spcBef>
              <a:tabLst>
                <a:tab pos="1444466" algn="l"/>
              </a:tabLst>
            </a:pPr>
            <a:r>
              <a:rPr sz="2400" i="1" dirty="0">
                <a:latin typeface="Times New Roman"/>
                <a:cs typeface="Times New Roman"/>
              </a:rPr>
              <a:t>minimizar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Times New Roman"/>
                <a:cs typeface="Times New Roman"/>
              </a:rPr>
              <a:t>f </a:t>
            </a:r>
            <a:r>
              <a:rPr sz="3188" spc="-113" dirty="0">
                <a:latin typeface="Symbol"/>
                <a:cs typeface="Symbol"/>
              </a:rPr>
              <a:t></a:t>
            </a:r>
            <a:r>
              <a:rPr sz="2400" i="1" spc="-113" dirty="0">
                <a:latin typeface="Times New Roman"/>
                <a:cs typeface="Times New Roman"/>
              </a:rPr>
              <a:t>x</a:t>
            </a:r>
            <a:r>
              <a:rPr sz="3188" spc="-113" dirty="0">
                <a:latin typeface="Symbol"/>
                <a:cs typeface="Symbol"/>
              </a:rPr>
              <a:t></a:t>
            </a:r>
            <a:r>
              <a:rPr sz="3188" spc="-113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Symbol"/>
                <a:cs typeface="Symbol"/>
              </a:rPr>
              <a:t>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5400" spc="11" baseline="-8680" dirty="0">
                <a:latin typeface="Symbol"/>
                <a:cs typeface="Symbol"/>
              </a:rPr>
              <a:t></a:t>
            </a:r>
            <a:r>
              <a:rPr sz="5400" spc="-1013" baseline="-8680" dirty="0">
                <a:latin typeface="Times New Roman"/>
                <a:cs typeface="Times New Roman"/>
              </a:rPr>
              <a:t> </a:t>
            </a:r>
            <a:r>
              <a:rPr sz="2400" i="1" spc="-53" dirty="0">
                <a:latin typeface="Times New Roman"/>
                <a:cs typeface="Times New Roman"/>
              </a:rPr>
              <a:t>w</a:t>
            </a:r>
            <a:r>
              <a:rPr sz="2081" i="1" spc="-78" baseline="-24024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60" dirty="0">
                <a:latin typeface="Times New Roman"/>
                <a:cs typeface="Times New Roman"/>
              </a:rPr>
              <a:t>f</a:t>
            </a:r>
            <a:r>
              <a:rPr sz="2081" i="1" spc="90" baseline="-24024" dirty="0">
                <a:latin typeface="Times New Roman"/>
                <a:cs typeface="Times New Roman"/>
              </a:rPr>
              <a:t>i </a:t>
            </a:r>
            <a:r>
              <a:rPr sz="3188" spc="-113" dirty="0">
                <a:latin typeface="Symbol"/>
                <a:cs typeface="Symbol"/>
              </a:rPr>
              <a:t></a:t>
            </a:r>
            <a:r>
              <a:rPr sz="2400" i="1" spc="-113" dirty="0">
                <a:latin typeface="Times New Roman"/>
                <a:cs typeface="Times New Roman"/>
              </a:rPr>
              <a:t>x</a:t>
            </a:r>
            <a:r>
              <a:rPr sz="3188" spc="-113" dirty="0">
                <a:latin typeface="Symbol"/>
                <a:cs typeface="Symbol"/>
              </a:rPr>
              <a:t></a:t>
            </a:r>
            <a:endParaRPr sz="3188" dirty="0">
              <a:latin typeface="Symbol"/>
              <a:cs typeface="Symbol"/>
            </a:endParaRPr>
          </a:p>
          <a:p>
            <a:pPr marL="2295049">
              <a:spcBef>
                <a:spcPts val="195"/>
              </a:spcBef>
            </a:pPr>
            <a:r>
              <a:rPr sz="1388" i="1" spc="15" dirty="0">
                <a:latin typeface="Times New Roman"/>
                <a:cs typeface="Times New Roman"/>
              </a:rPr>
              <a:t>i</a:t>
            </a:r>
            <a:r>
              <a:rPr sz="1388" spc="15" dirty="0">
                <a:latin typeface="Symbol"/>
                <a:cs typeface="Symbol"/>
              </a:rPr>
              <a:t></a:t>
            </a:r>
            <a:r>
              <a:rPr sz="1388" spc="15" dirty="0">
                <a:latin typeface="Times New Roman"/>
                <a:cs typeface="Times New Roman"/>
              </a:rPr>
              <a:t>1</a:t>
            </a:r>
            <a:endParaRPr sz="1388" dirty="0">
              <a:latin typeface="Times New Roman"/>
              <a:cs typeface="Times New Roman"/>
            </a:endParaRPr>
          </a:p>
          <a:p>
            <a:pPr marL="33814">
              <a:spcBef>
                <a:spcPts val="698"/>
              </a:spcBef>
            </a:pPr>
            <a:r>
              <a:rPr sz="2400" i="1" dirty="0">
                <a:latin typeface="Times New Roman"/>
                <a:cs typeface="Times New Roman"/>
              </a:rPr>
              <a:t>sujeito</a:t>
            </a:r>
            <a:r>
              <a:rPr sz="2400" i="1" spc="-251" dirty="0">
                <a:latin typeface="Times New Roman"/>
                <a:cs typeface="Times New Roman"/>
              </a:rPr>
              <a:t> </a:t>
            </a:r>
            <a:r>
              <a:rPr sz="2400" i="1" spc="4" dirty="0">
                <a:latin typeface="Times New Roman"/>
                <a:cs typeface="Times New Roman"/>
              </a:rPr>
              <a:t>a</a:t>
            </a:r>
            <a:r>
              <a:rPr sz="2400" i="1" spc="-18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338" dirty="0">
                <a:latin typeface="Times New Roman"/>
                <a:cs typeface="Times New Roman"/>
              </a:rPr>
              <a:t> </a:t>
            </a:r>
            <a:r>
              <a:rPr sz="2400" i="1" spc="4" dirty="0">
                <a:latin typeface="Times New Roman"/>
                <a:cs typeface="Times New Roman"/>
              </a:rPr>
              <a:t>x</a:t>
            </a:r>
            <a:r>
              <a:rPr sz="2400" i="1" spc="-278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Symbol"/>
                <a:cs typeface="Symbol"/>
              </a:rPr>
              <a:t></a:t>
            </a:r>
            <a:r>
              <a:rPr sz="2400" spc="-98" dirty="0">
                <a:latin typeface="Times New Roman"/>
                <a:cs typeface="Times New Roman"/>
              </a:rPr>
              <a:t> </a:t>
            </a:r>
            <a:r>
              <a:rPr sz="2400" i="1" spc="4" dirty="0">
                <a:latin typeface="Times New Roman"/>
                <a:cs typeface="Times New Roman"/>
              </a:rPr>
              <a:t>X</a:t>
            </a:r>
            <a:r>
              <a:rPr sz="2400" i="1" spc="-188" dirty="0">
                <a:latin typeface="Times New Roman"/>
                <a:cs typeface="Times New Roman"/>
              </a:rPr>
              <a:t> </a:t>
            </a:r>
            <a:r>
              <a:rPr sz="2081" spc="11" baseline="43543" dirty="0">
                <a:latin typeface="Times New Roman"/>
                <a:cs typeface="Times New Roman"/>
              </a:rPr>
              <a:t>*</a:t>
            </a:r>
            <a:endParaRPr sz="2081" baseline="43543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0782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34822-F22F-48E1-BF60-933C3A33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Soma Ponderada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194A819-8FCC-498D-A990-8F45C1352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pt-BR" dirty="0"/>
                  <a:t>Este problema é resolvido iterativamente,  considerando os pesos w definidos pelo decisor, de  acordo com a importância dos objetivos.</a:t>
                </a:r>
              </a:p>
              <a:p>
                <a:r>
                  <a:rPr lang="pt-BR" dirty="0"/>
                  <a:t>Para que os 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reflitam a importância de cada  objetivos, estes devem ser normalizados. Ou seja, os  objetivos devem estar todos em uma mesma escala  ou ordem de grandeza.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são os objetivos.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pt-BR" dirty="0"/>
                  <a:t> são as soluções ótimas para estes objetivos.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são os pesos.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194A819-8FCC-498D-A990-8F45C1352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241" r="-1082" b="-35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8378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79284-BFA0-4B8F-9C02-3B30ED84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Soma Ponderada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C24A77-AE61-40FD-9C98-31D93DF9B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principal desvantagem deste método é que ele não  consegue encontrar todas as soluções Pareto-ótimas  quando o espaço de busca não é convexo.</a:t>
            </a:r>
          </a:p>
          <a:p>
            <a:r>
              <a:rPr lang="pt-BR" dirty="0"/>
              <a:t>A solução alternativa é converter os objetivos em  funções não-lineares.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8137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AC4CA-767E-47A8-A773-F3733DCE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Soma Ponderada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15ACFC9-DB39-427C-B18E-8CD17985C6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Para funções objetivo não-normalizadas: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bSup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400" dirty="0"/>
              </a:p>
              <a:p>
                <a:endParaRPr lang="pt-BR" dirty="0"/>
              </a:p>
              <a:p>
                <a:r>
                  <a:rPr lang="pt-BR" dirty="0"/>
                  <a:t>Para funções objetivo normalizadas: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𝑚𝑎𝑥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𝑚𝑎𝑥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𝑚</m:t>
                                                      </m:r>
                                                      <m:r>
                                                        <a:rPr lang="pt-BR" sz="20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𝑖𝑛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00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15ACFC9-DB39-427C-B18E-8CD17985C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387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paradigma de programação por restrições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2052727"/>
            <a:ext cx="8069580" cy="1066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85" marR="5080" indent="-367021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85" algn="l"/>
                <a:tab pos="379721" algn="l"/>
              </a:tabLst>
            </a:pPr>
            <a:r>
              <a:rPr sz="2000" spc="15" dirty="0">
                <a:cs typeface="Old Standard TT"/>
              </a:rPr>
              <a:t>Uma </a:t>
            </a:r>
            <a:r>
              <a:rPr sz="2000" spc="-5" dirty="0">
                <a:cs typeface="Old Standard TT"/>
              </a:rPr>
              <a:t>restrição é </a:t>
            </a:r>
            <a:r>
              <a:rPr sz="2000" dirty="0">
                <a:cs typeface="Old Standard TT"/>
              </a:rPr>
              <a:t>uma relação </a:t>
            </a:r>
            <a:r>
              <a:rPr sz="2000" spc="-5" dirty="0">
                <a:cs typeface="Old Standard TT"/>
              </a:rPr>
              <a:t>entre </a:t>
            </a:r>
            <a:r>
              <a:rPr sz="2000" dirty="0">
                <a:cs typeface="Old Standard TT"/>
              </a:rPr>
              <a:t>as variáveis </a:t>
            </a:r>
            <a:r>
              <a:rPr sz="2000" spc="-5" dirty="0">
                <a:cs typeface="Old Standard TT"/>
              </a:rPr>
              <a:t>que </a:t>
            </a:r>
            <a:r>
              <a:rPr sz="2000" dirty="0">
                <a:cs typeface="Old Standard TT"/>
              </a:rPr>
              <a:t>também </a:t>
            </a:r>
            <a:r>
              <a:rPr sz="2000" spc="-5" dirty="0">
                <a:cs typeface="Old Standard TT"/>
              </a:rPr>
              <a:t>pode ser expressa  por condições</a:t>
            </a:r>
            <a:r>
              <a:rPr sz="2000" dirty="0">
                <a:cs typeface="Old Standard TT"/>
              </a:rPr>
              <a:t> lógicas</a:t>
            </a:r>
          </a:p>
          <a:p>
            <a:pPr marL="379085" indent="-367021">
              <a:spcBef>
                <a:spcPts val="315"/>
              </a:spcBef>
              <a:buFont typeface="Arial"/>
              <a:buChar char="●"/>
              <a:tabLst>
                <a:tab pos="379085" algn="l"/>
                <a:tab pos="379721" algn="l"/>
              </a:tabLst>
            </a:pPr>
            <a:r>
              <a:rPr sz="2000" spc="-5" dirty="0">
                <a:cs typeface="Old Standard TT"/>
              </a:rPr>
              <a:t>Existem </a:t>
            </a:r>
            <a:r>
              <a:rPr sz="2000" dirty="0">
                <a:cs typeface="Old Standard TT"/>
              </a:rPr>
              <a:t>várias </a:t>
            </a:r>
            <a:r>
              <a:rPr sz="2000" spc="-5" dirty="0">
                <a:cs typeface="Old Standard TT"/>
              </a:rPr>
              <a:t>condições </a:t>
            </a:r>
            <a:r>
              <a:rPr sz="2000" dirty="0">
                <a:cs typeface="Old Standard TT"/>
              </a:rPr>
              <a:t>lógicas já </a:t>
            </a:r>
            <a:r>
              <a:rPr sz="2000" spc="-5" dirty="0">
                <a:cs typeface="Old Standard TT"/>
              </a:rPr>
              <a:t>previamente</a:t>
            </a:r>
            <a:r>
              <a:rPr sz="2000" spc="15" dirty="0">
                <a:cs typeface="Old Standard TT"/>
              </a:rPr>
              <a:t> </a:t>
            </a:r>
            <a:r>
              <a:rPr sz="2000" dirty="0">
                <a:cs typeface="Old Standard TT"/>
              </a:rPr>
              <a:t>definidas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50522" y="3738315"/>
            <a:ext cx="2131060" cy="128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dirty="0">
                <a:cs typeface="Old Standard TT"/>
              </a:rPr>
              <a:t>IF (x = 1) THEN </a:t>
            </a:r>
            <a:r>
              <a:rPr sz="1400" spc="-5" dirty="0">
                <a:cs typeface="Old Standard TT"/>
              </a:rPr>
              <a:t>(y </a:t>
            </a:r>
            <a:r>
              <a:rPr sz="1400" dirty="0">
                <a:cs typeface="Old Standard TT"/>
              </a:rPr>
              <a:t>!=</a:t>
            </a:r>
            <a:r>
              <a:rPr sz="1400" spc="-95" dirty="0">
                <a:cs typeface="Old Standard TT"/>
              </a:rPr>
              <a:t> </a:t>
            </a:r>
            <a:r>
              <a:rPr sz="1400" dirty="0">
                <a:cs typeface="Old Standard TT"/>
              </a:rPr>
              <a:t>0)  </a:t>
            </a:r>
            <a:r>
              <a:rPr sz="1400" spc="5" dirty="0">
                <a:cs typeface="Old Standard TT"/>
              </a:rPr>
              <a:t>COUNT </a:t>
            </a:r>
            <a:r>
              <a:rPr sz="1400" dirty="0">
                <a:cs typeface="Old Standard TT"/>
              </a:rPr>
              <a:t>(X = 1)  </a:t>
            </a:r>
            <a:endParaRPr lang="pt-BR" sz="1400" dirty="0">
              <a:cs typeface="Old Standard TT"/>
            </a:endParaRPr>
          </a:p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dirty="0">
                <a:cs typeface="Old Standard TT"/>
              </a:rPr>
              <a:t>ALLDIFF</a:t>
            </a:r>
            <a:r>
              <a:rPr sz="1400" spc="-5" dirty="0">
                <a:cs typeface="Old Standard TT"/>
              </a:rPr>
              <a:t> </a:t>
            </a:r>
            <a:r>
              <a:rPr sz="1400" dirty="0">
                <a:cs typeface="Old Standard TT"/>
              </a:rPr>
              <a:t>(X)</a:t>
            </a:r>
          </a:p>
          <a:p>
            <a:pPr marL="12700">
              <a:spcBef>
                <a:spcPts val="270"/>
              </a:spcBef>
            </a:pPr>
            <a:r>
              <a:rPr sz="1400" dirty="0">
                <a:cs typeface="Old Standard TT"/>
              </a:rPr>
              <a:t>MAX</a:t>
            </a:r>
            <a:r>
              <a:rPr sz="1400" spc="-100" dirty="0">
                <a:cs typeface="Old Standard TT"/>
              </a:rPr>
              <a:t> </a:t>
            </a:r>
            <a:r>
              <a:rPr sz="1400" dirty="0">
                <a:cs typeface="Old Standard TT"/>
              </a:rPr>
              <a:t>(X)</a:t>
            </a:r>
          </a:p>
          <a:p>
            <a:pPr marL="12700">
              <a:spcBef>
                <a:spcPts val="270"/>
              </a:spcBef>
            </a:pPr>
            <a:r>
              <a:rPr sz="1400" dirty="0">
                <a:cs typeface="Old Standard TT"/>
              </a:rPr>
              <a:t>MIN</a:t>
            </a:r>
            <a:r>
              <a:rPr sz="1400" spc="-100" dirty="0">
                <a:cs typeface="Old Standard TT"/>
              </a:rPr>
              <a:t> </a:t>
            </a:r>
            <a:r>
              <a:rPr sz="1400" dirty="0">
                <a:cs typeface="Old Standard TT"/>
              </a:rPr>
              <a:t>(X)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22876" y="3738315"/>
            <a:ext cx="1643380" cy="153247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8606" indent="-336542">
              <a:spcBef>
                <a:spcPts val="370"/>
              </a:spcBef>
              <a:buFont typeface="Arial"/>
              <a:buChar char="○"/>
              <a:tabLst>
                <a:tab pos="347972" algn="l"/>
                <a:tab pos="349241" algn="l"/>
              </a:tabLst>
            </a:pPr>
            <a:r>
              <a:rPr sz="1400" dirty="0">
                <a:cs typeface="Old Standard TT"/>
              </a:rPr>
              <a:t>IFTHEN</a:t>
            </a:r>
          </a:p>
          <a:p>
            <a:pPr marL="348606" indent="-336542">
              <a:spcBef>
                <a:spcPts val="270"/>
              </a:spcBef>
              <a:buFont typeface="Arial"/>
              <a:buChar char="○"/>
              <a:tabLst>
                <a:tab pos="347972" algn="l"/>
                <a:tab pos="349241" algn="l"/>
              </a:tabLst>
            </a:pPr>
            <a:r>
              <a:rPr sz="1400" spc="5" dirty="0">
                <a:cs typeface="Old Standard TT"/>
              </a:rPr>
              <a:t>COUNT</a:t>
            </a:r>
            <a:endParaRPr sz="1400" dirty="0">
              <a:cs typeface="Old Standard TT"/>
            </a:endParaRPr>
          </a:p>
          <a:p>
            <a:pPr marL="348606" indent="-336542">
              <a:spcBef>
                <a:spcPts val="270"/>
              </a:spcBef>
              <a:buFont typeface="Arial"/>
              <a:buChar char="○"/>
              <a:tabLst>
                <a:tab pos="347972" algn="l"/>
                <a:tab pos="349241" algn="l"/>
              </a:tabLst>
            </a:pPr>
            <a:r>
              <a:rPr sz="1400" dirty="0">
                <a:cs typeface="Old Standard TT"/>
              </a:rPr>
              <a:t>ALLDIFF</a:t>
            </a:r>
          </a:p>
          <a:p>
            <a:pPr marL="348606" indent="-336542">
              <a:spcBef>
                <a:spcPts val="270"/>
              </a:spcBef>
              <a:buFont typeface="Arial"/>
              <a:buChar char="○"/>
              <a:tabLst>
                <a:tab pos="347972" algn="l"/>
                <a:tab pos="349241" algn="l"/>
              </a:tabLst>
            </a:pPr>
            <a:r>
              <a:rPr sz="1400" dirty="0">
                <a:cs typeface="Old Standard TT"/>
              </a:rPr>
              <a:t>MAX</a:t>
            </a:r>
          </a:p>
          <a:p>
            <a:pPr marL="348606" indent="-336542">
              <a:spcBef>
                <a:spcPts val="270"/>
              </a:spcBef>
              <a:buFont typeface="Arial"/>
              <a:buChar char="○"/>
              <a:tabLst>
                <a:tab pos="347972" algn="l"/>
                <a:tab pos="349241" algn="l"/>
              </a:tabLst>
            </a:pPr>
            <a:r>
              <a:rPr sz="1400" dirty="0">
                <a:cs typeface="Old Standard TT"/>
              </a:rPr>
              <a:t>MIN</a:t>
            </a:r>
          </a:p>
          <a:p>
            <a:pPr marL="348606" indent="-336542">
              <a:spcBef>
                <a:spcPts val="270"/>
              </a:spcBef>
              <a:buFont typeface="Arial"/>
              <a:buChar char="○"/>
              <a:tabLst>
                <a:tab pos="347972" algn="l"/>
                <a:tab pos="349241" algn="l"/>
              </a:tabLst>
            </a:pPr>
            <a:r>
              <a:rPr sz="1400" dirty="0">
                <a:cs typeface="Times New Roman"/>
              </a:rPr>
              <a:t>… </a:t>
            </a:r>
            <a:r>
              <a:rPr sz="1400" dirty="0">
                <a:cs typeface="Old Standard TT"/>
              </a:rPr>
              <a:t>Muitas</a:t>
            </a:r>
            <a:r>
              <a:rPr sz="1400" spc="-45" dirty="0">
                <a:cs typeface="Old Standard TT"/>
              </a:rPr>
              <a:t> </a:t>
            </a:r>
            <a:r>
              <a:rPr sz="1400" dirty="0">
                <a:cs typeface="Old Standard TT"/>
              </a:rPr>
              <a:t>outras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1C71B-8674-435B-ADCD-90ACDF44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priorização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9E8CBA2-1498-465D-85ED-2051F006D7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/>
                  <a:t>Consiste na otimização do objetivo mais importante  sujeitando-se às restrições dos outros objetivos.</a:t>
                </a:r>
              </a:p>
              <a:p>
                <a:r>
                  <a:rPr lang="pt-BR" dirty="0"/>
                  <a:t>Otimização sequencial multiobjetivo</a:t>
                </a:r>
              </a:p>
              <a:p>
                <a:r>
                  <a:rPr lang="pt-BR" dirty="0"/>
                  <a:t>Considerando um problema de otimização em que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o objetivo mais importante, resolvemos o problema para ele e adicionamos uma restrição de igualdade para o ótimo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9E8CBA2-1498-465D-85ED-2051F006D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 r="-5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27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B4A9D-D1EE-4B76-89A8-15C256DF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Programação por Metas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2C456E-D36B-4A6A-8558-2AA2A89CD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Programação por metas</a:t>
                </a:r>
              </a:p>
              <a:p>
                <a:r>
                  <a:rPr lang="pt-BR" dirty="0"/>
                  <a:t>Restrições flexíveis ao contrário das restrições rígidas.</a:t>
                </a:r>
              </a:p>
              <a:p>
                <a:r>
                  <a:rPr lang="pt-BR" dirty="0"/>
                  <a:t>Variáveis auxiliares de desvio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pt-BR" dirty="0"/>
                  <a:t>) associada a cada função objetivo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Associar metas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para cada função objetivo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2C456E-D36B-4A6A-8558-2AA2A89CD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865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115B5-AF40-4E4A-B07E-06585C87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Programação por Metas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5275AE-843E-46E3-9AF6-55217F46F7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93240"/>
                <a:ext cx="7886700" cy="529345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pt-BR" sz="2600" dirty="0"/>
                  <a:t>Usando pesos convertem-se os múltiplos objetivos  em um único objetivo. Os pesos ponderam variáveis  de </a:t>
                </a:r>
                <a:r>
                  <a:rPr lang="pt-BR" sz="2600" b="1" dirty="0"/>
                  <a:t>flexibilização</a:t>
                </a:r>
                <a:r>
                  <a:rPr lang="pt-BR" sz="2600" dirty="0"/>
                  <a:t> ou </a:t>
                </a:r>
                <a:r>
                  <a:rPr lang="pt-BR" sz="2600" b="1" dirty="0"/>
                  <a:t>desvios</a:t>
                </a:r>
                <a:r>
                  <a:rPr lang="pt-BR" sz="2600" dirty="0"/>
                  <a:t> associados às variáveis de interesse.</a:t>
                </a:r>
              </a:p>
              <a:p>
                <a:pPr>
                  <a:lnSpc>
                    <a:spcPct val="120000"/>
                  </a:lnSpc>
                </a:pPr>
                <a:endParaRPr lang="pt-BR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𝑚𝑖𝑛𝑖𝑚𝑖𝑧𝑎𝑟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    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5275AE-843E-46E3-9AF6-55217F46F7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93240"/>
                <a:ext cx="7886700" cy="5293453"/>
              </a:xfrm>
              <a:blipFill>
                <a:blip r:embed="rId2"/>
                <a:stretch>
                  <a:fillRect l="-1159" t="-346" r="-33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4780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FA57664-407E-4BA6-9F3B-CC3E7AA2F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por Metas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1EEDD4E3-17A5-4979-A04B-8D2527F647D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1825625"/>
                <a:ext cx="4061844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s.a.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1EEDD4E3-17A5-4979-A04B-8D2527F647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1825625"/>
                <a:ext cx="4061844" cy="4351338"/>
              </a:xfrm>
              <a:blipFill>
                <a:blip r:embed="rId2"/>
                <a:stretch>
                  <a:fillRect l="-29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B466475C-A338-4B8D-BDA8-972A72735C0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s.a.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B466475C-A338-4B8D-BDA8-972A72735C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348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6305F-4887-4C99-A695-C027196B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Programação por Metas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CF8F221-3BBD-4476-9FCA-7F05494C86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85763" indent="-385763">
                  <a:buFont typeface="+mj-lt"/>
                  <a:buAutoNum type="arabicPeriod"/>
                </a:pPr>
                <a:r>
                  <a:rPr lang="pt-BR" dirty="0"/>
                  <a:t>As variáveis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pt-BR" dirty="0"/>
                  <a:t> são as variáveis de decisão;</a:t>
                </a:r>
              </a:p>
              <a:p>
                <a:pPr marL="385763" indent="-385763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representa a meta a ser atingida no objetivo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marL="385763" indent="-385763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pt-BR" dirty="0"/>
                  <a:t> é o desvio positivo do recurso (ou exigência)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que quantifica o quanto a meta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foi superada.</a:t>
                </a:r>
              </a:p>
              <a:p>
                <a:pPr marL="385763" indent="-385763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pt-BR" dirty="0"/>
                  <a:t> é o desvio negativo do recurso (ou exigência)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que quantifica o quanto falta para atingir a meta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marL="385763" indent="-385763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correspondem aos pesos associados aos  desvios e, indiretamente, às próprias variáveis de  decisão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CF8F221-3BBD-4476-9FCA-7F05494C8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4" t="-3081" r="-2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4191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AA874-15C5-443E-B869-7A414D19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B4495FB3-893B-453D-9624-A94BF7DC12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𝑀𝑎𝑥𝑖𝑚𝑖𝑧𝑎𝑟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+1,5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b="0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=5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≤160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≤120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≤280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B4495FB3-893B-453D-9624-A94BF7DC12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5514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AA874-15C5-443E-B869-7A414D19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soma ponderada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B4495FB3-893B-453D-9624-A94BF7DC12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  <a:p>
                <a:pPr marL="0" indent="0">
                  <a:buNone/>
                </a:pPr>
                <a:endParaRPr lang="pt-B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100−</m:t>
                              </m:r>
                              <m:d>
                                <m:dPr>
                                  <m:ctrlP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+1,5</m:t>
                                  </m:r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350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sSub>
                                    <m:sSubPr>
                                      <m:ctrlP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350</m:t>
                              </m:r>
                            </m:den>
                          </m:f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den>
                          </m:f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175</m:t>
                              </m:r>
                            </m:den>
                          </m:f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000" b="0" dirty="0"/>
              </a:p>
              <a:p>
                <a:pPr marL="0" indent="0">
                  <a:buNone/>
                </a:pPr>
                <a:endParaRPr lang="pt-BR" sz="2000" dirty="0"/>
              </a:p>
              <a:p>
                <a:pPr marL="0" indent="0">
                  <a:buNone/>
                </a:pPr>
                <a:r>
                  <a:rPr lang="pt-BR" sz="2000" dirty="0"/>
                  <a:t>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endParaRPr lang="pt-B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</m:den>
                          </m:f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den>
                          </m:f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350</m:t>
                              </m:r>
                            </m:den>
                          </m:f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2000" dirty="0"/>
              </a:p>
              <a:p>
                <a:pPr marL="0" indent="0">
                  <a:buNone/>
                </a:pPr>
                <a:endParaRPr lang="pt-B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00</m:t>
                          </m:r>
                        </m:den>
                      </m:f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00</m:t>
                          </m:r>
                        </m:den>
                      </m:f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20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sz="2000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B4495FB3-893B-453D-9624-A94BF7DC12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353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182D2-C064-4D4C-AF16-F6AB9F85C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Priorização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BE8BC27C-B34D-4945-B510-F0E499E30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𝑀𝑎𝑥𝑖𝑚𝑖𝑧𝑎𝑟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≤160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≤120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≤280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+1,5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pt-BR" dirty="0"/>
                  <a:t> com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=280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6">
                <a:extLst>
                  <a:ext uri="{FF2B5EF4-FFF2-40B4-BE49-F238E27FC236}">
                    <a16:creationId xmlns:a16="http://schemas.microsoft.com/office/drawing/2014/main" id="{BE8BC27C-B34D-4945-B510-F0E499E30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3089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31793-6068-4421-8AA8-2342EC28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por Metas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0E1757B-2526-4146-8681-7D2DB74C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𝑀𝑎𝑥𝑖𝑚𝑖𝑧𝑎𝑟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+1,5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b="0" dirty="0"/>
                  <a:t>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=5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b="0" dirty="0"/>
              </a:p>
              <a:p>
                <a:pPr marL="0" indent="0">
                  <a:buNone/>
                </a:pPr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≤160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≤120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≤280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Associar metas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a cada função objetivo</a:t>
                </a:r>
              </a:p>
              <a:p>
                <a:r>
                  <a:rPr lang="pt-BR" dirty="0"/>
                  <a:t>Inserir variáveis auxiliares no modelo</a:t>
                </a:r>
              </a:p>
              <a:p>
                <a:r>
                  <a:rPr lang="pt-BR" dirty="0"/>
                  <a:t>Minimizar os desvios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0E1757B-2526-4146-8681-7D2DB74C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b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869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1C6CB-57C3-4EE5-98AA-2F205A5D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por Metas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0DBF4DD-1B81-4960-9FF6-5FB8D162B7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160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120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280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350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0DBF4DD-1B81-4960-9FF6-5FB8D162B7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99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7F7D9BE1-66E8-FD63-01F9-1B0D9FD2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paradigma de programação por restrições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A5A75A43-7962-A3B7-3F90-CCF7EBD8D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2064" indent="0">
              <a:lnSpc>
                <a:spcPct val="120000"/>
              </a:lnSpc>
              <a:spcBef>
                <a:spcPts val="525"/>
              </a:spcBef>
              <a:buNone/>
              <a:tabLst>
                <a:tab pos="379085" algn="l"/>
                <a:tab pos="379721" algn="l"/>
              </a:tabLst>
            </a:pPr>
            <a:r>
              <a:rPr lang="pt-BR" sz="2000" b="1" dirty="0">
                <a:cs typeface="Old Standard TT"/>
              </a:rPr>
              <a:t>Variáveis </a:t>
            </a:r>
            <a:r>
              <a:rPr lang="pt-BR" sz="2000" b="1" spc="-5" dirty="0">
                <a:cs typeface="Old Standard TT"/>
              </a:rPr>
              <a:t>e </a:t>
            </a:r>
            <a:r>
              <a:rPr lang="pt-BR" sz="2000" b="1" dirty="0">
                <a:cs typeface="Old Standard TT"/>
              </a:rPr>
              <a:t>domínios</a:t>
            </a:r>
          </a:p>
          <a:p>
            <a:pPr marL="836273" lvl="1" indent="-336542">
              <a:lnSpc>
                <a:spcPct val="120000"/>
              </a:lnSpc>
              <a:spcBef>
                <a:spcPts val="330"/>
              </a:spcBef>
              <a:buFont typeface="Arial"/>
              <a:buChar char="○"/>
              <a:tabLst>
                <a:tab pos="836273" algn="l"/>
                <a:tab pos="836909" algn="l"/>
              </a:tabLst>
            </a:pPr>
            <a:r>
              <a:rPr lang="pt-BR" sz="2000" dirty="0">
                <a:cs typeface="Old Standard TT"/>
              </a:rPr>
              <a:t>As variáveis </a:t>
            </a:r>
            <a:r>
              <a:rPr lang="pt-BR" sz="2000" spc="-5" dirty="0">
                <a:cs typeface="Old Standard TT"/>
              </a:rPr>
              <a:t>devem possuir </a:t>
            </a:r>
            <a:r>
              <a:rPr lang="pt-BR" sz="2000" dirty="0">
                <a:cs typeface="Old Standard TT"/>
              </a:rPr>
              <a:t>domínios finito,</a:t>
            </a:r>
            <a:r>
              <a:rPr lang="pt-BR" sz="2000" spc="5" dirty="0">
                <a:cs typeface="Old Standard TT"/>
              </a:rPr>
              <a:t> </a:t>
            </a:r>
            <a:r>
              <a:rPr lang="pt-BR" sz="2000" spc="-5" dirty="0">
                <a:cs typeface="Old Standard TT"/>
              </a:rPr>
              <a:t>i.e.</a:t>
            </a:r>
            <a:endParaRPr lang="pt-BR" sz="2000" dirty="0">
              <a:cs typeface="Old Standard TT"/>
            </a:endParaRPr>
          </a:p>
          <a:p>
            <a:pPr marL="1293463" lvl="2" indent="-336542">
              <a:lnSpc>
                <a:spcPct val="120000"/>
              </a:lnSpc>
              <a:spcBef>
                <a:spcPts val="270"/>
              </a:spcBef>
              <a:buFont typeface="Arial"/>
              <a:buChar char="■"/>
              <a:tabLst>
                <a:tab pos="1293463" algn="l"/>
                <a:tab pos="1294098" algn="l"/>
              </a:tabLst>
            </a:pPr>
            <a:r>
              <a:rPr lang="pt-BR" dirty="0">
                <a:cs typeface="Old Standard TT"/>
              </a:rPr>
              <a:t>X =</a:t>
            </a:r>
            <a:r>
              <a:rPr lang="pt-BR" spc="-5" dirty="0">
                <a:cs typeface="Old Standard TT"/>
              </a:rPr>
              <a:t> {1,2,3}</a:t>
            </a:r>
            <a:endParaRPr lang="pt-BR" dirty="0">
              <a:cs typeface="Old Standard TT"/>
            </a:endParaRPr>
          </a:p>
          <a:p>
            <a:pPr marL="1293463" lvl="2" indent="-336542">
              <a:lnSpc>
                <a:spcPct val="120000"/>
              </a:lnSpc>
              <a:spcBef>
                <a:spcPts val="270"/>
              </a:spcBef>
              <a:buFont typeface="Arial"/>
              <a:buChar char="■"/>
              <a:tabLst>
                <a:tab pos="1293463" algn="l"/>
                <a:tab pos="1294098" algn="l"/>
              </a:tabLst>
            </a:pPr>
            <a:r>
              <a:rPr lang="pt-BR" dirty="0">
                <a:cs typeface="Old Standard TT"/>
              </a:rPr>
              <a:t>K =</a:t>
            </a:r>
            <a:r>
              <a:rPr lang="pt-BR" spc="-50" dirty="0">
                <a:cs typeface="Old Standard TT"/>
              </a:rPr>
              <a:t> </a:t>
            </a:r>
            <a:r>
              <a:rPr lang="pt-BR" spc="-5" dirty="0">
                <a:cs typeface="Old Standard TT"/>
              </a:rPr>
              <a:t>{7,22,34,99}</a:t>
            </a:r>
            <a:endParaRPr lang="pt-BR" dirty="0">
              <a:cs typeface="Old Standard TT"/>
            </a:endParaRPr>
          </a:p>
          <a:p>
            <a:pPr marL="1293463" lvl="2" indent="-336542">
              <a:lnSpc>
                <a:spcPct val="120000"/>
              </a:lnSpc>
              <a:spcBef>
                <a:spcPts val="270"/>
              </a:spcBef>
              <a:buFont typeface="Arial"/>
              <a:buChar char="■"/>
              <a:tabLst>
                <a:tab pos="1293463" algn="l"/>
                <a:tab pos="1294098" algn="l"/>
              </a:tabLst>
            </a:pPr>
            <a:r>
              <a:rPr lang="pt-BR" dirty="0">
                <a:cs typeface="Old Standard TT"/>
              </a:rPr>
              <a:t>M =</a:t>
            </a:r>
            <a:r>
              <a:rPr lang="pt-BR" spc="-50" dirty="0">
                <a:cs typeface="Old Standard TT"/>
              </a:rPr>
              <a:t> </a:t>
            </a:r>
            <a:r>
              <a:rPr lang="pt-BR" spc="-5" dirty="0">
                <a:cs typeface="Old Standard TT"/>
              </a:rPr>
              <a:t>{0.1,0.3,1.7}</a:t>
            </a:r>
            <a:endParaRPr lang="pt-BR" dirty="0">
              <a:cs typeface="Old Standard TT"/>
            </a:endParaRPr>
          </a:p>
          <a:p>
            <a:pPr marL="12064" indent="0">
              <a:lnSpc>
                <a:spcPct val="120000"/>
              </a:lnSpc>
              <a:spcBef>
                <a:spcPts val="1230"/>
              </a:spcBef>
              <a:buNone/>
              <a:tabLst>
                <a:tab pos="379085" algn="l"/>
                <a:tab pos="379721" algn="l"/>
              </a:tabLst>
            </a:pPr>
            <a:endParaRPr lang="pt-BR" sz="2000" b="1" spc="-5" dirty="0">
              <a:cs typeface="Old Standard TT"/>
            </a:endParaRPr>
          </a:p>
          <a:p>
            <a:pPr marL="12064" indent="0">
              <a:lnSpc>
                <a:spcPct val="120000"/>
              </a:lnSpc>
              <a:spcBef>
                <a:spcPts val="1230"/>
              </a:spcBef>
              <a:buNone/>
              <a:tabLst>
                <a:tab pos="379085" algn="l"/>
                <a:tab pos="379721" algn="l"/>
              </a:tabLst>
            </a:pPr>
            <a:r>
              <a:rPr lang="pt-BR" sz="2000" b="1" spc="-5" dirty="0">
                <a:cs typeface="Old Standard TT"/>
              </a:rPr>
              <a:t>Restrições</a:t>
            </a:r>
            <a:endParaRPr lang="pt-BR" sz="2000" b="1" dirty="0">
              <a:cs typeface="Old Standard TT"/>
            </a:endParaRPr>
          </a:p>
          <a:p>
            <a:pPr marL="836273" lvl="1" indent="-336542">
              <a:lnSpc>
                <a:spcPct val="120000"/>
              </a:lnSpc>
              <a:spcBef>
                <a:spcPts val="330"/>
              </a:spcBef>
              <a:buFont typeface="Arial"/>
              <a:buChar char="○"/>
              <a:tabLst>
                <a:tab pos="836273" algn="l"/>
                <a:tab pos="836909" algn="l"/>
              </a:tabLst>
            </a:pPr>
            <a:r>
              <a:rPr lang="pt-BR" sz="2000" spc="-5" dirty="0">
                <a:cs typeface="Old Standard TT"/>
              </a:rPr>
              <a:t>Devem criar </a:t>
            </a:r>
            <a:r>
              <a:rPr lang="pt-BR" sz="2000" dirty="0">
                <a:cs typeface="Old Standard TT"/>
              </a:rPr>
              <a:t>uma relação </a:t>
            </a:r>
            <a:r>
              <a:rPr lang="pt-BR" sz="2000" spc="-5" dirty="0">
                <a:cs typeface="Old Standard TT"/>
              </a:rPr>
              <a:t>entre </a:t>
            </a:r>
            <a:r>
              <a:rPr lang="pt-BR" sz="2000" dirty="0">
                <a:cs typeface="Old Standard TT"/>
              </a:rPr>
              <a:t>as variáveis, </a:t>
            </a:r>
            <a:r>
              <a:rPr lang="pt-BR" sz="2000" spc="-5" dirty="0">
                <a:cs typeface="Old Standard TT"/>
              </a:rPr>
              <a:t>representando </a:t>
            </a:r>
            <a:r>
              <a:rPr lang="pt-BR" sz="2000" dirty="0">
                <a:cs typeface="Old Standard TT"/>
              </a:rPr>
              <a:t>o </a:t>
            </a:r>
            <a:r>
              <a:rPr lang="pt-BR" sz="2000" spc="-5" dirty="0">
                <a:cs typeface="Old Standard TT"/>
              </a:rPr>
              <a:t>problema</a:t>
            </a:r>
            <a:r>
              <a:rPr lang="pt-BR" sz="2000" spc="40" dirty="0">
                <a:cs typeface="Old Standard TT"/>
              </a:rPr>
              <a:t> </a:t>
            </a:r>
            <a:r>
              <a:rPr lang="pt-BR" sz="2000" spc="-5" dirty="0">
                <a:cs typeface="Old Standard TT"/>
              </a:rPr>
              <a:t>real</a:t>
            </a:r>
            <a:endParaRPr lang="pt-BR" sz="2000" dirty="0">
              <a:cs typeface="Old Standard TT"/>
            </a:endParaRPr>
          </a:p>
          <a:p>
            <a:pPr marL="836273" lvl="1" indent="-336542">
              <a:lnSpc>
                <a:spcPct val="120000"/>
              </a:lnSpc>
              <a:spcBef>
                <a:spcPts val="270"/>
              </a:spcBef>
              <a:buFont typeface="Arial"/>
              <a:buChar char="○"/>
              <a:tabLst>
                <a:tab pos="836273" algn="l"/>
                <a:tab pos="836909" algn="l"/>
              </a:tabLst>
            </a:pPr>
            <a:r>
              <a:rPr lang="pt-BR" sz="2000" dirty="0">
                <a:cs typeface="Old Standard TT"/>
              </a:rPr>
              <a:t>A </a:t>
            </a:r>
            <a:r>
              <a:rPr lang="pt-BR" sz="2000" spc="-5" dirty="0">
                <a:cs typeface="Old Standard TT"/>
              </a:rPr>
              <a:t>modelagem pode ser </a:t>
            </a:r>
            <a:r>
              <a:rPr lang="pt-BR" sz="2000" dirty="0">
                <a:cs typeface="Old Standard TT"/>
              </a:rPr>
              <a:t>feita </a:t>
            </a:r>
            <a:r>
              <a:rPr lang="pt-BR" sz="2000" spc="-5" dirty="0">
                <a:cs typeface="Old Standard TT"/>
              </a:rPr>
              <a:t>de inúmeras</a:t>
            </a:r>
            <a:r>
              <a:rPr lang="pt-BR" sz="2000" spc="20" dirty="0">
                <a:cs typeface="Old Standard TT"/>
              </a:rPr>
              <a:t> </a:t>
            </a:r>
            <a:r>
              <a:rPr lang="pt-BR" sz="2000" dirty="0">
                <a:cs typeface="Old Standard TT"/>
              </a:rPr>
              <a:t>maneiras</a:t>
            </a:r>
          </a:p>
          <a:p>
            <a:pPr marL="1293463" lvl="2" indent="-336542">
              <a:lnSpc>
                <a:spcPct val="120000"/>
              </a:lnSpc>
              <a:spcBef>
                <a:spcPts val="270"/>
              </a:spcBef>
              <a:buFont typeface="Arial"/>
              <a:buChar char="■"/>
              <a:tabLst>
                <a:tab pos="1293463" algn="l"/>
                <a:tab pos="1294098" algn="l"/>
              </a:tabLst>
            </a:pPr>
            <a:r>
              <a:rPr lang="pt-BR" spc="-5" dirty="0">
                <a:cs typeface="Old Standard TT"/>
              </a:rPr>
              <a:t>Deve se pensar em restrições que </a:t>
            </a:r>
            <a:r>
              <a:rPr lang="pt-BR" dirty="0">
                <a:cs typeface="Old Standard TT"/>
              </a:rPr>
              <a:t>sejam </a:t>
            </a:r>
            <a:r>
              <a:rPr lang="pt-BR" spc="-5" dirty="0">
                <a:cs typeface="Old Standard TT"/>
              </a:rPr>
              <a:t>eficientes </a:t>
            </a:r>
            <a:r>
              <a:rPr lang="pt-BR" dirty="0">
                <a:cs typeface="Old Standard TT"/>
              </a:rPr>
              <a:t>na </a:t>
            </a:r>
            <a:r>
              <a:rPr lang="pt-BR" spc="-5" dirty="0">
                <a:cs typeface="Old Standard TT"/>
              </a:rPr>
              <a:t>redução </a:t>
            </a:r>
            <a:r>
              <a:rPr lang="pt-BR" dirty="0">
                <a:cs typeface="Old Standard TT"/>
              </a:rPr>
              <a:t>dos domínios das</a:t>
            </a:r>
            <a:r>
              <a:rPr lang="pt-BR" spc="130" dirty="0">
                <a:cs typeface="Old Standard TT"/>
              </a:rPr>
              <a:t> </a:t>
            </a:r>
            <a:r>
              <a:rPr lang="pt-BR" dirty="0">
                <a:cs typeface="Old Standard TT"/>
              </a:rPr>
              <a:t>variáveis</a:t>
            </a:r>
          </a:p>
          <a:p>
            <a:pPr marL="956921" lvl="2" indent="0">
              <a:lnSpc>
                <a:spcPct val="120000"/>
              </a:lnSpc>
              <a:spcBef>
                <a:spcPts val="270"/>
              </a:spcBef>
              <a:buNone/>
              <a:tabLst>
                <a:tab pos="1293463" algn="l"/>
                <a:tab pos="1294098" algn="l"/>
              </a:tabLst>
            </a:pPr>
            <a:endParaRPr lang="pt-BR" dirty="0">
              <a:cs typeface="Old Standard TT"/>
            </a:endParaRPr>
          </a:p>
          <a:p>
            <a:pPr marL="12064" marR="236848" indent="0">
              <a:lnSpc>
                <a:spcPct val="120000"/>
              </a:lnSpc>
              <a:spcBef>
                <a:spcPts val="915"/>
              </a:spcBef>
              <a:buNone/>
              <a:tabLst>
                <a:tab pos="379085" algn="l"/>
                <a:tab pos="379721" algn="l"/>
              </a:tabLst>
            </a:pPr>
            <a:r>
              <a:rPr lang="pt-BR" sz="2000" spc="15" dirty="0">
                <a:cs typeface="Old Standard TT"/>
              </a:rPr>
              <a:t>Uma </a:t>
            </a:r>
            <a:r>
              <a:rPr lang="pt-BR" sz="2000" dirty="0">
                <a:cs typeface="Old Standard TT"/>
              </a:rPr>
              <a:t>solução factível </a:t>
            </a:r>
            <a:r>
              <a:rPr lang="pt-BR" sz="2000" spc="-5" dirty="0">
                <a:cs typeface="Old Standard TT"/>
              </a:rPr>
              <a:t>é </a:t>
            </a:r>
            <a:r>
              <a:rPr lang="pt-BR" sz="2000" dirty="0">
                <a:cs typeface="Old Standard TT"/>
              </a:rPr>
              <a:t>obtida quando </a:t>
            </a:r>
            <a:r>
              <a:rPr lang="pt-BR" sz="2000" spc="5" dirty="0">
                <a:cs typeface="Old Standard TT"/>
              </a:rPr>
              <a:t>a </a:t>
            </a:r>
            <a:r>
              <a:rPr lang="pt-BR" sz="2000" dirty="0">
                <a:cs typeface="Old Standard TT"/>
              </a:rPr>
              <a:t>cada variável </a:t>
            </a:r>
            <a:r>
              <a:rPr lang="pt-BR" sz="2000" spc="-5" dirty="0">
                <a:cs typeface="Old Standard TT"/>
              </a:rPr>
              <a:t>for </a:t>
            </a:r>
            <a:r>
              <a:rPr lang="pt-BR" sz="2000" dirty="0">
                <a:cs typeface="Old Standard TT"/>
              </a:rPr>
              <a:t>atribuído um</a:t>
            </a:r>
            <a:r>
              <a:rPr lang="pt-BR" sz="2000" spc="-60" dirty="0">
                <a:cs typeface="Old Standard TT"/>
              </a:rPr>
              <a:t> </a:t>
            </a:r>
            <a:r>
              <a:rPr lang="pt-BR" sz="2000" dirty="0">
                <a:cs typeface="Old Standard TT"/>
              </a:rPr>
              <a:t>único  valor </a:t>
            </a:r>
            <a:r>
              <a:rPr lang="pt-BR" sz="2000" spc="-5" dirty="0">
                <a:cs typeface="Old Standard TT"/>
              </a:rPr>
              <a:t>e, estes valores respeitam </a:t>
            </a:r>
            <a:r>
              <a:rPr lang="pt-BR" sz="2000" dirty="0">
                <a:cs typeface="Old Standard TT"/>
              </a:rPr>
              <a:t>todas as</a:t>
            </a:r>
            <a:r>
              <a:rPr lang="pt-BR" sz="2000" spc="25" dirty="0">
                <a:cs typeface="Old Standard TT"/>
              </a:rPr>
              <a:t> </a:t>
            </a:r>
            <a:r>
              <a:rPr lang="pt-BR" sz="2000" spc="-5" dirty="0">
                <a:cs typeface="Old Standard TT"/>
              </a:rPr>
              <a:t>restrições</a:t>
            </a:r>
            <a:endParaRPr lang="pt-BR" sz="2000" dirty="0">
              <a:cs typeface="Old Standard TT"/>
            </a:endParaRPr>
          </a:p>
          <a:p>
            <a:pPr marL="0" indent="0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precisamos definir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016876-36EF-EA5E-CA15-A6BFB451C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79085" indent="-367021">
              <a:spcBef>
                <a:spcPts val="459"/>
              </a:spcBef>
              <a:buFont typeface="Arial"/>
              <a:buChar char="●"/>
              <a:tabLst>
                <a:tab pos="379085" algn="l"/>
                <a:tab pos="379721" algn="l"/>
              </a:tabLst>
            </a:pPr>
            <a:r>
              <a:rPr lang="pt-BR" sz="2000" dirty="0">
                <a:cs typeface="Old Standard TT"/>
              </a:rPr>
              <a:t>Domínios</a:t>
            </a:r>
          </a:p>
          <a:p>
            <a:pPr marL="836273" lvl="1" indent="-351782">
              <a:spcBef>
                <a:spcPts val="325"/>
              </a:spcBef>
              <a:buFont typeface="Arial"/>
              <a:buChar char="○"/>
              <a:tabLst>
                <a:tab pos="836273" algn="l"/>
                <a:tab pos="836909" algn="l"/>
              </a:tabLst>
            </a:pPr>
            <a:r>
              <a:rPr lang="pt-BR" sz="2000" dirty="0">
                <a:cs typeface="Old Standard TT"/>
              </a:rPr>
              <a:t>Para cada variável: qual </a:t>
            </a:r>
            <a:r>
              <a:rPr lang="pt-BR" sz="2000" spc="-5" dirty="0">
                <a:cs typeface="Old Standard TT"/>
              </a:rPr>
              <a:t>é </a:t>
            </a:r>
            <a:r>
              <a:rPr lang="pt-BR" sz="2000" dirty="0">
                <a:cs typeface="Old Standard TT"/>
              </a:rPr>
              <a:t>o conjunto </a:t>
            </a:r>
            <a:r>
              <a:rPr lang="pt-BR" sz="2000" spc="-5" dirty="0">
                <a:cs typeface="Old Standard TT"/>
              </a:rPr>
              <a:t>de valores</a:t>
            </a:r>
            <a:r>
              <a:rPr lang="pt-BR" sz="2000" spc="20" dirty="0">
                <a:cs typeface="Old Standard TT"/>
              </a:rPr>
              <a:t> </a:t>
            </a:r>
            <a:r>
              <a:rPr lang="pt-BR" sz="2000" spc="-5" dirty="0">
                <a:cs typeface="Old Standard TT"/>
              </a:rPr>
              <a:t>possíveis?</a:t>
            </a:r>
            <a:endParaRPr lang="pt-BR" sz="2000" dirty="0">
              <a:cs typeface="Old Standard TT"/>
            </a:endParaRPr>
          </a:p>
          <a:p>
            <a:pPr marL="836273" lvl="1" indent="-351782">
              <a:spcBef>
                <a:spcPts val="254"/>
              </a:spcBef>
              <a:buFont typeface="Arial"/>
              <a:buChar char="○"/>
              <a:tabLst>
                <a:tab pos="836273" algn="l"/>
                <a:tab pos="836909" algn="l"/>
              </a:tabLst>
            </a:pPr>
            <a:r>
              <a:rPr lang="pt-BR" sz="2000" spc="-10" dirty="0">
                <a:cs typeface="Old Standard TT"/>
              </a:rPr>
              <a:t>Se </a:t>
            </a:r>
            <a:r>
              <a:rPr lang="pt-BR" sz="2000" dirty="0">
                <a:cs typeface="Old Standard TT"/>
              </a:rPr>
              <a:t>vazio para </a:t>
            </a:r>
            <a:r>
              <a:rPr lang="pt-BR" sz="2000" spc="-5" dirty="0">
                <a:cs typeface="Old Standard TT"/>
              </a:rPr>
              <a:t>qualquer </a:t>
            </a:r>
            <a:r>
              <a:rPr lang="pt-BR" sz="2000" dirty="0">
                <a:cs typeface="Old Standard TT"/>
              </a:rPr>
              <a:t>variável, então a solução </a:t>
            </a:r>
            <a:r>
              <a:rPr lang="pt-BR" sz="2000" spc="-5" dirty="0">
                <a:cs typeface="Old Standard TT"/>
              </a:rPr>
              <a:t>é</a:t>
            </a:r>
            <a:r>
              <a:rPr lang="pt-BR" sz="2000" spc="-15" dirty="0">
                <a:cs typeface="Old Standard TT"/>
              </a:rPr>
              <a:t> </a:t>
            </a:r>
            <a:r>
              <a:rPr lang="pt-BR" sz="2000" dirty="0">
                <a:cs typeface="Old Standard TT"/>
              </a:rPr>
              <a:t>inviável</a:t>
            </a:r>
          </a:p>
          <a:p>
            <a:pPr marL="836273" lvl="1" indent="-351782">
              <a:spcBef>
                <a:spcPts val="254"/>
              </a:spcBef>
              <a:buFont typeface="Arial"/>
              <a:buChar char="○"/>
              <a:tabLst>
                <a:tab pos="836273" algn="l"/>
                <a:tab pos="836909" algn="l"/>
              </a:tabLst>
            </a:pPr>
            <a:r>
              <a:rPr lang="pt-BR" sz="2000" spc="-10" dirty="0">
                <a:cs typeface="Old Standard TT"/>
              </a:rPr>
              <a:t>Se </a:t>
            </a:r>
            <a:r>
              <a:rPr lang="pt-BR" sz="2000" dirty="0">
                <a:cs typeface="Old Standard TT"/>
              </a:rPr>
              <a:t>único para </a:t>
            </a:r>
            <a:r>
              <a:rPr lang="pt-BR" sz="2000" spc="-5" dirty="0">
                <a:cs typeface="Old Standard TT"/>
              </a:rPr>
              <a:t>qualquer </a:t>
            </a:r>
            <a:r>
              <a:rPr lang="pt-BR" sz="2000" dirty="0">
                <a:cs typeface="Old Standard TT"/>
              </a:rPr>
              <a:t>variável, então, solução</a:t>
            </a:r>
            <a:r>
              <a:rPr lang="pt-BR" sz="2000" spc="5" dirty="0">
                <a:cs typeface="Old Standard TT"/>
              </a:rPr>
              <a:t> </a:t>
            </a:r>
            <a:r>
              <a:rPr lang="pt-BR" sz="2000" dirty="0">
                <a:cs typeface="Old Standard TT"/>
              </a:rPr>
              <a:t>parcial</a:t>
            </a:r>
          </a:p>
          <a:p>
            <a:pPr lvl="1">
              <a:spcBef>
                <a:spcPts val="55"/>
              </a:spcBef>
              <a:buFont typeface="Arial"/>
              <a:buChar char="○"/>
            </a:pPr>
            <a:endParaRPr lang="pt-BR" sz="2000" dirty="0">
              <a:cs typeface="Old Standard TT"/>
            </a:endParaRPr>
          </a:p>
          <a:p>
            <a:pPr marL="379085" indent="-367021">
              <a:buFont typeface="Arial"/>
              <a:buChar char="●"/>
              <a:tabLst>
                <a:tab pos="379085" algn="l"/>
                <a:tab pos="379721" algn="l"/>
              </a:tabLst>
            </a:pPr>
            <a:r>
              <a:rPr lang="pt-BR" sz="2000" spc="-5" dirty="0">
                <a:cs typeface="Old Standard TT"/>
              </a:rPr>
              <a:t>Restrições</a:t>
            </a:r>
            <a:endParaRPr lang="pt-BR" sz="2000" dirty="0">
              <a:cs typeface="Old Standard TT"/>
            </a:endParaRPr>
          </a:p>
          <a:p>
            <a:pPr marL="836273" lvl="1" indent="-351782">
              <a:spcBef>
                <a:spcPts val="320"/>
              </a:spcBef>
              <a:buFont typeface="Arial"/>
              <a:buChar char="○"/>
              <a:tabLst>
                <a:tab pos="836273" algn="l"/>
                <a:tab pos="836909" algn="l"/>
              </a:tabLst>
            </a:pPr>
            <a:r>
              <a:rPr lang="pt-BR" sz="2000" dirty="0">
                <a:cs typeface="Old Standard TT"/>
              </a:rPr>
              <a:t>Capturar </a:t>
            </a:r>
            <a:r>
              <a:rPr lang="pt-BR" sz="2000" spc="-5" dirty="0">
                <a:cs typeface="Old Standard TT"/>
              </a:rPr>
              <a:t>subestruturas interessantes e bem</a:t>
            </a:r>
            <a:r>
              <a:rPr lang="pt-BR" sz="2000" spc="20" dirty="0">
                <a:cs typeface="Old Standard TT"/>
              </a:rPr>
              <a:t> </a:t>
            </a:r>
            <a:r>
              <a:rPr lang="pt-BR" sz="2000" dirty="0">
                <a:cs typeface="Old Standard TT"/>
              </a:rPr>
              <a:t>estudadas</a:t>
            </a:r>
          </a:p>
          <a:p>
            <a:pPr marL="836273" lvl="1" indent="-351782">
              <a:spcBef>
                <a:spcPts val="254"/>
              </a:spcBef>
              <a:buFont typeface="Arial"/>
              <a:buChar char="○"/>
              <a:tabLst>
                <a:tab pos="836273" algn="l"/>
                <a:tab pos="836909" algn="l"/>
              </a:tabLst>
            </a:pPr>
            <a:r>
              <a:rPr lang="pt-BR" sz="2000" dirty="0">
                <a:cs typeface="Old Standard TT"/>
              </a:rPr>
              <a:t>É</a:t>
            </a:r>
            <a:r>
              <a:rPr lang="pt-BR" sz="2000" spc="-5" dirty="0">
                <a:cs typeface="Old Standard TT"/>
              </a:rPr>
              <a:t> preciso:</a:t>
            </a:r>
            <a:endParaRPr lang="pt-BR" sz="2000" dirty="0">
              <a:cs typeface="Old Standard TT"/>
            </a:endParaRPr>
          </a:p>
          <a:p>
            <a:pPr marL="1293463" lvl="2" indent="-336542">
              <a:spcBef>
                <a:spcPts val="265"/>
              </a:spcBef>
              <a:buFont typeface="Arial"/>
              <a:buChar char="■"/>
              <a:tabLst>
                <a:tab pos="1293463" algn="l"/>
                <a:tab pos="1294098" algn="l"/>
              </a:tabLst>
            </a:pPr>
            <a:r>
              <a:rPr lang="pt-BR" spc="-5" dirty="0">
                <a:cs typeface="Old Standard TT"/>
              </a:rPr>
              <a:t>Determinar se </a:t>
            </a:r>
            <a:r>
              <a:rPr lang="pt-BR" dirty="0">
                <a:cs typeface="Old Standard TT"/>
              </a:rPr>
              <a:t>a </a:t>
            </a:r>
            <a:r>
              <a:rPr lang="pt-BR" spc="-5" dirty="0">
                <a:cs typeface="Old Standard TT"/>
              </a:rPr>
              <a:t>restrição é </a:t>
            </a:r>
            <a:r>
              <a:rPr lang="pt-BR" dirty="0">
                <a:cs typeface="Old Standard TT"/>
              </a:rPr>
              <a:t>viável </a:t>
            </a:r>
            <a:r>
              <a:rPr lang="pt-BR" spc="-5" dirty="0">
                <a:cs typeface="Old Standard TT"/>
              </a:rPr>
              <a:t>de </a:t>
            </a:r>
            <a:r>
              <a:rPr lang="pt-BR" dirty="0">
                <a:cs typeface="Old Standard TT"/>
              </a:rPr>
              <a:t>acordo com o domínio das</a:t>
            </a:r>
            <a:r>
              <a:rPr lang="pt-BR" spc="35" dirty="0">
                <a:cs typeface="Old Standard TT"/>
              </a:rPr>
              <a:t> </a:t>
            </a:r>
            <a:r>
              <a:rPr lang="pt-BR" dirty="0">
                <a:cs typeface="Old Standard TT"/>
              </a:rPr>
              <a:t>variáveis</a:t>
            </a:r>
          </a:p>
          <a:p>
            <a:pPr marL="1293463" lvl="2" indent="-336542">
              <a:spcBef>
                <a:spcPts val="270"/>
              </a:spcBef>
              <a:buFont typeface="Arial"/>
              <a:buChar char="■"/>
              <a:tabLst>
                <a:tab pos="1293463" algn="l"/>
                <a:tab pos="1294098" algn="l"/>
              </a:tabLst>
            </a:pPr>
            <a:r>
              <a:rPr lang="pt-BR" dirty="0">
                <a:cs typeface="Old Standard TT"/>
              </a:rPr>
              <a:t>Podar </a:t>
            </a:r>
            <a:r>
              <a:rPr lang="pt-BR" spc="-5" dirty="0">
                <a:cs typeface="Old Standard TT"/>
              </a:rPr>
              <a:t>valores "impossíveis" </a:t>
            </a:r>
            <a:r>
              <a:rPr lang="pt-BR" dirty="0">
                <a:cs typeface="Old Standard TT"/>
              </a:rPr>
              <a:t>dos</a:t>
            </a:r>
            <a:r>
              <a:rPr lang="pt-BR" spc="5" dirty="0">
                <a:cs typeface="Old Standard TT"/>
              </a:rPr>
              <a:t> </a:t>
            </a:r>
            <a:r>
              <a:rPr lang="pt-BR" dirty="0">
                <a:cs typeface="Old Standard TT"/>
              </a:rPr>
              <a:t>domínios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Exemplo: Análise para a redução de domínios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048531B3-A34A-6276-634C-FE31CC561B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12700" marR="227960">
                  <a:lnSpc>
                    <a:spcPct val="114599"/>
                  </a:lnSpc>
                  <a:spcBef>
                    <a:spcPts val="100"/>
                  </a:spcBef>
                </a:pPr>
                <a:r>
                  <a:rPr lang="pt-BR" sz="2900" spc="-5" dirty="0">
                    <a:cs typeface="Old Standard TT"/>
                  </a:rPr>
                  <a:t>Pode haver diferentes </a:t>
                </a:r>
                <a:r>
                  <a:rPr lang="pt-BR" sz="2900" dirty="0">
                    <a:cs typeface="Old Standard TT"/>
                  </a:rPr>
                  <a:t>técnicas para lidar com cada tipo </a:t>
                </a:r>
                <a:r>
                  <a:rPr lang="pt-BR" sz="2900" spc="-5" dirty="0">
                    <a:cs typeface="Old Standard TT"/>
                  </a:rPr>
                  <a:t>de restrição  Por exemplo:</a:t>
                </a:r>
                <a:endParaRPr lang="pt-BR" sz="2900" dirty="0">
                  <a:cs typeface="Old Standard TT"/>
                </a:endParaRPr>
              </a:p>
              <a:p>
                <a:pPr>
                  <a:spcBef>
                    <a:spcPts val="45"/>
                  </a:spcBef>
                </a:pPr>
                <a:endParaRPr lang="pt-BR" sz="2900" dirty="0">
                  <a:cs typeface="Old Standard TT"/>
                </a:endParaRPr>
              </a:p>
              <a:p>
                <a:pPr marL="469253"/>
                <a:r>
                  <a:rPr lang="pt-BR" sz="2900" spc="-5" dirty="0">
                    <a:cs typeface="Old Standard TT"/>
                  </a:rPr>
                  <a:t>Restrição: </a:t>
                </a:r>
                <a14:m>
                  <m:oMath xmlns:m="http://schemas.openxmlformats.org/officeDocument/2006/math">
                    <m:r>
                      <a:rPr lang="pt-BR" sz="2900" i="1" spc="-5">
                        <a:latin typeface="Cambria Math" panose="02040503050406030204" pitchFamily="18" charset="0"/>
                        <a:cs typeface="Old Standard TT"/>
                      </a:rPr>
                      <m:t>3</m:t>
                    </m:r>
                    <m:r>
                      <a:rPr lang="pt-BR" sz="2900" i="1" spc="-5">
                        <a:latin typeface="Cambria Math" panose="02040503050406030204" pitchFamily="18" charset="0"/>
                        <a:cs typeface="Old Standard TT"/>
                      </a:rPr>
                      <m:t>𝑥</m:t>
                    </m:r>
                    <m:r>
                      <a:rPr lang="pt-BR" sz="2900" i="1" spc="-5">
                        <a:latin typeface="Cambria Math" panose="02040503050406030204" pitchFamily="18" charset="0"/>
                        <a:cs typeface="Old Standard TT"/>
                      </a:rPr>
                      <m:t>+10</m:t>
                    </m:r>
                    <m:r>
                      <a:rPr lang="pt-BR" sz="2900" i="1" spc="-5">
                        <a:latin typeface="Cambria Math" panose="02040503050406030204" pitchFamily="18" charset="0"/>
                        <a:cs typeface="Old Standard TT"/>
                      </a:rPr>
                      <m:t>𝑦</m:t>
                    </m:r>
                    <m:r>
                      <a:rPr lang="pt-BR" sz="2900" i="1" spc="-5">
                        <a:latin typeface="Cambria Math" panose="02040503050406030204" pitchFamily="18" charset="0"/>
                        <a:cs typeface="Old Standard TT"/>
                      </a:rPr>
                      <m:t>+2</m:t>
                    </m:r>
                    <m:r>
                      <a:rPr lang="pt-BR" sz="2900" i="1" spc="-5">
                        <a:latin typeface="Cambria Math" panose="02040503050406030204" pitchFamily="18" charset="0"/>
                        <a:cs typeface="Old Standard TT"/>
                      </a:rPr>
                      <m:t>𝑧</m:t>
                    </m:r>
                    <m:r>
                      <a:rPr lang="pt-BR" sz="2900" i="1" spc="-5">
                        <a:latin typeface="Cambria Math" panose="02040503050406030204" pitchFamily="18" charset="0"/>
                        <a:cs typeface="Old Standard TT"/>
                      </a:rPr>
                      <m:t>+4</m:t>
                    </m:r>
                    <m:r>
                      <a:rPr lang="pt-BR" sz="2900" i="1" spc="-5">
                        <a:latin typeface="Cambria Math" panose="02040503050406030204" pitchFamily="18" charset="0"/>
                        <a:cs typeface="Old Standard TT"/>
                      </a:rPr>
                      <m:t>𝑤</m:t>
                    </m:r>
                    <m:r>
                      <a:rPr lang="pt-BR" sz="2900" i="1" spc="-5">
                        <a:latin typeface="Cambria Math" panose="02040503050406030204" pitchFamily="18" charset="0"/>
                        <a:cs typeface="Old Standard TT"/>
                      </a:rPr>
                      <m:t>=4</m:t>
                    </m:r>
                  </m:oMath>
                </a14:m>
                <a:endParaRPr lang="pt-BR" sz="2900" spc="-5" dirty="0">
                  <a:cs typeface="Old Standard TT"/>
                </a:endParaRPr>
              </a:p>
              <a:p>
                <a:pPr marL="469253">
                  <a:spcBef>
                    <a:spcPts val="315"/>
                  </a:spcBef>
                </a:pPr>
                <a:r>
                  <a:rPr lang="pt-BR" sz="2900" dirty="0">
                    <a:cs typeface="Old Standard TT"/>
                  </a:rPr>
                  <a:t>Domínios: </a:t>
                </a:r>
                <a14:m>
                  <m:oMath xmlns:m="http://schemas.openxmlformats.org/officeDocument/2006/math">
                    <m:r>
                      <a:rPr lang="pt-BR" sz="2900" i="1">
                        <a:latin typeface="Cambria Math" panose="02040503050406030204" pitchFamily="18" charset="0"/>
                        <a:cs typeface="Old Standard TT"/>
                      </a:rPr>
                      <m:t>𝑥</m:t>
                    </m:r>
                    <m:r>
                      <a:rPr lang="pt-BR" sz="2900" i="1">
                        <a:latin typeface="Cambria Math" panose="02040503050406030204" pitchFamily="18" charset="0"/>
                        <a:cs typeface="Old Standard TT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ar-AE" sz="2900" i="1">
                            <a:latin typeface="Cambria Math" panose="02040503050406030204" pitchFamily="18" charset="0"/>
                            <a:cs typeface="Old Standard TT"/>
                          </a:rPr>
                        </m:ctrlPr>
                      </m:dPr>
                      <m:e>
                        <m:r>
                          <a:rPr lang="ar-AE" sz="2900" i="1">
                            <a:latin typeface="Cambria Math" panose="02040503050406030204" pitchFamily="18" charset="0"/>
                            <a:cs typeface="Old Standard TT"/>
                          </a:rPr>
                          <m:t>0</m:t>
                        </m:r>
                        <m:r>
                          <a:rPr lang="ar-AE" sz="2900" i="1">
                            <a:latin typeface="Cambria Math" panose="02040503050406030204" pitchFamily="18" charset="0"/>
                            <a:cs typeface="Old Standard TT"/>
                          </a:rPr>
                          <m:t>,</m:t>
                        </m:r>
                        <m:r>
                          <a:rPr lang="ar-AE" sz="2900" i="1">
                            <a:latin typeface="Cambria Math" panose="02040503050406030204" pitchFamily="18" charset="0"/>
                            <a:cs typeface="Old Standard TT"/>
                          </a:rPr>
                          <m:t>1</m:t>
                        </m:r>
                      </m:e>
                    </m:d>
                    <m:r>
                      <a:rPr lang="ar-AE" sz="2900" i="1">
                        <a:latin typeface="Cambria Math" panose="02040503050406030204" pitchFamily="18" charset="0"/>
                        <a:cs typeface="Old Standard TT"/>
                      </a:rPr>
                      <m:t>,</m:t>
                    </m:r>
                    <m:r>
                      <a:rPr lang="ar-AE" sz="2900" i="1">
                        <a:latin typeface="Cambria Math" panose="02040503050406030204" pitchFamily="18" charset="0"/>
                        <a:cs typeface="Old Standard TT"/>
                      </a:rPr>
                      <m:t>𝑦</m:t>
                    </m:r>
                    <m:r>
                      <a:rPr lang="ar-AE" sz="2900" i="1">
                        <a:latin typeface="Cambria Math" panose="02040503050406030204" pitchFamily="18" charset="0"/>
                        <a:cs typeface="Old Standard TT"/>
                      </a:rPr>
                      <m:t>∈{</m:t>
                    </m:r>
                    <m:r>
                      <a:rPr lang="ar-AE" sz="2900" i="1">
                        <a:latin typeface="Cambria Math" panose="02040503050406030204" pitchFamily="18" charset="0"/>
                        <a:cs typeface="Old Standard TT"/>
                      </a:rPr>
                      <m:t>0</m:t>
                    </m:r>
                    <m:r>
                      <a:rPr lang="ar-AE" sz="2900" i="1">
                        <a:latin typeface="Cambria Math" panose="02040503050406030204" pitchFamily="18" charset="0"/>
                        <a:cs typeface="Old Standard TT"/>
                      </a:rPr>
                      <m:t>,</m:t>
                    </m:r>
                    <m:r>
                      <a:rPr lang="ar-AE" sz="2900" i="1">
                        <a:latin typeface="Cambria Math" panose="02040503050406030204" pitchFamily="18" charset="0"/>
                        <a:cs typeface="Old Standard TT"/>
                      </a:rPr>
                      <m:t>1</m:t>
                    </m:r>
                    <m:r>
                      <a:rPr lang="ar-AE" sz="2900" i="1">
                        <a:latin typeface="Cambria Math" panose="02040503050406030204" pitchFamily="18" charset="0"/>
                        <a:cs typeface="Old Standard TT"/>
                      </a:rPr>
                      <m:t>,</m:t>
                    </m:r>
                    <m:r>
                      <a:rPr lang="ar-AE" sz="2900" i="1">
                        <a:latin typeface="Cambria Math" panose="02040503050406030204" pitchFamily="18" charset="0"/>
                        <a:cs typeface="Old Standard TT"/>
                      </a:rPr>
                      <m:t>2</m:t>
                    </m:r>
                    <m:r>
                      <a:rPr lang="ar-AE" sz="2900" i="1">
                        <a:latin typeface="Cambria Math" panose="02040503050406030204" pitchFamily="18" charset="0"/>
                        <a:cs typeface="Old Standard TT"/>
                      </a:rPr>
                      <m:t>}</m:t>
                    </m:r>
                  </m:oMath>
                </a14:m>
                <a:r>
                  <a:rPr lang="ar-AE" sz="2900" dirty="0">
                    <a:cs typeface="Old Standard TT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900">
                        <a:latin typeface="Cambria Math" panose="02040503050406030204" pitchFamily="18" charset="0"/>
                        <a:cs typeface="Old Standard TT"/>
                      </a:rPr>
                      <m:t>z</m:t>
                    </m:r>
                    <m:r>
                      <a:rPr lang="pt-BR" sz="2900" i="1">
                        <a:latin typeface="Cambria Math" panose="02040503050406030204" pitchFamily="18" charset="0"/>
                        <a:cs typeface="Old Standard TT"/>
                      </a:rPr>
                      <m:t>∈{</m:t>
                    </m:r>
                    <m:r>
                      <a:rPr lang="pt-BR" sz="2900" i="1">
                        <a:latin typeface="Cambria Math" panose="02040503050406030204" pitchFamily="18" charset="0"/>
                        <a:cs typeface="Old Standard TT"/>
                      </a:rPr>
                      <m:t>0</m:t>
                    </m:r>
                    <m:r>
                      <a:rPr lang="pt-BR" sz="2900" i="1">
                        <a:latin typeface="Cambria Math" panose="02040503050406030204" pitchFamily="18" charset="0"/>
                        <a:cs typeface="Old Standard TT"/>
                      </a:rPr>
                      <m:t>,</m:t>
                    </m:r>
                    <m:r>
                      <a:rPr lang="pt-BR" sz="2900" i="1">
                        <a:latin typeface="Cambria Math" panose="02040503050406030204" pitchFamily="18" charset="0"/>
                        <a:cs typeface="Old Standard TT"/>
                      </a:rPr>
                      <m:t>1</m:t>
                    </m:r>
                    <m:r>
                      <a:rPr lang="pt-BR" sz="2900" i="1">
                        <a:latin typeface="Cambria Math" panose="02040503050406030204" pitchFamily="18" charset="0"/>
                        <a:cs typeface="Old Standard TT"/>
                      </a:rPr>
                      <m:t>,</m:t>
                    </m:r>
                    <m:r>
                      <a:rPr lang="pt-BR" sz="2900" i="1">
                        <a:latin typeface="Cambria Math" panose="02040503050406030204" pitchFamily="18" charset="0"/>
                        <a:cs typeface="Old Standard TT"/>
                      </a:rPr>
                      <m:t>2</m:t>
                    </m:r>
                    <m:r>
                      <a:rPr lang="pt-BR" sz="2900" i="1">
                        <a:latin typeface="Cambria Math" panose="02040503050406030204" pitchFamily="18" charset="0"/>
                        <a:cs typeface="Old Standard TT"/>
                      </a:rPr>
                      <m:t>}</m:t>
                    </m:r>
                  </m:oMath>
                </a14:m>
                <a:r>
                  <a:rPr lang="pt-BR" sz="2900" dirty="0">
                    <a:cs typeface="Old Standard TT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900">
                        <a:latin typeface="Cambria Math" panose="02040503050406030204" pitchFamily="18" charset="0"/>
                        <a:cs typeface="Old Standard TT"/>
                      </a:rPr>
                      <m:t>w</m:t>
                    </m:r>
                    <m:r>
                      <a:rPr lang="pt-BR" sz="2900" i="1">
                        <a:latin typeface="Cambria Math" panose="02040503050406030204" pitchFamily="18" charset="0"/>
                        <a:cs typeface="Old Standard TT"/>
                      </a:rPr>
                      <m:t>∈{</m:t>
                    </m:r>
                    <m:r>
                      <a:rPr lang="pt-BR" sz="2900" i="1">
                        <a:latin typeface="Cambria Math" panose="02040503050406030204" pitchFamily="18" charset="0"/>
                        <a:cs typeface="Old Standard TT"/>
                      </a:rPr>
                      <m:t>0</m:t>
                    </m:r>
                    <m:r>
                      <a:rPr lang="pt-BR" sz="2900" i="1">
                        <a:latin typeface="Cambria Math" panose="02040503050406030204" pitchFamily="18" charset="0"/>
                        <a:cs typeface="Old Standard TT"/>
                      </a:rPr>
                      <m:t>,</m:t>
                    </m:r>
                    <m:r>
                      <a:rPr lang="pt-BR" sz="2900" i="1">
                        <a:latin typeface="Cambria Math" panose="02040503050406030204" pitchFamily="18" charset="0"/>
                        <a:cs typeface="Old Standard TT"/>
                      </a:rPr>
                      <m:t>1</m:t>
                    </m:r>
                    <m:r>
                      <a:rPr lang="pt-BR" sz="2900" i="1">
                        <a:latin typeface="Cambria Math" panose="02040503050406030204" pitchFamily="18" charset="0"/>
                        <a:cs typeface="Old Standard TT"/>
                      </a:rPr>
                      <m:t>}</m:t>
                    </m:r>
                  </m:oMath>
                </a14:m>
                <a:endParaRPr lang="pt-BR" sz="2900" dirty="0">
                  <a:cs typeface="Old Standard TT"/>
                </a:endParaRPr>
              </a:p>
              <a:p>
                <a:pPr>
                  <a:spcBef>
                    <a:spcPts val="30"/>
                  </a:spcBef>
                </a:pPr>
                <a:endParaRPr lang="pt-BR" sz="2900" dirty="0">
                  <a:cs typeface="Old Standard TT"/>
                </a:endParaRPr>
              </a:p>
              <a:p>
                <a:pPr marL="12700" marR="5080">
                  <a:lnSpc>
                    <a:spcPct val="114599"/>
                  </a:lnSpc>
                </a:pPr>
                <a:r>
                  <a:rPr lang="pt-BR" sz="2900" dirty="0">
                    <a:cs typeface="Old Standard TT"/>
                  </a:rPr>
                  <a:t>Analisado </a:t>
                </a:r>
                <a:r>
                  <a:rPr lang="pt-BR" sz="2900" spc="5" dirty="0">
                    <a:cs typeface="Old Standard TT"/>
                  </a:rPr>
                  <a:t>a </a:t>
                </a:r>
                <a:r>
                  <a:rPr lang="pt-BR" sz="2900" dirty="0">
                    <a:cs typeface="Old Standard TT"/>
                  </a:rPr>
                  <a:t>equação, </a:t>
                </a:r>
                <a:r>
                  <a:rPr lang="pt-BR" sz="2900" spc="-5" dirty="0">
                    <a:cs typeface="Old Standard TT"/>
                  </a:rPr>
                  <a:t>temos que </a:t>
                </a:r>
                <a:r>
                  <a:rPr lang="pt-BR" sz="2900" spc="-15" dirty="0">
                    <a:cs typeface="Old Standard TT"/>
                  </a:rPr>
                  <a:t>y </a:t>
                </a:r>
                <a:r>
                  <a:rPr lang="pt-BR" sz="2900" spc="-5" dirty="0">
                    <a:cs typeface="Old Standard TT"/>
                  </a:rPr>
                  <a:t>deve ter seu </a:t>
                </a:r>
                <a:r>
                  <a:rPr lang="pt-BR" sz="2900" dirty="0">
                    <a:cs typeface="Old Standard TT"/>
                  </a:rPr>
                  <a:t>domínio </a:t>
                </a:r>
                <a:r>
                  <a:rPr lang="pt-BR" sz="2900" spc="-5" dirty="0">
                    <a:cs typeface="Old Standard TT"/>
                  </a:rPr>
                  <a:t>reduzido </a:t>
                </a:r>
                <a:r>
                  <a:rPr lang="pt-BR" sz="2900" spc="5" dirty="0">
                    <a:cs typeface="Old Standard TT"/>
                  </a:rPr>
                  <a:t>a </a:t>
                </a:r>
                <a14:m>
                  <m:oMath xmlns:m="http://schemas.openxmlformats.org/officeDocument/2006/math">
                    <m:r>
                      <a:rPr lang="pt-BR" sz="2900" i="1" spc="5">
                        <a:latin typeface="Cambria Math" panose="02040503050406030204" pitchFamily="18" charset="0"/>
                        <a:cs typeface="Old Standard TT"/>
                      </a:rPr>
                      <m:t>{</m:t>
                    </m:r>
                    <m:r>
                      <a:rPr lang="pt-BR" sz="2900" i="1" spc="5">
                        <a:latin typeface="Cambria Math" panose="02040503050406030204" pitchFamily="18" charset="0"/>
                        <a:cs typeface="Old Standard TT"/>
                      </a:rPr>
                      <m:t>0</m:t>
                    </m:r>
                    <m:r>
                      <a:rPr lang="pt-BR" sz="2900" i="1" spc="5">
                        <a:latin typeface="Cambria Math" panose="02040503050406030204" pitchFamily="18" charset="0"/>
                        <a:cs typeface="Old Standard TT"/>
                      </a:rPr>
                      <m:t>}</m:t>
                    </m:r>
                  </m:oMath>
                </a14:m>
                <a:r>
                  <a:rPr lang="pt-BR" sz="2900" spc="-5" dirty="0">
                    <a:cs typeface="Old Standard TT"/>
                  </a:rPr>
                  <a:t>  </a:t>
                </a:r>
              </a:p>
              <a:p>
                <a:pPr marL="12700" marR="5080">
                  <a:lnSpc>
                    <a:spcPct val="114599"/>
                  </a:lnSpc>
                </a:pPr>
                <a:endParaRPr lang="pt-BR" sz="2900" spc="-5" dirty="0">
                  <a:cs typeface="Old Standard TT"/>
                </a:endParaRPr>
              </a:p>
              <a:p>
                <a:pPr marL="12700" marR="5080">
                  <a:lnSpc>
                    <a:spcPct val="114599"/>
                  </a:lnSpc>
                </a:pPr>
                <a:r>
                  <a:rPr lang="pt-BR" sz="2900" dirty="0">
                    <a:cs typeface="Old Standard TT"/>
                  </a:rPr>
                  <a:t>Com uma análise mais detalhada</a:t>
                </a:r>
                <a:r>
                  <a:rPr lang="pt-BR" sz="2900" spc="-5" dirty="0">
                    <a:cs typeface="Old Standard TT"/>
                  </a:rPr>
                  <a:t> temos:</a:t>
                </a:r>
                <a:endParaRPr lang="pt-BR" sz="2900" dirty="0">
                  <a:cs typeface="Old Standard TT"/>
                </a:endParaRPr>
              </a:p>
              <a:p>
                <a:pPr>
                  <a:spcBef>
                    <a:spcPts val="50"/>
                  </a:spcBef>
                </a:pPr>
                <a:endParaRPr lang="pt-BR" sz="2900" dirty="0">
                  <a:cs typeface="Old Standard TT"/>
                </a:endParaRPr>
              </a:p>
              <a:p>
                <a:pPr marL="469253"/>
                <a14:m>
                  <m:oMath xmlns:m="http://schemas.openxmlformats.org/officeDocument/2006/math">
                    <m:r>
                      <a:rPr lang="pt-BR" sz="2900" i="1">
                        <a:latin typeface="Cambria Math" panose="02040503050406030204" pitchFamily="18" charset="0"/>
                        <a:cs typeface="Old Standard TT"/>
                      </a:rPr>
                      <m:t>𝑥</m:t>
                    </m:r>
                  </m:oMath>
                </a14:m>
                <a:r>
                  <a:rPr lang="pt-BR" sz="2900" dirty="0">
                    <a:cs typeface="Old Standard TT"/>
                  </a:rPr>
                  <a:t> </a:t>
                </a:r>
                <a:r>
                  <a:rPr lang="pt-BR" sz="2900" spc="-5" dirty="0">
                    <a:cs typeface="Old Standard TT"/>
                  </a:rPr>
                  <a:t>tem </a:t>
                </a:r>
                <a:r>
                  <a:rPr lang="pt-BR" sz="2900" dirty="0">
                    <a:cs typeface="Old Standard TT"/>
                  </a:rPr>
                  <a:t>domínio </a:t>
                </a:r>
                <a14:m>
                  <m:oMath xmlns:m="http://schemas.openxmlformats.org/officeDocument/2006/math">
                    <m:r>
                      <a:rPr lang="pt-BR" sz="2900" i="1">
                        <a:latin typeface="Cambria Math" panose="02040503050406030204" pitchFamily="18" charset="0"/>
                        <a:cs typeface="Old Standard TT"/>
                      </a:rPr>
                      <m:t>{</m:t>
                    </m:r>
                    <m:r>
                      <a:rPr lang="pt-BR" sz="2900" i="1">
                        <a:latin typeface="Cambria Math" panose="02040503050406030204" pitchFamily="18" charset="0"/>
                        <a:cs typeface="Old Standard TT"/>
                      </a:rPr>
                      <m:t>0</m:t>
                    </m:r>
                    <m:r>
                      <a:rPr lang="pt-BR" sz="2900" i="1">
                        <a:latin typeface="Cambria Math" panose="02040503050406030204" pitchFamily="18" charset="0"/>
                        <a:cs typeface="Old Standard TT"/>
                      </a:rPr>
                      <m:t>}</m:t>
                    </m:r>
                  </m:oMath>
                </a14:m>
                <a:r>
                  <a:rPr lang="pt-BR" sz="2900" spc="-5" dirty="0">
                    <a:cs typeface="Old Standard TT"/>
                  </a:rPr>
                  <a:t>, </a:t>
                </a:r>
                <a14:m>
                  <m:oMath xmlns:m="http://schemas.openxmlformats.org/officeDocument/2006/math">
                    <m:r>
                      <a:rPr lang="pt-BR" sz="2900" i="1" spc="-5" dirty="0">
                        <a:latin typeface="Cambria Math" panose="02040503050406030204" pitchFamily="18" charset="0"/>
                        <a:cs typeface="Old Standard TT"/>
                      </a:rPr>
                      <m:t>𝑦</m:t>
                    </m:r>
                  </m:oMath>
                </a14:m>
                <a:r>
                  <a:rPr lang="pt-BR" sz="2900" spc="-15" dirty="0">
                    <a:cs typeface="Old Standard TT"/>
                  </a:rPr>
                  <a:t> </a:t>
                </a:r>
                <a:r>
                  <a:rPr lang="pt-BR" sz="2900" spc="-5" dirty="0">
                    <a:cs typeface="Old Standard TT"/>
                  </a:rPr>
                  <a:t>tem </a:t>
                </a:r>
                <a:r>
                  <a:rPr lang="pt-BR" sz="2900" dirty="0">
                    <a:cs typeface="Old Standard TT"/>
                  </a:rPr>
                  <a:t>domínio</a:t>
                </a:r>
                <a:r>
                  <a:rPr lang="pt-BR" sz="2900" spc="20" dirty="0">
                    <a:cs typeface="Old Standard TT"/>
                  </a:rPr>
                  <a:t> </a:t>
                </a:r>
                <a14:m>
                  <m:oMath xmlns:m="http://schemas.openxmlformats.org/officeDocument/2006/math">
                    <m:r>
                      <a:rPr lang="pt-BR" sz="2900" i="1" spc="20">
                        <a:latin typeface="Cambria Math" panose="02040503050406030204" pitchFamily="18" charset="0"/>
                        <a:cs typeface="Old Standard TT"/>
                      </a:rPr>
                      <m:t>{</m:t>
                    </m:r>
                    <m:r>
                      <a:rPr lang="pt-BR" sz="2900" i="1" spc="20">
                        <a:latin typeface="Cambria Math" panose="02040503050406030204" pitchFamily="18" charset="0"/>
                        <a:cs typeface="Old Standard TT"/>
                      </a:rPr>
                      <m:t>0</m:t>
                    </m:r>
                    <m:r>
                      <a:rPr lang="pt-BR" sz="2900" i="1" spc="20">
                        <a:latin typeface="Cambria Math" panose="02040503050406030204" pitchFamily="18" charset="0"/>
                        <a:cs typeface="Old Standard TT"/>
                      </a:rPr>
                      <m:t>}</m:t>
                    </m:r>
                  </m:oMath>
                </a14:m>
                <a:r>
                  <a:rPr lang="pt-BR" sz="2900" spc="-5" dirty="0">
                    <a:cs typeface="Old Standard TT"/>
                  </a:rPr>
                  <a:t>,</a:t>
                </a:r>
                <a:endParaRPr lang="pt-BR" sz="2900" dirty="0">
                  <a:cs typeface="Old Standard TT"/>
                </a:endParaRPr>
              </a:p>
              <a:p>
                <a:pPr marL="469253">
                  <a:spcBef>
                    <a:spcPts val="315"/>
                  </a:spcBef>
                </a:pPr>
                <a14:m>
                  <m:oMath xmlns:m="http://schemas.openxmlformats.org/officeDocument/2006/math">
                    <m:r>
                      <a:rPr lang="pt-BR" sz="2900" i="1">
                        <a:latin typeface="Cambria Math" panose="02040503050406030204" pitchFamily="18" charset="0"/>
                        <a:cs typeface="Old Standard TT"/>
                      </a:rPr>
                      <m:t>𝑧</m:t>
                    </m:r>
                    <m:r>
                      <a:rPr lang="pt-BR" sz="2900">
                        <a:latin typeface="Cambria Math" panose="02040503050406030204" pitchFamily="18" charset="0"/>
                        <a:cs typeface="Old Standard TT"/>
                      </a:rPr>
                      <m:t> </m:t>
                    </m:r>
                  </m:oMath>
                </a14:m>
                <a:r>
                  <a:rPr lang="pt-BR" sz="2900" spc="-5" dirty="0">
                    <a:cs typeface="Old Standard TT"/>
                  </a:rPr>
                  <a:t>tem </a:t>
                </a:r>
                <a:r>
                  <a:rPr lang="pt-BR" sz="2900" dirty="0">
                    <a:cs typeface="Old Standard TT"/>
                  </a:rPr>
                  <a:t>domínio </a:t>
                </a:r>
                <a14:m>
                  <m:oMath xmlns:m="http://schemas.openxmlformats.org/officeDocument/2006/math">
                    <m:r>
                      <a:rPr lang="pt-BR" sz="2900" i="1">
                        <a:latin typeface="Cambria Math" panose="02040503050406030204" pitchFamily="18" charset="0"/>
                        <a:cs typeface="Old Standard TT"/>
                      </a:rPr>
                      <m:t>{</m:t>
                    </m:r>
                    <m:r>
                      <a:rPr lang="pt-BR" sz="2900" i="1">
                        <a:latin typeface="Cambria Math" panose="02040503050406030204" pitchFamily="18" charset="0"/>
                        <a:cs typeface="Old Standard TT"/>
                      </a:rPr>
                      <m:t>0</m:t>
                    </m:r>
                    <m:r>
                      <a:rPr lang="pt-BR" sz="2900" i="1">
                        <a:latin typeface="Cambria Math" panose="02040503050406030204" pitchFamily="18" charset="0"/>
                        <a:cs typeface="Old Standard TT"/>
                      </a:rPr>
                      <m:t>,</m:t>
                    </m:r>
                    <m:r>
                      <a:rPr lang="pt-BR" sz="2900" i="1">
                        <a:latin typeface="Cambria Math" panose="02040503050406030204" pitchFamily="18" charset="0"/>
                        <a:cs typeface="Old Standard TT"/>
                      </a:rPr>
                      <m:t>2</m:t>
                    </m:r>
                    <m:r>
                      <a:rPr lang="pt-BR" sz="2900" i="1">
                        <a:latin typeface="Cambria Math" panose="02040503050406030204" pitchFamily="18" charset="0"/>
                        <a:cs typeface="Old Standard TT"/>
                      </a:rPr>
                      <m:t>}</m:t>
                    </m:r>
                  </m:oMath>
                </a14:m>
                <a:r>
                  <a:rPr lang="pt-BR" sz="2900" spc="-5" dirty="0">
                    <a:cs typeface="Old Standard TT"/>
                  </a:rPr>
                  <a:t>, </a:t>
                </a:r>
                <a14:m>
                  <m:oMath xmlns:m="http://schemas.openxmlformats.org/officeDocument/2006/math">
                    <m:r>
                      <a:rPr lang="pt-BR" sz="2900" i="1" spc="-5" dirty="0">
                        <a:latin typeface="Cambria Math" panose="02040503050406030204" pitchFamily="18" charset="0"/>
                        <a:cs typeface="Old Standard TT"/>
                      </a:rPr>
                      <m:t>𝑤</m:t>
                    </m:r>
                  </m:oMath>
                </a14:m>
                <a:r>
                  <a:rPr lang="pt-BR" sz="2900" spc="-5" dirty="0">
                    <a:cs typeface="Old Standard TT"/>
                  </a:rPr>
                  <a:t> tem </a:t>
                </a:r>
                <a:r>
                  <a:rPr lang="pt-BR" sz="2900" dirty="0">
                    <a:cs typeface="Old Standard TT"/>
                  </a:rPr>
                  <a:t>domínio</a:t>
                </a:r>
                <a:r>
                  <a:rPr lang="pt-BR" sz="2900" spc="10" dirty="0">
                    <a:cs typeface="Old Standard TT"/>
                  </a:rPr>
                  <a:t> </a:t>
                </a:r>
                <a14:m>
                  <m:oMath xmlns:m="http://schemas.openxmlformats.org/officeDocument/2006/math">
                    <m:r>
                      <a:rPr lang="pt-BR" sz="2900" i="1" spc="10">
                        <a:latin typeface="Cambria Math" panose="02040503050406030204" pitchFamily="18" charset="0"/>
                        <a:cs typeface="Old Standard TT"/>
                      </a:rPr>
                      <m:t>{</m:t>
                    </m:r>
                    <m:r>
                      <a:rPr lang="pt-BR" sz="2900" i="1" spc="10">
                        <a:latin typeface="Cambria Math" panose="02040503050406030204" pitchFamily="18" charset="0"/>
                        <a:cs typeface="Old Standard TT"/>
                      </a:rPr>
                      <m:t>0</m:t>
                    </m:r>
                    <m:r>
                      <a:rPr lang="pt-BR" sz="2900" i="1" spc="10">
                        <a:latin typeface="Cambria Math" panose="02040503050406030204" pitchFamily="18" charset="0"/>
                        <a:cs typeface="Old Standard TT"/>
                      </a:rPr>
                      <m:t>,</m:t>
                    </m:r>
                    <m:r>
                      <a:rPr lang="pt-BR" sz="2900" i="1" spc="10">
                        <a:latin typeface="Cambria Math" panose="02040503050406030204" pitchFamily="18" charset="0"/>
                        <a:cs typeface="Old Standard TT"/>
                      </a:rPr>
                      <m:t>1</m:t>
                    </m:r>
                    <m:r>
                      <a:rPr lang="pt-BR" sz="2900" i="1" spc="10">
                        <a:latin typeface="Cambria Math" panose="02040503050406030204" pitchFamily="18" charset="0"/>
                        <a:cs typeface="Old Standard TT"/>
                      </a:rPr>
                      <m:t>}</m:t>
                    </m:r>
                  </m:oMath>
                </a14:m>
                <a:endParaRPr lang="pt-BR" sz="2900" dirty="0">
                  <a:cs typeface="Old Standard TT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048531B3-A34A-6276-634C-FE31CC561B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120" r="-2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- SUDOKU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2128928"/>
            <a:ext cx="4549775" cy="2105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85" marR="5080" indent="-367021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85" algn="l"/>
                <a:tab pos="379721" algn="l"/>
              </a:tabLst>
            </a:pPr>
            <a:r>
              <a:rPr sz="2000" spc="-5" dirty="0">
                <a:cs typeface="Old Standard TT"/>
              </a:rPr>
              <a:t>Completar </a:t>
            </a:r>
            <a:r>
              <a:rPr sz="2000" spc="5" dirty="0">
                <a:cs typeface="Old Standard TT"/>
              </a:rPr>
              <a:t>a </a:t>
            </a:r>
            <a:r>
              <a:rPr sz="2000" dirty="0">
                <a:cs typeface="Old Standard TT"/>
              </a:rPr>
              <a:t>matriz ao lado com</a:t>
            </a:r>
            <a:r>
              <a:rPr sz="2000" spc="-10" dirty="0">
                <a:cs typeface="Old Standard TT"/>
              </a:rPr>
              <a:t> </a:t>
            </a:r>
            <a:r>
              <a:rPr sz="2000" spc="-5" dirty="0">
                <a:cs typeface="Old Standard TT"/>
              </a:rPr>
              <a:t>elementos  de </a:t>
            </a:r>
            <a:r>
              <a:rPr sz="2000" dirty="0">
                <a:cs typeface="Old Standard TT"/>
              </a:rPr>
              <a:t>1 </a:t>
            </a:r>
            <a:r>
              <a:rPr sz="2000" spc="5" dirty="0">
                <a:cs typeface="Old Standard TT"/>
              </a:rPr>
              <a:t>a</a:t>
            </a:r>
            <a:r>
              <a:rPr sz="2000" dirty="0">
                <a:cs typeface="Old Standard TT"/>
              </a:rPr>
              <a:t> 9</a:t>
            </a:r>
          </a:p>
          <a:p>
            <a:pPr marL="379085" indent="-367021">
              <a:spcBef>
                <a:spcPts val="315"/>
              </a:spcBef>
              <a:buFont typeface="Arial"/>
              <a:buChar char="●"/>
              <a:tabLst>
                <a:tab pos="379085" algn="l"/>
                <a:tab pos="379721" algn="l"/>
              </a:tabLst>
            </a:pPr>
            <a:r>
              <a:rPr sz="2000" dirty="0">
                <a:cs typeface="Old Standard TT"/>
              </a:rPr>
              <a:t>Não </a:t>
            </a:r>
            <a:r>
              <a:rPr sz="2000" spc="-5" dirty="0">
                <a:cs typeface="Old Standard TT"/>
              </a:rPr>
              <a:t>se pode repetir</a:t>
            </a:r>
            <a:r>
              <a:rPr sz="2000" spc="5" dirty="0">
                <a:cs typeface="Old Standard TT"/>
              </a:rPr>
              <a:t> </a:t>
            </a:r>
            <a:r>
              <a:rPr sz="2000" spc="-5" dirty="0">
                <a:cs typeface="Old Standard TT"/>
              </a:rPr>
              <a:t>elementos:</a:t>
            </a:r>
            <a:endParaRPr sz="2000" dirty="0">
              <a:cs typeface="Old Standard TT"/>
            </a:endParaRPr>
          </a:p>
          <a:p>
            <a:pPr marL="836273" lvl="1" indent="-336542">
              <a:spcBef>
                <a:spcPts val="330"/>
              </a:spcBef>
              <a:buFont typeface="Arial"/>
              <a:buChar char="○"/>
              <a:tabLst>
                <a:tab pos="836273" algn="l"/>
                <a:tab pos="836909" algn="l"/>
              </a:tabLst>
            </a:pPr>
            <a:r>
              <a:rPr sz="2000" dirty="0">
                <a:cs typeface="Old Standard TT"/>
              </a:rPr>
              <a:t>Nas</a:t>
            </a:r>
            <a:r>
              <a:rPr sz="2000" spc="-5" dirty="0">
                <a:cs typeface="Old Standard TT"/>
              </a:rPr>
              <a:t> </a:t>
            </a:r>
            <a:r>
              <a:rPr sz="2000" dirty="0">
                <a:cs typeface="Old Standard TT"/>
              </a:rPr>
              <a:t>linhas</a:t>
            </a:r>
          </a:p>
          <a:p>
            <a:pPr marL="836273" lvl="1" indent="-336542">
              <a:spcBef>
                <a:spcPts val="270"/>
              </a:spcBef>
              <a:buFont typeface="Arial"/>
              <a:buChar char="○"/>
              <a:tabLst>
                <a:tab pos="836273" algn="l"/>
                <a:tab pos="836909" algn="l"/>
              </a:tabLst>
            </a:pPr>
            <a:r>
              <a:rPr sz="2000" dirty="0">
                <a:cs typeface="Old Standard TT"/>
              </a:rPr>
              <a:t>Nas</a:t>
            </a:r>
            <a:r>
              <a:rPr sz="2000" spc="-5" dirty="0">
                <a:cs typeface="Old Standard TT"/>
              </a:rPr>
              <a:t> </a:t>
            </a:r>
            <a:r>
              <a:rPr sz="2000" dirty="0">
                <a:cs typeface="Old Standard TT"/>
              </a:rPr>
              <a:t>colunas</a:t>
            </a:r>
          </a:p>
          <a:p>
            <a:pPr marL="836273" lvl="1" indent="-336542">
              <a:spcBef>
                <a:spcPts val="270"/>
              </a:spcBef>
              <a:buFont typeface="Arial"/>
              <a:buChar char="○"/>
              <a:tabLst>
                <a:tab pos="836273" algn="l"/>
                <a:tab pos="836909" algn="l"/>
              </a:tabLst>
            </a:pPr>
            <a:r>
              <a:rPr sz="2000" dirty="0">
                <a:cs typeface="Old Standard TT"/>
              </a:rPr>
              <a:t>Nos sub blocos 3x3</a:t>
            </a:r>
            <a:r>
              <a:rPr sz="2000" spc="-15" dirty="0">
                <a:cs typeface="Old Standard TT"/>
              </a:rPr>
              <a:t> </a:t>
            </a:r>
            <a:r>
              <a:rPr sz="2000" dirty="0">
                <a:cs typeface="Old Standard TT"/>
              </a:rPr>
              <a:t>indicados</a:t>
            </a:r>
          </a:p>
        </p:txBody>
      </p:sp>
      <p:sp>
        <p:nvSpPr>
          <p:cNvPr id="4" name="object 4"/>
          <p:cNvSpPr/>
          <p:nvPr/>
        </p:nvSpPr>
        <p:spPr>
          <a:xfrm>
            <a:off x="5435090" y="2028848"/>
            <a:ext cx="3397193" cy="33971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Bebas Neue"/>
        <a:ea typeface=""/>
        <a:cs typeface=""/>
      </a:majorFont>
      <a:minorFont>
        <a:latin typeface="Helvetica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F0FDE7113CFA4291D07E0E0D937406" ma:contentTypeVersion="12" ma:contentTypeDescription="Crie um novo documento." ma:contentTypeScope="" ma:versionID="196c3fb718068f71d38fc8e13b356d6a">
  <xsd:schema xmlns:xsd="http://www.w3.org/2001/XMLSchema" xmlns:xs="http://www.w3.org/2001/XMLSchema" xmlns:p="http://schemas.microsoft.com/office/2006/metadata/properties" xmlns:ns2="e709266c-95cd-4b32-8db0-f857f9419375" xmlns:ns3="cca09660-1814-4874-b1d8-f6bb9731f068" targetNamespace="http://schemas.microsoft.com/office/2006/metadata/properties" ma:root="true" ma:fieldsID="032c959646082701ee5011371c0c448b" ns2:_="" ns3:_="">
    <xsd:import namespace="e709266c-95cd-4b32-8db0-f857f9419375"/>
    <xsd:import namespace="cca09660-1814-4874-b1d8-f6bb9731f0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9266c-95cd-4b32-8db0-f857f94193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70c3db4-b6ea-4b73-8f10-c8396f641c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a09660-1814-4874-b1d8-f6bb9731f06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41d4f73-5d20-456d-a3fc-50e0a7240e37}" ma:internalName="TaxCatchAll" ma:showField="CatchAllData" ma:web="cca09660-1814-4874-b1d8-f6bb9731f0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ca09660-1814-4874-b1d8-f6bb9731f068" xsi:nil="true"/>
    <lcf76f155ced4ddcb4097134ff3c332f xmlns="e709266c-95cd-4b32-8db0-f857f941937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791989E-35C5-4475-A13D-BCD0CBA93A4F}"/>
</file>

<file path=customXml/itemProps2.xml><?xml version="1.0" encoding="utf-8"?>
<ds:datastoreItem xmlns:ds="http://schemas.openxmlformats.org/officeDocument/2006/customXml" ds:itemID="{DCD606B2-08DD-4247-8A53-F0875F629441}"/>
</file>

<file path=customXml/itemProps3.xml><?xml version="1.0" encoding="utf-8"?>
<ds:datastoreItem xmlns:ds="http://schemas.openxmlformats.org/officeDocument/2006/customXml" ds:itemID="{5E27EE41-8D8C-4EF0-8850-06E83B9362E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1785</TotalTime>
  <Words>2611</Words>
  <Application>Microsoft Office PowerPoint</Application>
  <PresentationFormat>Apresentação na tela (4:3)</PresentationFormat>
  <Paragraphs>617</Paragraphs>
  <Slides>59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8" baseType="lpstr">
      <vt:lpstr>Arial</vt:lpstr>
      <vt:lpstr>Bebas Neue</vt:lpstr>
      <vt:lpstr>Calibri</vt:lpstr>
      <vt:lpstr>Cambria Math</vt:lpstr>
      <vt:lpstr>Helvetica</vt:lpstr>
      <vt:lpstr>Old Standard TT</vt:lpstr>
      <vt:lpstr>Symbol</vt:lpstr>
      <vt:lpstr>Times New Roman</vt:lpstr>
      <vt:lpstr>Tema do Office</vt:lpstr>
      <vt:lpstr>Programação por Restrições   Otimização Multiobjetivo</vt:lpstr>
      <vt:lpstr>Apresentação do PowerPoint</vt:lpstr>
      <vt:lpstr>Apresentação do PowerPoint</vt:lpstr>
      <vt:lpstr>O paradigma de programação por restrições</vt:lpstr>
      <vt:lpstr>O paradigma de programação por restrições</vt:lpstr>
      <vt:lpstr>O paradigma de programação por restrições</vt:lpstr>
      <vt:lpstr>O que precisamos definir</vt:lpstr>
      <vt:lpstr>Exemplo: Análise para a redução de domínios</vt:lpstr>
      <vt:lpstr>EXEMPLO - SUDOKU</vt:lpstr>
      <vt:lpstr>EXEMPLO - SUDOKU</vt:lpstr>
      <vt:lpstr>Sudoku</vt:lpstr>
      <vt:lpstr>Sudoku</vt:lpstr>
      <vt:lpstr>Sudoku</vt:lpstr>
      <vt:lpstr>Sudoku</vt:lpstr>
      <vt:lpstr>Propagação no Bloco</vt:lpstr>
      <vt:lpstr>Propagação no bloco</vt:lpstr>
      <vt:lpstr>Propagação</vt:lpstr>
      <vt:lpstr>Propagação</vt:lpstr>
      <vt:lpstr>Propagação</vt:lpstr>
      <vt:lpstr>Propagação</vt:lpstr>
      <vt:lpstr>Propagação iterada</vt:lpstr>
      <vt:lpstr>Sudoku é um exemplo típico de CP</vt:lpstr>
      <vt:lpstr>Exemplo: Criptoaritmética</vt:lpstr>
      <vt:lpstr>Exemplo: Criptoaritmética</vt:lpstr>
      <vt:lpstr>Exemplo: Criptoaritmética</vt:lpstr>
      <vt:lpstr>SMM: Solução única</vt:lpstr>
      <vt:lpstr>Send Most Money (SMM++)</vt:lpstr>
      <vt:lpstr>SMM++: Busca por todas as soluções</vt:lpstr>
      <vt:lpstr>Restrições globais</vt:lpstr>
      <vt:lpstr>Restrições globais</vt:lpstr>
      <vt:lpstr>Otimização multiobjetivo</vt:lpstr>
      <vt:lpstr>Otimização Multiobjetivo</vt:lpstr>
      <vt:lpstr>Otimização Multiobjetivo</vt:lpstr>
      <vt:lpstr>Soluções Pareto-ótimas</vt:lpstr>
      <vt:lpstr>Soluções Pareto-ótimas</vt:lpstr>
      <vt:lpstr>Soluções Pareto-ótimas</vt:lpstr>
      <vt:lpstr>Busca de soluções</vt:lpstr>
      <vt:lpstr>Tomada de decisões</vt:lpstr>
      <vt:lpstr>Métodos de Otimização Multiobjetivo</vt:lpstr>
      <vt:lpstr>Método A Priori</vt:lpstr>
      <vt:lpstr>Método A Priori</vt:lpstr>
      <vt:lpstr>Método A Priori</vt:lpstr>
      <vt:lpstr>Método A Posteriori</vt:lpstr>
      <vt:lpstr>Método A Posteriori</vt:lpstr>
      <vt:lpstr>Métodos Clássicos</vt:lpstr>
      <vt:lpstr>Método da Soma Ponderada</vt:lpstr>
      <vt:lpstr>Método da Soma Ponderada</vt:lpstr>
      <vt:lpstr>Método da Soma Ponderada</vt:lpstr>
      <vt:lpstr>Método da Soma Ponderada</vt:lpstr>
      <vt:lpstr>Método da priorização</vt:lpstr>
      <vt:lpstr>Método de Programação por Metas</vt:lpstr>
      <vt:lpstr>Método de Programação por Metas</vt:lpstr>
      <vt:lpstr>Programação por Metas</vt:lpstr>
      <vt:lpstr>Método de Programação por Metas</vt:lpstr>
      <vt:lpstr>Exemplo</vt:lpstr>
      <vt:lpstr>Método da soma ponderada</vt:lpstr>
      <vt:lpstr>Priorização</vt:lpstr>
      <vt:lpstr>Programação por Metas</vt:lpstr>
      <vt:lpstr>Programação por Metas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Rooney Coelho</dc:creator>
  <cp:lastModifiedBy>Rooney Ribeiro Albuquerque Coelho</cp:lastModifiedBy>
  <cp:revision>37</cp:revision>
  <dcterms:created xsi:type="dcterms:W3CDTF">2022-03-13T22:45:18Z</dcterms:created>
  <dcterms:modified xsi:type="dcterms:W3CDTF">2022-06-17T14:28:25Z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0x010100ADF0FDE7113CFA4291D07E0E0D937406</vt:lpwstr>
  </property>
</Properties>
</file>